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640" r:id="rId2"/>
    <p:sldId id="642" r:id="rId3"/>
    <p:sldId id="644" r:id="rId4"/>
    <p:sldId id="645" r:id="rId5"/>
    <p:sldId id="646" r:id="rId6"/>
    <p:sldId id="643" r:id="rId7"/>
    <p:sldId id="641" r:id="rId8"/>
    <p:sldId id="265" r:id="rId9"/>
    <p:sldId id="266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EB4E3"/>
    <a:srgbClr val="A0C1D5"/>
    <a:srgbClr val="B1AEC2"/>
    <a:srgbClr val="838FA3"/>
    <a:srgbClr val="DCE0EB"/>
    <a:srgbClr val="F5C48A"/>
    <a:srgbClr val="F8948F"/>
    <a:srgbClr val="F6C07E"/>
    <a:srgbClr val="F98B84"/>
    <a:srgbClr val="ECEF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693" autoAdjust="0"/>
    <p:restoredTop sz="96532" autoAdjust="0"/>
  </p:normalViewPr>
  <p:slideViewPr>
    <p:cSldViewPr snapToGrid="0">
      <p:cViewPr>
        <p:scale>
          <a:sx n="125" d="100"/>
          <a:sy n="125" d="100"/>
        </p:scale>
        <p:origin x="1768" y="106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91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2B7ACEDE-271E-43F8-9BA5-74094DE95C6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2818498-1015-4AE4-B011-A56AA7179526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35BA59-FC7F-49AA-9C6A-22033DBA50F5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A605B7F-B834-43F4-895F-D83F2610AB2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D98C2EE-AA1E-4CC5-8AD2-EA64D2B3310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C480CE-9F92-4B03-9439-23E5AF785F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79153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2FF2C4-CD8D-4B96-B4E9-299E1B6C4644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2588D3-6EA5-4330-B3AD-60D6014A8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916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A2BBD5-DCA4-4BEF-96EE-B23454AC67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BAC776-BDA4-4189-8AC7-7D0A9A9B09B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B5EC25-560A-4FCB-BC64-0B00A5870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5CFEE7-1104-4F6C-A7A7-CACB9AE48E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6BB49B-D899-451A-BFCF-F7009D91BB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201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530EFC3-2ACE-41A3-A0EE-B11DBB32269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553677" y="2088216"/>
            <a:ext cx="5052653" cy="3917954"/>
          </a:xfrm>
          <a:custGeom>
            <a:avLst/>
            <a:gdLst>
              <a:gd name="connsiteX0" fmla="*/ 2841594 w 5052653"/>
              <a:gd name="connsiteY0" fmla="*/ 2277 h 3917954"/>
              <a:gd name="connsiteX1" fmla="*/ 3624654 w 5052653"/>
              <a:gd name="connsiteY1" fmla="*/ 72083 h 3917954"/>
              <a:gd name="connsiteX2" fmla="*/ 4396668 w 5052653"/>
              <a:gd name="connsiteY2" fmla="*/ 1091681 h 3917954"/>
              <a:gd name="connsiteX3" fmla="*/ 4814314 w 5052653"/>
              <a:gd name="connsiteY3" fmla="*/ 2136579 h 3917954"/>
              <a:gd name="connsiteX4" fmla="*/ 4839626 w 5052653"/>
              <a:gd name="connsiteY4" fmla="*/ 3495201 h 3917954"/>
              <a:gd name="connsiteX5" fmla="*/ 3629717 w 5052653"/>
              <a:gd name="connsiteY5" fmla="*/ 3824103 h 3917954"/>
              <a:gd name="connsiteX6" fmla="*/ 2161626 w 5052653"/>
              <a:gd name="connsiteY6" fmla="*/ 3725432 h 3917954"/>
              <a:gd name="connsiteX7" fmla="*/ 225264 w 5052653"/>
              <a:gd name="connsiteY7" fmla="*/ 3517971 h 3917954"/>
              <a:gd name="connsiteX8" fmla="*/ 318918 w 5052653"/>
              <a:gd name="connsiteY8" fmla="*/ 2258020 h 3917954"/>
              <a:gd name="connsiteX9" fmla="*/ 1306083 w 5052653"/>
              <a:gd name="connsiteY9" fmla="*/ 1015780 h 3917954"/>
              <a:gd name="connsiteX10" fmla="*/ 2841594 w 5052653"/>
              <a:gd name="connsiteY10" fmla="*/ 2277 h 39179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052653" h="3917954">
                <a:moveTo>
                  <a:pt x="2841594" y="2277"/>
                </a:moveTo>
                <a:cubicBezTo>
                  <a:pt x="3068276" y="-7287"/>
                  <a:pt x="3327555" y="12785"/>
                  <a:pt x="3624654" y="72083"/>
                </a:cubicBezTo>
                <a:cubicBezTo>
                  <a:pt x="4384012" y="269424"/>
                  <a:pt x="4396668" y="679288"/>
                  <a:pt x="4396668" y="1091681"/>
                </a:cubicBezTo>
                <a:cubicBezTo>
                  <a:pt x="4396668" y="1506604"/>
                  <a:pt x="4457416" y="1769727"/>
                  <a:pt x="4814314" y="2136579"/>
                </a:cubicBezTo>
                <a:cubicBezTo>
                  <a:pt x="5173744" y="2503432"/>
                  <a:pt x="5080090" y="3178948"/>
                  <a:pt x="4839626" y="3495201"/>
                </a:cubicBezTo>
                <a:cubicBezTo>
                  <a:pt x="4599164" y="3808923"/>
                  <a:pt x="4143549" y="3968314"/>
                  <a:pt x="3629717" y="3824103"/>
                </a:cubicBezTo>
                <a:cubicBezTo>
                  <a:pt x="3118416" y="3677362"/>
                  <a:pt x="2500805" y="3606521"/>
                  <a:pt x="2161626" y="3725432"/>
                </a:cubicBezTo>
                <a:cubicBezTo>
                  <a:pt x="1824977" y="3841813"/>
                  <a:pt x="933998" y="4185896"/>
                  <a:pt x="225264" y="3517971"/>
                </a:cubicBezTo>
                <a:cubicBezTo>
                  <a:pt x="225264" y="3517971"/>
                  <a:pt x="-339192" y="2991726"/>
                  <a:pt x="318918" y="2258020"/>
                </a:cubicBezTo>
                <a:cubicBezTo>
                  <a:pt x="977028" y="1524315"/>
                  <a:pt x="1080807" y="1478774"/>
                  <a:pt x="1306083" y="1015780"/>
                </a:cubicBezTo>
                <a:cubicBezTo>
                  <a:pt x="1489120" y="641654"/>
                  <a:pt x="1859306" y="43719"/>
                  <a:pt x="2841594" y="2277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682063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29">
            <a:extLst>
              <a:ext uri="{FF2B5EF4-FFF2-40B4-BE49-F238E27FC236}">
                <a16:creationId xmlns:a16="http://schemas.microsoft.com/office/drawing/2014/main" id="{B4223E79-9044-428C-93C4-C5B51658AE7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9674598" y="568224"/>
            <a:ext cx="1507480" cy="1671014"/>
          </a:xfrm>
          <a:custGeom>
            <a:avLst/>
            <a:gdLst>
              <a:gd name="connsiteX0" fmla="*/ 730459 w 1507480"/>
              <a:gd name="connsiteY0" fmla="*/ 46 h 1671014"/>
              <a:gd name="connsiteX1" fmla="*/ 920245 w 1507480"/>
              <a:gd name="connsiteY1" fmla="*/ 62936 h 1671014"/>
              <a:gd name="connsiteX2" fmla="*/ 1506576 w 1507480"/>
              <a:gd name="connsiteY2" fmla="*/ 1242037 h 1671014"/>
              <a:gd name="connsiteX3" fmla="*/ 1361536 w 1507480"/>
              <a:gd name="connsiteY3" fmla="*/ 1492056 h 1671014"/>
              <a:gd name="connsiteX4" fmla="*/ 262937 w 1507480"/>
              <a:gd name="connsiteY4" fmla="*/ 1618609 h 1671014"/>
              <a:gd name="connsiteX5" fmla="*/ 37662 w 1507480"/>
              <a:gd name="connsiteY5" fmla="*/ 1396370 h 1671014"/>
              <a:gd name="connsiteX6" fmla="*/ 540673 w 1507480"/>
              <a:gd name="connsiteY6" fmla="*/ 69110 h 1671014"/>
              <a:gd name="connsiteX7" fmla="*/ 730459 w 1507480"/>
              <a:gd name="connsiteY7" fmla="*/ 46 h 16710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507480" h="1671014">
                <a:moveTo>
                  <a:pt x="730459" y="46"/>
                </a:moveTo>
                <a:cubicBezTo>
                  <a:pt x="797578" y="-1112"/>
                  <a:pt x="864698" y="19723"/>
                  <a:pt x="920245" y="62936"/>
                </a:cubicBezTo>
                <a:cubicBezTo>
                  <a:pt x="1157864" y="248135"/>
                  <a:pt x="1528178" y="633967"/>
                  <a:pt x="1506576" y="1242037"/>
                </a:cubicBezTo>
                <a:cubicBezTo>
                  <a:pt x="1503490" y="1343897"/>
                  <a:pt x="1447943" y="1439583"/>
                  <a:pt x="1361536" y="1492056"/>
                </a:cubicBezTo>
                <a:cubicBezTo>
                  <a:pt x="1179465" y="1603176"/>
                  <a:pt x="809151" y="1751335"/>
                  <a:pt x="262937" y="1618609"/>
                </a:cubicBezTo>
                <a:cubicBezTo>
                  <a:pt x="151843" y="1593916"/>
                  <a:pt x="62350" y="1507490"/>
                  <a:pt x="37662" y="1396370"/>
                </a:cubicBezTo>
                <a:cubicBezTo>
                  <a:pt x="-33315" y="1115485"/>
                  <a:pt x="-67260" y="556801"/>
                  <a:pt x="540673" y="69110"/>
                </a:cubicBezTo>
                <a:cubicBezTo>
                  <a:pt x="596220" y="24353"/>
                  <a:pt x="663340" y="1203"/>
                  <a:pt x="730459" y="4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id="{9CEEF846-FEF0-436D-A962-99A55C86A0E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227958" y="2711143"/>
            <a:ext cx="2180678" cy="2002959"/>
          </a:xfrm>
          <a:custGeom>
            <a:avLst/>
            <a:gdLst>
              <a:gd name="connsiteX0" fmla="*/ 1071198 w 2180678"/>
              <a:gd name="connsiteY0" fmla="*/ 456 h 2002959"/>
              <a:gd name="connsiteX1" fmla="*/ 1963068 w 2180678"/>
              <a:gd name="connsiteY1" fmla="*/ 220429 h 2002959"/>
              <a:gd name="connsiteX2" fmla="*/ 2169632 w 2180678"/>
              <a:gd name="connsiteY2" fmla="*/ 658327 h 2002959"/>
              <a:gd name="connsiteX3" fmla="*/ 1112151 w 2180678"/>
              <a:gd name="connsiteY3" fmla="*/ 1972022 h 2002959"/>
              <a:gd name="connsiteX4" fmla="*/ 742187 w 2180678"/>
              <a:gd name="connsiteY4" fmla="*/ 1935016 h 2002959"/>
              <a:gd name="connsiteX5" fmla="*/ 8424 w 2180678"/>
              <a:gd name="connsiteY5" fmla="*/ 726171 h 2002959"/>
              <a:gd name="connsiteX6" fmla="*/ 147161 w 2180678"/>
              <a:gd name="connsiteY6" fmla="*/ 340697 h 2002959"/>
              <a:gd name="connsiteX7" fmla="*/ 1071198 w 2180678"/>
              <a:gd name="connsiteY7" fmla="*/ 456 h 2002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180678" h="2002959">
                <a:moveTo>
                  <a:pt x="1071198" y="456"/>
                </a:moveTo>
                <a:cubicBezTo>
                  <a:pt x="1328926" y="-5795"/>
                  <a:pt x="1627788" y="51592"/>
                  <a:pt x="1963068" y="220429"/>
                </a:cubicBezTo>
                <a:cubicBezTo>
                  <a:pt x="2126469" y="303692"/>
                  <a:pt x="2212794" y="482551"/>
                  <a:pt x="2169632" y="658327"/>
                </a:cubicBezTo>
                <a:cubicBezTo>
                  <a:pt x="2083306" y="1034550"/>
                  <a:pt x="1830498" y="1675978"/>
                  <a:pt x="1112151" y="1972022"/>
                </a:cubicBezTo>
                <a:cubicBezTo>
                  <a:pt x="988829" y="2024446"/>
                  <a:pt x="850093" y="2009027"/>
                  <a:pt x="742187" y="1935016"/>
                </a:cubicBezTo>
                <a:cubicBezTo>
                  <a:pt x="517125" y="1780827"/>
                  <a:pt x="147161" y="1432359"/>
                  <a:pt x="8424" y="726171"/>
                </a:cubicBezTo>
                <a:cubicBezTo>
                  <a:pt x="-22406" y="581233"/>
                  <a:pt x="33089" y="433211"/>
                  <a:pt x="147161" y="340697"/>
                </a:cubicBezTo>
                <a:cubicBezTo>
                  <a:pt x="326362" y="198072"/>
                  <a:pt x="641651" y="10876"/>
                  <a:pt x="1071198" y="4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C7785908-88E1-4DE7-9C3B-CCB356788CC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069822" y="3599858"/>
            <a:ext cx="2003262" cy="2184001"/>
          </a:xfrm>
          <a:custGeom>
            <a:avLst/>
            <a:gdLst>
              <a:gd name="connsiteX0" fmla="*/ 1332868 w 2003262"/>
              <a:gd name="connsiteY0" fmla="*/ 855 h 2184001"/>
              <a:gd name="connsiteX1" fmla="*/ 1663946 w 2003262"/>
              <a:gd name="connsiteY1" fmla="*/ 147264 h 2184001"/>
              <a:gd name="connsiteX2" fmla="*/ 1784209 w 2003262"/>
              <a:gd name="connsiteY2" fmla="*/ 1964462 h 2184001"/>
              <a:gd name="connsiteX3" fmla="*/ 1343245 w 2003262"/>
              <a:gd name="connsiteY3" fmla="*/ 2174257 h 2184001"/>
              <a:gd name="connsiteX4" fmla="*/ 29604 w 2003262"/>
              <a:gd name="connsiteY4" fmla="*/ 1112940 h 2184001"/>
              <a:gd name="connsiteX5" fmla="*/ 66608 w 2003262"/>
              <a:gd name="connsiteY5" fmla="*/ 742713 h 2184001"/>
              <a:gd name="connsiteX6" fmla="*/ 1278488 w 2003262"/>
              <a:gd name="connsiteY6" fmla="*/ 8429 h 2184001"/>
              <a:gd name="connsiteX7" fmla="*/ 1332868 w 2003262"/>
              <a:gd name="connsiteY7" fmla="*/ 855 h 21840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003262" h="2184001">
                <a:moveTo>
                  <a:pt x="1332868" y="855"/>
                </a:moveTo>
                <a:cubicBezTo>
                  <a:pt x="1459557" y="-7623"/>
                  <a:pt x="1583000" y="47380"/>
                  <a:pt x="1663946" y="147264"/>
                </a:cubicBezTo>
                <a:cubicBezTo>
                  <a:pt x="1892137" y="434190"/>
                  <a:pt x="2231340" y="1069747"/>
                  <a:pt x="1784209" y="1964462"/>
                </a:cubicBezTo>
                <a:cubicBezTo>
                  <a:pt x="1700950" y="2127979"/>
                  <a:pt x="1519014" y="2214365"/>
                  <a:pt x="1343245" y="2174257"/>
                </a:cubicBezTo>
                <a:cubicBezTo>
                  <a:pt x="967038" y="2084786"/>
                  <a:pt x="328719" y="1831797"/>
                  <a:pt x="29604" y="1112940"/>
                </a:cubicBezTo>
                <a:cubicBezTo>
                  <a:pt x="-19735" y="989531"/>
                  <a:pt x="-7400" y="850696"/>
                  <a:pt x="66608" y="742713"/>
                </a:cubicBezTo>
                <a:cubicBezTo>
                  <a:pt x="220791" y="517492"/>
                  <a:pt x="572329" y="147264"/>
                  <a:pt x="1278488" y="8429"/>
                </a:cubicBezTo>
                <a:cubicBezTo>
                  <a:pt x="1296605" y="4573"/>
                  <a:pt x="1314769" y="2066"/>
                  <a:pt x="1332868" y="855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B7E92369-4599-44BE-8966-B007275DA95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801255" y="1081508"/>
            <a:ext cx="2385865" cy="2170090"/>
          </a:xfrm>
          <a:custGeom>
            <a:avLst/>
            <a:gdLst>
              <a:gd name="connsiteX0" fmla="*/ 1007934 w 2385865"/>
              <a:gd name="connsiteY0" fmla="*/ 759 h 2170090"/>
              <a:gd name="connsiteX1" fmla="*/ 2204354 w 2385865"/>
              <a:gd name="connsiteY1" fmla="*/ 405950 h 2170090"/>
              <a:gd name="connsiteX2" fmla="*/ 2355399 w 2385865"/>
              <a:gd name="connsiteY2" fmla="*/ 917932 h 2170090"/>
              <a:gd name="connsiteX3" fmla="*/ 983659 w 2385865"/>
              <a:gd name="connsiteY3" fmla="*/ 2157792 h 2170090"/>
              <a:gd name="connsiteX4" fmla="*/ 589091 w 2385865"/>
              <a:gd name="connsiteY4" fmla="*/ 2056012 h 2170090"/>
              <a:gd name="connsiteX5" fmla="*/ 321 w 2385865"/>
              <a:gd name="connsiteY5" fmla="*/ 618762 h 2170090"/>
              <a:gd name="connsiteX6" fmla="*/ 216101 w 2385865"/>
              <a:gd name="connsiteY6" fmla="*/ 227064 h 2170090"/>
              <a:gd name="connsiteX7" fmla="*/ 1007934 w 2385865"/>
              <a:gd name="connsiteY7" fmla="*/ 759 h 21700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85865" h="2170090">
                <a:moveTo>
                  <a:pt x="1007934" y="759"/>
                </a:moveTo>
                <a:cubicBezTo>
                  <a:pt x="1349713" y="-9650"/>
                  <a:pt x="1758923" y="85190"/>
                  <a:pt x="2204354" y="405950"/>
                </a:cubicBezTo>
                <a:cubicBezTo>
                  <a:pt x="2364647" y="520066"/>
                  <a:pt x="2429381" y="732878"/>
                  <a:pt x="2355399" y="917932"/>
                </a:cubicBezTo>
                <a:cubicBezTo>
                  <a:pt x="2195106" y="1309629"/>
                  <a:pt x="1812868" y="1957317"/>
                  <a:pt x="983659" y="2157792"/>
                </a:cubicBezTo>
                <a:cubicBezTo>
                  <a:pt x="841861" y="2191718"/>
                  <a:pt x="693898" y="2154707"/>
                  <a:pt x="589091" y="2056012"/>
                </a:cubicBezTo>
                <a:cubicBezTo>
                  <a:pt x="370229" y="1849369"/>
                  <a:pt x="31147" y="1408324"/>
                  <a:pt x="321" y="618762"/>
                </a:cubicBezTo>
                <a:cubicBezTo>
                  <a:pt x="-5844" y="458382"/>
                  <a:pt x="77385" y="307254"/>
                  <a:pt x="216101" y="227064"/>
                </a:cubicBezTo>
                <a:cubicBezTo>
                  <a:pt x="391807" y="126827"/>
                  <a:pt x="666155" y="11168"/>
                  <a:pt x="1007934" y="759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6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7277886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4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55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29" grpId="0"/>
      <p:bldP spid="28" grpId="0"/>
      <p:bldP spid="27" grpId="0"/>
    </p:bld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847D90A-2A43-41E4-8499-F9A07AA702DD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98617" y="942601"/>
            <a:ext cx="5472952" cy="4905652"/>
          </a:xfrm>
          <a:custGeom>
            <a:avLst/>
            <a:gdLst>
              <a:gd name="connsiteX0" fmla="*/ 3201136 w 5472952"/>
              <a:gd name="connsiteY0" fmla="*/ 824 h 4905652"/>
              <a:gd name="connsiteX1" fmla="*/ 5454804 w 5472952"/>
              <a:gd name="connsiteY1" fmla="*/ 1692928 h 4905652"/>
              <a:gd name="connsiteX2" fmla="*/ 4078135 w 5472952"/>
              <a:gd name="connsiteY2" fmla="*/ 4776037 h 4905652"/>
              <a:gd name="connsiteX3" fmla="*/ 3020140 w 5472952"/>
              <a:gd name="connsiteY3" fmla="*/ 4747343 h 4905652"/>
              <a:gd name="connsiteX4" fmla="*/ 1560616 w 5472952"/>
              <a:gd name="connsiteY4" fmla="*/ 3631429 h 4905652"/>
              <a:gd name="connsiteX5" fmla="*/ 56478 w 5472952"/>
              <a:gd name="connsiteY5" fmla="*/ 2528269 h 4905652"/>
              <a:gd name="connsiteX6" fmla="*/ 24611 w 5472952"/>
              <a:gd name="connsiteY6" fmla="*/ 1970312 h 4905652"/>
              <a:gd name="connsiteX7" fmla="*/ 1872916 w 5472952"/>
              <a:gd name="connsiteY7" fmla="*/ 188039 h 4905652"/>
              <a:gd name="connsiteX8" fmla="*/ 3201136 w 5472952"/>
              <a:gd name="connsiteY8" fmla="*/ 824 h 49056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472952" h="4905652">
                <a:moveTo>
                  <a:pt x="3201136" y="824"/>
                </a:moveTo>
                <a:cubicBezTo>
                  <a:pt x="4433655" y="26829"/>
                  <a:pt x="5330521" y="667084"/>
                  <a:pt x="5454804" y="1692928"/>
                </a:cubicBezTo>
                <a:cubicBezTo>
                  <a:pt x="5591833" y="2812030"/>
                  <a:pt x="4935366" y="4288224"/>
                  <a:pt x="4078135" y="4776037"/>
                </a:cubicBezTo>
                <a:cubicBezTo>
                  <a:pt x="3749902" y="4960960"/>
                  <a:pt x="3342000" y="4945019"/>
                  <a:pt x="3020140" y="4747343"/>
                </a:cubicBezTo>
                <a:cubicBezTo>
                  <a:pt x="2586744" y="4476335"/>
                  <a:pt x="2115108" y="3988521"/>
                  <a:pt x="1560616" y="3631429"/>
                </a:cubicBezTo>
                <a:cubicBezTo>
                  <a:pt x="904149" y="3210570"/>
                  <a:pt x="266803" y="3086225"/>
                  <a:pt x="56478" y="2528269"/>
                </a:cubicBezTo>
                <a:cubicBezTo>
                  <a:pt x="-10443" y="2349722"/>
                  <a:pt x="-13630" y="2155235"/>
                  <a:pt x="24611" y="1970312"/>
                </a:cubicBezTo>
                <a:cubicBezTo>
                  <a:pt x="117026" y="1520758"/>
                  <a:pt x="480314" y="592956"/>
                  <a:pt x="1872916" y="188039"/>
                </a:cubicBezTo>
                <a:cubicBezTo>
                  <a:pt x="2342163" y="51738"/>
                  <a:pt x="2790297" y="-7844"/>
                  <a:pt x="3201136" y="824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9697668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DA77CBCB-9268-4ADE-96D7-49387C866243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520836" y="2423978"/>
            <a:ext cx="2720872" cy="2217883"/>
          </a:xfrm>
          <a:custGeom>
            <a:avLst/>
            <a:gdLst>
              <a:gd name="connsiteX0" fmla="*/ 2035256 w 2720872"/>
              <a:gd name="connsiteY0" fmla="*/ 106 h 2217883"/>
              <a:gd name="connsiteX1" fmla="*/ 2720735 w 2720872"/>
              <a:gd name="connsiteY1" fmla="*/ 819063 h 2217883"/>
              <a:gd name="connsiteX2" fmla="*/ 2073521 w 2720872"/>
              <a:gd name="connsiteY2" fmla="*/ 2020408 h 2217883"/>
              <a:gd name="connsiteX3" fmla="*/ 788166 w 2720872"/>
              <a:gd name="connsiteY3" fmla="*/ 2011330 h 2217883"/>
              <a:gd name="connsiteX4" fmla="*/ 50221 w 2720872"/>
              <a:gd name="connsiteY4" fmla="*/ 1012731 h 2217883"/>
              <a:gd name="connsiteX5" fmla="*/ 537144 w 2720872"/>
              <a:gd name="connsiteY5" fmla="*/ 74653 h 2217883"/>
              <a:gd name="connsiteX6" fmla="*/ 1922303 w 2720872"/>
              <a:gd name="connsiteY6" fmla="*/ 26236 h 2217883"/>
              <a:gd name="connsiteX7" fmla="*/ 2035256 w 2720872"/>
              <a:gd name="connsiteY7" fmla="*/ 106 h 22178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720872" h="2217883">
                <a:moveTo>
                  <a:pt x="2035256" y="106"/>
                </a:moveTo>
                <a:cubicBezTo>
                  <a:pt x="2318164" y="-7051"/>
                  <a:pt x="2712796" y="350402"/>
                  <a:pt x="2720735" y="819063"/>
                </a:cubicBezTo>
                <a:cubicBezTo>
                  <a:pt x="2726784" y="1200346"/>
                  <a:pt x="2533224" y="1702672"/>
                  <a:pt x="2073521" y="2020408"/>
                </a:cubicBezTo>
                <a:cubicBezTo>
                  <a:pt x="1686402" y="2286701"/>
                  <a:pt x="1175285" y="2283675"/>
                  <a:pt x="788166" y="2011330"/>
                </a:cubicBezTo>
                <a:cubicBezTo>
                  <a:pt x="515973" y="1820688"/>
                  <a:pt x="216561" y="1509004"/>
                  <a:pt x="50221" y="1012731"/>
                </a:cubicBezTo>
                <a:cubicBezTo>
                  <a:pt x="-113095" y="298581"/>
                  <a:pt x="140952" y="110965"/>
                  <a:pt x="537144" y="74653"/>
                </a:cubicBezTo>
                <a:cubicBezTo>
                  <a:pt x="1030115" y="29262"/>
                  <a:pt x="1190406" y="380285"/>
                  <a:pt x="1922303" y="26236"/>
                </a:cubicBezTo>
                <a:cubicBezTo>
                  <a:pt x="1956705" y="9592"/>
                  <a:pt x="1994840" y="1129"/>
                  <a:pt x="2035256" y="10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4CB74A71-0279-4714-AAAD-ADFCBCBEDA4D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748587" y="2382240"/>
            <a:ext cx="2688151" cy="2258971"/>
          </a:xfrm>
          <a:custGeom>
            <a:avLst/>
            <a:gdLst>
              <a:gd name="connsiteX0" fmla="*/ 1311678 w 2688151"/>
              <a:gd name="connsiteY0" fmla="*/ 17 h 2258971"/>
              <a:gd name="connsiteX1" fmla="*/ 2086982 w 2688151"/>
              <a:gd name="connsiteY1" fmla="*/ 302558 h 2258971"/>
              <a:gd name="connsiteX2" fmla="*/ 2679815 w 2688151"/>
              <a:gd name="connsiteY2" fmla="*/ 1398078 h 2258971"/>
              <a:gd name="connsiteX3" fmla="*/ 2065810 w 2688151"/>
              <a:gd name="connsiteY3" fmla="*/ 2257547 h 2258971"/>
              <a:gd name="connsiteX4" fmla="*/ 686567 w 2688151"/>
              <a:gd name="connsiteY4" fmla="*/ 2112285 h 2258971"/>
              <a:gd name="connsiteX5" fmla="*/ 6019 w 2688151"/>
              <a:gd name="connsiteY5" fmla="*/ 1216500 h 2258971"/>
              <a:gd name="connsiteX6" fmla="*/ 813602 w 2688151"/>
              <a:gd name="connsiteY6" fmla="*/ 117954 h 2258971"/>
              <a:gd name="connsiteX7" fmla="*/ 1311678 w 2688151"/>
              <a:gd name="connsiteY7" fmla="*/ 17 h 22589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688151" h="2258971">
                <a:moveTo>
                  <a:pt x="1311678" y="17"/>
                </a:moveTo>
                <a:cubicBezTo>
                  <a:pt x="1593349" y="-1490"/>
                  <a:pt x="1871476" y="102066"/>
                  <a:pt x="2086982" y="302558"/>
                </a:cubicBezTo>
                <a:cubicBezTo>
                  <a:pt x="2328955" y="532557"/>
                  <a:pt x="2583026" y="883608"/>
                  <a:pt x="2679815" y="1398078"/>
                </a:cubicBezTo>
                <a:cubicBezTo>
                  <a:pt x="2740308" y="2127416"/>
                  <a:pt x="2465064" y="2275705"/>
                  <a:pt x="2065810" y="2257547"/>
                </a:cubicBezTo>
                <a:cubicBezTo>
                  <a:pt x="1572791" y="2233337"/>
                  <a:pt x="1460879" y="1864128"/>
                  <a:pt x="686567" y="2112285"/>
                </a:cubicBezTo>
                <a:cubicBezTo>
                  <a:pt x="396200" y="2206100"/>
                  <a:pt x="-57499" y="1749129"/>
                  <a:pt x="6019" y="1216500"/>
                </a:cubicBezTo>
                <a:cubicBezTo>
                  <a:pt x="54414" y="838213"/>
                  <a:pt x="314534" y="366110"/>
                  <a:pt x="813602" y="117954"/>
                </a:cubicBezTo>
                <a:cubicBezTo>
                  <a:pt x="972397" y="39648"/>
                  <a:pt x="1142676" y="921"/>
                  <a:pt x="1311678" y="17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599C130-A367-4106-B139-6273A9995950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66941" y="2423978"/>
            <a:ext cx="2719753" cy="2217883"/>
          </a:xfrm>
          <a:custGeom>
            <a:avLst/>
            <a:gdLst>
              <a:gd name="connsiteX0" fmla="*/ 2034375 w 2719753"/>
              <a:gd name="connsiteY0" fmla="*/ 106 h 2217883"/>
              <a:gd name="connsiteX1" fmla="*/ 2719616 w 2719753"/>
              <a:gd name="connsiteY1" fmla="*/ 819063 h 2217883"/>
              <a:gd name="connsiteX2" fmla="*/ 2072744 w 2719753"/>
              <a:gd name="connsiteY2" fmla="*/ 2020408 h 2217883"/>
              <a:gd name="connsiteX3" fmla="*/ 788068 w 2719753"/>
              <a:gd name="connsiteY3" fmla="*/ 2011330 h 2217883"/>
              <a:gd name="connsiteX4" fmla="*/ 50513 w 2719753"/>
              <a:gd name="connsiteY4" fmla="*/ 1012731 h 2217883"/>
              <a:gd name="connsiteX5" fmla="*/ 537179 w 2719753"/>
              <a:gd name="connsiteY5" fmla="*/ 74653 h 2217883"/>
              <a:gd name="connsiteX6" fmla="*/ 1921606 w 2719753"/>
              <a:gd name="connsiteY6" fmla="*/ 26236 h 2217883"/>
              <a:gd name="connsiteX7" fmla="*/ 2034375 w 2719753"/>
              <a:gd name="connsiteY7" fmla="*/ 106 h 22178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719753" h="2217883">
                <a:moveTo>
                  <a:pt x="2034375" y="106"/>
                </a:moveTo>
                <a:cubicBezTo>
                  <a:pt x="2316596" y="-7051"/>
                  <a:pt x="2709036" y="350402"/>
                  <a:pt x="2719616" y="819063"/>
                </a:cubicBezTo>
                <a:cubicBezTo>
                  <a:pt x="2725661" y="1200346"/>
                  <a:pt x="2532204" y="1702672"/>
                  <a:pt x="2072744" y="2020408"/>
                </a:cubicBezTo>
                <a:cubicBezTo>
                  <a:pt x="1685830" y="2286701"/>
                  <a:pt x="1174982" y="2283675"/>
                  <a:pt x="788068" y="2011330"/>
                </a:cubicBezTo>
                <a:cubicBezTo>
                  <a:pt x="516019" y="1820688"/>
                  <a:pt x="216766" y="1509004"/>
                  <a:pt x="50513" y="1012731"/>
                </a:cubicBezTo>
                <a:cubicBezTo>
                  <a:pt x="-112716" y="298581"/>
                  <a:pt x="138174" y="110965"/>
                  <a:pt x="537179" y="74653"/>
                </a:cubicBezTo>
                <a:cubicBezTo>
                  <a:pt x="1029890" y="29262"/>
                  <a:pt x="1190096" y="380285"/>
                  <a:pt x="1921606" y="26236"/>
                </a:cubicBezTo>
                <a:cubicBezTo>
                  <a:pt x="1955990" y="9592"/>
                  <a:pt x="1994057" y="1129"/>
                  <a:pt x="2034375" y="10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4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2874668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0" grpId="0"/>
      <p:bldP spid="9" grpId="0"/>
    </p:bld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6AAEB771-3DB1-4E60-A1BE-22F1FCF3568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632163" y="2402557"/>
            <a:ext cx="2325574" cy="2117430"/>
          </a:xfrm>
          <a:custGeom>
            <a:avLst/>
            <a:gdLst>
              <a:gd name="connsiteX0" fmla="*/ 983961 w 2325574"/>
              <a:gd name="connsiteY0" fmla="*/ 756 h 2117430"/>
              <a:gd name="connsiteX1" fmla="*/ 2151119 w 2325574"/>
              <a:gd name="connsiteY1" fmla="*/ 394670 h 2117430"/>
              <a:gd name="connsiteX2" fmla="*/ 2294517 w 2325574"/>
              <a:gd name="connsiteY2" fmla="*/ 895270 h 2117430"/>
              <a:gd name="connsiteX3" fmla="*/ 958866 w 2325574"/>
              <a:gd name="connsiteY3" fmla="*/ 2105736 h 2117430"/>
              <a:gd name="connsiteX4" fmla="*/ 577837 w 2325574"/>
              <a:gd name="connsiteY4" fmla="*/ 2003154 h 2117430"/>
              <a:gd name="connsiteX5" fmla="*/ 147 w 2325574"/>
              <a:gd name="connsiteY5" fmla="*/ 603937 h 2117430"/>
              <a:gd name="connsiteX6" fmla="*/ 213196 w 2325574"/>
              <a:gd name="connsiteY6" fmla="*/ 222332 h 2117430"/>
              <a:gd name="connsiteX7" fmla="*/ 983961 w 2325574"/>
              <a:gd name="connsiteY7" fmla="*/ 756 h 2117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25574" h="2117430">
                <a:moveTo>
                  <a:pt x="983961" y="756"/>
                </a:moveTo>
                <a:cubicBezTo>
                  <a:pt x="1317361" y="-9503"/>
                  <a:pt x="1716828" y="82821"/>
                  <a:pt x="2151119" y="394670"/>
                </a:cubicBezTo>
                <a:cubicBezTo>
                  <a:pt x="2306809" y="509562"/>
                  <a:pt x="2368265" y="714726"/>
                  <a:pt x="2294517" y="895270"/>
                </a:cubicBezTo>
                <a:cubicBezTo>
                  <a:pt x="2138828" y="1276874"/>
                  <a:pt x="1765993" y="1908779"/>
                  <a:pt x="958866" y="2105736"/>
                </a:cubicBezTo>
                <a:cubicBezTo>
                  <a:pt x="823662" y="2138562"/>
                  <a:pt x="680264" y="2101633"/>
                  <a:pt x="577837" y="2003154"/>
                </a:cubicBezTo>
                <a:cubicBezTo>
                  <a:pt x="364788" y="1806197"/>
                  <a:pt x="32924" y="1371250"/>
                  <a:pt x="147" y="603937"/>
                </a:cubicBezTo>
                <a:cubicBezTo>
                  <a:pt x="-3950" y="443909"/>
                  <a:pt x="77992" y="296191"/>
                  <a:pt x="213196" y="222332"/>
                </a:cubicBezTo>
                <a:cubicBezTo>
                  <a:pt x="383225" y="123854"/>
                  <a:pt x="650560" y="11014"/>
                  <a:pt x="983961" y="7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0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0AFB6B41-73DD-4431-B210-7B9A684DCAF3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826205" y="2402558"/>
            <a:ext cx="2325680" cy="2117429"/>
          </a:xfrm>
          <a:custGeom>
            <a:avLst/>
            <a:gdLst>
              <a:gd name="connsiteX0" fmla="*/ 982772 w 2325680"/>
              <a:gd name="connsiteY0" fmla="*/ 756 h 2117429"/>
              <a:gd name="connsiteX1" fmla="*/ 2149530 w 2325680"/>
              <a:gd name="connsiteY1" fmla="*/ 394671 h 2117429"/>
              <a:gd name="connsiteX2" fmla="*/ 2297169 w 2325680"/>
              <a:gd name="connsiteY2" fmla="*/ 895270 h 2117429"/>
              <a:gd name="connsiteX3" fmla="*/ 956115 w 2325680"/>
              <a:gd name="connsiteY3" fmla="*/ 2105735 h 2117429"/>
              <a:gd name="connsiteX4" fmla="*/ 574715 w 2325680"/>
              <a:gd name="connsiteY4" fmla="*/ 2003153 h 2117429"/>
              <a:gd name="connsiteX5" fmla="*/ 563 w 2325680"/>
              <a:gd name="connsiteY5" fmla="*/ 603937 h 2117429"/>
              <a:gd name="connsiteX6" fmla="*/ 209719 w 2325680"/>
              <a:gd name="connsiteY6" fmla="*/ 222333 h 2117429"/>
              <a:gd name="connsiteX7" fmla="*/ 982772 w 2325680"/>
              <a:gd name="connsiteY7" fmla="*/ 756 h 21174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25680" h="2117429">
                <a:moveTo>
                  <a:pt x="982772" y="756"/>
                </a:moveTo>
                <a:cubicBezTo>
                  <a:pt x="1315985" y="-9502"/>
                  <a:pt x="1714816" y="82822"/>
                  <a:pt x="2149530" y="394671"/>
                </a:cubicBezTo>
                <a:cubicBezTo>
                  <a:pt x="2305371" y="509562"/>
                  <a:pt x="2366887" y="714726"/>
                  <a:pt x="2297169" y="895270"/>
                </a:cubicBezTo>
                <a:cubicBezTo>
                  <a:pt x="2141328" y="1276874"/>
                  <a:pt x="1768129" y="1908778"/>
                  <a:pt x="956115" y="2105735"/>
                </a:cubicBezTo>
                <a:cubicBezTo>
                  <a:pt x="820780" y="2138561"/>
                  <a:pt x="677242" y="2101632"/>
                  <a:pt x="574715" y="2003153"/>
                </a:cubicBezTo>
                <a:cubicBezTo>
                  <a:pt x="361459" y="1806196"/>
                  <a:pt x="29271" y="1371249"/>
                  <a:pt x="563" y="603937"/>
                </a:cubicBezTo>
                <a:cubicBezTo>
                  <a:pt x="-7639" y="443910"/>
                  <a:pt x="74383" y="296192"/>
                  <a:pt x="209719" y="222333"/>
                </a:cubicBezTo>
                <a:cubicBezTo>
                  <a:pt x="381964" y="123855"/>
                  <a:pt x="649560" y="11015"/>
                  <a:pt x="982772" y="7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0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A07D941-AF3A-4CB5-92DD-600C5639B1F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04199" y="2402557"/>
            <a:ext cx="2325574" cy="2117430"/>
          </a:xfrm>
          <a:custGeom>
            <a:avLst/>
            <a:gdLst>
              <a:gd name="connsiteX0" fmla="*/ 983961 w 2325574"/>
              <a:gd name="connsiteY0" fmla="*/ 756 h 2117430"/>
              <a:gd name="connsiteX1" fmla="*/ 2151119 w 2325574"/>
              <a:gd name="connsiteY1" fmla="*/ 394670 h 2117430"/>
              <a:gd name="connsiteX2" fmla="*/ 2294518 w 2325574"/>
              <a:gd name="connsiteY2" fmla="*/ 895270 h 2117430"/>
              <a:gd name="connsiteX3" fmla="*/ 958866 w 2325574"/>
              <a:gd name="connsiteY3" fmla="*/ 2105736 h 2117430"/>
              <a:gd name="connsiteX4" fmla="*/ 577837 w 2325574"/>
              <a:gd name="connsiteY4" fmla="*/ 2003154 h 2117430"/>
              <a:gd name="connsiteX5" fmla="*/ 147 w 2325574"/>
              <a:gd name="connsiteY5" fmla="*/ 603937 h 2117430"/>
              <a:gd name="connsiteX6" fmla="*/ 213196 w 2325574"/>
              <a:gd name="connsiteY6" fmla="*/ 222332 h 2117430"/>
              <a:gd name="connsiteX7" fmla="*/ 983961 w 2325574"/>
              <a:gd name="connsiteY7" fmla="*/ 756 h 2117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2325574" h="2117430">
                <a:moveTo>
                  <a:pt x="983961" y="756"/>
                </a:moveTo>
                <a:cubicBezTo>
                  <a:pt x="1317362" y="-9503"/>
                  <a:pt x="1716828" y="82821"/>
                  <a:pt x="2151119" y="394670"/>
                </a:cubicBezTo>
                <a:cubicBezTo>
                  <a:pt x="2306809" y="509562"/>
                  <a:pt x="2368265" y="714726"/>
                  <a:pt x="2294518" y="895270"/>
                </a:cubicBezTo>
                <a:cubicBezTo>
                  <a:pt x="2138828" y="1276874"/>
                  <a:pt x="1765993" y="1908779"/>
                  <a:pt x="958866" y="2105736"/>
                </a:cubicBezTo>
                <a:cubicBezTo>
                  <a:pt x="823662" y="2138562"/>
                  <a:pt x="680264" y="2101633"/>
                  <a:pt x="577837" y="2003154"/>
                </a:cubicBezTo>
                <a:cubicBezTo>
                  <a:pt x="364788" y="1806197"/>
                  <a:pt x="32924" y="1371250"/>
                  <a:pt x="147" y="603937"/>
                </a:cubicBezTo>
                <a:cubicBezTo>
                  <a:pt x="-3950" y="443909"/>
                  <a:pt x="77992" y="296191"/>
                  <a:pt x="213196" y="222332"/>
                </a:cubicBezTo>
                <a:cubicBezTo>
                  <a:pt x="383225" y="123854"/>
                  <a:pt x="650560" y="11014"/>
                  <a:pt x="983961" y="75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20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39224819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6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0" grpId="0"/>
      <p:bldP spid="9" grpId="0"/>
    </p:bld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854C4A5B-2BCF-4F99-9CFA-F5F8AD36008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525325" y="2152578"/>
            <a:ext cx="2551072" cy="2553613"/>
          </a:xfrm>
          <a:custGeom>
            <a:avLst/>
            <a:gdLst>
              <a:gd name="connsiteX0" fmla="*/ 1275536 w 2551072"/>
              <a:gd name="connsiteY0" fmla="*/ 0 h 2553613"/>
              <a:gd name="connsiteX1" fmla="*/ 1450293 w 2551072"/>
              <a:gd name="connsiteY1" fmla="*/ 73817 h 2553613"/>
              <a:gd name="connsiteX2" fmla="*/ 2479633 w 2551072"/>
              <a:gd name="connsiteY2" fmla="*/ 1104182 h 2553613"/>
              <a:gd name="connsiteX3" fmla="*/ 2479633 w 2551072"/>
              <a:gd name="connsiteY3" fmla="*/ 1451738 h 2553613"/>
              <a:gd name="connsiteX4" fmla="*/ 1450293 w 2551072"/>
              <a:gd name="connsiteY4" fmla="*/ 2482103 h 2553613"/>
              <a:gd name="connsiteX5" fmla="*/ 1103083 w 2551072"/>
              <a:gd name="connsiteY5" fmla="*/ 2482103 h 2553613"/>
              <a:gd name="connsiteX6" fmla="*/ 73744 w 2551072"/>
              <a:gd name="connsiteY6" fmla="*/ 1451738 h 2553613"/>
              <a:gd name="connsiteX7" fmla="*/ 73744 w 2551072"/>
              <a:gd name="connsiteY7" fmla="*/ 1104182 h 2553613"/>
              <a:gd name="connsiteX8" fmla="*/ 1103083 w 2551072"/>
              <a:gd name="connsiteY8" fmla="*/ 73817 h 2553613"/>
              <a:gd name="connsiteX9" fmla="*/ 1275536 w 2551072"/>
              <a:gd name="connsiteY9" fmla="*/ 0 h 2553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51072" h="2553613">
                <a:moveTo>
                  <a:pt x="1275536" y="0"/>
                </a:moveTo>
                <a:cubicBezTo>
                  <a:pt x="1338141" y="0"/>
                  <a:pt x="1401131" y="24606"/>
                  <a:pt x="1450293" y="73817"/>
                </a:cubicBezTo>
                <a:cubicBezTo>
                  <a:pt x="2479633" y="1104182"/>
                  <a:pt x="2479633" y="1104182"/>
                  <a:pt x="2479633" y="1104182"/>
                </a:cubicBezTo>
                <a:cubicBezTo>
                  <a:pt x="2574885" y="1199529"/>
                  <a:pt x="2574885" y="1356391"/>
                  <a:pt x="2479633" y="1451738"/>
                </a:cubicBezTo>
                <a:cubicBezTo>
                  <a:pt x="1450293" y="2482103"/>
                  <a:pt x="1450293" y="2482103"/>
                  <a:pt x="1450293" y="2482103"/>
                </a:cubicBezTo>
                <a:cubicBezTo>
                  <a:pt x="1351968" y="2577450"/>
                  <a:pt x="1198336" y="2577450"/>
                  <a:pt x="1103083" y="2482103"/>
                </a:cubicBezTo>
                <a:cubicBezTo>
                  <a:pt x="73744" y="1451738"/>
                  <a:pt x="73744" y="1451738"/>
                  <a:pt x="73744" y="1451738"/>
                </a:cubicBezTo>
                <a:cubicBezTo>
                  <a:pt x="-24581" y="1356391"/>
                  <a:pt x="-24581" y="1199529"/>
                  <a:pt x="73744" y="1104182"/>
                </a:cubicBezTo>
                <a:cubicBezTo>
                  <a:pt x="1103083" y="73817"/>
                  <a:pt x="1103083" y="73817"/>
                  <a:pt x="1103083" y="73817"/>
                </a:cubicBezTo>
                <a:cubicBezTo>
                  <a:pt x="1150710" y="24606"/>
                  <a:pt x="1212931" y="0"/>
                  <a:pt x="127553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8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A6F1DF95-54C1-46DC-9A7C-F98D947F63E3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820849" y="2152578"/>
            <a:ext cx="2551072" cy="2553613"/>
          </a:xfrm>
          <a:custGeom>
            <a:avLst/>
            <a:gdLst>
              <a:gd name="connsiteX0" fmla="*/ 1275536 w 2551072"/>
              <a:gd name="connsiteY0" fmla="*/ 0 h 2553613"/>
              <a:gd name="connsiteX1" fmla="*/ 1450294 w 2551072"/>
              <a:gd name="connsiteY1" fmla="*/ 73817 h 2553613"/>
              <a:gd name="connsiteX2" fmla="*/ 2479633 w 2551072"/>
              <a:gd name="connsiteY2" fmla="*/ 1104182 h 2553613"/>
              <a:gd name="connsiteX3" fmla="*/ 2479633 w 2551072"/>
              <a:gd name="connsiteY3" fmla="*/ 1451738 h 2553613"/>
              <a:gd name="connsiteX4" fmla="*/ 1450294 w 2551072"/>
              <a:gd name="connsiteY4" fmla="*/ 2482103 h 2553613"/>
              <a:gd name="connsiteX5" fmla="*/ 1103084 w 2551072"/>
              <a:gd name="connsiteY5" fmla="*/ 2482103 h 2553613"/>
              <a:gd name="connsiteX6" fmla="*/ 73744 w 2551072"/>
              <a:gd name="connsiteY6" fmla="*/ 1451738 h 2553613"/>
              <a:gd name="connsiteX7" fmla="*/ 73744 w 2551072"/>
              <a:gd name="connsiteY7" fmla="*/ 1104182 h 2553613"/>
              <a:gd name="connsiteX8" fmla="*/ 1103084 w 2551072"/>
              <a:gd name="connsiteY8" fmla="*/ 73817 h 2553613"/>
              <a:gd name="connsiteX9" fmla="*/ 1275536 w 2551072"/>
              <a:gd name="connsiteY9" fmla="*/ 0 h 2553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51072" h="2553613">
                <a:moveTo>
                  <a:pt x="1275536" y="0"/>
                </a:moveTo>
                <a:cubicBezTo>
                  <a:pt x="1338142" y="0"/>
                  <a:pt x="1401131" y="24606"/>
                  <a:pt x="1450294" y="73817"/>
                </a:cubicBezTo>
                <a:cubicBezTo>
                  <a:pt x="2479633" y="1104182"/>
                  <a:pt x="2479633" y="1104182"/>
                  <a:pt x="2479633" y="1104182"/>
                </a:cubicBezTo>
                <a:cubicBezTo>
                  <a:pt x="2574885" y="1199529"/>
                  <a:pt x="2574885" y="1356391"/>
                  <a:pt x="2479633" y="1451738"/>
                </a:cubicBezTo>
                <a:cubicBezTo>
                  <a:pt x="1450294" y="2482103"/>
                  <a:pt x="1450294" y="2482103"/>
                  <a:pt x="1450294" y="2482103"/>
                </a:cubicBezTo>
                <a:cubicBezTo>
                  <a:pt x="1351969" y="2577450"/>
                  <a:pt x="1198336" y="2577450"/>
                  <a:pt x="1103084" y="2482103"/>
                </a:cubicBezTo>
                <a:cubicBezTo>
                  <a:pt x="73744" y="1451738"/>
                  <a:pt x="73744" y="1451738"/>
                  <a:pt x="73744" y="1451738"/>
                </a:cubicBezTo>
                <a:cubicBezTo>
                  <a:pt x="-24581" y="1356391"/>
                  <a:pt x="-24581" y="1199529"/>
                  <a:pt x="73744" y="1104182"/>
                </a:cubicBezTo>
                <a:cubicBezTo>
                  <a:pt x="1103084" y="73817"/>
                  <a:pt x="1103084" y="73817"/>
                  <a:pt x="1103084" y="73817"/>
                </a:cubicBezTo>
                <a:cubicBezTo>
                  <a:pt x="1150710" y="24606"/>
                  <a:pt x="1212931" y="0"/>
                  <a:pt x="127553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8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4B8DF768-3A69-4985-AA60-3E2CDF4F49A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116371" y="2152578"/>
            <a:ext cx="2551072" cy="2553613"/>
          </a:xfrm>
          <a:custGeom>
            <a:avLst/>
            <a:gdLst>
              <a:gd name="connsiteX0" fmla="*/ 1275536 w 2551072"/>
              <a:gd name="connsiteY0" fmla="*/ 0 h 2553613"/>
              <a:gd name="connsiteX1" fmla="*/ 1450294 w 2551072"/>
              <a:gd name="connsiteY1" fmla="*/ 73817 h 2553613"/>
              <a:gd name="connsiteX2" fmla="*/ 2479633 w 2551072"/>
              <a:gd name="connsiteY2" fmla="*/ 1104182 h 2553613"/>
              <a:gd name="connsiteX3" fmla="*/ 2479633 w 2551072"/>
              <a:gd name="connsiteY3" fmla="*/ 1451738 h 2553613"/>
              <a:gd name="connsiteX4" fmla="*/ 1450294 w 2551072"/>
              <a:gd name="connsiteY4" fmla="*/ 2482103 h 2553613"/>
              <a:gd name="connsiteX5" fmla="*/ 1103084 w 2551072"/>
              <a:gd name="connsiteY5" fmla="*/ 2482103 h 2553613"/>
              <a:gd name="connsiteX6" fmla="*/ 73744 w 2551072"/>
              <a:gd name="connsiteY6" fmla="*/ 1451738 h 2553613"/>
              <a:gd name="connsiteX7" fmla="*/ 73744 w 2551072"/>
              <a:gd name="connsiteY7" fmla="*/ 1104182 h 2553613"/>
              <a:gd name="connsiteX8" fmla="*/ 1103084 w 2551072"/>
              <a:gd name="connsiteY8" fmla="*/ 73817 h 2553613"/>
              <a:gd name="connsiteX9" fmla="*/ 1275536 w 2551072"/>
              <a:gd name="connsiteY9" fmla="*/ 0 h 2553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551072" h="2553613">
                <a:moveTo>
                  <a:pt x="1275536" y="0"/>
                </a:moveTo>
                <a:cubicBezTo>
                  <a:pt x="1338142" y="0"/>
                  <a:pt x="1401131" y="24606"/>
                  <a:pt x="1450294" y="73817"/>
                </a:cubicBezTo>
                <a:cubicBezTo>
                  <a:pt x="2479633" y="1104182"/>
                  <a:pt x="2479633" y="1104182"/>
                  <a:pt x="2479633" y="1104182"/>
                </a:cubicBezTo>
                <a:cubicBezTo>
                  <a:pt x="2574885" y="1199529"/>
                  <a:pt x="2574885" y="1356391"/>
                  <a:pt x="2479633" y="1451738"/>
                </a:cubicBezTo>
                <a:cubicBezTo>
                  <a:pt x="1450294" y="2482103"/>
                  <a:pt x="1450294" y="2482103"/>
                  <a:pt x="1450294" y="2482103"/>
                </a:cubicBezTo>
                <a:cubicBezTo>
                  <a:pt x="1351969" y="2577450"/>
                  <a:pt x="1198336" y="2577450"/>
                  <a:pt x="1103084" y="2482103"/>
                </a:cubicBezTo>
                <a:cubicBezTo>
                  <a:pt x="73744" y="1451738"/>
                  <a:pt x="73744" y="1451738"/>
                  <a:pt x="73744" y="1451738"/>
                </a:cubicBezTo>
                <a:cubicBezTo>
                  <a:pt x="-24581" y="1356391"/>
                  <a:pt x="-24581" y="1199529"/>
                  <a:pt x="73744" y="1104182"/>
                </a:cubicBezTo>
                <a:cubicBezTo>
                  <a:pt x="1103084" y="73817"/>
                  <a:pt x="1103084" y="73817"/>
                  <a:pt x="1103084" y="73817"/>
                </a:cubicBezTo>
                <a:cubicBezTo>
                  <a:pt x="1150710" y="24606"/>
                  <a:pt x="1212931" y="0"/>
                  <a:pt x="1275536" y="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800"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Picture Here</a:t>
            </a:r>
          </a:p>
        </p:txBody>
      </p:sp>
    </p:spTree>
    <p:extLst>
      <p:ext uri="{BB962C8B-B14F-4D97-AF65-F5344CB8AC3E}">
        <p14:creationId xmlns:p14="http://schemas.microsoft.com/office/powerpoint/2010/main" val="34536613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05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/>
      <p:bldP spid="22" grpId="0"/>
      <p:bldP spid="21" grpId="0"/>
    </p:bld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BC123-C8D6-4456-BCE1-738519A27F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819FC8-1334-43BC-9223-3B1CC4B8E0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B973A2-EE11-43F1-B8A9-EE917639D3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3F60DC-89DC-4898-BFF5-D5F4093621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B2D8EB-93DB-41D4-82E5-EAC1CABDE2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77C852-8F6C-4414-97AE-C3CDD1A97E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9685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68A856-04F6-4F36-A420-7C653E4DB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DC48271-7D3D-4C5D-BF56-683626FE080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F84B2C9-4935-44C2-B1E8-E0FB635864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EC972CE-6A21-43FC-8437-7C3995FB26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985512-78D9-48C3-9182-03371CC64D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1B5D0C-5BFA-460F-A960-433644DE9A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6981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47DA4-917F-4CB1-B867-CACF8B45AE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7F93BD-61BE-4037-A20D-631690B441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A52D9-E414-400A-8BD5-502F7D7DE3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BBB6A9-0E87-443F-827A-1821ADB08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57CB7F-FD08-44D0-997F-D870009C87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166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F1EA722-F1B8-4A86-A738-BE26618F7CF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17BC68-15DB-43AF-AA07-D213023FF5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C9838E-0D0A-4325-B0E8-F6BEEDF0E0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8E24CA-0136-4DE7-A2EA-8FDE38AFF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36846C-B54A-4D05-A66F-4FC66756E5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2580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01B076-85F0-4E95-8107-6211332AB4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A2574A-66FB-4F2A-93D1-76B2744705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B034AF-7E52-4E48-8546-6CC1CD2EC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CA031A-5B99-4FCF-94EA-001E15E4B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5F21B9-B1FE-4BCF-B08A-B55DAC880A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3827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6693104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98781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D8F6C6-0586-43F4-B336-C285E8441A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04F5A9-1424-4329-9AA8-281728D220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CE3879-B57E-49F1-9266-529B73F1F6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7618DD-AFBE-4905-A769-82B0570D0B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7BAA1-A147-4CB8-A4E0-CD85C68BB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6603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ABD2D-E981-41A7-BD60-907E24DC72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821293-0C99-4A0A-BCA3-E413156B0A2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5505FA-41F6-4FD5-A362-2AFE4A68EB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659085-F0E1-4064-99B8-B4E59B45E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D5CE01-385A-401B-8F82-72DECDBFD2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A782DC-2B94-449A-8A17-965754D81F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0109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AFED65-4438-4B07-83BD-C59F200E23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13CA77-A735-4BB4-831C-23D311A47F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018B64-BB29-4401-93B9-BC23598D50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6BA4288-A8A9-4EC3-9946-7DE1E895ED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59DCFF8-4585-438E-9BD1-CF943311A0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2552A9D-FD2E-4EA9-B132-02AAAF00B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121C4BF-0240-4C61-8BEB-898B2F0F0C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D7C339C-CACA-4AC8-8097-73EC6AC07E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354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262EE6-9D8C-4B9F-9F7E-8C8E4FE5BD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1849B21-8553-4B3A-87EC-E51B58A852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C30285F-3E3A-4DEA-AE2A-CF8185FF48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9E533A1-62A8-464B-A926-CDB0FE21C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6646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95B2629-0DBD-455E-BB01-C3C04DA79F06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4134903" y="1635092"/>
            <a:ext cx="3922193" cy="3587815"/>
          </a:xfrm>
          <a:custGeom>
            <a:avLst/>
            <a:gdLst>
              <a:gd name="connsiteX0" fmla="*/ 1265172 w 3922193"/>
              <a:gd name="connsiteY0" fmla="*/ 310 h 3587815"/>
              <a:gd name="connsiteX1" fmla="*/ 2120124 w 3922193"/>
              <a:gd name="connsiteY1" fmla="*/ 431819 h 3587815"/>
              <a:gd name="connsiteX2" fmla="*/ 2956883 w 3922193"/>
              <a:gd name="connsiteY2" fmla="*/ 586853 h 3587815"/>
              <a:gd name="connsiteX3" fmla="*/ 3919448 w 3922193"/>
              <a:gd name="connsiteY3" fmla="*/ 1692569 h 3587815"/>
              <a:gd name="connsiteX4" fmla="*/ 3170461 w 3922193"/>
              <a:gd name="connsiteY4" fmla="*/ 2739782 h 3587815"/>
              <a:gd name="connsiteX5" fmla="*/ 2345406 w 3922193"/>
              <a:gd name="connsiteY5" fmla="*/ 3307266 h 3587815"/>
              <a:gd name="connsiteX6" fmla="*/ 973239 w 3922193"/>
              <a:gd name="connsiteY6" fmla="*/ 3406722 h 3587815"/>
              <a:gd name="connsiteX7" fmla="*/ 613374 w 3922193"/>
              <a:gd name="connsiteY7" fmla="*/ 2555496 h 3587815"/>
              <a:gd name="connsiteX8" fmla="*/ 420276 w 3922193"/>
              <a:gd name="connsiteY8" fmla="*/ 2081617 h 3587815"/>
              <a:gd name="connsiteX9" fmla="*/ 203772 w 3922193"/>
              <a:gd name="connsiteY9" fmla="*/ 1838828 h 3587815"/>
              <a:gd name="connsiteX10" fmla="*/ 712849 w 3922193"/>
              <a:gd name="connsiteY10" fmla="*/ 142226 h 3587815"/>
              <a:gd name="connsiteX11" fmla="*/ 1265172 w 3922193"/>
              <a:gd name="connsiteY11" fmla="*/ 310 h 35878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922193" h="3587815">
                <a:moveTo>
                  <a:pt x="1265172" y="310"/>
                </a:moveTo>
                <a:cubicBezTo>
                  <a:pt x="1736123" y="-11345"/>
                  <a:pt x="1977495" y="308961"/>
                  <a:pt x="2120124" y="431819"/>
                </a:cubicBezTo>
                <a:cubicBezTo>
                  <a:pt x="2313223" y="598554"/>
                  <a:pt x="2582390" y="624880"/>
                  <a:pt x="2956883" y="586853"/>
                </a:cubicBezTo>
                <a:cubicBezTo>
                  <a:pt x="3331376" y="548826"/>
                  <a:pt x="3969185" y="926173"/>
                  <a:pt x="3919448" y="1692569"/>
                </a:cubicBezTo>
                <a:cubicBezTo>
                  <a:pt x="3869710" y="2456040"/>
                  <a:pt x="3381114" y="2613999"/>
                  <a:pt x="3170461" y="2739782"/>
                </a:cubicBezTo>
                <a:cubicBezTo>
                  <a:pt x="2962734" y="2868490"/>
                  <a:pt x="2664310" y="3044000"/>
                  <a:pt x="2345406" y="3307266"/>
                </a:cubicBezTo>
                <a:cubicBezTo>
                  <a:pt x="2026501" y="3570532"/>
                  <a:pt x="1455984" y="3731416"/>
                  <a:pt x="973239" y="3406722"/>
                </a:cubicBezTo>
                <a:cubicBezTo>
                  <a:pt x="622151" y="3169783"/>
                  <a:pt x="598745" y="2848013"/>
                  <a:pt x="613374" y="2555496"/>
                </a:cubicBezTo>
                <a:cubicBezTo>
                  <a:pt x="619226" y="2377060"/>
                  <a:pt x="551934" y="2204475"/>
                  <a:pt x="420276" y="2081617"/>
                </a:cubicBezTo>
                <a:cubicBezTo>
                  <a:pt x="358836" y="2020189"/>
                  <a:pt x="282767" y="1941209"/>
                  <a:pt x="203772" y="1838828"/>
                </a:cubicBezTo>
                <a:cubicBezTo>
                  <a:pt x="-97578" y="1461480"/>
                  <a:pt x="-164870" y="540050"/>
                  <a:pt x="712849" y="142226"/>
                </a:cubicBezTo>
                <a:cubicBezTo>
                  <a:pt x="925696" y="44964"/>
                  <a:pt x="1108188" y="4195"/>
                  <a:pt x="1265172" y="310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4150904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7D3E30F-7480-4CBD-84C2-D21D7F272E4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683423" y="1653878"/>
            <a:ext cx="4733670" cy="3423990"/>
          </a:xfrm>
          <a:custGeom>
            <a:avLst/>
            <a:gdLst>
              <a:gd name="connsiteX0" fmla="*/ 3250312 w 4733670"/>
              <a:gd name="connsiteY0" fmla="*/ 1207 h 3423990"/>
              <a:gd name="connsiteX1" fmla="*/ 4697985 w 4733670"/>
              <a:gd name="connsiteY1" fmla="*/ 1140029 h 3423990"/>
              <a:gd name="connsiteX2" fmla="*/ 3014811 w 4733670"/>
              <a:gd name="connsiteY2" fmla="*/ 3338693 h 3423990"/>
              <a:gd name="connsiteX3" fmla="*/ 58911 w 4733670"/>
              <a:gd name="connsiteY3" fmla="*/ 2234184 h 3423990"/>
              <a:gd name="connsiteX4" fmla="*/ 576280 w 4733670"/>
              <a:gd name="connsiteY4" fmla="*/ 1309157 h 3423990"/>
              <a:gd name="connsiteX5" fmla="*/ 607322 w 4733670"/>
              <a:gd name="connsiteY5" fmla="*/ 1305706 h 3423990"/>
              <a:gd name="connsiteX6" fmla="*/ 1755881 w 4733670"/>
              <a:gd name="connsiteY6" fmla="*/ 1039933 h 3423990"/>
              <a:gd name="connsiteX7" fmla="*/ 3121734 w 4733670"/>
              <a:gd name="connsiteY7" fmla="*/ 14811 h 3423990"/>
              <a:gd name="connsiteX8" fmla="*/ 3250312 w 4733670"/>
              <a:gd name="connsiteY8" fmla="*/ 1207 h 34239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4733670" h="3423990">
                <a:moveTo>
                  <a:pt x="3250312" y="1207"/>
                </a:moveTo>
                <a:cubicBezTo>
                  <a:pt x="3895053" y="-28725"/>
                  <a:pt x="4555708" y="502564"/>
                  <a:pt x="4697985" y="1140029"/>
                </a:cubicBezTo>
                <a:cubicBezTo>
                  <a:pt x="4853195" y="1819993"/>
                  <a:pt x="4539325" y="2969373"/>
                  <a:pt x="3014811" y="3338693"/>
                </a:cubicBezTo>
                <a:cubicBezTo>
                  <a:pt x="1714491" y="3649336"/>
                  <a:pt x="445213" y="3072920"/>
                  <a:pt x="58911" y="2234184"/>
                </a:cubicBezTo>
                <a:cubicBezTo>
                  <a:pt x="-123893" y="1830348"/>
                  <a:pt x="138241" y="1360931"/>
                  <a:pt x="576280" y="1309157"/>
                </a:cubicBezTo>
                <a:cubicBezTo>
                  <a:pt x="586627" y="1305706"/>
                  <a:pt x="596974" y="1305706"/>
                  <a:pt x="607322" y="1305706"/>
                </a:cubicBezTo>
                <a:cubicBezTo>
                  <a:pt x="1200571" y="1250480"/>
                  <a:pt x="1479951" y="1164191"/>
                  <a:pt x="1755881" y="1039933"/>
                </a:cubicBezTo>
                <a:cubicBezTo>
                  <a:pt x="2145632" y="867354"/>
                  <a:pt x="2435358" y="128713"/>
                  <a:pt x="3121734" y="14811"/>
                </a:cubicBezTo>
                <a:cubicBezTo>
                  <a:pt x="3164417" y="7692"/>
                  <a:pt x="3207329" y="3202"/>
                  <a:pt x="3250312" y="1207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085663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0960AFED-117D-469B-9EF6-7B55C284394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729529" y="2330310"/>
            <a:ext cx="7924067" cy="4626085"/>
          </a:xfrm>
          <a:custGeom>
            <a:avLst/>
            <a:gdLst>
              <a:gd name="connsiteX0" fmla="*/ 3129444 w 7924067"/>
              <a:gd name="connsiteY0" fmla="*/ 386 h 4626085"/>
              <a:gd name="connsiteX1" fmla="*/ 3897154 w 7924067"/>
              <a:gd name="connsiteY1" fmla="*/ 58318 h 4626085"/>
              <a:gd name="connsiteX2" fmla="*/ 7897579 w 7924067"/>
              <a:gd name="connsiteY2" fmla="*/ 4626085 h 4626085"/>
              <a:gd name="connsiteX3" fmla="*/ 946754 w 7924067"/>
              <a:gd name="connsiteY3" fmla="*/ 4626085 h 4626085"/>
              <a:gd name="connsiteX4" fmla="*/ 10 w 7924067"/>
              <a:gd name="connsiteY4" fmla="*/ 2805873 h 4626085"/>
              <a:gd name="connsiteX5" fmla="*/ 1876285 w 7924067"/>
              <a:gd name="connsiteY5" fmla="*/ 223792 h 4626085"/>
              <a:gd name="connsiteX6" fmla="*/ 3129444 w 7924067"/>
              <a:gd name="connsiteY6" fmla="*/ 386 h 46260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7924067" h="4626085">
                <a:moveTo>
                  <a:pt x="3129444" y="386"/>
                </a:moveTo>
                <a:cubicBezTo>
                  <a:pt x="3385589" y="-3088"/>
                  <a:pt x="3642824" y="16950"/>
                  <a:pt x="3897154" y="58318"/>
                </a:cubicBezTo>
                <a:cubicBezTo>
                  <a:pt x="7346746" y="620240"/>
                  <a:pt x="8083485" y="4153795"/>
                  <a:pt x="7897579" y="4626085"/>
                </a:cubicBezTo>
                <a:lnTo>
                  <a:pt x="946754" y="4626085"/>
                </a:lnTo>
                <a:cubicBezTo>
                  <a:pt x="946754" y="4626085"/>
                  <a:pt x="-3433" y="3967637"/>
                  <a:pt x="10" y="2805873"/>
                </a:cubicBezTo>
                <a:cubicBezTo>
                  <a:pt x="6895" y="1833714"/>
                  <a:pt x="426906" y="744345"/>
                  <a:pt x="1876285" y="223792"/>
                </a:cubicBezTo>
                <a:cubicBezTo>
                  <a:pt x="2278652" y="77279"/>
                  <a:pt x="2702535" y="6177"/>
                  <a:pt x="3129444" y="386"/>
                </a:cubicBez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>
                <a:solidFill>
                  <a:schemeClr val="tx2">
                    <a:lumMod val="40000"/>
                    <a:lumOff val="60000"/>
                  </a:schemeClr>
                </a:solidFill>
                <a:latin typeface="+mj-lt"/>
              </a:defRPr>
            </a:lvl1pPr>
          </a:lstStyle>
          <a:p>
            <a:r>
              <a:rPr lang="en-US" dirty="0"/>
              <a:t>Add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422076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6750F0B-6499-403F-9044-FCF3336A33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203B36-B609-4A49-B7C6-47AD6A0BBB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8ED1B0-EF69-452A-B822-8CBECF6448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1BF510-5CBB-401D-943B-952013A782A6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AF8B4A-C7AD-419A-86EA-E6465EF800E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A68AD3-E356-4150-8CF5-6C6F4C406E5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3339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60" r:id="rId8"/>
    <p:sldLayoutId id="2147483661" r:id="rId9"/>
    <p:sldLayoutId id="2147483662" r:id="rId10"/>
    <p:sldLayoutId id="2147483663" r:id="rId11"/>
    <p:sldLayoutId id="2147483665" r:id="rId12"/>
    <p:sldLayoutId id="2147483666" r:id="rId13"/>
    <p:sldLayoutId id="2147483668" r:id="rId14"/>
    <p:sldLayoutId id="2147483669" r:id="rId15"/>
    <p:sldLayoutId id="2147483656" r:id="rId16"/>
    <p:sldLayoutId id="2147483657" r:id="rId17"/>
    <p:sldLayoutId id="2147483658" r:id="rId18"/>
    <p:sldLayoutId id="2147483659" r:id="rId19"/>
    <p:sldLayoutId id="2147483670" r:id="rId20"/>
    <p:sldLayoutId id="2147483671" r:id="rId2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2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21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Box 27">
            <a:extLst>
              <a:ext uri="{FF2B5EF4-FFF2-40B4-BE49-F238E27FC236}">
                <a16:creationId xmlns:a16="http://schemas.microsoft.com/office/drawing/2014/main" id="{31CA4D1B-17CC-4D1A-B1C8-DE11020C325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Calendar Slide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370C201A-7EE1-42B7-A4D6-236D75DA65F0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5434C4E-377F-4D3A-9C4E-AF2307C0CDAC}"/>
              </a:ext>
            </a:extLst>
          </p:cNvPr>
          <p:cNvGrpSpPr/>
          <p:nvPr/>
        </p:nvGrpSpPr>
        <p:grpSpPr>
          <a:xfrm>
            <a:off x="268497" y="2039170"/>
            <a:ext cx="3184106" cy="4257209"/>
            <a:chOff x="268497" y="1988370"/>
            <a:chExt cx="3184106" cy="4257209"/>
          </a:xfrm>
        </p:grpSpPr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0239F212-C5E2-45CF-AB0C-8C41082C8A99}"/>
                </a:ext>
              </a:extLst>
            </p:cNvPr>
            <p:cNvGrpSpPr/>
            <p:nvPr/>
          </p:nvGrpSpPr>
          <p:grpSpPr>
            <a:xfrm>
              <a:off x="812743" y="1988370"/>
              <a:ext cx="2095617" cy="2443520"/>
              <a:chOff x="812743" y="1988370"/>
              <a:chExt cx="2095617" cy="2443520"/>
            </a:xfrm>
          </p:grpSpPr>
          <p:grpSp>
            <p:nvGrpSpPr>
              <p:cNvPr id="24" name="Group 23">
                <a:extLst>
                  <a:ext uri="{FF2B5EF4-FFF2-40B4-BE49-F238E27FC236}">
                    <a16:creationId xmlns:a16="http://schemas.microsoft.com/office/drawing/2014/main" id="{72EA3832-E59E-4C1C-9FB7-1BFC87BBDF80}"/>
                  </a:ext>
                </a:extLst>
              </p:cNvPr>
              <p:cNvGrpSpPr/>
              <p:nvPr/>
            </p:nvGrpSpPr>
            <p:grpSpPr>
              <a:xfrm>
                <a:off x="812743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14" name="Freeform: Shape 13">
                  <a:extLst>
                    <a:ext uri="{FF2B5EF4-FFF2-40B4-BE49-F238E27FC236}">
                      <a16:creationId xmlns:a16="http://schemas.microsoft.com/office/drawing/2014/main" id="{9D23B3E6-6584-414E-B8CC-654EECE765A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" name="Freeform: Shape 12">
                  <a:extLst>
                    <a:ext uri="{FF2B5EF4-FFF2-40B4-BE49-F238E27FC236}">
                      <a16:creationId xmlns:a16="http://schemas.microsoft.com/office/drawing/2014/main" id="{3491EB88-A0F2-4392-91DA-DBBCC666482E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Freeform: Shape 11">
                <a:extLst>
                  <a:ext uri="{FF2B5EF4-FFF2-40B4-BE49-F238E27FC236}">
                    <a16:creationId xmlns:a16="http://schemas.microsoft.com/office/drawing/2014/main" id="{38751663-3877-47E2-8584-BF7CCC370DD2}"/>
                  </a:ext>
                </a:extLst>
              </p:cNvPr>
              <p:cNvSpPr/>
              <p:nvPr/>
            </p:nvSpPr>
            <p:spPr>
              <a:xfrm>
                <a:off x="944505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F98B84">
                  <a:alpha val="9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79BAFA9E-7332-47D0-A751-0A4937010BCD}"/>
                  </a:ext>
                </a:extLst>
              </p:cNvPr>
              <p:cNvSpPr txBox="1"/>
              <p:nvPr/>
            </p:nvSpPr>
            <p:spPr>
              <a:xfrm>
                <a:off x="1192480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05</a:t>
                </a:r>
              </a:p>
            </p:txBody>
          </p: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6F67283B-764F-41B6-BB52-849A9393FE75}"/>
                  </a:ext>
                </a:extLst>
              </p:cNvPr>
              <p:cNvSpPr txBox="1"/>
              <p:nvPr/>
            </p:nvSpPr>
            <p:spPr>
              <a:xfrm>
                <a:off x="1009809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July</a:t>
                </a:r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F666483B-E749-4494-8F40-362C4A1BCD84}"/>
                </a:ext>
              </a:extLst>
            </p:cNvPr>
            <p:cNvGrpSpPr/>
            <p:nvPr/>
          </p:nvGrpSpPr>
          <p:grpSpPr>
            <a:xfrm>
              <a:off x="268497" y="4739642"/>
              <a:ext cx="3184106" cy="1505937"/>
              <a:chOff x="190040" y="4715950"/>
              <a:chExt cx="3976914" cy="1505937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E7AD6B31-9BC0-4EC7-A238-BEE37AA96E6A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F8948F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A53760AC-D6C6-44C9-8CD0-56355A0E6EF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53A81010-C81D-4D0E-AF21-317D17B509F0}"/>
              </a:ext>
            </a:extLst>
          </p:cNvPr>
          <p:cNvGrpSpPr/>
          <p:nvPr/>
        </p:nvGrpSpPr>
        <p:grpSpPr>
          <a:xfrm>
            <a:off x="3113296" y="2039170"/>
            <a:ext cx="3184106" cy="4257209"/>
            <a:chOff x="3113296" y="1988370"/>
            <a:chExt cx="3184106" cy="4257209"/>
          </a:xfrm>
        </p:grpSpPr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F438A8EC-25D2-4773-9CE7-DEDF79A0B5D0}"/>
                </a:ext>
              </a:extLst>
            </p:cNvPr>
            <p:cNvGrpSpPr/>
            <p:nvPr/>
          </p:nvGrpSpPr>
          <p:grpSpPr>
            <a:xfrm>
              <a:off x="3657542" y="1988370"/>
              <a:ext cx="2095617" cy="2443520"/>
              <a:chOff x="3657542" y="1988370"/>
              <a:chExt cx="2095617" cy="2443520"/>
            </a:xfrm>
          </p:grpSpPr>
          <p:grpSp>
            <p:nvGrpSpPr>
              <p:cNvPr id="31" name="Group 30">
                <a:extLst>
                  <a:ext uri="{FF2B5EF4-FFF2-40B4-BE49-F238E27FC236}">
                    <a16:creationId xmlns:a16="http://schemas.microsoft.com/office/drawing/2014/main" id="{9D676402-2AB7-41A5-9108-EF7AFC7FF844}"/>
                  </a:ext>
                </a:extLst>
              </p:cNvPr>
              <p:cNvGrpSpPr/>
              <p:nvPr/>
            </p:nvGrpSpPr>
            <p:grpSpPr>
              <a:xfrm>
                <a:off x="3657542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35" name="Freeform: Shape 34">
                  <a:extLst>
                    <a:ext uri="{FF2B5EF4-FFF2-40B4-BE49-F238E27FC236}">
                      <a16:creationId xmlns:a16="http://schemas.microsoft.com/office/drawing/2014/main" id="{B3516BFC-F3F3-4452-B1FC-409ED0927A02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" name="Freeform: Shape 35">
                  <a:extLst>
                    <a:ext uri="{FF2B5EF4-FFF2-40B4-BE49-F238E27FC236}">
                      <a16:creationId xmlns:a16="http://schemas.microsoft.com/office/drawing/2014/main" id="{8076C639-D06E-47A9-9BFD-CE11B7E7AB9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2" name="Freeform: Shape 31">
                <a:extLst>
                  <a:ext uri="{FF2B5EF4-FFF2-40B4-BE49-F238E27FC236}">
                    <a16:creationId xmlns:a16="http://schemas.microsoft.com/office/drawing/2014/main" id="{BECC7EE9-EE65-4408-882F-F5FDD56798B8}"/>
                  </a:ext>
                </a:extLst>
              </p:cNvPr>
              <p:cNvSpPr/>
              <p:nvPr/>
            </p:nvSpPr>
            <p:spPr>
              <a:xfrm>
                <a:off x="3789304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F5C48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3758B898-5775-4FA7-837D-78E7DA670F2D}"/>
                  </a:ext>
                </a:extLst>
              </p:cNvPr>
              <p:cNvSpPr txBox="1"/>
              <p:nvPr/>
            </p:nvSpPr>
            <p:spPr>
              <a:xfrm>
                <a:off x="4037279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26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9128A282-A7C2-4EE5-93AB-CE471AC68F48}"/>
                  </a:ext>
                </a:extLst>
              </p:cNvPr>
              <p:cNvSpPr txBox="1"/>
              <p:nvPr/>
            </p:nvSpPr>
            <p:spPr>
              <a:xfrm>
                <a:off x="3854608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March</a:t>
                </a:r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524EAF9-DD47-431F-80D3-186DD25997D8}"/>
                </a:ext>
              </a:extLst>
            </p:cNvPr>
            <p:cNvGrpSpPr/>
            <p:nvPr/>
          </p:nvGrpSpPr>
          <p:grpSpPr>
            <a:xfrm>
              <a:off x="3113296" y="4739642"/>
              <a:ext cx="3184106" cy="1505937"/>
              <a:chOff x="190040" y="4715950"/>
              <a:chExt cx="3976914" cy="1505937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B0ECFF00-62FC-4BBC-9CE2-672027404F95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F5C48A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79BEF31A-2099-4BE4-885A-78424B692BBF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3328A3C-D1F5-4C56-9A2C-3400DE99533E}"/>
              </a:ext>
            </a:extLst>
          </p:cNvPr>
          <p:cNvGrpSpPr/>
          <p:nvPr/>
        </p:nvGrpSpPr>
        <p:grpSpPr>
          <a:xfrm>
            <a:off x="5958095" y="2039170"/>
            <a:ext cx="3184106" cy="4257209"/>
            <a:chOff x="5958095" y="1988370"/>
            <a:chExt cx="3184106" cy="4257209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9821FF13-E573-4384-ADEB-BF7D30209419}"/>
                </a:ext>
              </a:extLst>
            </p:cNvPr>
            <p:cNvGrpSpPr/>
            <p:nvPr/>
          </p:nvGrpSpPr>
          <p:grpSpPr>
            <a:xfrm>
              <a:off x="6502341" y="1988370"/>
              <a:ext cx="2095617" cy="2443520"/>
              <a:chOff x="6502341" y="1988370"/>
              <a:chExt cx="2095617" cy="2443520"/>
            </a:xfrm>
          </p:grpSpPr>
          <p:grpSp>
            <p:nvGrpSpPr>
              <p:cNvPr id="38" name="Group 37">
                <a:extLst>
                  <a:ext uri="{FF2B5EF4-FFF2-40B4-BE49-F238E27FC236}">
                    <a16:creationId xmlns:a16="http://schemas.microsoft.com/office/drawing/2014/main" id="{08DF0ECB-F178-4608-AD7A-6C706ADA2BF1}"/>
                  </a:ext>
                </a:extLst>
              </p:cNvPr>
              <p:cNvGrpSpPr/>
              <p:nvPr/>
            </p:nvGrpSpPr>
            <p:grpSpPr>
              <a:xfrm>
                <a:off x="6502341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2" name="Freeform: Shape 41">
                  <a:extLst>
                    <a:ext uri="{FF2B5EF4-FFF2-40B4-BE49-F238E27FC236}">
                      <a16:creationId xmlns:a16="http://schemas.microsoft.com/office/drawing/2014/main" id="{7E43D260-FBD4-49E8-9AF1-367767A56CB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3" name="Freeform: Shape 42">
                  <a:extLst>
                    <a:ext uri="{FF2B5EF4-FFF2-40B4-BE49-F238E27FC236}">
                      <a16:creationId xmlns:a16="http://schemas.microsoft.com/office/drawing/2014/main" id="{8BCBB125-87A3-45D7-BF49-E6FE2B0E57BB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9" name="Freeform: Shape 38">
                <a:extLst>
                  <a:ext uri="{FF2B5EF4-FFF2-40B4-BE49-F238E27FC236}">
                    <a16:creationId xmlns:a16="http://schemas.microsoft.com/office/drawing/2014/main" id="{0FD14AB6-2F4D-4439-87F4-F030D5EAD00C}"/>
                  </a:ext>
                </a:extLst>
              </p:cNvPr>
              <p:cNvSpPr/>
              <p:nvPr/>
            </p:nvSpPr>
            <p:spPr>
              <a:xfrm>
                <a:off x="6634103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F8948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7472EC21-B77E-46BD-8D4B-020AE7BC7675}"/>
                  </a:ext>
                </a:extLst>
              </p:cNvPr>
              <p:cNvSpPr txBox="1"/>
              <p:nvPr/>
            </p:nvSpPr>
            <p:spPr>
              <a:xfrm>
                <a:off x="6882078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22</a:t>
                </a:r>
              </a:p>
            </p:txBody>
          </p:sp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29736C61-FFD6-4F51-9653-373D28728A48}"/>
                  </a:ext>
                </a:extLst>
              </p:cNvPr>
              <p:cNvSpPr txBox="1"/>
              <p:nvPr/>
            </p:nvSpPr>
            <p:spPr>
              <a:xfrm>
                <a:off x="6699407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August</a:t>
                </a:r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F4E4C7FD-CAD2-4065-ABE0-5253C3F2A2CD}"/>
                </a:ext>
              </a:extLst>
            </p:cNvPr>
            <p:cNvGrpSpPr/>
            <p:nvPr/>
          </p:nvGrpSpPr>
          <p:grpSpPr>
            <a:xfrm>
              <a:off x="5958095" y="4739642"/>
              <a:ext cx="3184106" cy="1505937"/>
              <a:chOff x="190040" y="4715950"/>
              <a:chExt cx="3976914" cy="1505937"/>
            </a:xfrm>
          </p:grpSpPr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6C92D34C-D98A-425A-BD7D-E4ACEEAA669D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F8948F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6671DDEF-91AF-448B-A1C4-4DBD99419F3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2C94937B-E784-4815-B1E4-DDB98F781E3F}"/>
              </a:ext>
            </a:extLst>
          </p:cNvPr>
          <p:cNvGrpSpPr/>
          <p:nvPr/>
        </p:nvGrpSpPr>
        <p:grpSpPr>
          <a:xfrm>
            <a:off x="8802894" y="2039170"/>
            <a:ext cx="3184106" cy="4257209"/>
            <a:chOff x="8802894" y="1988370"/>
            <a:chExt cx="3184106" cy="4257209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829D7466-1EE3-452D-997C-7C1FEEE83B85}"/>
                </a:ext>
              </a:extLst>
            </p:cNvPr>
            <p:cNvGrpSpPr/>
            <p:nvPr/>
          </p:nvGrpSpPr>
          <p:grpSpPr>
            <a:xfrm>
              <a:off x="9347140" y="1988370"/>
              <a:ext cx="2095617" cy="2443520"/>
              <a:chOff x="9347140" y="1988370"/>
              <a:chExt cx="2095617" cy="2443520"/>
            </a:xfrm>
          </p:grpSpPr>
          <p:grpSp>
            <p:nvGrpSpPr>
              <p:cNvPr id="45" name="Group 44">
                <a:extLst>
                  <a:ext uri="{FF2B5EF4-FFF2-40B4-BE49-F238E27FC236}">
                    <a16:creationId xmlns:a16="http://schemas.microsoft.com/office/drawing/2014/main" id="{0C73A44F-1BD8-475F-95B3-10CAEC469297}"/>
                  </a:ext>
                </a:extLst>
              </p:cNvPr>
              <p:cNvGrpSpPr/>
              <p:nvPr/>
            </p:nvGrpSpPr>
            <p:grpSpPr>
              <a:xfrm>
                <a:off x="9347140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9" name="Freeform: Shape 48">
                  <a:extLst>
                    <a:ext uri="{FF2B5EF4-FFF2-40B4-BE49-F238E27FC236}">
                      <a16:creationId xmlns:a16="http://schemas.microsoft.com/office/drawing/2014/main" id="{8ED96FAE-1BE8-4FD5-84C5-6D761CAF113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0" name="Freeform: Shape 49">
                  <a:extLst>
                    <a:ext uri="{FF2B5EF4-FFF2-40B4-BE49-F238E27FC236}">
                      <a16:creationId xmlns:a16="http://schemas.microsoft.com/office/drawing/2014/main" id="{66F6D48C-EACF-4760-B1C0-604F9C30C156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46" name="Freeform: Shape 45">
                <a:extLst>
                  <a:ext uri="{FF2B5EF4-FFF2-40B4-BE49-F238E27FC236}">
                    <a16:creationId xmlns:a16="http://schemas.microsoft.com/office/drawing/2014/main" id="{3A3D3199-CFC9-4A09-B79C-5EF255B4CE9A}"/>
                  </a:ext>
                </a:extLst>
              </p:cNvPr>
              <p:cNvSpPr/>
              <p:nvPr/>
            </p:nvSpPr>
            <p:spPr>
              <a:xfrm>
                <a:off x="9478902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F6C07E">
                  <a:alpha val="9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26D5BBF5-0E8E-4C36-9293-560B21954A68}"/>
                  </a:ext>
                </a:extLst>
              </p:cNvPr>
              <p:cNvSpPr txBox="1"/>
              <p:nvPr/>
            </p:nvSpPr>
            <p:spPr>
              <a:xfrm>
                <a:off x="9726877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17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7F1E7612-7DFC-4AB4-8711-CD06AD695972}"/>
                  </a:ext>
                </a:extLst>
              </p:cNvPr>
              <p:cNvSpPr txBox="1"/>
              <p:nvPr/>
            </p:nvSpPr>
            <p:spPr>
              <a:xfrm>
                <a:off x="9544206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October</a:t>
                </a:r>
              </a:p>
            </p:txBody>
          </p:sp>
        </p:grp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1268840F-859C-45CB-BF64-C11F9C20AD86}"/>
                </a:ext>
              </a:extLst>
            </p:cNvPr>
            <p:cNvGrpSpPr/>
            <p:nvPr/>
          </p:nvGrpSpPr>
          <p:grpSpPr>
            <a:xfrm>
              <a:off x="8802894" y="4739642"/>
              <a:ext cx="3184106" cy="1505937"/>
              <a:chOff x="190040" y="4715950"/>
              <a:chExt cx="3976914" cy="1505937"/>
            </a:xfrm>
          </p:grpSpPr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C8D96C14-8DE5-466E-9114-35EC24272481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F5C48A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6FCDB507-AAEE-4CF9-B576-8699F0D2F846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2862821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path" presetSubtype="0" repeatCount="indefinite" accel="50000" decel="50000" autoRev="1" fill="hold" nodeType="withEffect">
                                  <p:stCondLst>
                                    <p:cond delay="920"/>
                                  </p:stCondLst>
                                  <p:childTnLst>
                                    <p:animMotion origin="layout" path="M -4.16667E-6 1.11111E-6 L -4.16667E-6 0.0331 " pathEditMode="relative" rAng="0" ptsTypes="AA">
                                      <p:cBhvr>
                                        <p:cTn id="1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2" presetClass="path" presetSubtype="0" repeatCount="indefinite" accel="50000" decel="50000" autoRev="1" fill="hold" nodeType="withEffect">
                                  <p:stCondLst>
                                    <p:cond delay="1020"/>
                                  </p:stCondLst>
                                  <p:childTnLst>
                                    <p:animMotion origin="layout" path="M 2.5E-6 1.11111E-6 L 2.5E-6 0.03796 " pathEditMode="relative" rAng="0" ptsTypes="AA">
                                      <p:cBhvr>
                                        <p:cTn id="2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98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path" presetSubtype="0" repeatCount="indefinite" accel="50000" decel="50000" autoRev="1" fill="hold" nodeType="withEffect">
                                  <p:stCondLst>
                                    <p:cond delay="1120"/>
                                  </p:stCondLst>
                                  <p:childTnLst>
                                    <p:animMotion origin="layout" path="M -8.33333E-7 1.11111E-6 L -8.33333E-7 0.0331 " pathEditMode="relative" rAng="0" ptsTypes="AA">
                                      <p:cBhvr>
                                        <p:cTn id="30" dur="1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31" presetID="2" presetClass="entr" presetSubtype="4" decel="100000" fill="hold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path" presetSubtype="0" repeatCount="indefinite" accel="50000" decel="50000" autoRev="1" fill="hold" nodeType="withEffect">
                                  <p:stCondLst>
                                    <p:cond delay="1220"/>
                                  </p:stCondLst>
                                  <p:childTnLst>
                                    <p:animMotion origin="layout" path="M -4.16667E-6 1.11111E-6 L -4.16667E-6 0.04028 " pathEditMode="relative" rAng="0" ptsTypes="AA">
                                      <p:cBhvr>
                                        <p:cTn id="36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01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/>
      <p:bldP spid="2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Box 27">
            <a:extLst>
              <a:ext uri="{FF2B5EF4-FFF2-40B4-BE49-F238E27FC236}">
                <a16:creationId xmlns:a16="http://schemas.microsoft.com/office/drawing/2014/main" id="{31CA4D1B-17CC-4D1A-B1C8-DE11020C325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Calendar Slide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370C201A-7EE1-42B7-A4D6-236D75DA65F0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5434C4E-377F-4D3A-9C4E-AF2307C0CDAC}"/>
              </a:ext>
            </a:extLst>
          </p:cNvPr>
          <p:cNvGrpSpPr/>
          <p:nvPr/>
        </p:nvGrpSpPr>
        <p:grpSpPr>
          <a:xfrm>
            <a:off x="268497" y="2039170"/>
            <a:ext cx="3184106" cy="4257209"/>
            <a:chOff x="268497" y="1988370"/>
            <a:chExt cx="3184106" cy="4257209"/>
          </a:xfrm>
        </p:grpSpPr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0239F212-C5E2-45CF-AB0C-8C41082C8A99}"/>
                </a:ext>
              </a:extLst>
            </p:cNvPr>
            <p:cNvGrpSpPr/>
            <p:nvPr/>
          </p:nvGrpSpPr>
          <p:grpSpPr>
            <a:xfrm>
              <a:off x="812743" y="1988370"/>
              <a:ext cx="2095617" cy="2443520"/>
              <a:chOff x="812743" y="1988370"/>
              <a:chExt cx="2095617" cy="2443520"/>
            </a:xfrm>
          </p:grpSpPr>
          <p:grpSp>
            <p:nvGrpSpPr>
              <p:cNvPr id="24" name="Group 23">
                <a:extLst>
                  <a:ext uri="{FF2B5EF4-FFF2-40B4-BE49-F238E27FC236}">
                    <a16:creationId xmlns:a16="http://schemas.microsoft.com/office/drawing/2014/main" id="{72EA3832-E59E-4C1C-9FB7-1BFC87BBDF80}"/>
                  </a:ext>
                </a:extLst>
              </p:cNvPr>
              <p:cNvGrpSpPr/>
              <p:nvPr/>
            </p:nvGrpSpPr>
            <p:grpSpPr>
              <a:xfrm>
                <a:off x="812743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14" name="Freeform: Shape 13">
                  <a:extLst>
                    <a:ext uri="{FF2B5EF4-FFF2-40B4-BE49-F238E27FC236}">
                      <a16:creationId xmlns:a16="http://schemas.microsoft.com/office/drawing/2014/main" id="{9D23B3E6-6584-414E-B8CC-654EECE765A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" name="Freeform: Shape 12">
                  <a:extLst>
                    <a:ext uri="{FF2B5EF4-FFF2-40B4-BE49-F238E27FC236}">
                      <a16:creationId xmlns:a16="http://schemas.microsoft.com/office/drawing/2014/main" id="{3491EB88-A0F2-4392-91DA-DBBCC666482E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Freeform: Shape 11">
                <a:extLst>
                  <a:ext uri="{FF2B5EF4-FFF2-40B4-BE49-F238E27FC236}">
                    <a16:creationId xmlns:a16="http://schemas.microsoft.com/office/drawing/2014/main" id="{38751663-3877-47E2-8584-BF7CCC370DD2}"/>
                  </a:ext>
                </a:extLst>
              </p:cNvPr>
              <p:cNvSpPr/>
              <p:nvPr/>
            </p:nvSpPr>
            <p:spPr>
              <a:xfrm>
                <a:off x="944505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598A">
                      <a:alpha val="70000"/>
                    </a:srgbClr>
                  </a:gs>
                  <a:gs pos="100000">
                    <a:srgbClr val="FF8A9C">
                      <a:alpha val="70000"/>
                    </a:srgbClr>
                  </a:gs>
                </a:gsLst>
                <a:lin ang="10800000" scaled="1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79BAFA9E-7332-47D0-A751-0A4937010BCD}"/>
                  </a:ext>
                </a:extLst>
              </p:cNvPr>
              <p:cNvSpPr txBox="1"/>
              <p:nvPr/>
            </p:nvSpPr>
            <p:spPr>
              <a:xfrm>
                <a:off x="1192480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05</a:t>
                </a:r>
              </a:p>
            </p:txBody>
          </p: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6F67283B-764F-41B6-BB52-849A9393FE75}"/>
                  </a:ext>
                </a:extLst>
              </p:cNvPr>
              <p:cNvSpPr txBox="1"/>
              <p:nvPr/>
            </p:nvSpPr>
            <p:spPr>
              <a:xfrm>
                <a:off x="1009809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July</a:t>
                </a:r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F666483B-E749-4494-8F40-362C4A1BCD84}"/>
                </a:ext>
              </a:extLst>
            </p:cNvPr>
            <p:cNvGrpSpPr/>
            <p:nvPr/>
          </p:nvGrpSpPr>
          <p:grpSpPr>
            <a:xfrm>
              <a:off x="268497" y="4739642"/>
              <a:ext cx="3184106" cy="1505937"/>
              <a:chOff x="190040" y="4715950"/>
              <a:chExt cx="3976914" cy="1505937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E7AD6B31-9BC0-4EC7-A238-BEE37AA96E6A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gradFill>
                      <a:gsLst>
                        <a:gs pos="0">
                          <a:srgbClr val="FF598A">
                            <a:alpha val="70000"/>
                          </a:srgbClr>
                        </a:gs>
                        <a:gs pos="100000">
                          <a:srgbClr val="FF8A9C">
                            <a:alpha val="70000"/>
                          </a:srgbClr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A53760AC-D6C6-44C9-8CD0-56355A0E6EF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53A81010-C81D-4D0E-AF21-317D17B509F0}"/>
              </a:ext>
            </a:extLst>
          </p:cNvPr>
          <p:cNvGrpSpPr/>
          <p:nvPr/>
        </p:nvGrpSpPr>
        <p:grpSpPr>
          <a:xfrm>
            <a:off x="3113296" y="2039170"/>
            <a:ext cx="3184106" cy="4257209"/>
            <a:chOff x="3113296" y="1988370"/>
            <a:chExt cx="3184106" cy="4257209"/>
          </a:xfrm>
        </p:grpSpPr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F438A8EC-25D2-4773-9CE7-DEDF79A0B5D0}"/>
                </a:ext>
              </a:extLst>
            </p:cNvPr>
            <p:cNvGrpSpPr/>
            <p:nvPr/>
          </p:nvGrpSpPr>
          <p:grpSpPr>
            <a:xfrm>
              <a:off x="3657542" y="1988370"/>
              <a:ext cx="2095617" cy="2443520"/>
              <a:chOff x="3657542" y="1988370"/>
              <a:chExt cx="2095617" cy="2443520"/>
            </a:xfrm>
          </p:grpSpPr>
          <p:grpSp>
            <p:nvGrpSpPr>
              <p:cNvPr id="31" name="Group 30">
                <a:extLst>
                  <a:ext uri="{FF2B5EF4-FFF2-40B4-BE49-F238E27FC236}">
                    <a16:creationId xmlns:a16="http://schemas.microsoft.com/office/drawing/2014/main" id="{9D676402-2AB7-41A5-9108-EF7AFC7FF844}"/>
                  </a:ext>
                </a:extLst>
              </p:cNvPr>
              <p:cNvGrpSpPr/>
              <p:nvPr/>
            </p:nvGrpSpPr>
            <p:grpSpPr>
              <a:xfrm>
                <a:off x="3657542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35" name="Freeform: Shape 34">
                  <a:extLst>
                    <a:ext uri="{FF2B5EF4-FFF2-40B4-BE49-F238E27FC236}">
                      <a16:creationId xmlns:a16="http://schemas.microsoft.com/office/drawing/2014/main" id="{B3516BFC-F3F3-4452-B1FC-409ED0927A02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" name="Freeform: Shape 35">
                  <a:extLst>
                    <a:ext uri="{FF2B5EF4-FFF2-40B4-BE49-F238E27FC236}">
                      <a16:creationId xmlns:a16="http://schemas.microsoft.com/office/drawing/2014/main" id="{8076C639-D06E-47A9-9BFD-CE11B7E7AB9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2" name="Freeform: Shape 31">
                <a:extLst>
                  <a:ext uri="{FF2B5EF4-FFF2-40B4-BE49-F238E27FC236}">
                    <a16:creationId xmlns:a16="http://schemas.microsoft.com/office/drawing/2014/main" id="{BECC7EE9-EE65-4408-882F-F5FDD56798B8}"/>
                  </a:ext>
                </a:extLst>
              </p:cNvPr>
              <p:cNvSpPr/>
              <p:nvPr/>
            </p:nvSpPr>
            <p:spPr>
              <a:xfrm>
                <a:off x="3789304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974F">
                      <a:alpha val="70000"/>
                    </a:srgbClr>
                  </a:gs>
                  <a:gs pos="100000">
                    <a:srgbClr val="FEBD61">
                      <a:alpha val="70000"/>
                    </a:srgbClr>
                  </a:gs>
                </a:gsLst>
                <a:lin ang="10800000" scaled="1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3758B898-5775-4FA7-837D-78E7DA670F2D}"/>
                  </a:ext>
                </a:extLst>
              </p:cNvPr>
              <p:cNvSpPr txBox="1"/>
              <p:nvPr/>
            </p:nvSpPr>
            <p:spPr>
              <a:xfrm>
                <a:off x="4037279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26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9128A282-A7C2-4EE5-93AB-CE471AC68F48}"/>
                  </a:ext>
                </a:extLst>
              </p:cNvPr>
              <p:cNvSpPr txBox="1"/>
              <p:nvPr/>
            </p:nvSpPr>
            <p:spPr>
              <a:xfrm>
                <a:off x="3854608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March</a:t>
                </a:r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524EAF9-DD47-431F-80D3-186DD25997D8}"/>
                </a:ext>
              </a:extLst>
            </p:cNvPr>
            <p:cNvGrpSpPr/>
            <p:nvPr/>
          </p:nvGrpSpPr>
          <p:grpSpPr>
            <a:xfrm>
              <a:off x="3113296" y="4739642"/>
              <a:ext cx="3184106" cy="1505937"/>
              <a:chOff x="190040" y="4715950"/>
              <a:chExt cx="3976914" cy="1505937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B0ECFF00-62FC-4BBC-9CE2-672027404F95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gradFill>
                      <a:gsLst>
                        <a:gs pos="0">
                          <a:srgbClr val="FF974F">
                            <a:alpha val="70000"/>
                          </a:srgbClr>
                        </a:gs>
                        <a:gs pos="100000">
                          <a:srgbClr val="FEBD61">
                            <a:alpha val="70000"/>
                          </a:srgbClr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79BEF31A-2099-4BE4-885A-78424B692BBF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3328A3C-D1F5-4C56-9A2C-3400DE99533E}"/>
              </a:ext>
            </a:extLst>
          </p:cNvPr>
          <p:cNvGrpSpPr/>
          <p:nvPr/>
        </p:nvGrpSpPr>
        <p:grpSpPr>
          <a:xfrm>
            <a:off x="5958095" y="2039170"/>
            <a:ext cx="3184106" cy="4257209"/>
            <a:chOff x="5958095" y="1988370"/>
            <a:chExt cx="3184106" cy="4257209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9821FF13-E573-4384-ADEB-BF7D30209419}"/>
                </a:ext>
              </a:extLst>
            </p:cNvPr>
            <p:cNvGrpSpPr/>
            <p:nvPr/>
          </p:nvGrpSpPr>
          <p:grpSpPr>
            <a:xfrm>
              <a:off x="6502341" y="1988370"/>
              <a:ext cx="2095617" cy="2443520"/>
              <a:chOff x="6502341" y="1988370"/>
              <a:chExt cx="2095617" cy="2443520"/>
            </a:xfrm>
          </p:grpSpPr>
          <p:grpSp>
            <p:nvGrpSpPr>
              <p:cNvPr id="38" name="Group 37">
                <a:extLst>
                  <a:ext uri="{FF2B5EF4-FFF2-40B4-BE49-F238E27FC236}">
                    <a16:creationId xmlns:a16="http://schemas.microsoft.com/office/drawing/2014/main" id="{08DF0ECB-F178-4608-AD7A-6C706ADA2BF1}"/>
                  </a:ext>
                </a:extLst>
              </p:cNvPr>
              <p:cNvGrpSpPr/>
              <p:nvPr/>
            </p:nvGrpSpPr>
            <p:grpSpPr>
              <a:xfrm>
                <a:off x="6502341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2" name="Freeform: Shape 41">
                  <a:extLst>
                    <a:ext uri="{FF2B5EF4-FFF2-40B4-BE49-F238E27FC236}">
                      <a16:creationId xmlns:a16="http://schemas.microsoft.com/office/drawing/2014/main" id="{7E43D260-FBD4-49E8-9AF1-367767A56CB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3" name="Freeform: Shape 42">
                  <a:extLst>
                    <a:ext uri="{FF2B5EF4-FFF2-40B4-BE49-F238E27FC236}">
                      <a16:creationId xmlns:a16="http://schemas.microsoft.com/office/drawing/2014/main" id="{8BCBB125-87A3-45D7-BF49-E6FE2B0E57BB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9" name="Freeform: Shape 38">
                <a:extLst>
                  <a:ext uri="{FF2B5EF4-FFF2-40B4-BE49-F238E27FC236}">
                    <a16:creationId xmlns:a16="http://schemas.microsoft.com/office/drawing/2014/main" id="{0FD14AB6-2F4D-4439-87F4-F030D5EAD00C}"/>
                  </a:ext>
                </a:extLst>
              </p:cNvPr>
              <p:cNvSpPr/>
              <p:nvPr/>
            </p:nvSpPr>
            <p:spPr>
              <a:xfrm>
                <a:off x="6634103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598A">
                      <a:alpha val="70000"/>
                    </a:srgbClr>
                  </a:gs>
                  <a:gs pos="100000">
                    <a:srgbClr val="FF8A9C">
                      <a:alpha val="70000"/>
                    </a:srgbClr>
                  </a:gs>
                </a:gsLst>
                <a:lin ang="10800000" scaled="1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7472EC21-B77E-46BD-8D4B-020AE7BC7675}"/>
                  </a:ext>
                </a:extLst>
              </p:cNvPr>
              <p:cNvSpPr txBox="1"/>
              <p:nvPr/>
            </p:nvSpPr>
            <p:spPr>
              <a:xfrm>
                <a:off x="6882078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22</a:t>
                </a:r>
              </a:p>
            </p:txBody>
          </p:sp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29736C61-FFD6-4F51-9653-373D28728A48}"/>
                  </a:ext>
                </a:extLst>
              </p:cNvPr>
              <p:cNvSpPr txBox="1"/>
              <p:nvPr/>
            </p:nvSpPr>
            <p:spPr>
              <a:xfrm>
                <a:off x="6699407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August</a:t>
                </a:r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F4E4C7FD-CAD2-4065-ABE0-5253C3F2A2CD}"/>
                </a:ext>
              </a:extLst>
            </p:cNvPr>
            <p:cNvGrpSpPr/>
            <p:nvPr/>
          </p:nvGrpSpPr>
          <p:grpSpPr>
            <a:xfrm>
              <a:off x="5958095" y="4739642"/>
              <a:ext cx="3184106" cy="1505937"/>
              <a:chOff x="190040" y="4715950"/>
              <a:chExt cx="3976914" cy="1505937"/>
            </a:xfrm>
          </p:grpSpPr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6C92D34C-D98A-425A-BD7D-E4ACEEAA669D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gradFill>
                      <a:gsLst>
                        <a:gs pos="0">
                          <a:srgbClr val="FF598A">
                            <a:alpha val="70000"/>
                          </a:srgbClr>
                        </a:gs>
                        <a:gs pos="100000">
                          <a:srgbClr val="FF8A9C">
                            <a:alpha val="70000"/>
                          </a:srgbClr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6671DDEF-91AF-448B-A1C4-4DBD99419F3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2C94937B-E784-4815-B1E4-DDB98F781E3F}"/>
              </a:ext>
            </a:extLst>
          </p:cNvPr>
          <p:cNvGrpSpPr/>
          <p:nvPr/>
        </p:nvGrpSpPr>
        <p:grpSpPr>
          <a:xfrm>
            <a:off x="8802894" y="2039170"/>
            <a:ext cx="3184106" cy="4257209"/>
            <a:chOff x="8802894" y="1988370"/>
            <a:chExt cx="3184106" cy="4257209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829D7466-1EE3-452D-997C-7C1FEEE83B85}"/>
                </a:ext>
              </a:extLst>
            </p:cNvPr>
            <p:cNvGrpSpPr/>
            <p:nvPr/>
          </p:nvGrpSpPr>
          <p:grpSpPr>
            <a:xfrm>
              <a:off x="9347140" y="1988370"/>
              <a:ext cx="2095617" cy="2443520"/>
              <a:chOff x="9347140" y="1988370"/>
              <a:chExt cx="2095617" cy="2443520"/>
            </a:xfrm>
          </p:grpSpPr>
          <p:grpSp>
            <p:nvGrpSpPr>
              <p:cNvPr id="45" name="Group 44">
                <a:extLst>
                  <a:ext uri="{FF2B5EF4-FFF2-40B4-BE49-F238E27FC236}">
                    <a16:creationId xmlns:a16="http://schemas.microsoft.com/office/drawing/2014/main" id="{0C73A44F-1BD8-475F-95B3-10CAEC469297}"/>
                  </a:ext>
                </a:extLst>
              </p:cNvPr>
              <p:cNvGrpSpPr/>
              <p:nvPr/>
            </p:nvGrpSpPr>
            <p:grpSpPr>
              <a:xfrm>
                <a:off x="9347140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9" name="Freeform: Shape 48">
                  <a:extLst>
                    <a:ext uri="{FF2B5EF4-FFF2-40B4-BE49-F238E27FC236}">
                      <a16:creationId xmlns:a16="http://schemas.microsoft.com/office/drawing/2014/main" id="{8ED96FAE-1BE8-4FD5-84C5-6D761CAF113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0" name="Freeform: Shape 49">
                  <a:extLst>
                    <a:ext uri="{FF2B5EF4-FFF2-40B4-BE49-F238E27FC236}">
                      <a16:creationId xmlns:a16="http://schemas.microsoft.com/office/drawing/2014/main" id="{66F6D48C-EACF-4760-B1C0-604F9C30C156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46" name="Freeform: Shape 45">
                <a:extLst>
                  <a:ext uri="{FF2B5EF4-FFF2-40B4-BE49-F238E27FC236}">
                    <a16:creationId xmlns:a16="http://schemas.microsoft.com/office/drawing/2014/main" id="{3A3D3199-CFC9-4A09-B79C-5EF255B4CE9A}"/>
                  </a:ext>
                </a:extLst>
              </p:cNvPr>
              <p:cNvSpPr/>
              <p:nvPr/>
            </p:nvSpPr>
            <p:spPr>
              <a:xfrm>
                <a:off x="9478902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gradFill>
                <a:gsLst>
                  <a:gs pos="0">
                    <a:srgbClr val="FF974F">
                      <a:alpha val="70000"/>
                    </a:srgbClr>
                  </a:gs>
                  <a:gs pos="100000">
                    <a:srgbClr val="FEBD61">
                      <a:alpha val="70000"/>
                    </a:srgbClr>
                  </a:gs>
                </a:gsLst>
                <a:lin ang="10800000" scaled="1"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26D5BBF5-0E8E-4C36-9293-560B21954A68}"/>
                  </a:ext>
                </a:extLst>
              </p:cNvPr>
              <p:cNvSpPr txBox="1"/>
              <p:nvPr/>
            </p:nvSpPr>
            <p:spPr>
              <a:xfrm>
                <a:off x="9726877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17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7F1E7612-7DFC-4AB4-8711-CD06AD695972}"/>
                  </a:ext>
                </a:extLst>
              </p:cNvPr>
              <p:cNvSpPr txBox="1"/>
              <p:nvPr/>
            </p:nvSpPr>
            <p:spPr>
              <a:xfrm>
                <a:off x="9544206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October</a:t>
                </a:r>
              </a:p>
            </p:txBody>
          </p:sp>
        </p:grp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1268840F-859C-45CB-BF64-C11F9C20AD86}"/>
                </a:ext>
              </a:extLst>
            </p:cNvPr>
            <p:cNvGrpSpPr/>
            <p:nvPr/>
          </p:nvGrpSpPr>
          <p:grpSpPr>
            <a:xfrm>
              <a:off x="8802894" y="4739642"/>
              <a:ext cx="3184106" cy="1505937"/>
              <a:chOff x="190040" y="4715950"/>
              <a:chExt cx="3976914" cy="1505937"/>
            </a:xfrm>
          </p:grpSpPr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C8D96C14-8DE5-466E-9114-35EC24272481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gradFill>
                      <a:gsLst>
                        <a:gs pos="0">
                          <a:srgbClr val="FF974F">
                            <a:alpha val="70000"/>
                          </a:srgbClr>
                        </a:gs>
                        <a:gs pos="100000">
                          <a:srgbClr val="FEBD61">
                            <a:alpha val="70000"/>
                          </a:srgbClr>
                        </a:gs>
                      </a:gsLst>
                      <a:lin ang="10800000" scaled="1"/>
                    </a:gra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6FCDB507-AAEE-4CF9-B576-8699F0D2F846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1619106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path" presetSubtype="0" repeatCount="indefinite" accel="50000" decel="50000" autoRev="1" fill="hold" nodeType="withEffect">
                                  <p:stCondLst>
                                    <p:cond delay="920"/>
                                  </p:stCondLst>
                                  <p:childTnLst>
                                    <p:animMotion origin="layout" path="M -4.16667E-6 1.11111E-6 L -4.16667E-6 0.0331 " pathEditMode="relative" rAng="0" ptsTypes="AA">
                                      <p:cBhvr>
                                        <p:cTn id="1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2" presetClass="path" presetSubtype="0" repeatCount="indefinite" accel="50000" decel="50000" autoRev="1" fill="hold" nodeType="withEffect">
                                  <p:stCondLst>
                                    <p:cond delay="1020"/>
                                  </p:stCondLst>
                                  <p:childTnLst>
                                    <p:animMotion origin="layout" path="M 2.5E-6 1.11111E-6 L 2.5E-6 0.03796 " pathEditMode="relative" rAng="0" ptsTypes="AA">
                                      <p:cBhvr>
                                        <p:cTn id="2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98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path" presetSubtype="0" repeatCount="indefinite" accel="50000" decel="50000" autoRev="1" fill="hold" nodeType="withEffect">
                                  <p:stCondLst>
                                    <p:cond delay="1120"/>
                                  </p:stCondLst>
                                  <p:childTnLst>
                                    <p:animMotion origin="layout" path="M -8.33333E-7 1.11111E-6 L -8.33333E-7 0.0331 " pathEditMode="relative" rAng="0" ptsTypes="AA">
                                      <p:cBhvr>
                                        <p:cTn id="30" dur="1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31" presetID="2" presetClass="entr" presetSubtype="4" decel="100000" fill="hold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path" presetSubtype="0" repeatCount="indefinite" accel="50000" decel="50000" autoRev="1" fill="hold" nodeType="withEffect">
                                  <p:stCondLst>
                                    <p:cond delay="1220"/>
                                  </p:stCondLst>
                                  <p:childTnLst>
                                    <p:animMotion origin="layout" path="M -4.16667E-6 1.11111E-6 L -4.16667E-6 0.04028 " pathEditMode="relative" rAng="0" ptsTypes="AA">
                                      <p:cBhvr>
                                        <p:cTn id="36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01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/>
      <p:bldP spid="2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Box 27">
            <a:extLst>
              <a:ext uri="{FF2B5EF4-FFF2-40B4-BE49-F238E27FC236}">
                <a16:creationId xmlns:a16="http://schemas.microsoft.com/office/drawing/2014/main" id="{31CA4D1B-17CC-4D1A-B1C8-DE11020C325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Calendar Slide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370C201A-7EE1-42B7-A4D6-236D75DA65F0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B1AEC2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5434C4E-377F-4D3A-9C4E-AF2307C0CDAC}"/>
              </a:ext>
            </a:extLst>
          </p:cNvPr>
          <p:cNvGrpSpPr/>
          <p:nvPr/>
        </p:nvGrpSpPr>
        <p:grpSpPr>
          <a:xfrm>
            <a:off x="268497" y="2039170"/>
            <a:ext cx="3184106" cy="4257209"/>
            <a:chOff x="268497" y="1988370"/>
            <a:chExt cx="3184106" cy="4257209"/>
          </a:xfrm>
        </p:grpSpPr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0239F212-C5E2-45CF-AB0C-8C41082C8A99}"/>
                </a:ext>
              </a:extLst>
            </p:cNvPr>
            <p:cNvGrpSpPr/>
            <p:nvPr/>
          </p:nvGrpSpPr>
          <p:grpSpPr>
            <a:xfrm>
              <a:off x="812743" y="1988370"/>
              <a:ext cx="2095617" cy="2443520"/>
              <a:chOff x="812743" y="1988370"/>
              <a:chExt cx="2095617" cy="2443520"/>
            </a:xfrm>
          </p:grpSpPr>
          <p:grpSp>
            <p:nvGrpSpPr>
              <p:cNvPr id="24" name="Group 23">
                <a:extLst>
                  <a:ext uri="{FF2B5EF4-FFF2-40B4-BE49-F238E27FC236}">
                    <a16:creationId xmlns:a16="http://schemas.microsoft.com/office/drawing/2014/main" id="{72EA3832-E59E-4C1C-9FB7-1BFC87BBDF80}"/>
                  </a:ext>
                </a:extLst>
              </p:cNvPr>
              <p:cNvGrpSpPr/>
              <p:nvPr/>
            </p:nvGrpSpPr>
            <p:grpSpPr>
              <a:xfrm>
                <a:off x="812743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14" name="Freeform: Shape 13">
                  <a:extLst>
                    <a:ext uri="{FF2B5EF4-FFF2-40B4-BE49-F238E27FC236}">
                      <a16:creationId xmlns:a16="http://schemas.microsoft.com/office/drawing/2014/main" id="{9D23B3E6-6584-414E-B8CC-654EECE765A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" name="Freeform: Shape 12">
                  <a:extLst>
                    <a:ext uri="{FF2B5EF4-FFF2-40B4-BE49-F238E27FC236}">
                      <a16:creationId xmlns:a16="http://schemas.microsoft.com/office/drawing/2014/main" id="{3491EB88-A0F2-4392-91DA-DBBCC666482E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Freeform: Shape 11">
                <a:extLst>
                  <a:ext uri="{FF2B5EF4-FFF2-40B4-BE49-F238E27FC236}">
                    <a16:creationId xmlns:a16="http://schemas.microsoft.com/office/drawing/2014/main" id="{38751663-3877-47E2-8584-BF7CCC370DD2}"/>
                  </a:ext>
                </a:extLst>
              </p:cNvPr>
              <p:cNvSpPr/>
              <p:nvPr/>
            </p:nvSpPr>
            <p:spPr>
              <a:xfrm>
                <a:off x="944505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B1AEC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79BAFA9E-7332-47D0-A751-0A4937010BCD}"/>
                  </a:ext>
                </a:extLst>
              </p:cNvPr>
              <p:cNvSpPr txBox="1"/>
              <p:nvPr/>
            </p:nvSpPr>
            <p:spPr>
              <a:xfrm>
                <a:off x="1192480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05</a:t>
                </a:r>
              </a:p>
            </p:txBody>
          </p: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6F67283B-764F-41B6-BB52-849A9393FE75}"/>
                  </a:ext>
                </a:extLst>
              </p:cNvPr>
              <p:cNvSpPr txBox="1"/>
              <p:nvPr/>
            </p:nvSpPr>
            <p:spPr>
              <a:xfrm>
                <a:off x="1009809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July</a:t>
                </a:r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F666483B-E749-4494-8F40-362C4A1BCD84}"/>
                </a:ext>
              </a:extLst>
            </p:cNvPr>
            <p:cNvGrpSpPr/>
            <p:nvPr/>
          </p:nvGrpSpPr>
          <p:grpSpPr>
            <a:xfrm>
              <a:off x="268497" y="4739642"/>
              <a:ext cx="3184106" cy="1505937"/>
              <a:chOff x="190040" y="4715950"/>
              <a:chExt cx="3976914" cy="1505937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E7AD6B31-9BC0-4EC7-A238-BEE37AA96E6A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B1AEC2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A53760AC-D6C6-44C9-8CD0-56355A0E6EF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B1AEC2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53A81010-C81D-4D0E-AF21-317D17B509F0}"/>
              </a:ext>
            </a:extLst>
          </p:cNvPr>
          <p:cNvGrpSpPr/>
          <p:nvPr/>
        </p:nvGrpSpPr>
        <p:grpSpPr>
          <a:xfrm>
            <a:off x="3113296" y="2039170"/>
            <a:ext cx="3184106" cy="4257209"/>
            <a:chOff x="3113296" y="1988370"/>
            <a:chExt cx="3184106" cy="4257209"/>
          </a:xfrm>
        </p:grpSpPr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F438A8EC-25D2-4773-9CE7-DEDF79A0B5D0}"/>
                </a:ext>
              </a:extLst>
            </p:cNvPr>
            <p:cNvGrpSpPr/>
            <p:nvPr/>
          </p:nvGrpSpPr>
          <p:grpSpPr>
            <a:xfrm>
              <a:off x="3657542" y="1988370"/>
              <a:ext cx="2095617" cy="2443520"/>
              <a:chOff x="3657542" y="1988370"/>
              <a:chExt cx="2095617" cy="2443520"/>
            </a:xfrm>
          </p:grpSpPr>
          <p:grpSp>
            <p:nvGrpSpPr>
              <p:cNvPr id="31" name="Group 30">
                <a:extLst>
                  <a:ext uri="{FF2B5EF4-FFF2-40B4-BE49-F238E27FC236}">
                    <a16:creationId xmlns:a16="http://schemas.microsoft.com/office/drawing/2014/main" id="{9D676402-2AB7-41A5-9108-EF7AFC7FF844}"/>
                  </a:ext>
                </a:extLst>
              </p:cNvPr>
              <p:cNvGrpSpPr/>
              <p:nvPr/>
            </p:nvGrpSpPr>
            <p:grpSpPr>
              <a:xfrm>
                <a:off x="3657542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35" name="Freeform: Shape 34">
                  <a:extLst>
                    <a:ext uri="{FF2B5EF4-FFF2-40B4-BE49-F238E27FC236}">
                      <a16:creationId xmlns:a16="http://schemas.microsoft.com/office/drawing/2014/main" id="{B3516BFC-F3F3-4452-B1FC-409ED0927A02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" name="Freeform: Shape 35">
                  <a:extLst>
                    <a:ext uri="{FF2B5EF4-FFF2-40B4-BE49-F238E27FC236}">
                      <a16:creationId xmlns:a16="http://schemas.microsoft.com/office/drawing/2014/main" id="{8076C639-D06E-47A9-9BFD-CE11B7E7AB9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2" name="Freeform: Shape 31">
                <a:extLst>
                  <a:ext uri="{FF2B5EF4-FFF2-40B4-BE49-F238E27FC236}">
                    <a16:creationId xmlns:a16="http://schemas.microsoft.com/office/drawing/2014/main" id="{BECC7EE9-EE65-4408-882F-F5FDD56798B8}"/>
                  </a:ext>
                </a:extLst>
              </p:cNvPr>
              <p:cNvSpPr/>
              <p:nvPr/>
            </p:nvSpPr>
            <p:spPr>
              <a:xfrm>
                <a:off x="3789304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B1AEC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3758B898-5775-4FA7-837D-78E7DA670F2D}"/>
                  </a:ext>
                </a:extLst>
              </p:cNvPr>
              <p:cNvSpPr txBox="1"/>
              <p:nvPr/>
            </p:nvSpPr>
            <p:spPr>
              <a:xfrm>
                <a:off x="4037279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26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9128A282-A7C2-4EE5-93AB-CE471AC68F48}"/>
                  </a:ext>
                </a:extLst>
              </p:cNvPr>
              <p:cNvSpPr txBox="1"/>
              <p:nvPr/>
            </p:nvSpPr>
            <p:spPr>
              <a:xfrm>
                <a:off x="3854608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March</a:t>
                </a:r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524EAF9-DD47-431F-80D3-186DD25997D8}"/>
                </a:ext>
              </a:extLst>
            </p:cNvPr>
            <p:cNvGrpSpPr/>
            <p:nvPr/>
          </p:nvGrpSpPr>
          <p:grpSpPr>
            <a:xfrm>
              <a:off x="3113296" y="4739642"/>
              <a:ext cx="3184106" cy="1505937"/>
              <a:chOff x="190040" y="4715950"/>
              <a:chExt cx="3976914" cy="1505937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B0ECFF00-62FC-4BBC-9CE2-672027404F95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B1AEC2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79BEF31A-2099-4BE4-885A-78424B692BBF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B1AEC2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3328A3C-D1F5-4C56-9A2C-3400DE99533E}"/>
              </a:ext>
            </a:extLst>
          </p:cNvPr>
          <p:cNvGrpSpPr/>
          <p:nvPr/>
        </p:nvGrpSpPr>
        <p:grpSpPr>
          <a:xfrm>
            <a:off x="5958095" y="2039170"/>
            <a:ext cx="3184106" cy="4257209"/>
            <a:chOff x="5958095" y="1988370"/>
            <a:chExt cx="3184106" cy="4257209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9821FF13-E573-4384-ADEB-BF7D30209419}"/>
                </a:ext>
              </a:extLst>
            </p:cNvPr>
            <p:cNvGrpSpPr/>
            <p:nvPr/>
          </p:nvGrpSpPr>
          <p:grpSpPr>
            <a:xfrm>
              <a:off x="6502341" y="1988370"/>
              <a:ext cx="2095617" cy="2443520"/>
              <a:chOff x="6502341" y="1988370"/>
              <a:chExt cx="2095617" cy="2443520"/>
            </a:xfrm>
          </p:grpSpPr>
          <p:grpSp>
            <p:nvGrpSpPr>
              <p:cNvPr id="38" name="Group 37">
                <a:extLst>
                  <a:ext uri="{FF2B5EF4-FFF2-40B4-BE49-F238E27FC236}">
                    <a16:creationId xmlns:a16="http://schemas.microsoft.com/office/drawing/2014/main" id="{08DF0ECB-F178-4608-AD7A-6C706ADA2BF1}"/>
                  </a:ext>
                </a:extLst>
              </p:cNvPr>
              <p:cNvGrpSpPr/>
              <p:nvPr/>
            </p:nvGrpSpPr>
            <p:grpSpPr>
              <a:xfrm>
                <a:off x="6502341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2" name="Freeform: Shape 41">
                  <a:extLst>
                    <a:ext uri="{FF2B5EF4-FFF2-40B4-BE49-F238E27FC236}">
                      <a16:creationId xmlns:a16="http://schemas.microsoft.com/office/drawing/2014/main" id="{7E43D260-FBD4-49E8-9AF1-367767A56CB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3" name="Freeform: Shape 42">
                  <a:extLst>
                    <a:ext uri="{FF2B5EF4-FFF2-40B4-BE49-F238E27FC236}">
                      <a16:creationId xmlns:a16="http://schemas.microsoft.com/office/drawing/2014/main" id="{8BCBB125-87A3-45D7-BF49-E6FE2B0E57BB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9" name="Freeform: Shape 38">
                <a:extLst>
                  <a:ext uri="{FF2B5EF4-FFF2-40B4-BE49-F238E27FC236}">
                    <a16:creationId xmlns:a16="http://schemas.microsoft.com/office/drawing/2014/main" id="{0FD14AB6-2F4D-4439-87F4-F030D5EAD00C}"/>
                  </a:ext>
                </a:extLst>
              </p:cNvPr>
              <p:cNvSpPr/>
              <p:nvPr/>
            </p:nvSpPr>
            <p:spPr>
              <a:xfrm>
                <a:off x="6634103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B1AEC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7472EC21-B77E-46BD-8D4B-020AE7BC7675}"/>
                  </a:ext>
                </a:extLst>
              </p:cNvPr>
              <p:cNvSpPr txBox="1"/>
              <p:nvPr/>
            </p:nvSpPr>
            <p:spPr>
              <a:xfrm>
                <a:off x="6882078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22</a:t>
                </a:r>
              </a:p>
            </p:txBody>
          </p:sp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29736C61-FFD6-4F51-9653-373D28728A48}"/>
                  </a:ext>
                </a:extLst>
              </p:cNvPr>
              <p:cNvSpPr txBox="1"/>
              <p:nvPr/>
            </p:nvSpPr>
            <p:spPr>
              <a:xfrm>
                <a:off x="6699407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August</a:t>
                </a:r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F4E4C7FD-CAD2-4065-ABE0-5253C3F2A2CD}"/>
                </a:ext>
              </a:extLst>
            </p:cNvPr>
            <p:cNvGrpSpPr/>
            <p:nvPr/>
          </p:nvGrpSpPr>
          <p:grpSpPr>
            <a:xfrm>
              <a:off x="5958095" y="4739642"/>
              <a:ext cx="3184106" cy="1505937"/>
              <a:chOff x="190040" y="4715950"/>
              <a:chExt cx="3976914" cy="1505937"/>
            </a:xfrm>
          </p:grpSpPr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6C92D34C-D98A-425A-BD7D-E4ACEEAA669D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B1AEC2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6671DDEF-91AF-448B-A1C4-4DBD99419F3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B1AEC2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2C94937B-E784-4815-B1E4-DDB98F781E3F}"/>
              </a:ext>
            </a:extLst>
          </p:cNvPr>
          <p:cNvGrpSpPr/>
          <p:nvPr/>
        </p:nvGrpSpPr>
        <p:grpSpPr>
          <a:xfrm>
            <a:off x="8802894" y="2039170"/>
            <a:ext cx="3184106" cy="4257209"/>
            <a:chOff x="8802894" y="1988370"/>
            <a:chExt cx="3184106" cy="4257209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829D7466-1EE3-452D-997C-7C1FEEE83B85}"/>
                </a:ext>
              </a:extLst>
            </p:cNvPr>
            <p:cNvGrpSpPr/>
            <p:nvPr/>
          </p:nvGrpSpPr>
          <p:grpSpPr>
            <a:xfrm>
              <a:off x="9347140" y="1988370"/>
              <a:ext cx="2095617" cy="2443520"/>
              <a:chOff x="9347140" y="1988370"/>
              <a:chExt cx="2095617" cy="2443520"/>
            </a:xfrm>
          </p:grpSpPr>
          <p:grpSp>
            <p:nvGrpSpPr>
              <p:cNvPr id="45" name="Group 44">
                <a:extLst>
                  <a:ext uri="{FF2B5EF4-FFF2-40B4-BE49-F238E27FC236}">
                    <a16:creationId xmlns:a16="http://schemas.microsoft.com/office/drawing/2014/main" id="{0C73A44F-1BD8-475F-95B3-10CAEC469297}"/>
                  </a:ext>
                </a:extLst>
              </p:cNvPr>
              <p:cNvGrpSpPr/>
              <p:nvPr/>
            </p:nvGrpSpPr>
            <p:grpSpPr>
              <a:xfrm>
                <a:off x="9347140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9" name="Freeform: Shape 48">
                  <a:extLst>
                    <a:ext uri="{FF2B5EF4-FFF2-40B4-BE49-F238E27FC236}">
                      <a16:creationId xmlns:a16="http://schemas.microsoft.com/office/drawing/2014/main" id="{8ED96FAE-1BE8-4FD5-84C5-6D761CAF113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0" name="Freeform: Shape 49">
                  <a:extLst>
                    <a:ext uri="{FF2B5EF4-FFF2-40B4-BE49-F238E27FC236}">
                      <a16:creationId xmlns:a16="http://schemas.microsoft.com/office/drawing/2014/main" id="{66F6D48C-EACF-4760-B1C0-604F9C30C156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46" name="Freeform: Shape 45">
                <a:extLst>
                  <a:ext uri="{FF2B5EF4-FFF2-40B4-BE49-F238E27FC236}">
                    <a16:creationId xmlns:a16="http://schemas.microsoft.com/office/drawing/2014/main" id="{3A3D3199-CFC9-4A09-B79C-5EF255B4CE9A}"/>
                  </a:ext>
                </a:extLst>
              </p:cNvPr>
              <p:cNvSpPr/>
              <p:nvPr/>
            </p:nvSpPr>
            <p:spPr>
              <a:xfrm>
                <a:off x="9478902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B1AEC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26D5BBF5-0E8E-4C36-9293-560B21954A68}"/>
                  </a:ext>
                </a:extLst>
              </p:cNvPr>
              <p:cNvSpPr txBox="1"/>
              <p:nvPr/>
            </p:nvSpPr>
            <p:spPr>
              <a:xfrm>
                <a:off x="9726877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17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7F1E7612-7DFC-4AB4-8711-CD06AD695972}"/>
                  </a:ext>
                </a:extLst>
              </p:cNvPr>
              <p:cNvSpPr txBox="1"/>
              <p:nvPr/>
            </p:nvSpPr>
            <p:spPr>
              <a:xfrm>
                <a:off x="9544206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October</a:t>
                </a:r>
              </a:p>
            </p:txBody>
          </p:sp>
        </p:grp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1268840F-859C-45CB-BF64-C11F9C20AD86}"/>
                </a:ext>
              </a:extLst>
            </p:cNvPr>
            <p:cNvGrpSpPr/>
            <p:nvPr/>
          </p:nvGrpSpPr>
          <p:grpSpPr>
            <a:xfrm>
              <a:off x="8802894" y="4739642"/>
              <a:ext cx="3184106" cy="1505937"/>
              <a:chOff x="190040" y="4715950"/>
              <a:chExt cx="3976914" cy="1505937"/>
            </a:xfrm>
          </p:grpSpPr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C8D96C14-8DE5-466E-9114-35EC24272481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B1AEC2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6FCDB507-AAEE-4CF9-B576-8699F0D2F846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B1AEC2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312393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path" presetSubtype="0" repeatCount="indefinite" accel="50000" decel="50000" autoRev="1" fill="hold" nodeType="withEffect">
                                  <p:stCondLst>
                                    <p:cond delay="920"/>
                                  </p:stCondLst>
                                  <p:childTnLst>
                                    <p:animMotion origin="layout" path="M -4.16667E-6 1.11111E-6 L -4.16667E-6 0.0331 " pathEditMode="relative" rAng="0" ptsTypes="AA">
                                      <p:cBhvr>
                                        <p:cTn id="1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2" presetClass="path" presetSubtype="0" repeatCount="indefinite" accel="50000" decel="50000" autoRev="1" fill="hold" nodeType="withEffect">
                                  <p:stCondLst>
                                    <p:cond delay="1020"/>
                                  </p:stCondLst>
                                  <p:childTnLst>
                                    <p:animMotion origin="layout" path="M 2.5E-6 1.11111E-6 L 2.5E-6 0.03796 " pathEditMode="relative" rAng="0" ptsTypes="AA">
                                      <p:cBhvr>
                                        <p:cTn id="2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98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path" presetSubtype="0" repeatCount="indefinite" accel="50000" decel="50000" autoRev="1" fill="hold" nodeType="withEffect">
                                  <p:stCondLst>
                                    <p:cond delay="1120"/>
                                  </p:stCondLst>
                                  <p:childTnLst>
                                    <p:animMotion origin="layout" path="M -8.33333E-7 1.11111E-6 L -8.33333E-7 0.0331 " pathEditMode="relative" rAng="0" ptsTypes="AA">
                                      <p:cBhvr>
                                        <p:cTn id="30" dur="1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31" presetID="2" presetClass="entr" presetSubtype="4" decel="100000" fill="hold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path" presetSubtype="0" repeatCount="indefinite" accel="50000" decel="50000" autoRev="1" fill="hold" nodeType="withEffect">
                                  <p:stCondLst>
                                    <p:cond delay="1220"/>
                                  </p:stCondLst>
                                  <p:childTnLst>
                                    <p:animMotion origin="layout" path="M -4.16667E-6 1.11111E-6 L -4.16667E-6 0.04028 " pathEditMode="relative" rAng="0" ptsTypes="AA">
                                      <p:cBhvr>
                                        <p:cTn id="36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01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/>
      <p:bldP spid="2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Box 27">
            <a:extLst>
              <a:ext uri="{FF2B5EF4-FFF2-40B4-BE49-F238E27FC236}">
                <a16:creationId xmlns:a16="http://schemas.microsoft.com/office/drawing/2014/main" id="{31CA4D1B-17CC-4D1A-B1C8-DE11020C325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Calendar Slide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370C201A-7EE1-42B7-A4D6-236D75DA65F0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A0C1D5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5434C4E-377F-4D3A-9C4E-AF2307C0CDAC}"/>
              </a:ext>
            </a:extLst>
          </p:cNvPr>
          <p:cNvGrpSpPr/>
          <p:nvPr/>
        </p:nvGrpSpPr>
        <p:grpSpPr>
          <a:xfrm>
            <a:off x="268497" y="2039170"/>
            <a:ext cx="3184106" cy="4257209"/>
            <a:chOff x="268497" y="1988370"/>
            <a:chExt cx="3184106" cy="4257209"/>
          </a:xfrm>
        </p:grpSpPr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0239F212-C5E2-45CF-AB0C-8C41082C8A99}"/>
                </a:ext>
              </a:extLst>
            </p:cNvPr>
            <p:cNvGrpSpPr/>
            <p:nvPr/>
          </p:nvGrpSpPr>
          <p:grpSpPr>
            <a:xfrm>
              <a:off x="812743" y="1988370"/>
              <a:ext cx="2095617" cy="2443520"/>
              <a:chOff x="812743" y="1988370"/>
              <a:chExt cx="2095617" cy="2443520"/>
            </a:xfrm>
          </p:grpSpPr>
          <p:grpSp>
            <p:nvGrpSpPr>
              <p:cNvPr id="24" name="Group 23">
                <a:extLst>
                  <a:ext uri="{FF2B5EF4-FFF2-40B4-BE49-F238E27FC236}">
                    <a16:creationId xmlns:a16="http://schemas.microsoft.com/office/drawing/2014/main" id="{72EA3832-E59E-4C1C-9FB7-1BFC87BBDF80}"/>
                  </a:ext>
                </a:extLst>
              </p:cNvPr>
              <p:cNvGrpSpPr/>
              <p:nvPr/>
            </p:nvGrpSpPr>
            <p:grpSpPr>
              <a:xfrm>
                <a:off x="812743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14" name="Freeform: Shape 13">
                  <a:extLst>
                    <a:ext uri="{FF2B5EF4-FFF2-40B4-BE49-F238E27FC236}">
                      <a16:creationId xmlns:a16="http://schemas.microsoft.com/office/drawing/2014/main" id="{9D23B3E6-6584-414E-B8CC-654EECE765A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" name="Freeform: Shape 12">
                  <a:extLst>
                    <a:ext uri="{FF2B5EF4-FFF2-40B4-BE49-F238E27FC236}">
                      <a16:creationId xmlns:a16="http://schemas.microsoft.com/office/drawing/2014/main" id="{3491EB88-A0F2-4392-91DA-DBBCC666482E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Freeform: Shape 11">
                <a:extLst>
                  <a:ext uri="{FF2B5EF4-FFF2-40B4-BE49-F238E27FC236}">
                    <a16:creationId xmlns:a16="http://schemas.microsoft.com/office/drawing/2014/main" id="{38751663-3877-47E2-8584-BF7CCC370DD2}"/>
                  </a:ext>
                </a:extLst>
              </p:cNvPr>
              <p:cNvSpPr/>
              <p:nvPr/>
            </p:nvSpPr>
            <p:spPr>
              <a:xfrm>
                <a:off x="944505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A0C1D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79BAFA9E-7332-47D0-A751-0A4937010BCD}"/>
                  </a:ext>
                </a:extLst>
              </p:cNvPr>
              <p:cNvSpPr txBox="1"/>
              <p:nvPr/>
            </p:nvSpPr>
            <p:spPr>
              <a:xfrm>
                <a:off x="1192480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05</a:t>
                </a:r>
              </a:p>
            </p:txBody>
          </p: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6F67283B-764F-41B6-BB52-849A9393FE75}"/>
                  </a:ext>
                </a:extLst>
              </p:cNvPr>
              <p:cNvSpPr txBox="1"/>
              <p:nvPr/>
            </p:nvSpPr>
            <p:spPr>
              <a:xfrm>
                <a:off x="1009809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July</a:t>
                </a:r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F666483B-E749-4494-8F40-362C4A1BCD84}"/>
                </a:ext>
              </a:extLst>
            </p:cNvPr>
            <p:cNvGrpSpPr/>
            <p:nvPr/>
          </p:nvGrpSpPr>
          <p:grpSpPr>
            <a:xfrm>
              <a:off x="268497" y="4739642"/>
              <a:ext cx="3184106" cy="1505937"/>
              <a:chOff x="190040" y="4715950"/>
              <a:chExt cx="3976914" cy="1505937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E7AD6B31-9BC0-4EC7-A238-BEE37AA96E6A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A0C1D5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A53760AC-D6C6-44C9-8CD0-56355A0E6EF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A0C1D5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53A81010-C81D-4D0E-AF21-317D17B509F0}"/>
              </a:ext>
            </a:extLst>
          </p:cNvPr>
          <p:cNvGrpSpPr/>
          <p:nvPr/>
        </p:nvGrpSpPr>
        <p:grpSpPr>
          <a:xfrm>
            <a:off x="3113296" y="2039170"/>
            <a:ext cx="3184106" cy="4257209"/>
            <a:chOff x="3113296" y="1988370"/>
            <a:chExt cx="3184106" cy="4257209"/>
          </a:xfrm>
        </p:grpSpPr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F438A8EC-25D2-4773-9CE7-DEDF79A0B5D0}"/>
                </a:ext>
              </a:extLst>
            </p:cNvPr>
            <p:cNvGrpSpPr/>
            <p:nvPr/>
          </p:nvGrpSpPr>
          <p:grpSpPr>
            <a:xfrm>
              <a:off x="3657542" y="1988370"/>
              <a:ext cx="2095617" cy="2443520"/>
              <a:chOff x="3657542" y="1988370"/>
              <a:chExt cx="2095617" cy="2443520"/>
            </a:xfrm>
          </p:grpSpPr>
          <p:grpSp>
            <p:nvGrpSpPr>
              <p:cNvPr id="31" name="Group 30">
                <a:extLst>
                  <a:ext uri="{FF2B5EF4-FFF2-40B4-BE49-F238E27FC236}">
                    <a16:creationId xmlns:a16="http://schemas.microsoft.com/office/drawing/2014/main" id="{9D676402-2AB7-41A5-9108-EF7AFC7FF844}"/>
                  </a:ext>
                </a:extLst>
              </p:cNvPr>
              <p:cNvGrpSpPr/>
              <p:nvPr/>
            </p:nvGrpSpPr>
            <p:grpSpPr>
              <a:xfrm>
                <a:off x="3657542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35" name="Freeform: Shape 34">
                  <a:extLst>
                    <a:ext uri="{FF2B5EF4-FFF2-40B4-BE49-F238E27FC236}">
                      <a16:creationId xmlns:a16="http://schemas.microsoft.com/office/drawing/2014/main" id="{B3516BFC-F3F3-4452-B1FC-409ED0927A02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" name="Freeform: Shape 35">
                  <a:extLst>
                    <a:ext uri="{FF2B5EF4-FFF2-40B4-BE49-F238E27FC236}">
                      <a16:creationId xmlns:a16="http://schemas.microsoft.com/office/drawing/2014/main" id="{8076C639-D06E-47A9-9BFD-CE11B7E7AB9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2" name="Freeform: Shape 31">
                <a:extLst>
                  <a:ext uri="{FF2B5EF4-FFF2-40B4-BE49-F238E27FC236}">
                    <a16:creationId xmlns:a16="http://schemas.microsoft.com/office/drawing/2014/main" id="{BECC7EE9-EE65-4408-882F-F5FDD56798B8}"/>
                  </a:ext>
                </a:extLst>
              </p:cNvPr>
              <p:cNvSpPr/>
              <p:nvPr/>
            </p:nvSpPr>
            <p:spPr>
              <a:xfrm>
                <a:off x="3789304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A0C1D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3758B898-5775-4FA7-837D-78E7DA670F2D}"/>
                  </a:ext>
                </a:extLst>
              </p:cNvPr>
              <p:cNvSpPr txBox="1"/>
              <p:nvPr/>
            </p:nvSpPr>
            <p:spPr>
              <a:xfrm>
                <a:off x="4037279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26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9128A282-A7C2-4EE5-93AB-CE471AC68F48}"/>
                  </a:ext>
                </a:extLst>
              </p:cNvPr>
              <p:cNvSpPr txBox="1"/>
              <p:nvPr/>
            </p:nvSpPr>
            <p:spPr>
              <a:xfrm>
                <a:off x="3854608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March</a:t>
                </a:r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524EAF9-DD47-431F-80D3-186DD25997D8}"/>
                </a:ext>
              </a:extLst>
            </p:cNvPr>
            <p:cNvGrpSpPr/>
            <p:nvPr/>
          </p:nvGrpSpPr>
          <p:grpSpPr>
            <a:xfrm>
              <a:off x="3113296" y="4739642"/>
              <a:ext cx="3184106" cy="1505937"/>
              <a:chOff x="190040" y="4715950"/>
              <a:chExt cx="3976914" cy="1505937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B0ECFF00-62FC-4BBC-9CE2-672027404F95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A0C1D5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79BEF31A-2099-4BE4-885A-78424B692BBF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A0C1D5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3328A3C-D1F5-4C56-9A2C-3400DE99533E}"/>
              </a:ext>
            </a:extLst>
          </p:cNvPr>
          <p:cNvGrpSpPr/>
          <p:nvPr/>
        </p:nvGrpSpPr>
        <p:grpSpPr>
          <a:xfrm>
            <a:off x="5958095" y="2039170"/>
            <a:ext cx="3184106" cy="4257209"/>
            <a:chOff x="5958095" y="1988370"/>
            <a:chExt cx="3184106" cy="4257209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9821FF13-E573-4384-ADEB-BF7D30209419}"/>
                </a:ext>
              </a:extLst>
            </p:cNvPr>
            <p:cNvGrpSpPr/>
            <p:nvPr/>
          </p:nvGrpSpPr>
          <p:grpSpPr>
            <a:xfrm>
              <a:off x="6502341" y="1988370"/>
              <a:ext cx="2095617" cy="2443520"/>
              <a:chOff x="6502341" y="1988370"/>
              <a:chExt cx="2095617" cy="2443520"/>
            </a:xfrm>
          </p:grpSpPr>
          <p:grpSp>
            <p:nvGrpSpPr>
              <p:cNvPr id="38" name="Group 37">
                <a:extLst>
                  <a:ext uri="{FF2B5EF4-FFF2-40B4-BE49-F238E27FC236}">
                    <a16:creationId xmlns:a16="http://schemas.microsoft.com/office/drawing/2014/main" id="{08DF0ECB-F178-4608-AD7A-6C706ADA2BF1}"/>
                  </a:ext>
                </a:extLst>
              </p:cNvPr>
              <p:cNvGrpSpPr/>
              <p:nvPr/>
            </p:nvGrpSpPr>
            <p:grpSpPr>
              <a:xfrm>
                <a:off x="6502341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2" name="Freeform: Shape 41">
                  <a:extLst>
                    <a:ext uri="{FF2B5EF4-FFF2-40B4-BE49-F238E27FC236}">
                      <a16:creationId xmlns:a16="http://schemas.microsoft.com/office/drawing/2014/main" id="{7E43D260-FBD4-49E8-9AF1-367767A56CB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3" name="Freeform: Shape 42">
                  <a:extLst>
                    <a:ext uri="{FF2B5EF4-FFF2-40B4-BE49-F238E27FC236}">
                      <a16:creationId xmlns:a16="http://schemas.microsoft.com/office/drawing/2014/main" id="{8BCBB125-87A3-45D7-BF49-E6FE2B0E57BB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9" name="Freeform: Shape 38">
                <a:extLst>
                  <a:ext uri="{FF2B5EF4-FFF2-40B4-BE49-F238E27FC236}">
                    <a16:creationId xmlns:a16="http://schemas.microsoft.com/office/drawing/2014/main" id="{0FD14AB6-2F4D-4439-87F4-F030D5EAD00C}"/>
                  </a:ext>
                </a:extLst>
              </p:cNvPr>
              <p:cNvSpPr/>
              <p:nvPr/>
            </p:nvSpPr>
            <p:spPr>
              <a:xfrm>
                <a:off x="6634103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A0C1D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7472EC21-B77E-46BD-8D4B-020AE7BC7675}"/>
                  </a:ext>
                </a:extLst>
              </p:cNvPr>
              <p:cNvSpPr txBox="1"/>
              <p:nvPr/>
            </p:nvSpPr>
            <p:spPr>
              <a:xfrm>
                <a:off x="6882078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22</a:t>
                </a:r>
              </a:p>
            </p:txBody>
          </p:sp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29736C61-FFD6-4F51-9653-373D28728A48}"/>
                  </a:ext>
                </a:extLst>
              </p:cNvPr>
              <p:cNvSpPr txBox="1"/>
              <p:nvPr/>
            </p:nvSpPr>
            <p:spPr>
              <a:xfrm>
                <a:off x="6699407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August</a:t>
                </a:r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F4E4C7FD-CAD2-4065-ABE0-5253C3F2A2CD}"/>
                </a:ext>
              </a:extLst>
            </p:cNvPr>
            <p:cNvGrpSpPr/>
            <p:nvPr/>
          </p:nvGrpSpPr>
          <p:grpSpPr>
            <a:xfrm>
              <a:off x="5958095" y="4739642"/>
              <a:ext cx="3184106" cy="1505937"/>
              <a:chOff x="190040" y="4715950"/>
              <a:chExt cx="3976914" cy="1505937"/>
            </a:xfrm>
          </p:grpSpPr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6C92D34C-D98A-425A-BD7D-E4ACEEAA669D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A0C1D5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6671DDEF-91AF-448B-A1C4-4DBD99419F3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A0C1D5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2C94937B-E784-4815-B1E4-DDB98F781E3F}"/>
              </a:ext>
            </a:extLst>
          </p:cNvPr>
          <p:cNvGrpSpPr/>
          <p:nvPr/>
        </p:nvGrpSpPr>
        <p:grpSpPr>
          <a:xfrm>
            <a:off x="8802894" y="2039170"/>
            <a:ext cx="3184106" cy="4257209"/>
            <a:chOff x="8802894" y="1988370"/>
            <a:chExt cx="3184106" cy="4257209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829D7466-1EE3-452D-997C-7C1FEEE83B85}"/>
                </a:ext>
              </a:extLst>
            </p:cNvPr>
            <p:cNvGrpSpPr/>
            <p:nvPr/>
          </p:nvGrpSpPr>
          <p:grpSpPr>
            <a:xfrm>
              <a:off x="9347140" y="1988370"/>
              <a:ext cx="2095617" cy="2443520"/>
              <a:chOff x="9347140" y="1988370"/>
              <a:chExt cx="2095617" cy="2443520"/>
            </a:xfrm>
          </p:grpSpPr>
          <p:grpSp>
            <p:nvGrpSpPr>
              <p:cNvPr id="45" name="Group 44">
                <a:extLst>
                  <a:ext uri="{FF2B5EF4-FFF2-40B4-BE49-F238E27FC236}">
                    <a16:creationId xmlns:a16="http://schemas.microsoft.com/office/drawing/2014/main" id="{0C73A44F-1BD8-475F-95B3-10CAEC469297}"/>
                  </a:ext>
                </a:extLst>
              </p:cNvPr>
              <p:cNvGrpSpPr/>
              <p:nvPr/>
            </p:nvGrpSpPr>
            <p:grpSpPr>
              <a:xfrm>
                <a:off x="9347140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9" name="Freeform: Shape 48">
                  <a:extLst>
                    <a:ext uri="{FF2B5EF4-FFF2-40B4-BE49-F238E27FC236}">
                      <a16:creationId xmlns:a16="http://schemas.microsoft.com/office/drawing/2014/main" id="{8ED96FAE-1BE8-4FD5-84C5-6D761CAF113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0" name="Freeform: Shape 49">
                  <a:extLst>
                    <a:ext uri="{FF2B5EF4-FFF2-40B4-BE49-F238E27FC236}">
                      <a16:creationId xmlns:a16="http://schemas.microsoft.com/office/drawing/2014/main" id="{66F6D48C-EACF-4760-B1C0-604F9C30C156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46" name="Freeform: Shape 45">
                <a:extLst>
                  <a:ext uri="{FF2B5EF4-FFF2-40B4-BE49-F238E27FC236}">
                    <a16:creationId xmlns:a16="http://schemas.microsoft.com/office/drawing/2014/main" id="{3A3D3199-CFC9-4A09-B79C-5EF255B4CE9A}"/>
                  </a:ext>
                </a:extLst>
              </p:cNvPr>
              <p:cNvSpPr/>
              <p:nvPr/>
            </p:nvSpPr>
            <p:spPr>
              <a:xfrm>
                <a:off x="9478902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A0C1D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26D5BBF5-0E8E-4C36-9293-560B21954A68}"/>
                  </a:ext>
                </a:extLst>
              </p:cNvPr>
              <p:cNvSpPr txBox="1"/>
              <p:nvPr/>
            </p:nvSpPr>
            <p:spPr>
              <a:xfrm>
                <a:off x="9726877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17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7F1E7612-7DFC-4AB4-8711-CD06AD695972}"/>
                  </a:ext>
                </a:extLst>
              </p:cNvPr>
              <p:cNvSpPr txBox="1"/>
              <p:nvPr/>
            </p:nvSpPr>
            <p:spPr>
              <a:xfrm>
                <a:off x="9544206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October</a:t>
                </a:r>
              </a:p>
            </p:txBody>
          </p:sp>
        </p:grp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1268840F-859C-45CB-BF64-C11F9C20AD86}"/>
                </a:ext>
              </a:extLst>
            </p:cNvPr>
            <p:cNvGrpSpPr/>
            <p:nvPr/>
          </p:nvGrpSpPr>
          <p:grpSpPr>
            <a:xfrm>
              <a:off x="8802894" y="4739642"/>
              <a:ext cx="3184106" cy="1505937"/>
              <a:chOff x="190040" y="4715950"/>
              <a:chExt cx="3976914" cy="1505937"/>
            </a:xfrm>
          </p:grpSpPr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C8D96C14-8DE5-466E-9114-35EC24272481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A0C1D5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6FCDB507-AAEE-4CF9-B576-8699F0D2F846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A0C1D5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458551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path" presetSubtype="0" repeatCount="indefinite" accel="50000" decel="50000" autoRev="1" fill="hold" nodeType="withEffect">
                                  <p:stCondLst>
                                    <p:cond delay="920"/>
                                  </p:stCondLst>
                                  <p:childTnLst>
                                    <p:animMotion origin="layout" path="M -4.16667E-6 1.11111E-6 L -4.16667E-6 0.0331 " pathEditMode="relative" rAng="0" ptsTypes="AA">
                                      <p:cBhvr>
                                        <p:cTn id="1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2" presetClass="path" presetSubtype="0" repeatCount="indefinite" accel="50000" decel="50000" autoRev="1" fill="hold" nodeType="withEffect">
                                  <p:stCondLst>
                                    <p:cond delay="1020"/>
                                  </p:stCondLst>
                                  <p:childTnLst>
                                    <p:animMotion origin="layout" path="M 2.5E-6 1.11111E-6 L 2.5E-6 0.03796 " pathEditMode="relative" rAng="0" ptsTypes="AA">
                                      <p:cBhvr>
                                        <p:cTn id="2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98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path" presetSubtype="0" repeatCount="indefinite" accel="50000" decel="50000" autoRev="1" fill="hold" nodeType="withEffect">
                                  <p:stCondLst>
                                    <p:cond delay="1120"/>
                                  </p:stCondLst>
                                  <p:childTnLst>
                                    <p:animMotion origin="layout" path="M -8.33333E-7 1.11111E-6 L -8.33333E-7 0.0331 " pathEditMode="relative" rAng="0" ptsTypes="AA">
                                      <p:cBhvr>
                                        <p:cTn id="30" dur="1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31" presetID="2" presetClass="entr" presetSubtype="4" decel="100000" fill="hold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path" presetSubtype="0" repeatCount="indefinite" accel="50000" decel="50000" autoRev="1" fill="hold" nodeType="withEffect">
                                  <p:stCondLst>
                                    <p:cond delay="1220"/>
                                  </p:stCondLst>
                                  <p:childTnLst>
                                    <p:animMotion origin="layout" path="M -4.16667E-6 1.11111E-6 L -4.16667E-6 0.04028 " pathEditMode="relative" rAng="0" ptsTypes="AA">
                                      <p:cBhvr>
                                        <p:cTn id="36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01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/>
      <p:bldP spid="2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Box 27">
            <a:extLst>
              <a:ext uri="{FF2B5EF4-FFF2-40B4-BE49-F238E27FC236}">
                <a16:creationId xmlns:a16="http://schemas.microsoft.com/office/drawing/2014/main" id="{31CA4D1B-17CC-4D1A-B1C8-DE11020C325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Calendar Slide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370C201A-7EE1-42B7-A4D6-236D75DA65F0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EB4E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5434C4E-377F-4D3A-9C4E-AF2307C0CDAC}"/>
              </a:ext>
            </a:extLst>
          </p:cNvPr>
          <p:cNvGrpSpPr/>
          <p:nvPr/>
        </p:nvGrpSpPr>
        <p:grpSpPr>
          <a:xfrm>
            <a:off x="268497" y="2039170"/>
            <a:ext cx="3184106" cy="4257209"/>
            <a:chOff x="268497" y="1988370"/>
            <a:chExt cx="3184106" cy="4257209"/>
          </a:xfrm>
        </p:grpSpPr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0239F212-C5E2-45CF-AB0C-8C41082C8A99}"/>
                </a:ext>
              </a:extLst>
            </p:cNvPr>
            <p:cNvGrpSpPr/>
            <p:nvPr/>
          </p:nvGrpSpPr>
          <p:grpSpPr>
            <a:xfrm>
              <a:off x="812743" y="1988370"/>
              <a:ext cx="2095617" cy="2443520"/>
              <a:chOff x="812743" y="1988370"/>
              <a:chExt cx="2095617" cy="2443520"/>
            </a:xfrm>
          </p:grpSpPr>
          <p:grpSp>
            <p:nvGrpSpPr>
              <p:cNvPr id="24" name="Group 23">
                <a:extLst>
                  <a:ext uri="{FF2B5EF4-FFF2-40B4-BE49-F238E27FC236}">
                    <a16:creationId xmlns:a16="http://schemas.microsoft.com/office/drawing/2014/main" id="{72EA3832-E59E-4C1C-9FB7-1BFC87BBDF80}"/>
                  </a:ext>
                </a:extLst>
              </p:cNvPr>
              <p:cNvGrpSpPr/>
              <p:nvPr/>
            </p:nvGrpSpPr>
            <p:grpSpPr>
              <a:xfrm>
                <a:off x="812743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14" name="Freeform: Shape 13">
                  <a:extLst>
                    <a:ext uri="{FF2B5EF4-FFF2-40B4-BE49-F238E27FC236}">
                      <a16:creationId xmlns:a16="http://schemas.microsoft.com/office/drawing/2014/main" id="{9D23B3E6-6584-414E-B8CC-654EECE765A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" name="Freeform: Shape 12">
                  <a:extLst>
                    <a:ext uri="{FF2B5EF4-FFF2-40B4-BE49-F238E27FC236}">
                      <a16:creationId xmlns:a16="http://schemas.microsoft.com/office/drawing/2014/main" id="{3491EB88-A0F2-4392-91DA-DBBCC666482E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Freeform: Shape 11">
                <a:extLst>
                  <a:ext uri="{FF2B5EF4-FFF2-40B4-BE49-F238E27FC236}">
                    <a16:creationId xmlns:a16="http://schemas.microsoft.com/office/drawing/2014/main" id="{38751663-3877-47E2-8584-BF7CCC370DD2}"/>
                  </a:ext>
                </a:extLst>
              </p:cNvPr>
              <p:cNvSpPr/>
              <p:nvPr/>
            </p:nvSpPr>
            <p:spPr>
              <a:xfrm>
                <a:off x="944505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8EB4E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79BAFA9E-7332-47D0-A751-0A4937010BCD}"/>
                  </a:ext>
                </a:extLst>
              </p:cNvPr>
              <p:cNvSpPr txBox="1"/>
              <p:nvPr/>
            </p:nvSpPr>
            <p:spPr>
              <a:xfrm>
                <a:off x="1192480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05</a:t>
                </a:r>
              </a:p>
            </p:txBody>
          </p: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6F67283B-764F-41B6-BB52-849A9393FE75}"/>
                  </a:ext>
                </a:extLst>
              </p:cNvPr>
              <p:cNvSpPr txBox="1"/>
              <p:nvPr/>
            </p:nvSpPr>
            <p:spPr>
              <a:xfrm>
                <a:off x="1009809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July</a:t>
                </a:r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F666483B-E749-4494-8F40-362C4A1BCD84}"/>
                </a:ext>
              </a:extLst>
            </p:cNvPr>
            <p:cNvGrpSpPr/>
            <p:nvPr/>
          </p:nvGrpSpPr>
          <p:grpSpPr>
            <a:xfrm>
              <a:off x="268497" y="4739642"/>
              <a:ext cx="3184106" cy="1505937"/>
              <a:chOff x="190040" y="4715950"/>
              <a:chExt cx="3976914" cy="1505937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E7AD6B31-9BC0-4EC7-A238-BEE37AA96E6A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8EB4E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A53760AC-D6C6-44C9-8CD0-56355A0E6EF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EB4E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53A81010-C81D-4D0E-AF21-317D17B509F0}"/>
              </a:ext>
            </a:extLst>
          </p:cNvPr>
          <p:cNvGrpSpPr/>
          <p:nvPr/>
        </p:nvGrpSpPr>
        <p:grpSpPr>
          <a:xfrm>
            <a:off x="3113296" y="2039170"/>
            <a:ext cx="3184106" cy="4257209"/>
            <a:chOff x="3113296" y="1988370"/>
            <a:chExt cx="3184106" cy="4257209"/>
          </a:xfrm>
        </p:grpSpPr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F438A8EC-25D2-4773-9CE7-DEDF79A0B5D0}"/>
                </a:ext>
              </a:extLst>
            </p:cNvPr>
            <p:cNvGrpSpPr/>
            <p:nvPr/>
          </p:nvGrpSpPr>
          <p:grpSpPr>
            <a:xfrm>
              <a:off x="3657542" y="1988370"/>
              <a:ext cx="2095617" cy="2443520"/>
              <a:chOff x="3657542" y="1988370"/>
              <a:chExt cx="2095617" cy="2443520"/>
            </a:xfrm>
          </p:grpSpPr>
          <p:grpSp>
            <p:nvGrpSpPr>
              <p:cNvPr id="31" name="Group 30">
                <a:extLst>
                  <a:ext uri="{FF2B5EF4-FFF2-40B4-BE49-F238E27FC236}">
                    <a16:creationId xmlns:a16="http://schemas.microsoft.com/office/drawing/2014/main" id="{9D676402-2AB7-41A5-9108-EF7AFC7FF844}"/>
                  </a:ext>
                </a:extLst>
              </p:cNvPr>
              <p:cNvGrpSpPr/>
              <p:nvPr/>
            </p:nvGrpSpPr>
            <p:grpSpPr>
              <a:xfrm>
                <a:off x="3657542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35" name="Freeform: Shape 34">
                  <a:extLst>
                    <a:ext uri="{FF2B5EF4-FFF2-40B4-BE49-F238E27FC236}">
                      <a16:creationId xmlns:a16="http://schemas.microsoft.com/office/drawing/2014/main" id="{B3516BFC-F3F3-4452-B1FC-409ED0927A02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" name="Freeform: Shape 35">
                  <a:extLst>
                    <a:ext uri="{FF2B5EF4-FFF2-40B4-BE49-F238E27FC236}">
                      <a16:creationId xmlns:a16="http://schemas.microsoft.com/office/drawing/2014/main" id="{8076C639-D06E-47A9-9BFD-CE11B7E7AB9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2" name="Freeform: Shape 31">
                <a:extLst>
                  <a:ext uri="{FF2B5EF4-FFF2-40B4-BE49-F238E27FC236}">
                    <a16:creationId xmlns:a16="http://schemas.microsoft.com/office/drawing/2014/main" id="{BECC7EE9-EE65-4408-882F-F5FDD56798B8}"/>
                  </a:ext>
                </a:extLst>
              </p:cNvPr>
              <p:cNvSpPr/>
              <p:nvPr/>
            </p:nvSpPr>
            <p:spPr>
              <a:xfrm>
                <a:off x="3789304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8EB4E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3758B898-5775-4FA7-837D-78E7DA670F2D}"/>
                  </a:ext>
                </a:extLst>
              </p:cNvPr>
              <p:cNvSpPr txBox="1"/>
              <p:nvPr/>
            </p:nvSpPr>
            <p:spPr>
              <a:xfrm>
                <a:off x="4037279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26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9128A282-A7C2-4EE5-93AB-CE471AC68F48}"/>
                  </a:ext>
                </a:extLst>
              </p:cNvPr>
              <p:cNvSpPr txBox="1"/>
              <p:nvPr/>
            </p:nvSpPr>
            <p:spPr>
              <a:xfrm>
                <a:off x="3854608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March</a:t>
                </a:r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524EAF9-DD47-431F-80D3-186DD25997D8}"/>
                </a:ext>
              </a:extLst>
            </p:cNvPr>
            <p:cNvGrpSpPr/>
            <p:nvPr/>
          </p:nvGrpSpPr>
          <p:grpSpPr>
            <a:xfrm>
              <a:off x="3113296" y="4739642"/>
              <a:ext cx="3184106" cy="1505937"/>
              <a:chOff x="190040" y="4715950"/>
              <a:chExt cx="3976914" cy="1505937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B0ECFF00-62FC-4BBC-9CE2-672027404F95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8EB4E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79BEF31A-2099-4BE4-885A-78424B692BBF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EB4E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3328A3C-D1F5-4C56-9A2C-3400DE99533E}"/>
              </a:ext>
            </a:extLst>
          </p:cNvPr>
          <p:cNvGrpSpPr/>
          <p:nvPr/>
        </p:nvGrpSpPr>
        <p:grpSpPr>
          <a:xfrm>
            <a:off x="5958095" y="2039170"/>
            <a:ext cx="3184106" cy="4257209"/>
            <a:chOff x="5958095" y="1988370"/>
            <a:chExt cx="3184106" cy="4257209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9821FF13-E573-4384-ADEB-BF7D30209419}"/>
                </a:ext>
              </a:extLst>
            </p:cNvPr>
            <p:cNvGrpSpPr/>
            <p:nvPr/>
          </p:nvGrpSpPr>
          <p:grpSpPr>
            <a:xfrm>
              <a:off x="6502341" y="1988370"/>
              <a:ext cx="2095617" cy="2443520"/>
              <a:chOff x="6502341" y="1988370"/>
              <a:chExt cx="2095617" cy="2443520"/>
            </a:xfrm>
          </p:grpSpPr>
          <p:grpSp>
            <p:nvGrpSpPr>
              <p:cNvPr id="38" name="Group 37">
                <a:extLst>
                  <a:ext uri="{FF2B5EF4-FFF2-40B4-BE49-F238E27FC236}">
                    <a16:creationId xmlns:a16="http://schemas.microsoft.com/office/drawing/2014/main" id="{08DF0ECB-F178-4608-AD7A-6C706ADA2BF1}"/>
                  </a:ext>
                </a:extLst>
              </p:cNvPr>
              <p:cNvGrpSpPr/>
              <p:nvPr/>
            </p:nvGrpSpPr>
            <p:grpSpPr>
              <a:xfrm>
                <a:off x="6502341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2" name="Freeform: Shape 41">
                  <a:extLst>
                    <a:ext uri="{FF2B5EF4-FFF2-40B4-BE49-F238E27FC236}">
                      <a16:creationId xmlns:a16="http://schemas.microsoft.com/office/drawing/2014/main" id="{7E43D260-FBD4-49E8-9AF1-367767A56CB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3" name="Freeform: Shape 42">
                  <a:extLst>
                    <a:ext uri="{FF2B5EF4-FFF2-40B4-BE49-F238E27FC236}">
                      <a16:creationId xmlns:a16="http://schemas.microsoft.com/office/drawing/2014/main" id="{8BCBB125-87A3-45D7-BF49-E6FE2B0E57BB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9" name="Freeform: Shape 38">
                <a:extLst>
                  <a:ext uri="{FF2B5EF4-FFF2-40B4-BE49-F238E27FC236}">
                    <a16:creationId xmlns:a16="http://schemas.microsoft.com/office/drawing/2014/main" id="{0FD14AB6-2F4D-4439-87F4-F030D5EAD00C}"/>
                  </a:ext>
                </a:extLst>
              </p:cNvPr>
              <p:cNvSpPr/>
              <p:nvPr/>
            </p:nvSpPr>
            <p:spPr>
              <a:xfrm>
                <a:off x="6634103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8EB4E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7472EC21-B77E-46BD-8D4B-020AE7BC7675}"/>
                  </a:ext>
                </a:extLst>
              </p:cNvPr>
              <p:cNvSpPr txBox="1"/>
              <p:nvPr/>
            </p:nvSpPr>
            <p:spPr>
              <a:xfrm>
                <a:off x="6882078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22</a:t>
                </a:r>
              </a:p>
            </p:txBody>
          </p:sp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29736C61-FFD6-4F51-9653-373D28728A48}"/>
                  </a:ext>
                </a:extLst>
              </p:cNvPr>
              <p:cNvSpPr txBox="1"/>
              <p:nvPr/>
            </p:nvSpPr>
            <p:spPr>
              <a:xfrm>
                <a:off x="6699407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August</a:t>
                </a:r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F4E4C7FD-CAD2-4065-ABE0-5253C3F2A2CD}"/>
                </a:ext>
              </a:extLst>
            </p:cNvPr>
            <p:cNvGrpSpPr/>
            <p:nvPr/>
          </p:nvGrpSpPr>
          <p:grpSpPr>
            <a:xfrm>
              <a:off x="5958095" y="4739642"/>
              <a:ext cx="3184106" cy="1505937"/>
              <a:chOff x="190040" y="4715950"/>
              <a:chExt cx="3976914" cy="1505937"/>
            </a:xfrm>
          </p:grpSpPr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6C92D34C-D98A-425A-BD7D-E4ACEEAA669D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8EB4E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6671DDEF-91AF-448B-A1C4-4DBD99419F3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EB4E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2C94937B-E784-4815-B1E4-DDB98F781E3F}"/>
              </a:ext>
            </a:extLst>
          </p:cNvPr>
          <p:cNvGrpSpPr/>
          <p:nvPr/>
        </p:nvGrpSpPr>
        <p:grpSpPr>
          <a:xfrm>
            <a:off x="8802894" y="2039170"/>
            <a:ext cx="3184106" cy="4257209"/>
            <a:chOff x="8802894" y="1988370"/>
            <a:chExt cx="3184106" cy="4257209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829D7466-1EE3-452D-997C-7C1FEEE83B85}"/>
                </a:ext>
              </a:extLst>
            </p:cNvPr>
            <p:cNvGrpSpPr/>
            <p:nvPr/>
          </p:nvGrpSpPr>
          <p:grpSpPr>
            <a:xfrm>
              <a:off x="9347140" y="1988370"/>
              <a:ext cx="2095617" cy="2443520"/>
              <a:chOff x="9347140" y="1988370"/>
              <a:chExt cx="2095617" cy="2443520"/>
            </a:xfrm>
          </p:grpSpPr>
          <p:grpSp>
            <p:nvGrpSpPr>
              <p:cNvPr id="45" name="Group 44">
                <a:extLst>
                  <a:ext uri="{FF2B5EF4-FFF2-40B4-BE49-F238E27FC236}">
                    <a16:creationId xmlns:a16="http://schemas.microsoft.com/office/drawing/2014/main" id="{0C73A44F-1BD8-475F-95B3-10CAEC469297}"/>
                  </a:ext>
                </a:extLst>
              </p:cNvPr>
              <p:cNvGrpSpPr/>
              <p:nvPr/>
            </p:nvGrpSpPr>
            <p:grpSpPr>
              <a:xfrm>
                <a:off x="9347140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9" name="Freeform: Shape 48">
                  <a:extLst>
                    <a:ext uri="{FF2B5EF4-FFF2-40B4-BE49-F238E27FC236}">
                      <a16:creationId xmlns:a16="http://schemas.microsoft.com/office/drawing/2014/main" id="{8ED96FAE-1BE8-4FD5-84C5-6D761CAF113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0" name="Freeform: Shape 49">
                  <a:extLst>
                    <a:ext uri="{FF2B5EF4-FFF2-40B4-BE49-F238E27FC236}">
                      <a16:creationId xmlns:a16="http://schemas.microsoft.com/office/drawing/2014/main" id="{66F6D48C-EACF-4760-B1C0-604F9C30C156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46" name="Freeform: Shape 45">
                <a:extLst>
                  <a:ext uri="{FF2B5EF4-FFF2-40B4-BE49-F238E27FC236}">
                    <a16:creationId xmlns:a16="http://schemas.microsoft.com/office/drawing/2014/main" id="{3A3D3199-CFC9-4A09-B79C-5EF255B4CE9A}"/>
                  </a:ext>
                </a:extLst>
              </p:cNvPr>
              <p:cNvSpPr/>
              <p:nvPr/>
            </p:nvSpPr>
            <p:spPr>
              <a:xfrm>
                <a:off x="9478902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8EB4E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26D5BBF5-0E8E-4C36-9293-560B21954A68}"/>
                  </a:ext>
                </a:extLst>
              </p:cNvPr>
              <p:cNvSpPr txBox="1"/>
              <p:nvPr/>
            </p:nvSpPr>
            <p:spPr>
              <a:xfrm>
                <a:off x="9726877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17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7F1E7612-7DFC-4AB4-8711-CD06AD695972}"/>
                  </a:ext>
                </a:extLst>
              </p:cNvPr>
              <p:cNvSpPr txBox="1"/>
              <p:nvPr/>
            </p:nvSpPr>
            <p:spPr>
              <a:xfrm>
                <a:off x="9544206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October</a:t>
                </a:r>
              </a:p>
            </p:txBody>
          </p:sp>
        </p:grp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1268840F-859C-45CB-BF64-C11F9C20AD86}"/>
                </a:ext>
              </a:extLst>
            </p:cNvPr>
            <p:cNvGrpSpPr/>
            <p:nvPr/>
          </p:nvGrpSpPr>
          <p:grpSpPr>
            <a:xfrm>
              <a:off x="8802894" y="4739642"/>
              <a:ext cx="3184106" cy="1505937"/>
              <a:chOff x="190040" y="4715950"/>
              <a:chExt cx="3976914" cy="1505937"/>
            </a:xfrm>
          </p:grpSpPr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C8D96C14-8DE5-466E-9114-35EC24272481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8EB4E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6FCDB507-AAEE-4CF9-B576-8699F0D2F846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EB4E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457460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path" presetSubtype="0" repeatCount="indefinite" accel="50000" decel="50000" autoRev="1" fill="hold" nodeType="withEffect">
                                  <p:stCondLst>
                                    <p:cond delay="920"/>
                                  </p:stCondLst>
                                  <p:childTnLst>
                                    <p:animMotion origin="layout" path="M -4.16667E-6 1.11111E-6 L -4.16667E-6 0.0331 " pathEditMode="relative" rAng="0" ptsTypes="AA">
                                      <p:cBhvr>
                                        <p:cTn id="1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2" presetClass="path" presetSubtype="0" repeatCount="indefinite" accel="50000" decel="50000" autoRev="1" fill="hold" nodeType="withEffect">
                                  <p:stCondLst>
                                    <p:cond delay="1020"/>
                                  </p:stCondLst>
                                  <p:childTnLst>
                                    <p:animMotion origin="layout" path="M 2.5E-6 1.11111E-6 L 2.5E-6 0.03796 " pathEditMode="relative" rAng="0" ptsTypes="AA">
                                      <p:cBhvr>
                                        <p:cTn id="2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98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path" presetSubtype="0" repeatCount="indefinite" accel="50000" decel="50000" autoRev="1" fill="hold" nodeType="withEffect">
                                  <p:stCondLst>
                                    <p:cond delay="1120"/>
                                  </p:stCondLst>
                                  <p:childTnLst>
                                    <p:animMotion origin="layout" path="M -8.33333E-7 1.11111E-6 L -8.33333E-7 0.0331 " pathEditMode="relative" rAng="0" ptsTypes="AA">
                                      <p:cBhvr>
                                        <p:cTn id="30" dur="1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31" presetID="2" presetClass="entr" presetSubtype="4" decel="100000" fill="hold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path" presetSubtype="0" repeatCount="indefinite" accel="50000" decel="50000" autoRev="1" fill="hold" nodeType="withEffect">
                                  <p:stCondLst>
                                    <p:cond delay="1220"/>
                                  </p:stCondLst>
                                  <p:childTnLst>
                                    <p:animMotion origin="layout" path="M -4.16667E-6 1.11111E-6 L -4.16667E-6 0.04028 " pathEditMode="relative" rAng="0" ptsTypes="AA">
                                      <p:cBhvr>
                                        <p:cTn id="36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01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/>
      <p:bldP spid="2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Box 27">
            <a:extLst>
              <a:ext uri="{FF2B5EF4-FFF2-40B4-BE49-F238E27FC236}">
                <a16:creationId xmlns:a16="http://schemas.microsoft.com/office/drawing/2014/main" id="{31CA4D1B-17CC-4D1A-B1C8-DE11020C325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Calendar Slide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370C201A-7EE1-42B7-A4D6-236D75DA65F0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5434C4E-377F-4D3A-9C4E-AF2307C0CDAC}"/>
              </a:ext>
            </a:extLst>
          </p:cNvPr>
          <p:cNvGrpSpPr/>
          <p:nvPr/>
        </p:nvGrpSpPr>
        <p:grpSpPr>
          <a:xfrm>
            <a:off x="268497" y="2039170"/>
            <a:ext cx="3184106" cy="4257209"/>
            <a:chOff x="268497" y="1988370"/>
            <a:chExt cx="3184106" cy="4257209"/>
          </a:xfrm>
        </p:grpSpPr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0239F212-C5E2-45CF-AB0C-8C41082C8A99}"/>
                </a:ext>
              </a:extLst>
            </p:cNvPr>
            <p:cNvGrpSpPr/>
            <p:nvPr/>
          </p:nvGrpSpPr>
          <p:grpSpPr>
            <a:xfrm>
              <a:off x="812743" y="1988370"/>
              <a:ext cx="2095617" cy="2443520"/>
              <a:chOff x="812743" y="1988370"/>
              <a:chExt cx="2095617" cy="2443520"/>
            </a:xfrm>
          </p:grpSpPr>
          <p:grpSp>
            <p:nvGrpSpPr>
              <p:cNvPr id="24" name="Group 23">
                <a:extLst>
                  <a:ext uri="{FF2B5EF4-FFF2-40B4-BE49-F238E27FC236}">
                    <a16:creationId xmlns:a16="http://schemas.microsoft.com/office/drawing/2014/main" id="{72EA3832-E59E-4C1C-9FB7-1BFC87BBDF80}"/>
                  </a:ext>
                </a:extLst>
              </p:cNvPr>
              <p:cNvGrpSpPr/>
              <p:nvPr/>
            </p:nvGrpSpPr>
            <p:grpSpPr>
              <a:xfrm>
                <a:off x="812743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14" name="Freeform: Shape 13">
                  <a:extLst>
                    <a:ext uri="{FF2B5EF4-FFF2-40B4-BE49-F238E27FC236}">
                      <a16:creationId xmlns:a16="http://schemas.microsoft.com/office/drawing/2014/main" id="{9D23B3E6-6584-414E-B8CC-654EECE765A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" name="Freeform: Shape 12">
                  <a:extLst>
                    <a:ext uri="{FF2B5EF4-FFF2-40B4-BE49-F238E27FC236}">
                      <a16:creationId xmlns:a16="http://schemas.microsoft.com/office/drawing/2014/main" id="{3491EB88-A0F2-4392-91DA-DBBCC666482E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Freeform: Shape 11">
                <a:extLst>
                  <a:ext uri="{FF2B5EF4-FFF2-40B4-BE49-F238E27FC236}">
                    <a16:creationId xmlns:a16="http://schemas.microsoft.com/office/drawing/2014/main" id="{38751663-3877-47E2-8584-BF7CCC370DD2}"/>
                  </a:ext>
                </a:extLst>
              </p:cNvPr>
              <p:cNvSpPr/>
              <p:nvPr/>
            </p:nvSpPr>
            <p:spPr>
              <a:xfrm>
                <a:off x="944505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DCE0E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79BAFA9E-7332-47D0-A751-0A4937010BCD}"/>
                  </a:ext>
                </a:extLst>
              </p:cNvPr>
              <p:cNvSpPr txBox="1"/>
              <p:nvPr/>
            </p:nvSpPr>
            <p:spPr>
              <a:xfrm>
                <a:off x="1192480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05</a:t>
                </a:r>
              </a:p>
            </p:txBody>
          </p: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6F67283B-764F-41B6-BB52-849A9393FE75}"/>
                  </a:ext>
                </a:extLst>
              </p:cNvPr>
              <p:cNvSpPr txBox="1"/>
              <p:nvPr/>
            </p:nvSpPr>
            <p:spPr>
              <a:xfrm>
                <a:off x="1009809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July</a:t>
                </a:r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F666483B-E749-4494-8F40-362C4A1BCD84}"/>
                </a:ext>
              </a:extLst>
            </p:cNvPr>
            <p:cNvGrpSpPr/>
            <p:nvPr/>
          </p:nvGrpSpPr>
          <p:grpSpPr>
            <a:xfrm>
              <a:off x="268497" y="4739642"/>
              <a:ext cx="3184106" cy="1505937"/>
              <a:chOff x="190040" y="4715950"/>
              <a:chExt cx="3976914" cy="1505937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E7AD6B31-9BC0-4EC7-A238-BEE37AA96E6A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838FA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A53760AC-D6C6-44C9-8CD0-56355A0E6EF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53A81010-C81D-4D0E-AF21-317D17B509F0}"/>
              </a:ext>
            </a:extLst>
          </p:cNvPr>
          <p:cNvGrpSpPr/>
          <p:nvPr/>
        </p:nvGrpSpPr>
        <p:grpSpPr>
          <a:xfrm>
            <a:off x="3113296" y="2039170"/>
            <a:ext cx="3184106" cy="4257209"/>
            <a:chOff x="3113296" y="1988370"/>
            <a:chExt cx="3184106" cy="4257209"/>
          </a:xfrm>
        </p:grpSpPr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F438A8EC-25D2-4773-9CE7-DEDF79A0B5D0}"/>
                </a:ext>
              </a:extLst>
            </p:cNvPr>
            <p:cNvGrpSpPr/>
            <p:nvPr/>
          </p:nvGrpSpPr>
          <p:grpSpPr>
            <a:xfrm>
              <a:off x="3657542" y="1988370"/>
              <a:ext cx="2095617" cy="2443520"/>
              <a:chOff x="3657542" y="1988370"/>
              <a:chExt cx="2095617" cy="2443520"/>
            </a:xfrm>
          </p:grpSpPr>
          <p:grpSp>
            <p:nvGrpSpPr>
              <p:cNvPr id="31" name="Group 30">
                <a:extLst>
                  <a:ext uri="{FF2B5EF4-FFF2-40B4-BE49-F238E27FC236}">
                    <a16:creationId xmlns:a16="http://schemas.microsoft.com/office/drawing/2014/main" id="{9D676402-2AB7-41A5-9108-EF7AFC7FF844}"/>
                  </a:ext>
                </a:extLst>
              </p:cNvPr>
              <p:cNvGrpSpPr/>
              <p:nvPr/>
            </p:nvGrpSpPr>
            <p:grpSpPr>
              <a:xfrm>
                <a:off x="3657542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35" name="Freeform: Shape 34">
                  <a:extLst>
                    <a:ext uri="{FF2B5EF4-FFF2-40B4-BE49-F238E27FC236}">
                      <a16:creationId xmlns:a16="http://schemas.microsoft.com/office/drawing/2014/main" id="{B3516BFC-F3F3-4452-B1FC-409ED0927A02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" name="Freeform: Shape 35">
                  <a:extLst>
                    <a:ext uri="{FF2B5EF4-FFF2-40B4-BE49-F238E27FC236}">
                      <a16:creationId xmlns:a16="http://schemas.microsoft.com/office/drawing/2014/main" id="{8076C639-D06E-47A9-9BFD-CE11B7E7AB9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2" name="Freeform: Shape 31">
                <a:extLst>
                  <a:ext uri="{FF2B5EF4-FFF2-40B4-BE49-F238E27FC236}">
                    <a16:creationId xmlns:a16="http://schemas.microsoft.com/office/drawing/2014/main" id="{BECC7EE9-EE65-4408-882F-F5FDD56798B8}"/>
                  </a:ext>
                </a:extLst>
              </p:cNvPr>
              <p:cNvSpPr/>
              <p:nvPr/>
            </p:nvSpPr>
            <p:spPr>
              <a:xfrm>
                <a:off x="3789304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DCE0E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3758B898-5775-4FA7-837D-78E7DA670F2D}"/>
                  </a:ext>
                </a:extLst>
              </p:cNvPr>
              <p:cNvSpPr txBox="1"/>
              <p:nvPr/>
            </p:nvSpPr>
            <p:spPr>
              <a:xfrm>
                <a:off x="4037279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26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9128A282-A7C2-4EE5-93AB-CE471AC68F48}"/>
                  </a:ext>
                </a:extLst>
              </p:cNvPr>
              <p:cNvSpPr txBox="1"/>
              <p:nvPr/>
            </p:nvSpPr>
            <p:spPr>
              <a:xfrm>
                <a:off x="3854608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March</a:t>
                </a:r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524EAF9-DD47-431F-80D3-186DD25997D8}"/>
                </a:ext>
              </a:extLst>
            </p:cNvPr>
            <p:cNvGrpSpPr/>
            <p:nvPr/>
          </p:nvGrpSpPr>
          <p:grpSpPr>
            <a:xfrm>
              <a:off x="3113296" y="4739642"/>
              <a:ext cx="3184106" cy="1505937"/>
              <a:chOff x="190040" y="4715950"/>
              <a:chExt cx="3976914" cy="1505937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B0ECFF00-62FC-4BBC-9CE2-672027404F95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838FA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79BEF31A-2099-4BE4-885A-78424B692BBF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3328A3C-D1F5-4C56-9A2C-3400DE99533E}"/>
              </a:ext>
            </a:extLst>
          </p:cNvPr>
          <p:cNvGrpSpPr/>
          <p:nvPr/>
        </p:nvGrpSpPr>
        <p:grpSpPr>
          <a:xfrm>
            <a:off x="5958095" y="2039170"/>
            <a:ext cx="3184106" cy="4257209"/>
            <a:chOff x="5958095" y="1988370"/>
            <a:chExt cx="3184106" cy="4257209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9821FF13-E573-4384-ADEB-BF7D30209419}"/>
                </a:ext>
              </a:extLst>
            </p:cNvPr>
            <p:cNvGrpSpPr/>
            <p:nvPr/>
          </p:nvGrpSpPr>
          <p:grpSpPr>
            <a:xfrm>
              <a:off x="6502341" y="1988370"/>
              <a:ext cx="2095617" cy="2443520"/>
              <a:chOff x="6502341" y="1988370"/>
              <a:chExt cx="2095617" cy="2443520"/>
            </a:xfrm>
          </p:grpSpPr>
          <p:grpSp>
            <p:nvGrpSpPr>
              <p:cNvPr id="38" name="Group 37">
                <a:extLst>
                  <a:ext uri="{FF2B5EF4-FFF2-40B4-BE49-F238E27FC236}">
                    <a16:creationId xmlns:a16="http://schemas.microsoft.com/office/drawing/2014/main" id="{08DF0ECB-F178-4608-AD7A-6C706ADA2BF1}"/>
                  </a:ext>
                </a:extLst>
              </p:cNvPr>
              <p:cNvGrpSpPr/>
              <p:nvPr/>
            </p:nvGrpSpPr>
            <p:grpSpPr>
              <a:xfrm>
                <a:off x="6502341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2" name="Freeform: Shape 41">
                  <a:extLst>
                    <a:ext uri="{FF2B5EF4-FFF2-40B4-BE49-F238E27FC236}">
                      <a16:creationId xmlns:a16="http://schemas.microsoft.com/office/drawing/2014/main" id="{7E43D260-FBD4-49E8-9AF1-367767A56CB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3" name="Freeform: Shape 42">
                  <a:extLst>
                    <a:ext uri="{FF2B5EF4-FFF2-40B4-BE49-F238E27FC236}">
                      <a16:creationId xmlns:a16="http://schemas.microsoft.com/office/drawing/2014/main" id="{8BCBB125-87A3-45D7-BF49-E6FE2B0E57BB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9" name="Freeform: Shape 38">
                <a:extLst>
                  <a:ext uri="{FF2B5EF4-FFF2-40B4-BE49-F238E27FC236}">
                    <a16:creationId xmlns:a16="http://schemas.microsoft.com/office/drawing/2014/main" id="{0FD14AB6-2F4D-4439-87F4-F030D5EAD00C}"/>
                  </a:ext>
                </a:extLst>
              </p:cNvPr>
              <p:cNvSpPr/>
              <p:nvPr/>
            </p:nvSpPr>
            <p:spPr>
              <a:xfrm>
                <a:off x="6634103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DCE0E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7472EC21-B77E-46BD-8D4B-020AE7BC7675}"/>
                  </a:ext>
                </a:extLst>
              </p:cNvPr>
              <p:cNvSpPr txBox="1"/>
              <p:nvPr/>
            </p:nvSpPr>
            <p:spPr>
              <a:xfrm>
                <a:off x="6882078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22</a:t>
                </a:r>
              </a:p>
            </p:txBody>
          </p:sp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29736C61-FFD6-4F51-9653-373D28728A48}"/>
                  </a:ext>
                </a:extLst>
              </p:cNvPr>
              <p:cNvSpPr txBox="1"/>
              <p:nvPr/>
            </p:nvSpPr>
            <p:spPr>
              <a:xfrm>
                <a:off x="6699407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August</a:t>
                </a:r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F4E4C7FD-CAD2-4065-ABE0-5253C3F2A2CD}"/>
                </a:ext>
              </a:extLst>
            </p:cNvPr>
            <p:cNvGrpSpPr/>
            <p:nvPr/>
          </p:nvGrpSpPr>
          <p:grpSpPr>
            <a:xfrm>
              <a:off x="5958095" y="4739642"/>
              <a:ext cx="3184106" cy="1505937"/>
              <a:chOff x="190040" y="4715950"/>
              <a:chExt cx="3976914" cy="1505937"/>
            </a:xfrm>
          </p:grpSpPr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6C92D34C-D98A-425A-BD7D-E4ACEEAA669D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838FA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6671DDEF-91AF-448B-A1C4-4DBD99419F3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2C94937B-E784-4815-B1E4-DDB98F781E3F}"/>
              </a:ext>
            </a:extLst>
          </p:cNvPr>
          <p:cNvGrpSpPr/>
          <p:nvPr/>
        </p:nvGrpSpPr>
        <p:grpSpPr>
          <a:xfrm>
            <a:off x="8802894" y="2039170"/>
            <a:ext cx="3184106" cy="4257209"/>
            <a:chOff x="8802894" y="1988370"/>
            <a:chExt cx="3184106" cy="4257209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829D7466-1EE3-452D-997C-7C1FEEE83B85}"/>
                </a:ext>
              </a:extLst>
            </p:cNvPr>
            <p:cNvGrpSpPr/>
            <p:nvPr/>
          </p:nvGrpSpPr>
          <p:grpSpPr>
            <a:xfrm>
              <a:off x="9347140" y="1988370"/>
              <a:ext cx="2095617" cy="2443520"/>
              <a:chOff x="9347140" y="1988370"/>
              <a:chExt cx="2095617" cy="2443520"/>
            </a:xfrm>
          </p:grpSpPr>
          <p:grpSp>
            <p:nvGrpSpPr>
              <p:cNvPr id="45" name="Group 44">
                <a:extLst>
                  <a:ext uri="{FF2B5EF4-FFF2-40B4-BE49-F238E27FC236}">
                    <a16:creationId xmlns:a16="http://schemas.microsoft.com/office/drawing/2014/main" id="{0C73A44F-1BD8-475F-95B3-10CAEC469297}"/>
                  </a:ext>
                </a:extLst>
              </p:cNvPr>
              <p:cNvGrpSpPr/>
              <p:nvPr/>
            </p:nvGrpSpPr>
            <p:grpSpPr>
              <a:xfrm>
                <a:off x="9347140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9" name="Freeform: Shape 48">
                  <a:extLst>
                    <a:ext uri="{FF2B5EF4-FFF2-40B4-BE49-F238E27FC236}">
                      <a16:creationId xmlns:a16="http://schemas.microsoft.com/office/drawing/2014/main" id="{8ED96FAE-1BE8-4FD5-84C5-6D761CAF113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0" name="Freeform: Shape 49">
                  <a:extLst>
                    <a:ext uri="{FF2B5EF4-FFF2-40B4-BE49-F238E27FC236}">
                      <a16:creationId xmlns:a16="http://schemas.microsoft.com/office/drawing/2014/main" id="{66F6D48C-EACF-4760-B1C0-604F9C30C156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46" name="Freeform: Shape 45">
                <a:extLst>
                  <a:ext uri="{FF2B5EF4-FFF2-40B4-BE49-F238E27FC236}">
                    <a16:creationId xmlns:a16="http://schemas.microsoft.com/office/drawing/2014/main" id="{3A3D3199-CFC9-4A09-B79C-5EF255B4CE9A}"/>
                  </a:ext>
                </a:extLst>
              </p:cNvPr>
              <p:cNvSpPr/>
              <p:nvPr/>
            </p:nvSpPr>
            <p:spPr>
              <a:xfrm>
                <a:off x="9478902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rgbClr val="DCE0E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26D5BBF5-0E8E-4C36-9293-560B21954A68}"/>
                  </a:ext>
                </a:extLst>
              </p:cNvPr>
              <p:cNvSpPr txBox="1"/>
              <p:nvPr/>
            </p:nvSpPr>
            <p:spPr>
              <a:xfrm>
                <a:off x="9726877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17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7F1E7612-7DFC-4AB4-8711-CD06AD695972}"/>
                  </a:ext>
                </a:extLst>
              </p:cNvPr>
              <p:cNvSpPr txBox="1"/>
              <p:nvPr/>
            </p:nvSpPr>
            <p:spPr>
              <a:xfrm>
                <a:off x="9544206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EFF8"/>
                    </a:solidFill>
                    <a:latin typeface="Montserrat ExtraBold" panose="00000900000000000000" pitchFamily="2" charset="0"/>
                  </a:rPr>
                  <a:t>October</a:t>
                </a:r>
              </a:p>
            </p:txBody>
          </p:sp>
        </p:grp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1268840F-859C-45CB-BF64-C11F9C20AD86}"/>
                </a:ext>
              </a:extLst>
            </p:cNvPr>
            <p:cNvGrpSpPr/>
            <p:nvPr/>
          </p:nvGrpSpPr>
          <p:grpSpPr>
            <a:xfrm>
              <a:off x="8802894" y="4739642"/>
              <a:ext cx="3184106" cy="1505937"/>
              <a:chOff x="190040" y="4715950"/>
              <a:chExt cx="3976914" cy="1505937"/>
            </a:xfrm>
          </p:grpSpPr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C8D96C14-8DE5-466E-9114-35EC24272481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rgbClr val="838FA3"/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6FCDB507-AAEE-4CF9-B576-8699F0D2F846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rgbClr val="838FA3"/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692554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path" presetSubtype="0" repeatCount="indefinite" accel="50000" decel="50000" autoRev="1" fill="hold" nodeType="withEffect">
                                  <p:stCondLst>
                                    <p:cond delay="920"/>
                                  </p:stCondLst>
                                  <p:childTnLst>
                                    <p:animMotion origin="layout" path="M -4.16667E-6 1.11111E-6 L -4.16667E-6 0.0331 " pathEditMode="relative" rAng="0" ptsTypes="AA">
                                      <p:cBhvr>
                                        <p:cTn id="1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2" presetClass="path" presetSubtype="0" repeatCount="indefinite" accel="50000" decel="50000" autoRev="1" fill="hold" nodeType="withEffect">
                                  <p:stCondLst>
                                    <p:cond delay="1020"/>
                                  </p:stCondLst>
                                  <p:childTnLst>
                                    <p:animMotion origin="layout" path="M 2.5E-6 1.11111E-6 L 2.5E-6 0.03796 " pathEditMode="relative" rAng="0" ptsTypes="AA">
                                      <p:cBhvr>
                                        <p:cTn id="2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98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path" presetSubtype="0" repeatCount="indefinite" accel="50000" decel="50000" autoRev="1" fill="hold" nodeType="withEffect">
                                  <p:stCondLst>
                                    <p:cond delay="1120"/>
                                  </p:stCondLst>
                                  <p:childTnLst>
                                    <p:animMotion origin="layout" path="M -8.33333E-7 1.11111E-6 L -8.33333E-7 0.0331 " pathEditMode="relative" rAng="0" ptsTypes="AA">
                                      <p:cBhvr>
                                        <p:cTn id="30" dur="1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31" presetID="2" presetClass="entr" presetSubtype="4" decel="100000" fill="hold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path" presetSubtype="0" repeatCount="indefinite" accel="50000" decel="50000" autoRev="1" fill="hold" nodeType="withEffect">
                                  <p:stCondLst>
                                    <p:cond delay="1220"/>
                                  </p:stCondLst>
                                  <p:childTnLst>
                                    <p:animMotion origin="layout" path="M -4.16667E-6 1.11111E-6 L -4.16667E-6 0.04028 " pathEditMode="relative" rAng="0" ptsTypes="AA">
                                      <p:cBhvr>
                                        <p:cTn id="36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01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/>
      <p:bldP spid="2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TextBox 27">
            <a:extLst>
              <a:ext uri="{FF2B5EF4-FFF2-40B4-BE49-F238E27FC236}">
                <a16:creationId xmlns:a16="http://schemas.microsoft.com/office/drawing/2014/main" id="{31CA4D1B-17CC-4D1A-B1C8-DE11020C325C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Calendar Slide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370C201A-7EE1-42B7-A4D6-236D75DA65F0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5434C4E-377F-4D3A-9C4E-AF2307C0CDAC}"/>
              </a:ext>
            </a:extLst>
          </p:cNvPr>
          <p:cNvGrpSpPr/>
          <p:nvPr/>
        </p:nvGrpSpPr>
        <p:grpSpPr>
          <a:xfrm>
            <a:off x="268497" y="2039170"/>
            <a:ext cx="3184106" cy="4257209"/>
            <a:chOff x="268497" y="1988370"/>
            <a:chExt cx="3184106" cy="4257209"/>
          </a:xfrm>
        </p:grpSpPr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0239F212-C5E2-45CF-AB0C-8C41082C8A99}"/>
                </a:ext>
              </a:extLst>
            </p:cNvPr>
            <p:cNvGrpSpPr/>
            <p:nvPr/>
          </p:nvGrpSpPr>
          <p:grpSpPr>
            <a:xfrm>
              <a:off x="812743" y="1988370"/>
              <a:ext cx="2095617" cy="2443520"/>
              <a:chOff x="812743" y="1988370"/>
              <a:chExt cx="2095617" cy="2443520"/>
            </a:xfrm>
          </p:grpSpPr>
          <p:grpSp>
            <p:nvGrpSpPr>
              <p:cNvPr id="24" name="Group 23">
                <a:extLst>
                  <a:ext uri="{FF2B5EF4-FFF2-40B4-BE49-F238E27FC236}">
                    <a16:creationId xmlns:a16="http://schemas.microsoft.com/office/drawing/2014/main" id="{72EA3832-E59E-4C1C-9FB7-1BFC87BBDF80}"/>
                  </a:ext>
                </a:extLst>
              </p:cNvPr>
              <p:cNvGrpSpPr/>
              <p:nvPr/>
            </p:nvGrpSpPr>
            <p:grpSpPr>
              <a:xfrm>
                <a:off x="812743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14" name="Freeform: Shape 13">
                  <a:extLst>
                    <a:ext uri="{FF2B5EF4-FFF2-40B4-BE49-F238E27FC236}">
                      <a16:creationId xmlns:a16="http://schemas.microsoft.com/office/drawing/2014/main" id="{9D23B3E6-6584-414E-B8CC-654EECE765A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" name="Freeform: Shape 12">
                  <a:extLst>
                    <a:ext uri="{FF2B5EF4-FFF2-40B4-BE49-F238E27FC236}">
                      <a16:creationId xmlns:a16="http://schemas.microsoft.com/office/drawing/2014/main" id="{3491EB88-A0F2-4392-91DA-DBBCC666482E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Freeform: Shape 11">
                <a:extLst>
                  <a:ext uri="{FF2B5EF4-FFF2-40B4-BE49-F238E27FC236}">
                    <a16:creationId xmlns:a16="http://schemas.microsoft.com/office/drawing/2014/main" id="{38751663-3877-47E2-8584-BF7CCC370DD2}"/>
                  </a:ext>
                </a:extLst>
              </p:cNvPr>
              <p:cNvSpPr/>
              <p:nvPr/>
            </p:nvSpPr>
            <p:spPr>
              <a:xfrm>
                <a:off x="944505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79BAFA9E-7332-47D0-A751-0A4937010BCD}"/>
                  </a:ext>
                </a:extLst>
              </p:cNvPr>
              <p:cNvSpPr txBox="1"/>
              <p:nvPr/>
            </p:nvSpPr>
            <p:spPr>
              <a:xfrm>
                <a:off x="1192480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05</a:t>
                </a:r>
              </a:p>
            </p:txBody>
          </p: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6F67283B-764F-41B6-BB52-849A9393FE75}"/>
                  </a:ext>
                </a:extLst>
              </p:cNvPr>
              <p:cNvSpPr txBox="1"/>
              <p:nvPr/>
            </p:nvSpPr>
            <p:spPr>
              <a:xfrm>
                <a:off x="1009809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July</a:t>
                </a:r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F666483B-E749-4494-8F40-362C4A1BCD84}"/>
                </a:ext>
              </a:extLst>
            </p:cNvPr>
            <p:cNvGrpSpPr/>
            <p:nvPr/>
          </p:nvGrpSpPr>
          <p:grpSpPr>
            <a:xfrm>
              <a:off x="268497" y="4739642"/>
              <a:ext cx="3184106" cy="1505937"/>
              <a:chOff x="190040" y="4715950"/>
              <a:chExt cx="3976914" cy="1505937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E7AD6B31-9BC0-4EC7-A238-BEE37AA96E6A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A53760AC-D6C6-44C9-8CD0-56355A0E6EF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53A81010-C81D-4D0E-AF21-317D17B509F0}"/>
              </a:ext>
            </a:extLst>
          </p:cNvPr>
          <p:cNvGrpSpPr/>
          <p:nvPr/>
        </p:nvGrpSpPr>
        <p:grpSpPr>
          <a:xfrm>
            <a:off x="3113296" y="2039170"/>
            <a:ext cx="3184106" cy="4257209"/>
            <a:chOff x="3113296" y="1988370"/>
            <a:chExt cx="3184106" cy="4257209"/>
          </a:xfrm>
        </p:grpSpPr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F438A8EC-25D2-4773-9CE7-DEDF79A0B5D0}"/>
                </a:ext>
              </a:extLst>
            </p:cNvPr>
            <p:cNvGrpSpPr/>
            <p:nvPr/>
          </p:nvGrpSpPr>
          <p:grpSpPr>
            <a:xfrm>
              <a:off x="3657542" y="1988370"/>
              <a:ext cx="2095617" cy="2443520"/>
              <a:chOff x="3657542" y="1988370"/>
              <a:chExt cx="2095617" cy="2443520"/>
            </a:xfrm>
          </p:grpSpPr>
          <p:grpSp>
            <p:nvGrpSpPr>
              <p:cNvPr id="31" name="Group 30">
                <a:extLst>
                  <a:ext uri="{FF2B5EF4-FFF2-40B4-BE49-F238E27FC236}">
                    <a16:creationId xmlns:a16="http://schemas.microsoft.com/office/drawing/2014/main" id="{9D676402-2AB7-41A5-9108-EF7AFC7FF844}"/>
                  </a:ext>
                </a:extLst>
              </p:cNvPr>
              <p:cNvGrpSpPr/>
              <p:nvPr/>
            </p:nvGrpSpPr>
            <p:grpSpPr>
              <a:xfrm>
                <a:off x="3657542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35" name="Freeform: Shape 34">
                  <a:extLst>
                    <a:ext uri="{FF2B5EF4-FFF2-40B4-BE49-F238E27FC236}">
                      <a16:creationId xmlns:a16="http://schemas.microsoft.com/office/drawing/2014/main" id="{B3516BFC-F3F3-4452-B1FC-409ED0927A02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" name="Freeform: Shape 35">
                  <a:extLst>
                    <a:ext uri="{FF2B5EF4-FFF2-40B4-BE49-F238E27FC236}">
                      <a16:creationId xmlns:a16="http://schemas.microsoft.com/office/drawing/2014/main" id="{8076C639-D06E-47A9-9BFD-CE11B7E7AB9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2" name="Freeform: Shape 31">
                <a:extLst>
                  <a:ext uri="{FF2B5EF4-FFF2-40B4-BE49-F238E27FC236}">
                    <a16:creationId xmlns:a16="http://schemas.microsoft.com/office/drawing/2014/main" id="{BECC7EE9-EE65-4408-882F-F5FDD56798B8}"/>
                  </a:ext>
                </a:extLst>
              </p:cNvPr>
              <p:cNvSpPr/>
              <p:nvPr/>
            </p:nvSpPr>
            <p:spPr>
              <a:xfrm>
                <a:off x="3789304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3758B898-5775-4FA7-837D-78E7DA670F2D}"/>
                  </a:ext>
                </a:extLst>
              </p:cNvPr>
              <p:cNvSpPr txBox="1"/>
              <p:nvPr/>
            </p:nvSpPr>
            <p:spPr>
              <a:xfrm>
                <a:off x="4037279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26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9128A282-A7C2-4EE5-93AB-CE471AC68F48}"/>
                  </a:ext>
                </a:extLst>
              </p:cNvPr>
              <p:cNvSpPr txBox="1"/>
              <p:nvPr/>
            </p:nvSpPr>
            <p:spPr>
              <a:xfrm>
                <a:off x="3854608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March</a:t>
                </a:r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524EAF9-DD47-431F-80D3-186DD25997D8}"/>
                </a:ext>
              </a:extLst>
            </p:cNvPr>
            <p:cNvGrpSpPr/>
            <p:nvPr/>
          </p:nvGrpSpPr>
          <p:grpSpPr>
            <a:xfrm>
              <a:off x="3113296" y="4739642"/>
              <a:ext cx="3184106" cy="1505937"/>
              <a:chOff x="190040" y="4715950"/>
              <a:chExt cx="3976914" cy="1505937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B0ECFF00-62FC-4BBC-9CE2-672027404F95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79BEF31A-2099-4BE4-885A-78424B692BBF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3328A3C-D1F5-4C56-9A2C-3400DE99533E}"/>
              </a:ext>
            </a:extLst>
          </p:cNvPr>
          <p:cNvGrpSpPr/>
          <p:nvPr/>
        </p:nvGrpSpPr>
        <p:grpSpPr>
          <a:xfrm>
            <a:off x="5958095" y="2039170"/>
            <a:ext cx="3184106" cy="4257209"/>
            <a:chOff x="5958095" y="1988370"/>
            <a:chExt cx="3184106" cy="4257209"/>
          </a:xfrm>
        </p:grpSpPr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9821FF13-E573-4384-ADEB-BF7D30209419}"/>
                </a:ext>
              </a:extLst>
            </p:cNvPr>
            <p:cNvGrpSpPr/>
            <p:nvPr/>
          </p:nvGrpSpPr>
          <p:grpSpPr>
            <a:xfrm>
              <a:off x="6502341" y="1988370"/>
              <a:ext cx="2095617" cy="2443520"/>
              <a:chOff x="6502341" y="1988370"/>
              <a:chExt cx="2095617" cy="2443520"/>
            </a:xfrm>
          </p:grpSpPr>
          <p:grpSp>
            <p:nvGrpSpPr>
              <p:cNvPr id="38" name="Group 37">
                <a:extLst>
                  <a:ext uri="{FF2B5EF4-FFF2-40B4-BE49-F238E27FC236}">
                    <a16:creationId xmlns:a16="http://schemas.microsoft.com/office/drawing/2014/main" id="{08DF0ECB-F178-4608-AD7A-6C706ADA2BF1}"/>
                  </a:ext>
                </a:extLst>
              </p:cNvPr>
              <p:cNvGrpSpPr/>
              <p:nvPr/>
            </p:nvGrpSpPr>
            <p:grpSpPr>
              <a:xfrm>
                <a:off x="6502341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2" name="Freeform: Shape 41">
                  <a:extLst>
                    <a:ext uri="{FF2B5EF4-FFF2-40B4-BE49-F238E27FC236}">
                      <a16:creationId xmlns:a16="http://schemas.microsoft.com/office/drawing/2014/main" id="{7E43D260-FBD4-49E8-9AF1-367767A56CBF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3" name="Freeform: Shape 42">
                  <a:extLst>
                    <a:ext uri="{FF2B5EF4-FFF2-40B4-BE49-F238E27FC236}">
                      <a16:creationId xmlns:a16="http://schemas.microsoft.com/office/drawing/2014/main" id="{8BCBB125-87A3-45D7-BF49-E6FE2B0E57BB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9" name="Freeform: Shape 38">
                <a:extLst>
                  <a:ext uri="{FF2B5EF4-FFF2-40B4-BE49-F238E27FC236}">
                    <a16:creationId xmlns:a16="http://schemas.microsoft.com/office/drawing/2014/main" id="{0FD14AB6-2F4D-4439-87F4-F030D5EAD00C}"/>
                  </a:ext>
                </a:extLst>
              </p:cNvPr>
              <p:cNvSpPr/>
              <p:nvPr/>
            </p:nvSpPr>
            <p:spPr>
              <a:xfrm>
                <a:off x="6634103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7472EC21-B77E-46BD-8D4B-020AE7BC7675}"/>
                  </a:ext>
                </a:extLst>
              </p:cNvPr>
              <p:cNvSpPr txBox="1"/>
              <p:nvPr/>
            </p:nvSpPr>
            <p:spPr>
              <a:xfrm>
                <a:off x="6882078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22</a:t>
                </a:r>
              </a:p>
            </p:txBody>
          </p:sp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29736C61-FFD6-4F51-9653-373D28728A48}"/>
                  </a:ext>
                </a:extLst>
              </p:cNvPr>
              <p:cNvSpPr txBox="1"/>
              <p:nvPr/>
            </p:nvSpPr>
            <p:spPr>
              <a:xfrm>
                <a:off x="6699407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August</a:t>
                </a:r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F4E4C7FD-CAD2-4065-ABE0-5253C3F2A2CD}"/>
                </a:ext>
              </a:extLst>
            </p:cNvPr>
            <p:cNvGrpSpPr/>
            <p:nvPr/>
          </p:nvGrpSpPr>
          <p:grpSpPr>
            <a:xfrm>
              <a:off x="5958095" y="4739642"/>
              <a:ext cx="3184106" cy="1505937"/>
              <a:chOff x="190040" y="4715950"/>
              <a:chExt cx="3976914" cy="1505937"/>
            </a:xfrm>
          </p:grpSpPr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6C92D34C-D98A-425A-BD7D-E4ACEEAA669D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6671DDEF-91AF-448B-A1C4-4DBD99419F35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2C94937B-E784-4815-B1E4-DDB98F781E3F}"/>
              </a:ext>
            </a:extLst>
          </p:cNvPr>
          <p:cNvGrpSpPr/>
          <p:nvPr/>
        </p:nvGrpSpPr>
        <p:grpSpPr>
          <a:xfrm>
            <a:off x="8802894" y="2039170"/>
            <a:ext cx="3184106" cy="4257209"/>
            <a:chOff x="8802894" y="1988370"/>
            <a:chExt cx="3184106" cy="4257209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829D7466-1EE3-452D-997C-7C1FEEE83B85}"/>
                </a:ext>
              </a:extLst>
            </p:cNvPr>
            <p:cNvGrpSpPr/>
            <p:nvPr/>
          </p:nvGrpSpPr>
          <p:grpSpPr>
            <a:xfrm>
              <a:off x="9347140" y="1988370"/>
              <a:ext cx="2095617" cy="2443520"/>
              <a:chOff x="9347140" y="1988370"/>
              <a:chExt cx="2095617" cy="2443520"/>
            </a:xfrm>
          </p:grpSpPr>
          <p:grpSp>
            <p:nvGrpSpPr>
              <p:cNvPr id="45" name="Group 44">
                <a:extLst>
                  <a:ext uri="{FF2B5EF4-FFF2-40B4-BE49-F238E27FC236}">
                    <a16:creationId xmlns:a16="http://schemas.microsoft.com/office/drawing/2014/main" id="{0C73A44F-1BD8-475F-95B3-10CAEC469297}"/>
                  </a:ext>
                </a:extLst>
              </p:cNvPr>
              <p:cNvGrpSpPr/>
              <p:nvPr/>
            </p:nvGrpSpPr>
            <p:grpSpPr>
              <a:xfrm>
                <a:off x="9347140" y="1988370"/>
                <a:ext cx="2095617" cy="2443520"/>
                <a:chOff x="2822575" y="1988370"/>
                <a:chExt cx="2095617" cy="2443520"/>
              </a:xfrm>
            </p:grpSpPr>
            <p:sp>
              <p:nvSpPr>
                <p:cNvPr id="49" name="Freeform: Shape 48">
                  <a:extLst>
                    <a:ext uri="{FF2B5EF4-FFF2-40B4-BE49-F238E27FC236}">
                      <a16:creationId xmlns:a16="http://schemas.microsoft.com/office/drawing/2014/main" id="{8ED96FAE-1BE8-4FD5-84C5-6D761CAF1134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0" name="Freeform: Shape 49">
                  <a:extLst>
                    <a:ext uri="{FF2B5EF4-FFF2-40B4-BE49-F238E27FC236}">
                      <a16:creationId xmlns:a16="http://schemas.microsoft.com/office/drawing/2014/main" id="{66F6D48C-EACF-4760-B1C0-604F9C30C156}"/>
                    </a:ext>
                  </a:extLst>
                </p:cNvPr>
                <p:cNvSpPr/>
                <p:nvPr/>
              </p:nvSpPr>
              <p:spPr>
                <a:xfrm>
                  <a:off x="2822575" y="1988370"/>
                  <a:ext cx="2095617" cy="2443520"/>
                </a:xfrm>
                <a:custGeom>
                  <a:avLst/>
                  <a:gdLst>
                    <a:gd name="connsiteX0" fmla="*/ 535190 w 2095617"/>
                    <a:gd name="connsiteY0" fmla="*/ 0 h 2443520"/>
                    <a:gd name="connsiteX1" fmla="*/ 706172 w 2095617"/>
                    <a:gd name="connsiteY1" fmla="*/ 170982 h 2443520"/>
                    <a:gd name="connsiteX2" fmla="*/ 706171 w 2095617"/>
                    <a:gd name="connsiteY2" fmla="*/ 437740 h 2443520"/>
                    <a:gd name="connsiteX3" fmla="*/ 1389445 w 2095617"/>
                    <a:gd name="connsiteY3" fmla="*/ 437740 h 2443520"/>
                    <a:gd name="connsiteX4" fmla="*/ 1389445 w 2095617"/>
                    <a:gd name="connsiteY4" fmla="*/ 170982 h 2443520"/>
                    <a:gd name="connsiteX5" fmla="*/ 1560427 w 2095617"/>
                    <a:gd name="connsiteY5" fmla="*/ 0 h 2443520"/>
                    <a:gd name="connsiteX6" fmla="*/ 1731409 w 2095617"/>
                    <a:gd name="connsiteY6" fmla="*/ 170982 h 2443520"/>
                    <a:gd name="connsiteX7" fmla="*/ 1731408 w 2095617"/>
                    <a:gd name="connsiteY7" fmla="*/ 437740 h 2443520"/>
                    <a:gd name="connsiteX8" fmla="*/ 1837513 w 2095617"/>
                    <a:gd name="connsiteY8" fmla="*/ 437740 h 2443520"/>
                    <a:gd name="connsiteX9" fmla="*/ 2095617 w 2095617"/>
                    <a:gd name="connsiteY9" fmla="*/ 695844 h 2443520"/>
                    <a:gd name="connsiteX10" fmla="*/ 2095617 w 2095617"/>
                    <a:gd name="connsiteY10" fmla="*/ 2185416 h 2443520"/>
                    <a:gd name="connsiteX11" fmla="*/ 1837513 w 2095617"/>
                    <a:gd name="connsiteY11" fmla="*/ 2443520 h 2443520"/>
                    <a:gd name="connsiteX12" fmla="*/ 258104 w 2095617"/>
                    <a:gd name="connsiteY12" fmla="*/ 2443520 h 2443520"/>
                    <a:gd name="connsiteX13" fmla="*/ 0 w 2095617"/>
                    <a:gd name="connsiteY13" fmla="*/ 2185416 h 2443520"/>
                    <a:gd name="connsiteX14" fmla="*/ 0 w 2095617"/>
                    <a:gd name="connsiteY14" fmla="*/ 695844 h 2443520"/>
                    <a:gd name="connsiteX15" fmla="*/ 258104 w 2095617"/>
                    <a:gd name="connsiteY15" fmla="*/ 437740 h 2443520"/>
                    <a:gd name="connsiteX16" fmla="*/ 364208 w 2095617"/>
                    <a:gd name="connsiteY16" fmla="*/ 437740 h 2443520"/>
                    <a:gd name="connsiteX17" fmla="*/ 364208 w 2095617"/>
                    <a:gd name="connsiteY17" fmla="*/ 170982 h 2443520"/>
                    <a:gd name="connsiteX18" fmla="*/ 535190 w 2095617"/>
                    <a:gd name="connsiteY18" fmla="*/ 0 h 24435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2095617" h="2443520">
                      <a:moveTo>
                        <a:pt x="535190" y="0"/>
                      </a:moveTo>
                      <a:cubicBezTo>
                        <a:pt x="629621" y="0"/>
                        <a:pt x="706172" y="76551"/>
                        <a:pt x="706172" y="170982"/>
                      </a:cubicBezTo>
                      <a:lnTo>
                        <a:pt x="706171" y="437740"/>
                      </a:lnTo>
                      <a:lnTo>
                        <a:pt x="1389445" y="437740"/>
                      </a:lnTo>
                      <a:lnTo>
                        <a:pt x="1389445" y="170982"/>
                      </a:lnTo>
                      <a:cubicBezTo>
                        <a:pt x="1389445" y="76551"/>
                        <a:pt x="1465996" y="0"/>
                        <a:pt x="1560427" y="0"/>
                      </a:cubicBezTo>
                      <a:cubicBezTo>
                        <a:pt x="1654858" y="0"/>
                        <a:pt x="1731409" y="76551"/>
                        <a:pt x="1731409" y="170982"/>
                      </a:cubicBezTo>
                      <a:lnTo>
                        <a:pt x="1731408" y="437740"/>
                      </a:lnTo>
                      <a:lnTo>
                        <a:pt x="1837513" y="437740"/>
                      </a:lnTo>
                      <a:cubicBezTo>
                        <a:pt x="1980060" y="437740"/>
                        <a:pt x="2095617" y="553297"/>
                        <a:pt x="2095617" y="695844"/>
                      </a:cubicBezTo>
                      <a:lnTo>
                        <a:pt x="2095617" y="2185416"/>
                      </a:lnTo>
                      <a:cubicBezTo>
                        <a:pt x="2095617" y="2327963"/>
                        <a:pt x="1980060" y="2443520"/>
                        <a:pt x="1837513" y="2443520"/>
                      </a:cubicBezTo>
                      <a:lnTo>
                        <a:pt x="258104" y="2443520"/>
                      </a:lnTo>
                      <a:cubicBezTo>
                        <a:pt x="115557" y="2443520"/>
                        <a:pt x="0" y="2327963"/>
                        <a:pt x="0" y="2185416"/>
                      </a:cubicBezTo>
                      <a:lnTo>
                        <a:pt x="0" y="695844"/>
                      </a:lnTo>
                      <a:cubicBezTo>
                        <a:pt x="0" y="553297"/>
                        <a:pt x="115557" y="437740"/>
                        <a:pt x="258104" y="437740"/>
                      </a:cubicBezTo>
                      <a:lnTo>
                        <a:pt x="364208" y="437740"/>
                      </a:lnTo>
                      <a:lnTo>
                        <a:pt x="364208" y="170982"/>
                      </a:lnTo>
                      <a:cubicBezTo>
                        <a:pt x="364208" y="76551"/>
                        <a:pt x="440759" y="0"/>
                        <a:pt x="535190" y="0"/>
                      </a:cubicBez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46" name="Freeform: Shape 45">
                <a:extLst>
                  <a:ext uri="{FF2B5EF4-FFF2-40B4-BE49-F238E27FC236}">
                    <a16:creationId xmlns:a16="http://schemas.microsoft.com/office/drawing/2014/main" id="{3A3D3199-CFC9-4A09-B79C-5EF255B4CE9A}"/>
                  </a:ext>
                </a:extLst>
              </p:cNvPr>
              <p:cNvSpPr/>
              <p:nvPr/>
            </p:nvSpPr>
            <p:spPr>
              <a:xfrm>
                <a:off x="9478902" y="2069334"/>
                <a:ext cx="1832092" cy="2252635"/>
              </a:xfrm>
              <a:custGeom>
                <a:avLst/>
                <a:gdLst>
                  <a:gd name="connsiteX0" fmla="*/ 403427 w 1832092"/>
                  <a:gd name="connsiteY0" fmla="*/ 0 h 2252635"/>
                  <a:gd name="connsiteX1" fmla="*/ 498342 w 1832092"/>
                  <a:gd name="connsiteY1" fmla="*/ 94915 h 2252635"/>
                  <a:gd name="connsiteX2" fmla="*/ 498341 w 1832092"/>
                  <a:gd name="connsiteY2" fmla="*/ 466697 h 2252635"/>
                  <a:gd name="connsiteX3" fmla="*/ 1333749 w 1832092"/>
                  <a:gd name="connsiteY3" fmla="*/ 466697 h 2252635"/>
                  <a:gd name="connsiteX4" fmla="*/ 1333749 w 1832092"/>
                  <a:gd name="connsiteY4" fmla="*/ 94915 h 2252635"/>
                  <a:gd name="connsiteX5" fmla="*/ 1428664 w 1832092"/>
                  <a:gd name="connsiteY5" fmla="*/ 0 h 2252635"/>
                  <a:gd name="connsiteX6" fmla="*/ 1523579 w 1832092"/>
                  <a:gd name="connsiteY6" fmla="*/ 94915 h 2252635"/>
                  <a:gd name="connsiteX7" fmla="*/ 1523578 w 1832092"/>
                  <a:gd name="connsiteY7" fmla="*/ 466697 h 2252635"/>
                  <a:gd name="connsiteX8" fmla="*/ 1668947 w 1832092"/>
                  <a:gd name="connsiteY8" fmla="*/ 466697 h 2252635"/>
                  <a:gd name="connsiteX9" fmla="*/ 1832092 w 1832092"/>
                  <a:gd name="connsiteY9" fmla="*/ 629842 h 2252635"/>
                  <a:gd name="connsiteX10" fmla="*/ 1832092 w 1832092"/>
                  <a:gd name="connsiteY10" fmla="*/ 2089490 h 2252635"/>
                  <a:gd name="connsiteX11" fmla="*/ 1668947 w 1832092"/>
                  <a:gd name="connsiteY11" fmla="*/ 2252635 h 2252635"/>
                  <a:gd name="connsiteX12" fmla="*/ 163145 w 1832092"/>
                  <a:gd name="connsiteY12" fmla="*/ 2252635 h 2252635"/>
                  <a:gd name="connsiteX13" fmla="*/ 0 w 1832092"/>
                  <a:gd name="connsiteY13" fmla="*/ 2089490 h 2252635"/>
                  <a:gd name="connsiteX14" fmla="*/ 0 w 1832092"/>
                  <a:gd name="connsiteY14" fmla="*/ 629842 h 2252635"/>
                  <a:gd name="connsiteX15" fmla="*/ 163145 w 1832092"/>
                  <a:gd name="connsiteY15" fmla="*/ 466697 h 2252635"/>
                  <a:gd name="connsiteX16" fmla="*/ 308512 w 1832092"/>
                  <a:gd name="connsiteY16" fmla="*/ 466697 h 2252635"/>
                  <a:gd name="connsiteX17" fmla="*/ 308512 w 1832092"/>
                  <a:gd name="connsiteY17" fmla="*/ 94915 h 2252635"/>
                  <a:gd name="connsiteX18" fmla="*/ 403427 w 1832092"/>
                  <a:gd name="connsiteY18" fmla="*/ 0 h 22526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32092" h="2252635">
                    <a:moveTo>
                      <a:pt x="403427" y="0"/>
                    </a:moveTo>
                    <a:cubicBezTo>
                      <a:pt x="455847" y="0"/>
                      <a:pt x="498342" y="42495"/>
                      <a:pt x="498342" y="94915"/>
                    </a:cubicBezTo>
                    <a:lnTo>
                      <a:pt x="498341" y="466697"/>
                    </a:lnTo>
                    <a:lnTo>
                      <a:pt x="1333749" y="466697"/>
                    </a:lnTo>
                    <a:lnTo>
                      <a:pt x="1333749" y="94915"/>
                    </a:lnTo>
                    <a:cubicBezTo>
                      <a:pt x="1333749" y="42495"/>
                      <a:pt x="1376244" y="0"/>
                      <a:pt x="1428664" y="0"/>
                    </a:cubicBezTo>
                    <a:cubicBezTo>
                      <a:pt x="1481084" y="0"/>
                      <a:pt x="1523579" y="42495"/>
                      <a:pt x="1523579" y="94915"/>
                    </a:cubicBezTo>
                    <a:lnTo>
                      <a:pt x="1523578" y="466697"/>
                    </a:lnTo>
                    <a:lnTo>
                      <a:pt x="1668947" y="466697"/>
                    </a:lnTo>
                    <a:cubicBezTo>
                      <a:pt x="1759049" y="466697"/>
                      <a:pt x="1832092" y="539740"/>
                      <a:pt x="1832092" y="629842"/>
                    </a:cubicBezTo>
                    <a:lnTo>
                      <a:pt x="1832092" y="2089490"/>
                    </a:lnTo>
                    <a:cubicBezTo>
                      <a:pt x="1832092" y="2179592"/>
                      <a:pt x="1759049" y="2252635"/>
                      <a:pt x="1668947" y="2252635"/>
                    </a:cubicBezTo>
                    <a:lnTo>
                      <a:pt x="163145" y="2252635"/>
                    </a:lnTo>
                    <a:cubicBezTo>
                      <a:pt x="73043" y="2252635"/>
                      <a:pt x="0" y="2179592"/>
                      <a:pt x="0" y="2089490"/>
                    </a:cubicBezTo>
                    <a:lnTo>
                      <a:pt x="0" y="629842"/>
                    </a:lnTo>
                    <a:cubicBezTo>
                      <a:pt x="0" y="539740"/>
                      <a:pt x="73043" y="466697"/>
                      <a:pt x="163145" y="466697"/>
                    </a:cubicBezTo>
                    <a:lnTo>
                      <a:pt x="308512" y="466697"/>
                    </a:lnTo>
                    <a:lnTo>
                      <a:pt x="308512" y="94915"/>
                    </a:lnTo>
                    <a:cubicBezTo>
                      <a:pt x="308512" y="42495"/>
                      <a:pt x="351007" y="0"/>
                      <a:pt x="403427" y="0"/>
                    </a:cubicBezTo>
                    <a:close/>
                  </a:path>
                </a:pathLst>
              </a:custGeom>
              <a:solidFill>
                <a:schemeClr val="tx2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26D5BBF5-0E8E-4C36-9293-560B21954A68}"/>
                  </a:ext>
                </a:extLst>
              </p:cNvPr>
              <p:cNvSpPr txBox="1"/>
              <p:nvPr/>
            </p:nvSpPr>
            <p:spPr>
              <a:xfrm>
                <a:off x="9726877" y="2763014"/>
                <a:ext cx="1336141" cy="92333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54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17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7F1E7612-7DFC-4AB4-8711-CD06AD695972}"/>
                  </a:ext>
                </a:extLst>
              </p:cNvPr>
              <p:cNvSpPr txBox="1"/>
              <p:nvPr/>
            </p:nvSpPr>
            <p:spPr>
              <a:xfrm>
                <a:off x="9544206" y="3550140"/>
                <a:ext cx="170148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b="1" dirty="0">
                    <a:solidFill>
                      <a:srgbClr val="ECF0F3"/>
                    </a:solidFill>
                    <a:latin typeface="Montserrat ExtraBold" panose="00000900000000000000" pitchFamily="2" charset="0"/>
                  </a:rPr>
                  <a:t>October</a:t>
                </a:r>
              </a:p>
            </p:txBody>
          </p:sp>
        </p:grp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1268840F-859C-45CB-BF64-C11F9C20AD86}"/>
                </a:ext>
              </a:extLst>
            </p:cNvPr>
            <p:cNvGrpSpPr/>
            <p:nvPr/>
          </p:nvGrpSpPr>
          <p:grpSpPr>
            <a:xfrm>
              <a:off x="8802894" y="4739642"/>
              <a:ext cx="3184106" cy="1505937"/>
              <a:chOff x="190040" y="4715950"/>
              <a:chExt cx="3976914" cy="1505937"/>
            </a:xfrm>
          </p:grpSpPr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C8D96C14-8DE5-466E-9114-35EC24272481}"/>
                  </a:ext>
                </a:extLst>
              </p:cNvPr>
              <p:cNvSpPr txBox="1"/>
              <p:nvPr/>
            </p:nvSpPr>
            <p:spPr>
              <a:xfrm>
                <a:off x="190040" y="4715950"/>
                <a:ext cx="3976914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800" b="1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 ExtraBold" panose="00000900000000000000" pitchFamily="2" charset="0"/>
                  </a:rPr>
                  <a:t>Your Text</a:t>
                </a:r>
              </a:p>
            </p:txBody>
          </p: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6FCDB507-AAEE-4CF9-B576-8699F0D2F846}"/>
                  </a:ext>
                </a:extLst>
              </p:cNvPr>
              <p:cNvSpPr txBox="1"/>
              <p:nvPr/>
            </p:nvSpPr>
            <p:spPr>
              <a:xfrm>
                <a:off x="190040" y="5206224"/>
                <a:ext cx="3967894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tx2">
                        <a:lumMod val="40000"/>
                        <a:lumOff val="60000"/>
                      </a:schemeClr>
                    </a:solidFill>
                    <a:latin typeface="Montserrat" panose="00000500000000000000" pitchFamily="2" charset="0"/>
                  </a:rPr>
                  <a:t>Here You Can Add Some Brief Text to Explain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1300218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path" presetSubtype="0" repeatCount="indefinite" accel="50000" decel="50000" autoRev="1" fill="hold" nodeType="withEffect">
                                  <p:stCondLst>
                                    <p:cond delay="920"/>
                                  </p:stCondLst>
                                  <p:childTnLst>
                                    <p:animMotion origin="layout" path="M -4.16667E-6 1.11111E-6 L -4.16667E-6 0.0331 " pathEditMode="relative" rAng="0" ptsTypes="AA">
                                      <p:cBhvr>
                                        <p:cTn id="1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2" presetClass="path" presetSubtype="0" repeatCount="indefinite" accel="50000" decel="50000" autoRev="1" fill="hold" nodeType="withEffect">
                                  <p:stCondLst>
                                    <p:cond delay="1020"/>
                                  </p:stCondLst>
                                  <p:childTnLst>
                                    <p:animMotion origin="layout" path="M 2.5E-6 1.11111E-6 L 2.5E-6 0.03796 " pathEditMode="relative" rAng="0" ptsTypes="AA">
                                      <p:cBhvr>
                                        <p:cTn id="2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898"/>
                                    </p:animMotion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42" presetClass="path" presetSubtype="0" repeatCount="indefinite" accel="50000" decel="50000" autoRev="1" fill="hold" nodeType="withEffect">
                                  <p:stCondLst>
                                    <p:cond delay="1120"/>
                                  </p:stCondLst>
                                  <p:childTnLst>
                                    <p:animMotion origin="layout" path="M -8.33333E-7 1.11111E-6 L -8.33333E-7 0.0331 " pathEditMode="relative" rAng="0" ptsTypes="AA">
                                      <p:cBhvr>
                                        <p:cTn id="30" dur="1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644"/>
                                    </p:animMotion>
                                  </p:childTnLst>
                                </p:cTn>
                              </p:par>
                              <p:par>
                                <p:cTn id="31" presetID="2" presetClass="entr" presetSubtype="4" decel="100000" fill="hold" nodeType="withEffect">
                                  <p:stCondLst>
                                    <p:cond delay="55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path" presetSubtype="0" repeatCount="indefinite" accel="50000" decel="50000" autoRev="1" fill="hold" nodeType="withEffect">
                                  <p:stCondLst>
                                    <p:cond delay="1220"/>
                                  </p:stCondLst>
                                  <p:childTnLst>
                                    <p:animMotion origin="layout" path="M -4.16667E-6 1.11111E-6 L -4.16667E-6 0.04028 " pathEditMode="relative" rAng="0" ptsTypes="AA">
                                      <p:cBhvr>
                                        <p:cTn id="36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2014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" grpId="0"/>
      <p:bldP spid="2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rgbClr val="ECF0F3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71070" cy="892552"/>
            <a:chOff x="589661" y="2499657"/>
            <a:chExt cx="6271070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65470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250+ Animated Neumorphic Infographic Bundle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that is available in Buy Me a Coffee &amp; Patreon both.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rgbClr val="ECF0F3">
                  <a:alpha val="75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rgbClr val="ECF0F3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rgbClr val="ECF0F3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ntserrat for Neumorphic">
      <a:majorFont>
        <a:latin typeface="Montserrat Extrabold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18135</TotalTime>
  <Words>658</Words>
  <Application>Microsoft Office PowerPoint</Application>
  <PresentationFormat>Widescreen</PresentationFormat>
  <Paragraphs>143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0" baseType="lpstr">
      <vt:lpstr>Akira Expanded</vt:lpstr>
      <vt:lpstr>Arial</vt:lpstr>
      <vt:lpstr>Calibri</vt:lpstr>
      <vt:lpstr>Montserrat</vt:lpstr>
      <vt:lpstr>Montserrat ExtraBold</vt:lpstr>
      <vt:lpstr>Montserrat ExtraBold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User;Slideflix</dc:creator>
  <cp:keywords>Infographics Template</cp:keywords>
  <cp:lastModifiedBy>Zaman</cp:lastModifiedBy>
  <cp:revision>975</cp:revision>
  <dcterms:created xsi:type="dcterms:W3CDTF">2021-03-08T03:52:51Z</dcterms:created>
  <dcterms:modified xsi:type="dcterms:W3CDTF">2024-06-05T18:12:45Z</dcterms:modified>
</cp:coreProperties>
</file>

<file path=docProps/thumbnail.jpeg>
</file>