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38" r:id="rId2"/>
    <p:sldId id="639" r:id="rId3"/>
    <p:sldId id="640" r:id="rId4"/>
    <p:sldId id="641" r:id="rId5"/>
    <p:sldId id="643" r:id="rId6"/>
    <p:sldId id="642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4-Step Infographic" id="{ADF3B7A4-8836-4D70-BB10-9E66F65CB9FE}">
          <p14:sldIdLst>
            <p14:sldId id="638"/>
            <p14:sldId id="639"/>
            <p14:sldId id="640"/>
            <p14:sldId id="641"/>
            <p14:sldId id="643"/>
            <p14:sldId id="642"/>
          </p14:sldIdLst>
        </p14:section>
        <p14:section name="Get More in PREMIUM" id="{DAA1CE7C-ABC8-4DAC-BF8E-2ABFA702B521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EDE2"/>
    <a:srgbClr val="9797FF"/>
    <a:srgbClr val="7EED89"/>
    <a:srgbClr val="FF8A8A"/>
    <a:srgbClr val="FFBB2D"/>
    <a:srgbClr val="78A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3" autoAdjust="0"/>
    <p:restoredTop sz="97553" autoAdjust="0"/>
  </p:normalViewPr>
  <p:slideViewPr>
    <p:cSldViewPr snapToGrid="0">
      <p:cViewPr>
        <p:scale>
          <a:sx n="75" d="100"/>
          <a:sy n="75" d="100"/>
        </p:scale>
        <p:origin x="3912" y="2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7BA93-EB62-47CE-A617-9A3E3E83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63D65C-8F42-4DBD-A11A-9338BDF50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928B0-FF2F-4568-A0D3-BA7266A31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85D32-71BF-4D26-BABC-278E2C415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FB040-DFA1-4ECB-B496-B30FF8311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65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A9E51-F724-4FAF-A949-052A8FFBB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C5A6B-66EF-422D-9EB2-BD06DA3D9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13516-DF5C-4B71-859F-AB3D03195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1E199-4BA7-46EE-9415-5EC94C5BE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AA2F1-F698-4390-8C33-5FF7E64A0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1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8D8D47-3DD6-4FEC-B0DF-EC89370BD7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16846C-3887-41BE-B57B-81E1A256F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1F8CF-B85E-453C-A9B1-9B8B6C4E6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0D0B2-2483-4318-AFD4-4B2DEB337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81C2C-49C9-4C12-B286-B16CA901E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58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54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118EF-D235-45C8-85AE-61C68CCD0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E4C64-7473-4DEC-9C32-054113A36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A3681-0076-4659-9D64-5DA38FC65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2F68E-22CE-4BFC-B5C6-188F0277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86665-DC57-484E-B1C5-DDEA6B021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50CA3-B11E-4D70-92D8-BAB57D1B7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D9D4D-0C10-400A-B46A-CBDC20C6A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BCB96-0316-4A78-9728-4E59FD706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DC997-6F13-46EA-902A-EAB423EBE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7B306-4B71-4245-8CAB-875B65D03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6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1960-1A0B-4BA3-B521-301DA719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55C68-B5B8-4438-8FC5-74464F55B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8602B8-E932-4EAF-BE45-3EE1D329E9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F7DC7-2D85-43BF-8767-9D4F45B4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5E8C5-0C3C-4A46-8A5F-10404F42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FBDA8-990B-40ED-8240-7328EB5B0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1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A34F5-CB76-4F96-A5A3-3A8AC4117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B21FD-3854-436F-9CEC-87FDDEF80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156DD0-B464-41AE-B9DC-C426A806F8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99712A-71C7-4B4A-A159-138EB885D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40C12-A32D-4C52-A62C-AE82DA4129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3B71FF-31AA-427D-9B1B-6461185E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7AAC18-11F1-42AE-A01E-68680DC0A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6D667-110F-478A-B380-277B3408E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0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87106-F907-45E1-922B-DA863155F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943E46-EDBF-4451-94F2-159624953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62458F-ECB8-41BA-B01D-CDD2A01AD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48D77-941B-428A-9A56-9C866492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7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E34516-A6DE-4629-B3F4-5CBB596EF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CBB7F-1EE6-4E07-B8AD-E6A77E18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9214F-47AF-4149-A28E-9A6CE2ECD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88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591B4-672A-416D-AE5F-A1E93EEF9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EEABB-C83E-4F04-BFD6-DEB8FE518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1EEAE7-697A-437E-9A7A-CFC34647E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76470-7FED-47B7-AB27-2763DFBBE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CA3A34-F19F-4D0F-989B-FDC47ECBE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288100-C071-4D77-A166-748506F05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96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BA716-B0CC-4A5B-A09A-5C00DD6F4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9B29F-535B-439B-93FD-4C8BEFCB74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C605AD-E265-4409-850A-9B084376F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288EC-6EBD-4428-B52A-4D5841EB4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D6837-22D7-4C94-9C07-9893E084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BC3BF-81FB-4C70-B407-74F310E8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2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654F17-68DC-48B3-9074-56CD2FB30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0D083-608F-43D2-A354-2F1C25ED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E1EC7-0B46-4249-A4A7-FF2E79C42B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8C45B-706A-4674-AE71-787135C317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52D21-E2E2-45A5-AF22-0418F5B72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6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A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28627A-2F0B-4C8C-8D16-CC03DC0C2B83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4A54"/>
                </a:solidFill>
                <a:latin typeface="Montserrat ExtraBold" panose="00000900000000000000" pitchFamily="2" charset="0"/>
              </a:rPr>
              <a:t>Square 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BE0AA6-E74A-43D9-9127-55240099B673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4A5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41E16C-1246-4E84-A74F-3AC8795ECB35}"/>
              </a:ext>
            </a:extLst>
          </p:cNvPr>
          <p:cNvGrpSpPr/>
          <p:nvPr/>
        </p:nvGrpSpPr>
        <p:grpSpPr>
          <a:xfrm>
            <a:off x="29632" y="2278706"/>
            <a:ext cx="3913387" cy="1505937"/>
            <a:chOff x="-33894" y="1905876"/>
            <a:chExt cx="3976914" cy="150593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C9077B1-9575-4C16-999A-3DE4A62A15E5}"/>
                </a:ext>
              </a:extLst>
            </p:cNvPr>
            <p:cNvSpPr txBox="1"/>
            <p:nvPr/>
          </p:nvSpPr>
          <p:spPr>
            <a:xfrm>
              <a:off x="-33894" y="1905876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444A5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CE9A75-6447-44B5-95FE-B2BF32299892}"/>
                </a:ext>
              </a:extLst>
            </p:cNvPr>
            <p:cNvSpPr txBox="1"/>
            <p:nvPr/>
          </p:nvSpPr>
          <p:spPr>
            <a:xfrm>
              <a:off x="-33894" y="2396150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444A5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9EA23F3-CB7E-495E-B071-99BF8445FD72}"/>
              </a:ext>
            </a:extLst>
          </p:cNvPr>
          <p:cNvGrpSpPr/>
          <p:nvPr/>
        </p:nvGrpSpPr>
        <p:grpSpPr>
          <a:xfrm>
            <a:off x="29632" y="4505997"/>
            <a:ext cx="3913387" cy="1505937"/>
            <a:chOff x="-33894" y="4892103"/>
            <a:chExt cx="3976914" cy="150593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291C6E3-CA8D-4DC4-B638-D4C673E85D72}"/>
                </a:ext>
              </a:extLst>
            </p:cNvPr>
            <p:cNvSpPr txBox="1"/>
            <p:nvPr/>
          </p:nvSpPr>
          <p:spPr>
            <a:xfrm>
              <a:off x="-33894" y="4892103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444A5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E1DDF9-B7F7-470F-9E5A-FE6EAA1BE3CC}"/>
                </a:ext>
              </a:extLst>
            </p:cNvPr>
            <p:cNvSpPr txBox="1"/>
            <p:nvPr/>
          </p:nvSpPr>
          <p:spPr>
            <a:xfrm>
              <a:off x="-33894" y="5382377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444A5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2120D74-853D-4CD4-B04B-E659B41C4650}"/>
              </a:ext>
            </a:extLst>
          </p:cNvPr>
          <p:cNvGrpSpPr/>
          <p:nvPr/>
        </p:nvGrpSpPr>
        <p:grpSpPr>
          <a:xfrm>
            <a:off x="8254948" y="2278706"/>
            <a:ext cx="3907420" cy="1505937"/>
            <a:chOff x="8195078" y="1398004"/>
            <a:chExt cx="3976914" cy="150593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40CF0F-888C-493A-874D-4AF6FDE5F53B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4A5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69CD67-71ED-42B8-9164-6CEA481BF3DE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4A5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712CDE0-60D9-4C49-8236-2D250F64A0C1}"/>
              </a:ext>
            </a:extLst>
          </p:cNvPr>
          <p:cNvGrpSpPr/>
          <p:nvPr/>
        </p:nvGrpSpPr>
        <p:grpSpPr>
          <a:xfrm>
            <a:off x="8254948" y="4505997"/>
            <a:ext cx="3907420" cy="1505937"/>
            <a:chOff x="8195078" y="1398004"/>
            <a:chExt cx="3976914" cy="150593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18F3D64-6614-41FB-B680-20E0BF9B0E69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4A5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BE87D31-F309-4C41-952D-30E1EDBD0464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4A5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D37BA31-D7DD-4FC7-95C8-C69B06FBB2FE}"/>
              </a:ext>
            </a:extLst>
          </p:cNvPr>
          <p:cNvGrpSpPr/>
          <p:nvPr/>
        </p:nvGrpSpPr>
        <p:grpSpPr>
          <a:xfrm>
            <a:off x="4132263" y="2314575"/>
            <a:ext cx="1835150" cy="1700213"/>
            <a:chOff x="4132263" y="2286000"/>
            <a:chExt cx="1835150" cy="1700213"/>
          </a:xfrm>
        </p:grpSpPr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79D9E306-A8EF-475C-8D98-03FC0A0CC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2300288"/>
              <a:ext cx="1806575" cy="1671638"/>
            </a:xfrm>
            <a:custGeom>
              <a:avLst/>
              <a:gdLst>
                <a:gd name="T0" fmla="*/ 40 w 759"/>
                <a:gd name="T1" fmla="*/ 702 h 702"/>
                <a:gd name="T2" fmla="*/ 0 w 759"/>
                <a:gd name="T3" fmla="*/ 662 h 702"/>
                <a:gd name="T4" fmla="*/ 0 w 759"/>
                <a:gd name="T5" fmla="*/ 40 h 702"/>
                <a:gd name="T6" fmla="*/ 40 w 759"/>
                <a:gd name="T7" fmla="*/ 0 h 702"/>
                <a:gd name="T8" fmla="*/ 719 w 759"/>
                <a:gd name="T9" fmla="*/ 0 h 702"/>
                <a:gd name="T10" fmla="*/ 759 w 759"/>
                <a:gd name="T11" fmla="*/ 40 h 702"/>
                <a:gd name="T12" fmla="*/ 759 w 759"/>
                <a:gd name="T13" fmla="*/ 233 h 702"/>
                <a:gd name="T14" fmla="*/ 719 w 759"/>
                <a:gd name="T15" fmla="*/ 273 h 702"/>
                <a:gd name="T16" fmla="*/ 282 w 759"/>
                <a:gd name="T17" fmla="*/ 273 h 702"/>
                <a:gd name="T18" fmla="*/ 282 w 759"/>
                <a:gd name="T19" fmla="*/ 662 h 702"/>
                <a:gd name="T20" fmla="*/ 242 w 759"/>
                <a:gd name="T21" fmla="*/ 702 h 702"/>
                <a:gd name="T22" fmla="*/ 40 w 759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2">
                  <a:moveTo>
                    <a:pt x="40" y="702"/>
                  </a:moveTo>
                  <a:cubicBezTo>
                    <a:pt x="18" y="702"/>
                    <a:pt x="0" y="684"/>
                    <a:pt x="0" y="66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41" y="0"/>
                    <a:pt x="759" y="17"/>
                    <a:pt x="759" y="40"/>
                  </a:cubicBezTo>
                  <a:cubicBezTo>
                    <a:pt x="759" y="233"/>
                    <a:pt x="759" y="233"/>
                    <a:pt x="759" y="233"/>
                  </a:cubicBezTo>
                  <a:cubicBezTo>
                    <a:pt x="759" y="255"/>
                    <a:pt x="741" y="273"/>
                    <a:pt x="719" y="273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282" y="662"/>
                    <a:pt x="282" y="662"/>
                    <a:pt x="282" y="662"/>
                  </a:cubicBezTo>
                  <a:cubicBezTo>
                    <a:pt x="282" y="684"/>
                    <a:pt x="264" y="702"/>
                    <a:pt x="242" y="702"/>
                  </a:cubicBezTo>
                  <a:lnTo>
                    <a:pt x="40" y="702"/>
                  </a:ln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8647239-7607-4470-8D7E-C720C064FB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2286000"/>
              <a:ext cx="1835150" cy="1700213"/>
            </a:xfrm>
            <a:custGeom>
              <a:avLst/>
              <a:gdLst>
                <a:gd name="T0" fmla="*/ 248 w 771"/>
                <a:gd name="T1" fmla="*/ 714 h 714"/>
                <a:gd name="T2" fmla="*/ 46 w 771"/>
                <a:gd name="T3" fmla="*/ 714 h 714"/>
                <a:gd name="T4" fmla="*/ 0 w 771"/>
                <a:gd name="T5" fmla="*/ 668 h 714"/>
                <a:gd name="T6" fmla="*/ 0 w 771"/>
                <a:gd name="T7" fmla="*/ 46 h 714"/>
                <a:gd name="T8" fmla="*/ 46 w 771"/>
                <a:gd name="T9" fmla="*/ 0 h 714"/>
                <a:gd name="T10" fmla="*/ 725 w 771"/>
                <a:gd name="T11" fmla="*/ 0 h 714"/>
                <a:gd name="T12" fmla="*/ 771 w 771"/>
                <a:gd name="T13" fmla="*/ 46 h 714"/>
                <a:gd name="T14" fmla="*/ 771 w 771"/>
                <a:gd name="T15" fmla="*/ 239 h 714"/>
                <a:gd name="T16" fmla="*/ 725 w 771"/>
                <a:gd name="T17" fmla="*/ 285 h 714"/>
                <a:gd name="T18" fmla="*/ 294 w 771"/>
                <a:gd name="T19" fmla="*/ 285 h 714"/>
                <a:gd name="T20" fmla="*/ 294 w 771"/>
                <a:gd name="T21" fmla="*/ 668 h 714"/>
                <a:gd name="T22" fmla="*/ 248 w 771"/>
                <a:gd name="T23" fmla="*/ 714 h 714"/>
                <a:gd name="T24" fmla="*/ 46 w 771"/>
                <a:gd name="T25" fmla="*/ 12 h 714"/>
                <a:gd name="T26" fmla="*/ 12 w 771"/>
                <a:gd name="T27" fmla="*/ 46 h 714"/>
                <a:gd name="T28" fmla="*/ 12 w 771"/>
                <a:gd name="T29" fmla="*/ 668 h 714"/>
                <a:gd name="T30" fmla="*/ 46 w 771"/>
                <a:gd name="T31" fmla="*/ 702 h 714"/>
                <a:gd name="T32" fmla="*/ 248 w 771"/>
                <a:gd name="T33" fmla="*/ 702 h 714"/>
                <a:gd name="T34" fmla="*/ 282 w 771"/>
                <a:gd name="T35" fmla="*/ 668 h 714"/>
                <a:gd name="T36" fmla="*/ 282 w 771"/>
                <a:gd name="T37" fmla="*/ 273 h 714"/>
                <a:gd name="T38" fmla="*/ 725 w 771"/>
                <a:gd name="T39" fmla="*/ 273 h 714"/>
                <a:gd name="T40" fmla="*/ 759 w 771"/>
                <a:gd name="T41" fmla="*/ 239 h 714"/>
                <a:gd name="T42" fmla="*/ 759 w 771"/>
                <a:gd name="T43" fmla="*/ 46 h 714"/>
                <a:gd name="T44" fmla="*/ 725 w 771"/>
                <a:gd name="T45" fmla="*/ 12 h 714"/>
                <a:gd name="T46" fmla="*/ 46 w 771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4">
                  <a:moveTo>
                    <a:pt x="248" y="714"/>
                  </a:moveTo>
                  <a:cubicBezTo>
                    <a:pt x="46" y="714"/>
                    <a:pt x="46" y="714"/>
                    <a:pt x="46" y="714"/>
                  </a:cubicBezTo>
                  <a:cubicBezTo>
                    <a:pt x="21" y="714"/>
                    <a:pt x="0" y="693"/>
                    <a:pt x="0" y="66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25" y="0"/>
                    <a:pt x="725" y="0"/>
                    <a:pt x="725" y="0"/>
                  </a:cubicBezTo>
                  <a:cubicBezTo>
                    <a:pt x="750" y="0"/>
                    <a:pt x="771" y="20"/>
                    <a:pt x="771" y="46"/>
                  </a:cubicBezTo>
                  <a:cubicBezTo>
                    <a:pt x="771" y="239"/>
                    <a:pt x="771" y="239"/>
                    <a:pt x="771" y="239"/>
                  </a:cubicBezTo>
                  <a:cubicBezTo>
                    <a:pt x="771" y="264"/>
                    <a:pt x="750" y="285"/>
                    <a:pt x="725" y="285"/>
                  </a:cubicBezTo>
                  <a:cubicBezTo>
                    <a:pt x="294" y="285"/>
                    <a:pt x="294" y="285"/>
                    <a:pt x="294" y="285"/>
                  </a:cubicBezTo>
                  <a:cubicBezTo>
                    <a:pt x="294" y="668"/>
                    <a:pt x="294" y="668"/>
                    <a:pt x="294" y="668"/>
                  </a:cubicBezTo>
                  <a:cubicBezTo>
                    <a:pt x="294" y="693"/>
                    <a:pt x="273" y="714"/>
                    <a:pt x="248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68"/>
                    <a:pt x="12" y="668"/>
                    <a:pt x="12" y="668"/>
                  </a:cubicBezTo>
                  <a:cubicBezTo>
                    <a:pt x="12" y="687"/>
                    <a:pt x="27" y="702"/>
                    <a:pt x="46" y="702"/>
                  </a:cubicBezTo>
                  <a:cubicBezTo>
                    <a:pt x="248" y="702"/>
                    <a:pt x="248" y="702"/>
                    <a:pt x="248" y="702"/>
                  </a:cubicBezTo>
                  <a:cubicBezTo>
                    <a:pt x="267" y="702"/>
                    <a:pt x="282" y="687"/>
                    <a:pt x="282" y="668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725" y="273"/>
                    <a:pt x="725" y="273"/>
                    <a:pt x="725" y="273"/>
                  </a:cubicBezTo>
                  <a:cubicBezTo>
                    <a:pt x="744" y="273"/>
                    <a:pt x="759" y="257"/>
                    <a:pt x="759" y="239"/>
                  </a:cubicBezTo>
                  <a:cubicBezTo>
                    <a:pt x="759" y="46"/>
                    <a:pt x="759" y="46"/>
                    <a:pt x="759" y="46"/>
                  </a:cubicBezTo>
                  <a:cubicBezTo>
                    <a:pt x="759" y="27"/>
                    <a:pt x="744" y="12"/>
                    <a:pt x="725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8259C3BC-6AD2-4B9E-AAE7-36BFE867A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2395538"/>
              <a:ext cx="1616075" cy="1481138"/>
            </a:xfrm>
            <a:custGeom>
              <a:avLst/>
              <a:gdLst>
                <a:gd name="T0" fmla="*/ 1018 w 1018"/>
                <a:gd name="T1" fmla="*/ 0 h 933"/>
                <a:gd name="T2" fmla="*/ 1018 w 1018"/>
                <a:gd name="T3" fmla="*/ 290 h 933"/>
                <a:gd name="T4" fmla="*/ 303 w 1018"/>
                <a:gd name="T5" fmla="*/ 290 h 933"/>
                <a:gd name="T6" fmla="*/ 303 w 1018"/>
                <a:gd name="T7" fmla="*/ 933 h 933"/>
                <a:gd name="T8" fmla="*/ 0 w 1018"/>
                <a:gd name="T9" fmla="*/ 933 h 933"/>
                <a:gd name="T10" fmla="*/ 0 w 1018"/>
                <a:gd name="T11" fmla="*/ 0 h 933"/>
                <a:gd name="T12" fmla="*/ 1018 w 1018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3">
                  <a:moveTo>
                    <a:pt x="1018" y="0"/>
                  </a:moveTo>
                  <a:lnTo>
                    <a:pt x="1018" y="290"/>
                  </a:lnTo>
                  <a:lnTo>
                    <a:pt x="303" y="290"/>
                  </a:lnTo>
                  <a:lnTo>
                    <a:pt x="303" y="933"/>
                  </a:lnTo>
                  <a:lnTo>
                    <a:pt x="0" y="933"/>
                  </a:lnTo>
                  <a:lnTo>
                    <a:pt x="0" y="0"/>
                  </a:lnTo>
                  <a:lnTo>
                    <a:pt x="1018" y="0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4B8D6EA-B40C-4069-87FB-260BBCF61428}"/>
              </a:ext>
            </a:extLst>
          </p:cNvPr>
          <p:cNvGrpSpPr/>
          <p:nvPr/>
        </p:nvGrpSpPr>
        <p:grpSpPr>
          <a:xfrm>
            <a:off x="4132263" y="4271963"/>
            <a:ext cx="1835150" cy="1704975"/>
            <a:chOff x="4132263" y="4243388"/>
            <a:chExt cx="1835150" cy="1704975"/>
          </a:xfrm>
        </p:grpSpPr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914B27D9-1A80-4DE7-98E2-97BEAB94F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4257675"/>
              <a:ext cx="1806575" cy="1676400"/>
            </a:xfrm>
            <a:custGeom>
              <a:avLst/>
              <a:gdLst>
                <a:gd name="T0" fmla="*/ 40 w 759"/>
                <a:gd name="T1" fmla="*/ 704 h 704"/>
                <a:gd name="T2" fmla="*/ 0 w 759"/>
                <a:gd name="T3" fmla="*/ 664 h 704"/>
                <a:gd name="T4" fmla="*/ 0 w 759"/>
                <a:gd name="T5" fmla="*/ 40 h 704"/>
                <a:gd name="T6" fmla="*/ 40 w 759"/>
                <a:gd name="T7" fmla="*/ 0 h 704"/>
                <a:gd name="T8" fmla="*/ 242 w 759"/>
                <a:gd name="T9" fmla="*/ 0 h 704"/>
                <a:gd name="T10" fmla="*/ 282 w 759"/>
                <a:gd name="T11" fmla="*/ 40 h 704"/>
                <a:gd name="T12" fmla="*/ 282 w 759"/>
                <a:gd name="T13" fmla="*/ 431 h 704"/>
                <a:gd name="T14" fmla="*/ 719 w 759"/>
                <a:gd name="T15" fmla="*/ 431 h 704"/>
                <a:gd name="T16" fmla="*/ 759 w 759"/>
                <a:gd name="T17" fmla="*/ 471 h 704"/>
                <a:gd name="T18" fmla="*/ 759 w 759"/>
                <a:gd name="T19" fmla="*/ 664 h 704"/>
                <a:gd name="T20" fmla="*/ 719 w 759"/>
                <a:gd name="T21" fmla="*/ 704 h 704"/>
                <a:gd name="T22" fmla="*/ 40 w 759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64" y="0"/>
                    <a:pt x="282" y="18"/>
                    <a:pt x="282" y="40"/>
                  </a:cubicBezTo>
                  <a:cubicBezTo>
                    <a:pt x="282" y="431"/>
                    <a:pt x="282" y="431"/>
                    <a:pt x="282" y="431"/>
                  </a:cubicBezTo>
                  <a:cubicBezTo>
                    <a:pt x="719" y="431"/>
                    <a:pt x="719" y="431"/>
                    <a:pt x="719" y="431"/>
                  </a:cubicBezTo>
                  <a:cubicBezTo>
                    <a:pt x="741" y="431"/>
                    <a:pt x="759" y="449"/>
                    <a:pt x="759" y="471"/>
                  </a:cubicBezTo>
                  <a:cubicBezTo>
                    <a:pt x="759" y="664"/>
                    <a:pt x="759" y="664"/>
                    <a:pt x="759" y="664"/>
                  </a:cubicBezTo>
                  <a:cubicBezTo>
                    <a:pt x="759" y="686"/>
                    <a:pt x="741" y="704"/>
                    <a:pt x="719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EE36898-1A04-460C-8BFC-3763AB74D5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4243388"/>
              <a:ext cx="1835150" cy="1704975"/>
            </a:xfrm>
            <a:custGeom>
              <a:avLst/>
              <a:gdLst>
                <a:gd name="T0" fmla="*/ 725 w 771"/>
                <a:gd name="T1" fmla="*/ 716 h 716"/>
                <a:gd name="T2" fmla="*/ 46 w 771"/>
                <a:gd name="T3" fmla="*/ 716 h 716"/>
                <a:gd name="T4" fmla="*/ 0 w 771"/>
                <a:gd name="T5" fmla="*/ 670 h 716"/>
                <a:gd name="T6" fmla="*/ 0 w 771"/>
                <a:gd name="T7" fmla="*/ 46 h 716"/>
                <a:gd name="T8" fmla="*/ 46 w 771"/>
                <a:gd name="T9" fmla="*/ 0 h 716"/>
                <a:gd name="T10" fmla="*/ 248 w 771"/>
                <a:gd name="T11" fmla="*/ 0 h 716"/>
                <a:gd name="T12" fmla="*/ 294 w 771"/>
                <a:gd name="T13" fmla="*/ 46 h 716"/>
                <a:gd name="T14" fmla="*/ 294 w 771"/>
                <a:gd name="T15" fmla="*/ 431 h 716"/>
                <a:gd name="T16" fmla="*/ 725 w 771"/>
                <a:gd name="T17" fmla="*/ 431 h 716"/>
                <a:gd name="T18" fmla="*/ 771 w 771"/>
                <a:gd name="T19" fmla="*/ 477 h 716"/>
                <a:gd name="T20" fmla="*/ 771 w 771"/>
                <a:gd name="T21" fmla="*/ 670 h 716"/>
                <a:gd name="T22" fmla="*/ 725 w 771"/>
                <a:gd name="T23" fmla="*/ 716 h 716"/>
                <a:gd name="T24" fmla="*/ 46 w 771"/>
                <a:gd name="T25" fmla="*/ 12 h 716"/>
                <a:gd name="T26" fmla="*/ 12 w 771"/>
                <a:gd name="T27" fmla="*/ 46 h 716"/>
                <a:gd name="T28" fmla="*/ 12 w 771"/>
                <a:gd name="T29" fmla="*/ 670 h 716"/>
                <a:gd name="T30" fmla="*/ 46 w 771"/>
                <a:gd name="T31" fmla="*/ 704 h 716"/>
                <a:gd name="T32" fmla="*/ 725 w 771"/>
                <a:gd name="T33" fmla="*/ 704 h 716"/>
                <a:gd name="T34" fmla="*/ 759 w 771"/>
                <a:gd name="T35" fmla="*/ 670 h 716"/>
                <a:gd name="T36" fmla="*/ 759 w 771"/>
                <a:gd name="T37" fmla="*/ 477 h 716"/>
                <a:gd name="T38" fmla="*/ 725 w 771"/>
                <a:gd name="T39" fmla="*/ 443 h 716"/>
                <a:gd name="T40" fmla="*/ 282 w 771"/>
                <a:gd name="T41" fmla="*/ 443 h 716"/>
                <a:gd name="T42" fmla="*/ 282 w 771"/>
                <a:gd name="T43" fmla="*/ 46 h 716"/>
                <a:gd name="T44" fmla="*/ 248 w 771"/>
                <a:gd name="T45" fmla="*/ 12 h 716"/>
                <a:gd name="T46" fmla="*/ 46 w 771"/>
                <a:gd name="T47" fmla="*/ 1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6">
                  <a:moveTo>
                    <a:pt x="725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1" y="716"/>
                    <a:pt x="0" y="696"/>
                    <a:pt x="0" y="6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73" y="0"/>
                    <a:pt x="294" y="21"/>
                    <a:pt x="294" y="46"/>
                  </a:cubicBezTo>
                  <a:cubicBezTo>
                    <a:pt x="294" y="431"/>
                    <a:pt x="294" y="431"/>
                    <a:pt x="294" y="431"/>
                  </a:cubicBezTo>
                  <a:cubicBezTo>
                    <a:pt x="725" y="431"/>
                    <a:pt x="725" y="431"/>
                    <a:pt x="725" y="431"/>
                  </a:cubicBezTo>
                  <a:cubicBezTo>
                    <a:pt x="750" y="431"/>
                    <a:pt x="771" y="452"/>
                    <a:pt x="771" y="477"/>
                  </a:cubicBezTo>
                  <a:cubicBezTo>
                    <a:pt x="771" y="670"/>
                    <a:pt x="771" y="670"/>
                    <a:pt x="771" y="670"/>
                  </a:cubicBezTo>
                  <a:cubicBezTo>
                    <a:pt x="771" y="696"/>
                    <a:pt x="750" y="716"/>
                    <a:pt x="725" y="7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5" y="704"/>
                    <a:pt x="725" y="704"/>
                    <a:pt x="725" y="704"/>
                  </a:cubicBezTo>
                  <a:cubicBezTo>
                    <a:pt x="744" y="704"/>
                    <a:pt x="759" y="689"/>
                    <a:pt x="759" y="670"/>
                  </a:cubicBezTo>
                  <a:cubicBezTo>
                    <a:pt x="759" y="477"/>
                    <a:pt x="759" y="477"/>
                    <a:pt x="759" y="477"/>
                  </a:cubicBezTo>
                  <a:cubicBezTo>
                    <a:pt x="759" y="459"/>
                    <a:pt x="744" y="443"/>
                    <a:pt x="725" y="443"/>
                  </a:cubicBezTo>
                  <a:cubicBezTo>
                    <a:pt x="282" y="443"/>
                    <a:pt x="282" y="443"/>
                    <a:pt x="282" y="443"/>
                  </a:cubicBezTo>
                  <a:cubicBezTo>
                    <a:pt x="282" y="46"/>
                    <a:pt x="282" y="46"/>
                    <a:pt x="282" y="46"/>
                  </a:cubicBezTo>
                  <a:cubicBezTo>
                    <a:pt x="282" y="27"/>
                    <a:pt x="267" y="12"/>
                    <a:pt x="248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AB9A12BF-4B1F-4B22-B02A-BD398357A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4352925"/>
              <a:ext cx="1616075" cy="1485900"/>
            </a:xfrm>
            <a:custGeom>
              <a:avLst/>
              <a:gdLst>
                <a:gd name="T0" fmla="*/ 1018 w 1018"/>
                <a:gd name="T1" fmla="*/ 647 h 936"/>
                <a:gd name="T2" fmla="*/ 1018 w 1018"/>
                <a:gd name="T3" fmla="*/ 936 h 936"/>
                <a:gd name="T4" fmla="*/ 0 w 1018"/>
                <a:gd name="T5" fmla="*/ 936 h 936"/>
                <a:gd name="T6" fmla="*/ 0 w 1018"/>
                <a:gd name="T7" fmla="*/ 0 h 936"/>
                <a:gd name="T8" fmla="*/ 303 w 1018"/>
                <a:gd name="T9" fmla="*/ 0 h 936"/>
                <a:gd name="T10" fmla="*/ 303 w 1018"/>
                <a:gd name="T11" fmla="*/ 647 h 936"/>
                <a:gd name="T12" fmla="*/ 1018 w 1018"/>
                <a:gd name="T13" fmla="*/ 64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6">
                  <a:moveTo>
                    <a:pt x="1018" y="647"/>
                  </a:moveTo>
                  <a:lnTo>
                    <a:pt x="1018" y="936"/>
                  </a:lnTo>
                  <a:lnTo>
                    <a:pt x="0" y="936"/>
                  </a:lnTo>
                  <a:lnTo>
                    <a:pt x="0" y="0"/>
                  </a:lnTo>
                  <a:lnTo>
                    <a:pt x="303" y="0"/>
                  </a:lnTo>
                  <a:lnTo>
                    <a:pt x="303" y="647"/>
                  </a:lnTo>
                  <a:lnTo>
                    <a:pt x="1018" y="647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AC6C489-EBB7-4972-94E6-A05E774EB1F5}"/>
              </a:ext>
            </a:extLst>
          </p:cNvPr>
          <p:cNvGrpSpPr/>
          <p:nvPr/>
        </p:nvGrpSpPr>
        <p:grpSpPr>
          <a:xfrm>
            <a:off x="6224588" y="4271963"/>
            <a:ext cx="1830388" cy="1704975"/>
            <a:chOff x="6224588" y="4243388"/>
            <a:chExt cx="1830388" cy="1704975"/>
          </a:xfrm>
        </p:grpSpPr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DDEBC1BB-7C64-4E9A-BD50-36E074CD4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4257675"/>
              <a:ext cx="1801813" cy="1676400"/>
            </a:xfrm>
            <a:custGeom>
              <a:avLst/>
              <a:gdLst>
                <a:gd name="T0" fmla="*/ 40 w 757"/>
                <a:gd name="T1" fmla="*/ 704 h 704"/>
                <a:gd name="T2" fmla="*/ 0 w 757"/>
                <a:gd name="T3" fmla="*/ 664 h 704"/>
                <a:gd name="T4" fmla="*/ 0 w 757"/>
                <a:gd name="T5" fmla="*/ 471 h 704"/>
                <a:gd name="T6" fmla="*/ 40 w 757"/>
                <a:gd name="T7" fmla="*/ 431 h 704"/>
                <a:gd name="T8" fmla="*/ 475 w 757"/>
                <a:gd name="T9" fmla="*/ 431 h 704"/>
                <a:gd name="T10" fmla="*/ 475 w 757"/>
                <a:gd name="T11" fmla="*/ 40 h 704"/>
                <a:gd name="T12" fmla="*/ 515 w 757"/>
                <a:gd name="T13" fmla="*/ 0 h 704"/>
                <a:gd name="T14" fmla="*/ 717 w 757"/>
                <a:gd name="T15" fmla="*/ 0 h 704"/>
                <a:gd name="T16" fmla="*/ 757 w 757"/>
                <a:gd name="T17" fmla="*/ 40 h 704"/>
                <a:gd name="T18" fmla="*/ 757 w 757"/>
                <a:gd name="T19" fmla="*/ 664 h 704"/>
                <a:gd name="T20" fmla="*/ 717 w 757"/>
                <a:gd name="T21" fmla="*/ 704 h 704"/>
                <a:gd name="T22" fmla="*/ 40 w 757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49"/>
                    <a:pt x="18" y="431"/>
                    <a:pt x="40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18"/>
                    <a:pt x="493" y="0"/>
                    <a:pt x="515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8"/>
                    <a:pt x="757" y="40"/>
                  </a:cubicBezTo>
                  <a:cubicBezTo>
                    <a:pt x="757" y="664"/>
                    <a:pt x="757" y="664"/>
                    <a:pt x="757" y="664"/>
                  </a:cubicBezTo>
                  <a:cubicBezTo>
                    <a:pt x="757" y="686"/>
                    <a:pt x="739" y="704"/>
                    <a:pt x="717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71961A8D-5ECD-4995-9453-4885BDE155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4243388"/>
              <a:ext cx="1830388" cy="1704975"/>
            </a:xfrm>
            <a:custGeom>
              <a:avLst/>
              <a:gdLst>
                <a:gd name="T0" fmla="*/ 723 w 769"/>
                <a:gd name="T1" fmla="*/ 716 h 716"/>
                <a:gd name="T2" fmla="*/ 46 w 769"/>
                <a:gd name="T3" fmla="*/ 716 h 716"/>
                <a:gd name="T4" fmla="*/ 0 w 769"/>
                <a:gd name="T5" fmla="*/ 670 h 716"/>
                <a:gd name="T6" fmla="*/ 0 w 769"/>
                <a:gd name="T7" fmla="*/ 477 h 716"/>
                <a:gd name="T8" fmla="*/ 46 w 769"/>
                <a:gd name="T9" fmla="*/ 431 h 716"/>
                <a:gd name="T10" fmla="*/ 475 w 769"/>
                <a:gd name="T11" fmla="*/ 431 h 716"/>
                <a:gd name="T12" fmla="*/ 475 w 769"/>
                <a:gd name="T13" fmla="*/ 46 h 716"/>
                <a:gd name="T14" fmla="*/ 521 w 769"/>
                <a:gd name="T15" fmla="*/ 0 h 716"/>
                <a:gd name="T16" fmla="*/ 723 w 769"/>
                <a:gd name="T17" fmla="*/ 0 h 716"/>
                <a:gd name="T18" fmla="*/ 769 w 769"/>
                <a:gd name="T19" fmla="*/ 46 h 716"/>
                <a:gd name="T20" fmla="*/ 769 w 769"/>
                <a:gd name="T21" fmla="*/ 670 h 716"/>
                <a:gd name="T22" fmla="*/ 723 w 769"/>
                <a:gd name="T23" fmla="*/ 716 h 716"/>
                <a:gd name="T24" fmla="*/ 46 w 769"/>
                <a:gd name="T25" fmla="*/ 443 h 716"/>
                <a:gd name="T26" fmla="*/ 12 w 769"/>
                <a:gd name="T27" fmla="*/ 477 h 716"/>
                <a:gd name="T28" fmla="*/ 12 w 769"/>
                <a:gd name="T29" fmla="*/ 670 h 716"/>
                <a:gd name="T30" fmla="*/ 46 w 769"/>
                <a:gd name="T31" fmla="*/ 704 h 716"/>
                <a:gd name="T32" fmla="*/ 723 w 769"/>
                <a:gd name="T33" fmla="*/ 704 h 716"/>
                <a:gd name="T34" fmla="*/ 757 w 769"/>
                <a:gd name="T35" fmla="*/ 670 h 716"/>
                <a:gd name="T36" fmla="*/ 757 w 769"/>
                <a:gd name="T37" fmla="*/ 46 h 716"/>
                <a:gd name="T38" fmla="*/ 723 w 769"/>
                <a:gd name="T39" fmla="*/ 12 h 716"/>
                <a:gd name="T40" fmla="*/ 521 w 769"/>
                <a:gd name="T41" fmla="*/ 12 h 716"/>
                <a:gd name="T42" fmla="*/ 487 w 769"/>
                <a:gd name="T43" fmla="*/ 46 h 716"/>
                <a:gd name="T44" fmla="*/ 487 w 769"/>
                <a:gd name="T45" fmla="*/ 443 h 716"/>
                <a:gd name="T46" fmla="*/ 46 w 769"/>
                <a:gd name="T47" fmla="*/ 4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6">
                  <a:moveTo>
                    <a:pt x="723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0" y="716"/>
                    <a:pt x="0" y="696"/>
                    <a:pt x="0" y="670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452"/>
                    <a:pt x="20" y="431"/>
                    <a:pt x="46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6"/>
                    <a:pt x="475" y="46"/>
                    <a:pt x="475" y="46"/>
                  </a:cubicBezTo>
                  <a:cubicBezTo>
                    <a:pt x="475" y="21"/>
                    <a:pt x="495" y="0"/>
                    <a:pt x="521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1"/>
                    <a:pt x="769" y="46"/>
                  </a:cubicBezTo>
                  <a:cubicBezTo>
                    <a:pt x="769" y="670"/>
                    <a:pt x="769" y="670"/>
                    <a:pt x="769" y="670"/>
                  </a:cubicBezTo>
                  <a:cubicBezTo>
                    <a:pt x="769" y="696"/>
                    <a:pt x="748" y="716"/>
                    <a:pt x="723" y="716"/>
                  </a:cubicBezTo>
                  <a:close/>
                  <a:moveTo>
                    <a:pt x="46" y="443"/>
                  </a:moveTo>
                  <a:cubicBezTo>
                    <a:pt x="27" y="443"/>
                    <a:pt x="12" y="459"/>
                    <a:pt x="12" y="477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3" y="704"/>
                    <a:pt x="723" y="704"/>
                    <a:pt x="723" y="704"/>
                  </a:cubicBezTo>
                  <a:cubicBezTo>
                    <a:pt x="742" y="704"/>
                    <a:pt x="757" y="689"/>
                    <a:pt x="757" y="670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cubicBezTo>
                    <a:pt x="521" y="12"/>
                    <a:pt x="521" y="12"/>
                    <a:pt x="521" y="12"/>
                  </a:cubicBezTo>
                  <a:cubicBezTo>
                    <a:pt x="502" y="12"/>
                    <a:pt x="487" y="27"/>
                    <a:pt x="487" y="46"/>
                  </a:cubicBezTo>
                  <a:cubicBezTo>
                    <a:pt x="487" y="443"/>
                    <a:pt x="487" y="443"/>
                    <a:pt x="487" y="443"/>
                  </a:cubicBezTo>
                  <a:lnTo>
                    <a:pt x="46" y="443"/>
                  </a:ln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1370957F-FE70-436A-9996-5AB5AFCF9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4352925"/>
              <a:ext cx="1611313" cy="1485900"/>
            </a:xfrm>
            <a:custGeom>
              <a:avLst/>
              <a:gdLst>
                <a:gd name="T0" fmla="*/ 1015 w 1015"/>
                <a:gd name="T1" fmla="*/ 0 h 936"/>
                <a:gd name="T2" fmla="*/ 1015 w 1015"/>
                <a:gd name="T3" fmla="*/ 936 h 936"/>
                <a:gd name="T4" fmla="*/ 0 w 1015"/>
                <a:gd name="T5" fmla="*/ 936 h 936"/>
                <a:gd name="T6" fmla="*/ 0 w 1015"/>
                <a:gd name="T7" fmla="*/ 647 h 936"/>
                <a:gd name="T8" fmla="*/ 712 w 1015"/>
                <a:gd name="T9" fmla="*/ 647 h 936"/>
                <a:gd name="T10" fmla="*/ 712 w 1015"/>
                <a:gd name="T11" fmla="*/ 0 h 936"/>
                <a:gd name="T12" fmla="*/ 1015 w 1015"/>
                <a:gd name="T13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6">
                  <a:moveTo>
                    <a:pt x="1015" y="0"/>
                  </a:moveTo>
                  <a:lnTo>
                    <a:pt x="1015" y="936"/>
                  </a:lnTo>
                  <a:lnTo>
                    <a:pt x="0" y="936"/>
                  </a:lnTo>
                  <a:lnTo>
                    <a:pt x="0" y="647"/>
                  </a:lnTo>
                  <a:lnTo>
                    <a:pt x="712" y="647"/>
                  </a:lnTo>
                  <a:lnTo>
                    <a:pt x="712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B830C63-28BF-44E4-9BAE-99314773E20E}"/>
              </a:ext>
            </a:extLst>
          </p:cNvPr>
          <p:cNvGrpSpPr/>
          <p:nvPr/>
        </p:nvGrpSpPr>
        <p:grpSpPr>
          <a:xfrm>
            <a:off x="6224588" y="2314575"/>
            <a:ext cx="1830388" cy="1700213"/>
            <a:chOff x="6224588" y="2286000"/>
            <a:chExt cx="1830388" cy="1700213"/>
          </a:xfrm>
        </p:grpSpPr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FCA33426-77DD-466D-90C7-0418BB639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2300288"/>
              <a:ext cx="1801813" cy="1671638"/>
            </a:xfrm>
            <a:custGeom>
              <a:avLst/>
              <a:gdLst>
                <a:gd name="T0" fmla="*/ 515 w 757"/>
                <a:gd name="T1" fmla="*/ 702 h 702"/>
                <a:gd name="T2" fmla="*/ 475 w 757"/>
                <a:gd name="T3" fmla="*/ 662 h 702"/>
                <a:gd name="T4" fmla="*/ 475 w 757"/>
                <a:gd name="T5" fmla="*/ 273 h 702"/>
                <a:gd name="T6" fmla="*/ 40 w 757"/>
                <a:gd name="T7" fmla="*/ 273 h 702"/>
                <a:gd name="T8" fmla="*/ 0 w 757"/>
                <a:gd name="T9" fmla="*/ 233 h 702"/>
                <a:gd name="T10" fmla="*/ 0 w 757"/>
                <a:gd name="T11" fmla="*/ 40 h 702"/>
                <a:gd name="T12" fmla="*/ 40 w 757"/>
                <a:gd name="T13" fmla="*/ 0 h 702"/>
                <a:gd name="T14" fmla="*/ 717 w 757"/>
                <a:gd name="T15" fmla="*/ 0 h 702"/>
                <a:gd name="T16" fmla="*/ 757 w 757"/>
                <a:gd name="T17" fmla="*/ 40 h 702"/>
                <a:gd name="T18" fmla="*/ 757 w 757"/>
                <a:gd name="T19" fmla="*/ 662 h 702"/>
                <a:gd name="T20" fmla="*/ 717 w 757"/>
                <a:gd name="T21" fmla="*/ 702 h 702"/>
                <a:gd name="T22" fmla="*/ 515 w 757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2">
                  <a:moveTo>
                    <a:pt x="515" y="702"/>
                  </a:moveTo>
                  <a:cubicBezTo>
                    <a:pt x="493" y="702"/>
                    <a:pt x="475" y="684"/>
                    <a:pt x="475" y="662"/>
                  </a:cubicBezTo>
                  <a:cubicBezTo>
                    <a:pt x="475" y="273"/>
                    <a:pt x="475" y="273"/>
                    <a:pt x="475" y="273"/>
                  </a:cubicBezTo>
                  <a:cubicBezTo>
                    <a:pt x="40" y="273"/>
                    <a:pt x="40" y="273"/>
                    <a:pt x="40" y="273"/>
                  </a:cubicBezTo>
                  <a:cubicBezTo>
                    <a:pt x="18" y="273"/>
                    <a:pt x="0" y="255"/>
                    <a:pt x="0" y="2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7"/>
                    <a:pt x="757" y="40"/>
                  </a:cubicBezTo>
                  <a:cubicBezTo>
                    <a:pt x="757" y="662"/>
                    <a:pt x="757" y="662"/>
                    <a:pt x="757" y="662"/>
                  </a:cubicBezTo>
                  <a:cubicBezTo>
                    <a:pt x="757" y="684"/>
                    <a:pt x="739" y="702"/>
                    <a:pt x="717" y="702"/>
                  </a:cubicBezTo>
                  <a:lnTo>
                    <a:pt x="515" y="702"/>
                  </a:ln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0044AB57-AAD8-470B-A0B1-CEC38AFD6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2286000"/>
              <a:ext cx="1830388" cy="1700213"/>
            </a:xfrm>
            <a:custGeom>
              <a:avLst/>
              <a:gdLst>
                <a:gd name="T0" fmla="*/ 723 w 769"/>
                <a:gd name="T1" fmla="*/ 714 h 714"/>
                <a:gd name="T2" fmla="*/ 521 w 769"/>
                <a:gd name="T3" fmla="*/ 714 h 714"/>
                <a:gd name="T4" fmla="*/ 475 w 769"/>
                <a:gd name="T5" fmla="*/ 668 h 714"/>
                <a:gd name="T6" fmla="*/ 475 w 769"/>
                <a:gd name="T7" fmla="*/ 285 h 714"/>
                <a:gd name="T8" fmla="*/ 46 w 769"/>
                <a:gd name="T9" fmla="*/ 285 h 714"/>
                <a:gd name="T10" fmla="*/ 0 w 769"/>
                <a:gd name="T11" fmla="*/ 239 h 714"/>
                <a:gd name="T12" fmla="*/ 0 w 769"/>
                <a:gd name="T13" fmla="*/ 46 h 714"/>
                <a:gd name="T14" fmla="*/ 46 w 769"/>
                <a:gd name="T15" fmla="*/ 0 h 714"/>
                <a:gd name="T16" fmla="*/ 723 w 769"/>
                <a:gd name="T17" fmla="*/ 0 h 714"/>
                <a:gd name="T18" fmla="*/ 769 w 769"/>
                <a:gd name="T19" fmla="*/ 46 h 714"/>
                <a:gd name="T20" fmla="*/ 769 w 769"/>
                <a:gd name="T21" fmla="*/ 668 h 714"/>
                <a:gd name="T22" fmla="*/ 723 w 769"/>
                <a:gd name="T23" fmla="*/ 714 h 714"/>
                <a:gd name="T24" fmla="*/ 46 w 769"/>
                <a:gd name="T25" fmla="*/ 12 h 714"/>
                <a:gd name="T26" fmla="*/ 12 w 769"/>
                <a:gd name="T27" fmla="*/ 46 h 714"/>
                <a:gd name="T28" fmla="*/ 12 w 769"/>
                <a:gd name="T29" fmla="*/ 239 h 714"/>
                <a:gd name="T30" fmla="*/ 46 w 769"/>
                <a:gd name="T31" fmla="*/ 273 h 714"/>
                <a:gd name="T32" fmla="*/ 487 w 769"/>
                <a:gd name="T33" fmla="*/ 273 h 714"/>
                <a:gd name="T34" fmla="*/ 487 w 769"/>
                <a:gd name="T35" fmla="*/ 668 h 714"/>
                <a:gd name="T36" fmla="*/ 521 w 769"/>
                <a:gd name="T37" fmla="*/ 702 h 714"/>
                <a:gd name="T38" fmla="*/ 723 w 769"/>
                <a:gd name="T39" fmla="*/ 702 h 714"/>
                <a:gd name="T40" fmla="*/ 757 w 769"/>
                <a:gd name="T41" fmla="*/ 668 h 714"/>
                <a:gd name="T42" fmla="*/ 757 w 769"/>
                <a:gd name="T43" fmla="*/ 46 h 714"/>
                <a:gd name="T44" fmla="*/ 723 w 769"/>
                <a:gd name="T45" fmla="*/ 12 h 714"/>
                <a:gd name="T46" fmla="*/ 46 w 769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4">
                  <a:moveTo>
                    <a:pt x="723" y="714"/>
                  </a:moveTo>
                  <a:cubicBezTo>
                    <a:pt x="521" y="714"/>
                    <a:pt x="521" y="714"/>
                    <a:pt x="521" y="714"/>
                  </a:cubicBezTo>
                  <a:cubicBezTo>
                    <a:pt x="495" y="714"/>
                    <a:pt x="475" y="693"/>
                    <a:pt x="475" y="668"/>
                  </a:cubicBezTo>
                  <a:cubicBezTo>
                    <a:pt x="475" y="285"/>
                    <a:pt x="475" y="285"/>
                    <a:pt x="475" y="285"/>
                  </a:cubicBezTo>
                  <a:cubicBezTo>
                    <a:pt x="46" y="285"/>
                    <a:pt x="46" y="285"/>
                    <a:pt x="46" y="285"/>
                  </a:cubicBezTo>
                  <a:cubicBezTo>
                    <a:pt x="20" y="285"/>
                    <a:pt x="0" y="264"/>
                    <a:pt x="0" y="23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0" y="0"/>
                    <a:pt x="46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0"/>
                    <a:pt x="769" y="46"/>
                  </a:cubicBezTo>
                  <a:cubicBezTo>
                    <a:pt x="769" y="668"/>
                    <a:pt x="769" y="668"/>
                    <a:pt x="769" y="668"/>
                  </a:cubicBezTo>
                  <a:cubicBezTo>
                    <a:pt x="769" y="693"/>
                    <a:pt x="748" y="714"/>
                    <a:pt x="723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57"/>
                    <a:pt x="27" y="273"/>
                    <a:pt x="46" y="273"/>
                  </a:cubicBezTo>
                  <a:cubicBezTo>
                    <a:pt x="487" y="273"/>
                    <a:pt x="487" y="273"/>
                    <a:pt x="487" y="273"/>
                  </a:cubicBezTo>
                  <a:cubicBezTo>
                    <a:pt x="487" y="668"/>
                    <a:pt x="487" y="668"/>
                    <a:pt x="487" y="668"/>
                  </a:cubicBezTo>
                  <a:cubicBezTo>
                    <a:pt x="487" y="687"/>
                    <a:pt x="502" y="702"/>
                    <a:pt x="521" y="702"/>
                  </a:cubicBezTo>
                  <a:cubicBezTo>
                    <a:pt x="723" y="702"/>
                    <a:pt x="723" y="702"/>
                    <a:pt x="723" y="702"/>
                  </a:cubicBezTo>
                  <a:cubicBezTo>
                    <a:pt x="742" y="702"/>
                    <a:pt x="757" y="687"/>
                    <a:pt x="757" y="668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26A94AC1-FE43-461B-9783-3300EB993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2395538"/>
              <a:ext cx="1611313" cy="1481138"/>
            </a:xfrm>
            <a:custGeom>
              <a:avLst/>
              <a:gdLst>
                <a:gd name="T0" fmla="*/ 1015 w 1015"/>
                <a:gd name="T1" fmla="*/ 0 h 933"/>
                <a:gd name="T2" fmla="*/ 1015 w 1015"/>
                <a:gd name="T3" fmla="*/ 933 h 933"/>
                <a:gd name="T4" fmla="*/ 712 w 1015"/>
                <a:gd name="T5" fmla="*/ 933 h 933"/>
                <a:gd name="T6" fmla="*/ 712 w 1015"/>
                <a:gd name="T7" fmla="*/ 290 h 933"/>
                <a:gd name="T8" fmla="*/ 0 w 1015"/>
                <a:gd name="T9" fmla="*/ 290 h 933"/>
                <a:gd name="T10" fmla="*/ 0 w 1015"/>
                <a:gd name="T11" fmla="*/ 0 h 933"/>
                <a:gd name="T12" fmla="*/ 1015 w 1015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3">
                  <a:moveTo>
                    <a:pt x="1015" y="0"/>
                  </a:moveTo>
                  <a:lnTo>
                    <a:pt x="1015" y="933"/>
                  </a:lnTo>
                  <a:lnTo>
                    <a:pt x="712" y="933"/>
                  </a:lnTo>
                  <a:lnTo>
                    <a:pt x="712" y="290"/>
                  </a:lnTo>
                  <a:lnTo>
                    <a:pt x="0" y="290"/>
                  </a:lnTo>
                  <a:lnTo>
                    <a:pt x="0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6A37EE-21E0-4B01-880B-66B4C53E0662}"/>
              </a:ext>
            </a:extLst>
          </p:cNvPr>
          <p:cNvGrpSpPr/>
          <p:nvPr/>
        </p:nvGrpSpPr>
        <p:grpSpPr>
          <a:xfrm>
            <a:off x="5084763" y="3243263"/>
            <a:ext cx="758825" cy="742950"/>
            <a:chOff x="5084763" y="3214688"/>
            <a:chExt cx="758825" cy="742950"/>
          </a:xfrm>
        </p:grpSpPr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C73BD838-AC6E-456B-8503-D56C94797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3228975"/>
              <a:ext cx="730250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98F3E0F6-D8DB-4117-8A7C-127941B324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3214688"/>
              <a:ext cx="758825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9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8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20">
              <a:extLst>
                <a:ext uri="{FF2B5EF4-FFF2-40B4-BE49-F238E27FC236}">
                  <a16:creationId xmlns:a16="http://schemas.microsoft.com/office/drawing/2014/main" id="{7389069D-FC3C-4B80-BD52-D7043922F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3324225"/>
              <a:ext cx="539750" cy="523875"/>
            </a:xfrm>
            <a:prstGeom prst="rect">
              <a:avLst/>
            </a:pr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7DA377D-9E71-4C4F-B320-5F44C45AD9BC}"/>
              </a:ext>
            </a:extLst>
          </p:cNvPr>
          <p:cNvGrpSpPr/>
          <p:nvPr/>
        </p:nvGrpSpPr>
        <p:grpSpPr>
          <a:xfrm>
            <a:off x="5084763" y="4300538"/>
            <a:ext cx="758825" cy="752475"/>
            <a:chOff x="5084763" y="4271963"/>
            <a:chExt cx="758825" cy="752475"/>
          </a:xfrm>
        </p:grpSpPr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88E4B290-5796-4DBD-8D42-5DAA38197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4286250"/>
              <a:ext cx="730250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C3C6C7F1-20C5-4372-BE18-58190BB41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4271963"/>
              <a:ext cx="758825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9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8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23">
              <a:extLst>
                <a:ext uri="{FF2B5EF4-FFF2-40B4-BE49-F238E27FC236}">
                  <a16:creationId xmlns:a16="http://schemas.microsoft.com/office/drawing/2014/main" id="{593504E4-BECE-4055-A4AD-EA47A8CB8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4381500"/>
              <a:ext cx="539750" cy="533400"/>
            </a:xfrm>
            <a:prstGeom prst="rect">
              <a:avLst/>
            </a:pr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CC002A0-ADE3-4048-8B47-12C3CBF034A8}"/>
              </a:ext>
            </a:extLst>
          </p:cNvPr>
          <p:cNvGrpSpPr/>
          <p:nvPr/>
        </p:nvGrpSpPr>
        <p:grpSpPr>
          <a:xfrm>
            <a:off x="6350001" y="3243263"/>
            <a:ext cx="760413" cy="742950"/>
            <a:chOff x="6350001" y="3214688"/>
            <a:chExt cx="760413" cy="742950"/>
          </a:xfrm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3F044F0B-756C-45B4-A0A3-E2954AC7B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3228975"/>
              <a:ext cx="731838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BBA30D50-586A-4CDD-94E5-552F93F8FE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3214688"/>
              <a:ext cx="760413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8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7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26">
              <a:extLst>
                <a:ext uri="{FF2B5EF4-FFF2-40B4-BE49-F238E27FC236}">
                  <a16:creationId xmlns:a16="http://schemas.microsoft.com/office/drawing/2014/main" id="{488E24BA-0F16-4121-B7C7-87930D442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3324225"/>
              <a:ext cx="541338" cy="523875"/>
            </a:xfrm>
            <a:prstGeom prst="rect">
              <a:avLst/>
            </a:pr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5E5969D-748D-4773-B392-193679A3ACE8}"/>
              </a:ext>
            </a:extLst>
          </p:cNvPr>
          <p:cNvGrpSpPr/>
          <p:nvPr/>
        </p:nvGrpSpPr>
        <p:grpSpPr>
          <a:xfrm>
            <a:off x="6350001" y="4300538"/>
            <a:ext cx="760413" cy="752475"/>
            <a:chOff x="6350001" y="4271963"/>
            <a:chExt cx="760413" cy="752475"/>
          </a:xfrm>
        </p:grpSpPr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4C247A91-7786-4BBB-8E64-11A4636DE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4286250"/>
              <a:ext cx="731838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">
              <a:extLst>
                <a:ext uri="{FF2B5EF4-FFF2-40B4-BE49-F238E27FC236}">
                  <a16:creationId xmlns:a16="http://schemas.microsoft.com/office/drawing/2014/main" id="{C08FB6F3-2272-463E-B8C9-94657E2A1A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4271963"/>
              <a:ext cx="760413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8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7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29">
              <a:extLst>
                <a:ext uri="{FF2B5EF4-FFF2-40B4-BE49-F238E27FC236}">
                  <a16:creationId xmlns:a16="http://schemas.microsoft.com/office/drawing/2014/main" id="{089B07AF-57FD-448A-8613-DAE7C9093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81500"/>
              <a:ext cx="541338" cy="533400"/>
            </a:xfrm>
            <a:prstGeom prst="rect">
              <a:avLst/>
            </a:pr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847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BB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69FE02-34C7-4B02-B1D3-06BD99FAD40B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544C44"/>
                </a:solidFill>
                <a:latin typeface="Montserrat ExtraBold" panose="00000900000000000000" pitchFamily="2" charset="0"/>
              </a:rPr>
              <a:t>Square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BF46A4-6E60-4C0B-A04B-8AD6AE8A0A9D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44C4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A759A3-542A-43C4-A0EC-9FDBFC4F1F0F}"/>
              </a:ext>
            </a:extLst>
          </p:cNvPr>
          <p:cNvGrpSpPr/>
          <p:nvPr/>
        </p:nvGrpSpPr>
        <p:grpSpPr>
          <a:xfrm>
            <a:off x="33866" y="2278706"/>
            <a:ext cx="3909153" cy="1505937"/>
            <a:chOff x="-33894" y="1905876"/>
            <a:chExt cx="3976914" cy="150593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EB88349-6A00-43ED-8C27-76F1F9B787BA}"/>
                </a:ext>
              </a:extLst>
            </p:cNvPr>
            <p:cNvSpPr txBox="1"/>
            <p:nvPr/>
          </p:nvSpPr>
          <p:spPr>
            <a:xfrm>
              <a:off x="-33894" y="1905876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544C4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86FA22D-C33D-4759-9308-7985BC8563AE}"/>
                </a:ext>
              </a:extLst>
            </p:cNvPr>
            <p:cNvSpPr txBox="1"/>
            <p:nvPr/>
          </p:nvSpPr>
          <p:spPr>
            <a:xfrm>
              <a:off x="-33894" y="2396150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544C4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17B8E1C-EB8F-4C70-B188-48D71D8747B6}"/>
              </a:ext>
            </a:extLst>
          </p:cNvPr>
          <p:cNvGrpSpPr/>
          <p:nvPr/>
        </p:nvGrpSpPr>
        <p:grpSpPr>
          <a:xfrm>
            <a:off x="33866" y="4505997"/>
            <a:ext cx="3909153" cy="1505937"/>
            <a:chOff x="-33894" y="4892103"/>
            <a:chExt cx="3976914" cy="150593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B72C61-BAF8-4844-A690-D4026EA252E6}"/>
                </a:ext>
              </a:extLst>
            </p:cNvPr>
            <p:cNvSpPr txBox="1"/>
            <p:nvPr/>
          </p:nvSpPr>
          <p:spPr>
            <a:xfrm>
              <a:off x="-33894" y="4892103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544C4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88542F0-7B35-457C-BFFC-7AAA31CEA0C5}"/>
                </a:ext>
              </a:extLst>
            </p:cNvPr>
            <p:cNvSpPr txBox="1"/>
            <p:nvPr/>
          </p:nvSpPr>
          <p:spPr>
            <a:xfrm>
              <a:off x="-33894" y="5382377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544C4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9888C8-E457-4015-B738-3BBD0B1A5133}"/>
              </a:ext>
            </a:extLst>
          </p:cNvPr>
          <p:cNvGrpSpPr/>
          <p:nvPr/>
        </p:nvGrpSpPr>
        <p:grpSpPr>
          <a:xfrm>
            <a:off x="8254948" y="2278706"/>
            <a:ext cx="3903186" cy="1505937"/>
            <a:chOff x="8195078" y="1398004"/>
            <a:chExt cx="3976914" cy="150593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8E221B-0045-4A5C-B78A-9F9811BCD594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44C4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FBFF12-CD52-4173-B27C-582224DD3459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544C4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3185282-A81B-413F-89BA-C96A5ECD873C}"/>
              </a:ext>
            </a:extLst>
          </p:cNvPr>
          <p:cNvGrpSpPr/>
          <p:nvPr/>
        </p:nvGrpSpPr>
        <p:grpSpPr>
          <a:xfrm>
            <a:off x="8254948" y="4505997"/>
            <a:ext cx="3903186" cy="1505937"/>
            <a:chOff x="8195078" y="1398004"/>
            <a:chExt cx="3976914" cy="150593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FD48A6-FBCD-4018-9DB3-19DAF5EC9D38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44C4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A595B5-7110-4A5B-850A-A1FD13BF8B71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544C4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BC21901-A827-4D8C-BB11-1103C4C19E79}"/>
              </a:ext>
            </a:extLst>
          </p:cNvPr>
          <p:cNvGrpSpPr/>
          <p:nvPr/>
        </p:nvGrpSpPr>
        <p:grpSpPr>
          <a:xfrm>
            <a:off x="4132263" y="2286000"/>
            <a:ext cx="1835150" cy="1700213"/>
            <a:chOff x="4132263" y="2286000"/>
            <a:chExt cx="1835150" cy="1700213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5D794406-CC49-46DA-BD4D-DD10FCF7F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2300288"/>
              <a:ext cx="1806575" cy="1671638"/>
            </a:xfrm>
            <a:custGeom>
              <a:avLst/>
              <a:gdLst>
                <a:gd name="T0" fmla="*/ 40 w 759"/>
                <a:gd name="T1" fmla="*/ 702 h 702"/>
                <a:gd name="T2" fmla="*/ 0 w 759"/>
                <a:gd name="T3" fmla="*/ 662 h 702"/>
                <a:gd name="T4" fmla="*/ 0 w 759"/>
                <a:gd name="T5" fmla="*/ 40 h 702"/>
                <a:gd name="T6" fmla="*/ 40 w 759"/>
                <a:gd name="T7" fmla="*/ 0 h 702"/>
                <a:gd name="T8" fmla="*/ 719 w 759"/>
                <a:gd name="T9" fmla="*/ 0 h 702"/>
                <a:gd name="T10" fmla="*/ 759 w 759"/>
                <a:gd name="T11" fmla="*/ 40 h 702"/>
                <a:gd name="T12" fmla="*/ 759 w 759"/>
                <a:gd name="T13" fmla="*/ 233 h 702"/>
                <a:gd name="T14" fmla="*/ 719 w 759"/>
                <a:gd name="T15" fmla="*/ 273 h 702"/>
                <a:gd name="T16" fmla="*/ 282 w 759"/>
                <a:gd name="T17" fmla="*/ 273 h 702"/>
                <a:gd name="T18" fmla="*/ 282 w 759"/>
                <a:gd name="T19" fmla="*/ 662 h 702"/>
                <a:gd name="T20" fmla="*/ 242 w 759"/>
                <a:gd name="T21" fmla="*/ 702 h 702"/>
                <a:gd name="T22" fmla="*/ 40 w 759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2">
                  <a:moveTo>
                    <a:pt x="40" y="702"/>
                  </a:moveTo>
                  <a:cubicBezTo>
                    <a:pt x="18" y="702"/>
                    <a:pt x="0" y="684"/>
                    <a:pt x="0" y="66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41" y="0"/>
                    <a:pt x="759" y="17"/>
                    <a:pt x="759" y="40"/>
                  </a:cubicBezTo>
                  <a:cubicBezTo>
                    <a:pt x="759" y="233"/>
                    <a:pt x="759" y="233"/>
                    <a:pt x="759" y="233"/>
                  </a:cubicBezTo>
                  <a:cubicBezTo>
                    <a:pt x="759" y="255"/>
                    <a:pt x="741" y="273"/>
                    <a:pt x="719" y="273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282" y="662"/>
                    <a:pt x="282" y="662"/>
                    <a:pt x="282" y="662"/>
                  </a:cubicBezTo>
                  <a:cubicBezTo>
                    <a:pt x="282" y="684"/>
                    <a:pt x="264" y="702"/>
                    <a:pt x="242" y="702"/>
                  </a:cubicBezTo>
                  <a:lnTo>
                    <a:pt x="40" y="702"/>
                  </a:ln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B8967D3A-E3FE-4D51-A92F-9F39E5FE30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2286000"/>
              <a:ext cx="1835150" cy="1700213"/>
            </a:xfrm>
            <a:custGeom>
              <a:avLst/>
              <a:gdLst>
                <a:gd name="T0" fmla="*/ 248 w 771"/>
                <a:gd name="T1" fmla="*/ 714 h 714"/>
                <a:gd name="T2" fmla="*/ 46 w 771"/>
                <a:gd name="T3" fmla="*/ 714 h 714"/>
                <a:gd name="T4" fmla="*/ 0 w 771"/>
                <a:gd name="T5" fmla="*/ 668 h 714"/>
                <a:gd name="T6" fmla="*/ 0 w 771"/>
                <a:gd name="T7" fmla="*/ 46 h 714"/>
                <a:gd name="T8" fmla="*/ 46 w 771"/>
                <a:gd name="T9" fmla="*/ 0 h 714"/>
                <a:gd name="T10" fmla="*/ 725 w 771"/>
                <a:gd name="T11" fmla="*/ 0 h 714"/>
                <a:gd name="T12" fmla="*/ 771 w 771"/>
                <a:gd name="T13" fmla="*/ 46 h 714"/>
                <a:gd name="T14" fmla="*/ 771 w 771"/>
                <a:gd name="T15" fmla="*/ 239 h 714"/>
                <a:gd name="T16" fmla="*/ 725 w 771"/>
                <a:gd name="T17" fmla="*/ 285 h 714"/>
                <a:gd name="T18" fmla="*/ 294 w 771"/>
                <a:gd name="T19" fmla="*/ 285 h 714"/>
                <a:gd name="T20" fmla="*/ 294 w 771"/>
                <a:gd name="T21" fmla="*/ 668 h 714"/>
                <a:gd name="T22" fmla="*/ 248 w 771"/>
                <a:gd name="T23" fmla="*/ 714 h 714"/>
                <a:gd name="T24" fmla="*/ 46 w 771"/>
                <a:gd name="T25" fmla="*/ 12 h 714"/>
                <a:gd name="T26" fmla="*/ 12 w 771"/>
                <a:gd name="T27" fmla="*/ 46 h 714"/>
                <a:gd name="T28" fmla="*/ 12 w 771"/>
                <a:gd name="T29" fmla="*/ 668 h 714"/>
                <a:gd name="T30" fmla="*/ 46 w 771"/>
                <a:gd name="T31" fmla="*/ 702 h 714"/>
                <a:gd name="T32" fmla="*/ 248 w 771"/>
                <a:gd name="T33" fmla="*/ 702 h 714"/>
                <a:gd name="T34" fmla="*/ 282 w 771"/>
                <a:gd name="T35" fmla="*/ 668 h 714"/>
                <a:gd name="T36" fmla="*/ 282 w 771"/>
                <a:gd name="T37" fmla="*/ 273 h 714"/>
                <a:gd name="T38" fmla="*/ 725 w 771"/>
                <a:gd name="T39" fmla="*/ 273 h 714"/>
                <a:gd name="T40" fmla="*/ 759 w 771"/>
                <a:gd name="T41" fmla="*/ 239 h 714"/>
                <a:gd name="T42" fmla="*/ 759 w 771"/>
                <a:gd name="T43" fmla="*/ 46 h 714"/>
                <a:gd name="T44" fmla="*/ 725 w 771"/>
                <a:gd name="T45" fmla="*/ 12 h 714"/>
                <a:gd name="T46" fmla="*/ 46 w 771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4">
                  <a:moveTo>
                    <a:pt x="248" y="714"/>
                  </a:moveTo>
                  <a:cubicBezTo>
                    <a:pt x="46" y="714"/>
                    <a:pt x="46" y="714"/>
                    <a:pt x="46" y="714"/>
                  </a:cubicBezTo>
                  <a:cubicBezTo>
                    <a:pt x="21" y="714"/>
                    <a:pt x="0" y="693"/>
                    <a:pt x="0" y="66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25" y="0"/>
                    <a:pt x="725" y="0"/>
                    <a:pt x="725" y="0"/>
                  </a:cubicBezTo>
                  <a:cubicBezTo>
                    <a:pt x="750" y="0"/>
                    <a:pt x="771" y="20"/>
                    <a:pt x="771" y="46"/>
                  </a:cubicBezTo>
                  <a:cubicBezTo>
                    <a:pt x="771" y="239"/>
                    <a:pt x="771" y="239"/>
                    <a:pt x="771" y="239"/>
                  </a:cubicBezTo>
                  <a:cubicBezTo>
                    <a:pt x="771" y="264"/>
                    <a:pt x="750" y="285"/>
                    <a:pt x="725" y="285"/>
                  </a:cubicBezTo>
                  <a:cubicBezTo>
                    <a:pt x="294" y="285"/>
                    <a:pt x="294" y="285"/>
                    <a:pt x="294" y="285"/>
                  </a:cubicBezTo>
                  <a:cubicBezTo>
                    <a:pt x="294" y="668"/>
                    <a:pt x="294" y="668"/>
                    <a:pt x="294" y="668"/>
                  </a:cubicBezTo>
                  <a:cubicBezTo>
                    <a:pt x="294" y="693"/>
                    <a:pt x="273" y="714"/>
                    <a:pt x="248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68"/>
                    <a:pt x="12" y="668"/>
                    <a:pt x="12" y="668"/>
                  </a:cubicBezTo>
                  <a:cubicBezTo>
                    <a:pt x="12" y="687"/>
                    <a:pt x="27" y="702"/>
                    <a:pt x="46" y="702"/>
                  </a:cubicBezTo>
                  <a:cubicBezTo>
                    <a:pt x="248" y="702"/>
                    <a:pt x="248" y="702"/>
                    <a:pt x="248" y="702"/>
                  </a:cubicBezTo>
                  <a:cubicBezTo>
                    <a:pt x="267" y="702"/>
                    <a:pt x="282" y="687"/>
                    <a:pt x="282" y="668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725" y="273"/>
                    <a:pt x="725" y="273"/>
                    <a:pt x="725" y="273"/>
                  </a:cubicBezTo>
                  <a:cubicBezTo>
                    <a:pt x="744" y="273"/>
                    <a:pt x="759" y="257"/>
                    <a:pt x="759" y="239"/>
                  </a:cubicBezTo>
                  <a:cubicBezTo>
                    <a:pt x="759" y="46"/>
                    <a:pt x="759" y="46"/>
                    <a:pt x="759" y="46"/>
                  </a:cubicBezTo>
                  <a:cubicBezTo>
                    <a:pt x="759" y="27"/>
                    <a:pt x="744" y="12"/>
                    <a:pt x="725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B8716D8C-9230-4698-A624-D207DEBF4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2395538"/>
              <a:ext cx="1616075" cy="1481138"/>
            </a:xfrm>
            <a:custGeom>
              <a:avLst/>
              <a:gdLst>
                <a:gd name="T0" fmla="*/ 1018 w 1018"/>
                <a:gd name="T1" fmla="*/ 0 h 933"/>
                <a:gd name="T2" fmla="*/ 1018 w 1018"/>
                <a:gd name="T3" fmla="*/ 290 h 933"/>
                <a:gd name="T4" fmla="*/ 303 w 1018"/>
                <a:gd name="T5" fmla="*/ 290 h 933"/>
                <a:gd name="T6" fmla="*/ 303 w 1018"/>
                <a:gd name="T7" fmla="*/ 933 h 933"/>
                <a:gd name="T8" fmla="*/ 0 w 1018"/>
                <a:gd name="T9" fmla="*/ 933 h 933"/>
                <a:gd name="T10" fmla="*/ 0 w 1018"/>
                <a:gd name="T11" fmla="*/ 0 h 933"/>
                <a:gd name="T12" fmla="*/ 1018 w 1018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3">
                  <a:moveTo>
                    <a:pt x="1018" y="0"/>
                  </a:moveTo>
                  <a:lnTo>
                    <a:pt x="1018" y="290"/>
                  </a:lnTo>
                  <a:lnTo>
                    <a:pt x="303" y="290"/>
                  </a:lnTo>
                  <a:lnTo>
                    <a:pt x="303" y="933"/>
                  </a:lnTo>
                  <a:lnTo>
                    <a:pt x="0" y="933"/>
                  </a:lnTo>
                  <a:lnTo>
                    <a:pt x="0" y="0"/>
                  </a:lnTo>
                  <a:lnTo>
                    <a:pt x="1018" y="0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78F5CC-65D4-4082-B599-F41045262091}"/>
              </a:ext>
            </a:extLst>
          </p:cNvPr>
          <p:cNvGrpSpPr/>
          <p:nvPr/>
        </p:nvGrpSpPr>
        <p:grpSpPr>
          <a:xfrm>
            <a:off x="4132263" y="4243388"/>
            <a:ext cx="1835150" cy="1704975"/>
            <a:chOff x="4132263" y="4243388"/>
            <a:chExt cx="1835150" cy="1704975"/>
          </a:xfrm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4320E711-2E2D-4E0E-BE8F-7608B4680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4257675"/>
              <a:ext cx="1806575" cy="1676400"/>
            </a:xfrm>
            <a:custGeom>
              <a:avLst/>
              <a:gdLst>
                <a:gd name="T0" fmla="*/ 40 w 759"/>
                <a:gd name="T1" fmla="*/ 704 h 704"/>
                <a:gd name="T2" fmla="*/ 0 w 759"/>
                <a:gd name="T3" fmla="*/ 664 h 704"/>
                <a:gd name="T4" fmla="*/ 0 w 759"/>
                <a:gd name="T5" fmla="*/ 40 h 704"/>
                <a:gd name="T6" fmla="*/ 40 w 759"/>
                <a:gd name="T7" fmla="*/ 0 h 704"/>
                <a:gd name="T8" fmla="*/ 242 w 759"/>
                <a:gd name="T9" fmla="*/ 0 h 704"/>
                <a:gd name="T10" fmla="*/ 282 w 759"/>
                <a:gd name="T11" fmla="*/ 40 h 704"/>
                <a:gd name="T12" fmla="*/ 282 w 759"/>
                <a:gd name="T13" fmla="*/ 431 h 704"/>
                <a:gd name="T14" fmla="*/ 719 w 759"/>
                <a:gd name="T15" fmla="*/ 431 h 704"/>
                <a:gd name="T16" fmla="*/ 759 w 759"/>
                <a:gd name="T17" fmla="*/ 471 h 704"/>
                <a:gd name="T18" fmla="*/ 759 w 759"/>
                <a:gd name="T19" fmla="*/ 664 h 704"/>
                <a:gd name="T20" fmla="*/ 719 w 759"/>
                <a:gd name="T21" fmla="*/ 704 h 704"/>
                <a:gd name="T22" fmla="*/ 40 w 759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64" y="0"/>
                    <a:pt x="282" y="18"/>
                    <a:pt x="282" y="40"/>
                  </a:cubicBezTo>
                  <a:cubicBezTo>
                    <a:pt x="282" y="431"/>
                    <a:pt x="282" y="431"/>
                    <a:pt x="282" y="431"/>
                  </a:cubicBezTo>
                  <a:cubicBezTo>
                    <a:pt x="719" y="431"/>
                    <a:pt x="719" y="431"/>
                    <a:pt x="719" y="431"/>
                  </a:cubicBezTo>
                  <a:cubicBezTo>
                    <a:pt x="741" y="431"/>
                    <a:pt x="759" y="449"/>
                    <a:pt x="759" y="471"/>
                  </a:cubicBezTo>
                  <a:cubicBezTo>
                    <a:pt x="759" y="664"/>
                    <a:pt x="759" y="664"/>
                    <a:pt x="759" y="664"/>
                  </a:cubicBezTo>
                  <a:cubicBezTo>
                    <a:pt x="759" y="686"/>
                    <a:pt x="741" y="704"/>
                    <a:pt x="719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777050BA-895E-4AC8-AC08-5861714EBD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4243388"/>
              <a:ext cx="1835150" cy="1704975"/>
            </a:xfrm>
            <a:custGeom>
              <a:avLst/>
              <a:gdLst>
                <a:gd name="T0" fmla="*/ 725 w 771"/>
                <a:gd name="T1" fmla="*/ 716 h 716"/>
                <a:gd name="T2" fmla="*/ 46 w 771"/>
                <a:gd name="T3" fmla="*/ 716 h 716"/>
                <a:gd name="T4" fmla="*/ 0 w 771"/>
                <a:gd name="T5" fmla="*/ 670 h 716"/>
                <a:gd name="T6" fmla="*/ 0 w 771"/>
                <a:gd name="T7" fmla="*/ 46 h 716"/>
                <a:gd name="T8" fmla="*/ 46 w 771"/>
                <a:gd name="T9" fmla="*/ 0 h 716"/>
                <a:gd name="T10" fmla="*/ 248 w 771"/>
                <a:gd name="T11" fmla="*/ 0 h 716"/>
                <a:gd name="T12" fmla="*/ 294 w 771"/>
                <a:gd name="T13" fmla="*/ 46 h 716"/>
                <a:gd name="T14" fmla="*/ 294 w 771"/>
                <a:gd name="T15" fmla="*/ 431 h 716"/>
                <a:gd name="T16" fmla="*/ 725 w 771"/>
                <a:gd name="T17" fmla="*/ 431 h 716"/>
                <a:gd name="T18" fmla="*/ 771 w 771"/>
                <a:gd name="T19" fmla="*/ 477 h 716"/>
                <a:gd name="T20" fmla="*/ 771 w 771"/>
                <a:gd name="T21" fmla="*/ 670 h 716"/>
                <a:gd name="T22" fmla="*/ 725 w 771"/>
                <a:gd name="T23" fmla="*/ 716 h 716"/>
                <a:gd name="T24" fmla="*/ 46 w 771"/>
                <a:gd name="T25" fmla="*/ 12 h 716"/>
                <a:gd name="T26" fmla="*/ 12 w 771"/>
                <a:gd name="T27" fmla="*/ 46 h 716"/>
                <a:gd name="T28" fmla="*/ 12 w 771"/>
                <a:gd name="T29" fmla="*/ 670 h 716"/>
                <a:gd name="T30" fmla="*/ 46 w 771"/>
                <a:gd name="T31" fmla="*/ 704 h 716"/>
                <a:gd name="T32" fmla="*/ 725 w 771"/>
                <a:gd name="T33" fmla="*/ 704 h 716"/>
                <a:gd name="T34" fmla="*/ 759 w 771"/>
                <a:gd name="T35" fmla="*/ 670 h 716"/>
                <a:gd name="T36" fmla="*/ 759 w 771"/>
                <a:gd name="T37" fmla="*/ 477 h 716"/>
                <a:gd name="T38" fmla="*/ 725 w 771"/>
                <a:gd name="T39" fmla="*/ 443 h 716"/>
                <a:gd name="T40" fmla="*/ 282 w 771"/>
                <a:gd name="T41" fmla="*/ 443 h 716"/>
                <a:gd name="T42" fmla="*/ 282 w 771"/>
                <a:gd name="T43" fmla="*/ 46 h 716"/>
                <a:gd name="T44" fmla="*/ 248 w 771"/>
                <a:gd name="T45" fmla="*/ 12 h 716"/>
                <a:gd name="T46" fmla="*/ 46 w 771"/>
                <a:gd name="T47" fmla="*/ 1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6">
                  <a:moveTo>
                    <a:pt x="725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1" y="716"/>
                    <a:pt x="0" y="696"/>
                    <a:pt x="0" y="6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73" y="0"/>
                    <a:pt x="294" y="21"/>
                    <a:pt x="294" y="46"/>
                  </a:cubicBezTo>
                  <a:cubicBezTo>
                    <a:pt x="294" y="431"/>
                    <a:pt x="294" y="431"/>
                    <a:pt x="294" y="431"/>
                  </a:cubicBezTo>
                  <a:cubicBezTo>
                    <a:pt x="725" y="431"/>
                    <a:pt x="725" y="431"/>
                    <a:pt x="725" y="431"/>
                  </a:cubicBezTo>
                  <a:cubicBezTo>
                    <a:pt x="750" y="431"/>
                    <a:pt x="771" y="452"/>
                    <a:pt x="771" y="477"/>
                  </a:cubicBezTo>
                  <a:cubicBezTo>
                    <a:pt x="771" y="670"/>
                    <a:pt x="771" y="670"/>
                    <a:pt x="771" y="670"/>
                  </a:cubicBezTo>
                  <a:cubicBezTo>
                    <a:pt x="771" y="696"/>
                    <a:pt x="750" y="716"/>
                    <a:pt x="725" y="7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5" y="704"/>
                    <a:pt x="725" y="704"/>
                    <a:pt x="725" y="704"/>
                  </a:cubicBezTo>
                  <a:cubicBezTo>
                    <a:pt x="744" y="704"/>
                    <a:pt x="759" y="689"/>
                    <a:pt x="759" y="670"/>
                  </a:cubicBezTo>
                  <a:cubicBezTo>
                    <a:pt x="759" y="477"/>
                    <a:pt x="759" y="477"/>
                    <a:pt x="759" y="477"/>
                  </a:cubicBezTo>
                  <a:cubicBezTo>
                    <a:pt x="759" y="459"/>
                    <a:pt x="744" y="443"/>
                    <a:pt x="725" y="443"/>
                  </a:cubicBezTo>
                  <a:cubicBezTo>
                    <a:pt x="282" y="443"/>
                    <a:pt x="282" y="443"/>
                    <a:pt x="282" y="443"/>
                  </a:cubicBezTo>
                  <a:cubicBezTo>
                    <a:pt x="282" y="46"/>
                    <a:pt x="282" y="46"/>
                    <a:pt x="282" y="46"/>
                  </a:cubicBezTo>
                  <a:cubicBezTo>
                    <a:pt x="282" y="27"/>
                    <a:pt x="267" y="12"/>
                    <a:pt x="248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DBC337B1-F171-445E-9DD5-CF05498F4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4352925"/>
              <a:ext cx="1616075" cy="1485900"/>
            </a:xfrm>
            <a:custGeom>
              <a:avLst/>
              <a:gdLst>
                <a:gd name="T0" fmla="*/ 1018 w 1018"/>
                <a:gd name="T1" fmla="*/ 647 h 936"/>
                <a:gd name="T2" fmla="*/ 1018 w 1018"/>
                <a:gd name="T3" fmla="*/ 936 h 936"/>
                <a:gd name="T4" fmla="*/ 0 w 1018"/>
                <a:gd name="T5" fmla="*/ 936 h 936"/>
                <a:gd name="T6" fmla="*/ 0 w 1018"/>
                <a:gd name="T7" fmla="*/ 0 h 936"/>
                <a:gd name="T8" fmla="*/ 303 w 1018"/>
                <a:gd name="T9" fmla="*/ 0 h 936"/>
                <a:gd name="T10" fmla="*/ 303 w 1018"/>
                <a:gd name="T11" fmla="*/ 647 h 936"/>
                <a:gd name="T12" fmla="*/ 1018 w 1018"/>
                <a:gd name="T13" fmla="*/ 64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6">
                  <a:moveTo>
                    <a:pt x="1018" y="647"/>
                  </a:moveTo>
                  <a:lnTo>
                    <a:pt x="1018" y="936"/>
                  </a:lnTo>
                  <a:lnTo>
                    <a:pt x="0" y="936"/>
                  </a:lnTo>
                  <a:lnTo>
                    <a:pt x="0" y="0"/>
                  </a:lnTo>
                  <a:lnTo>
                    <a:pt x="303" y="0"/>
                  </a:lnTo>
                  <a:lnTo>
                    <a:pt x="303" y="647"/>
                  </a:lnTo>
                  <a:lnTo>
                    <a:pt x="1018" y="647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89C961F-11F7-4F02-9233-6518B9AD962A}"/>
              </a:ext>
            </a:extLst>
          </p:cNvPr>
          <p:cNvGrpSpPr/>
          <p:nvPr/>
        </p:nvGrpSpPr>
        <p:grpSpPr>
          <a:xfrm>
            <a:off x="6224588" y="4243388"/>
            <a:ext cx="1830388" cy="1704975"/>
            <a:chOff x="6224588" y="4243388"/>
            <a:chExt cx="1830388" cy="1704975"/>
          </a:xfrm>
        </p:grpSpPr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16D19193-DE65-49F3-8BBB-3F09624C4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4257675"/>
              <a:ext cx="1801813" cy="1676400"/>
            </a:xfrm>
            <a:custGeom>
              <a:avLst/>
              <a:gdLst>
                <a:gd name="T0" fmla="*/ 40 w 757"/>
                <a:gd name="T1" fmla="*/ 704 h 704"/>
                <a:gd name="T2" fmla="*/ 0 w 757"/>
                <a:gd name="T3" fmla="*/ 664 h 704"/>
                <a:gd name="T4" fmla="*/ 0 w 757"/>
                <a:gd name="T5" fmla="*/ 471 h 704"/>
                <a:gd name="T6" fmla="*/ 40 w 757"/>
                <a:gd name="T7" fmla="*/ 431 h 704"/>
                <a:gd name="T8" fmla="*/ 475 w 757"/>
                <a:gd name="T9" fmla="*/ 431 h 704"/>
                <a:gd name="T10" fmla="*/ 475 w 757"/>
                <a:gd name="T11" fmla="*/ 40 h 704"/>
                <a:gd name="T12" fmla="*/ 515 w 757"/>
                <a:gd name="T13" fmla="*/ 0 h 704"/>
                <a:gd name="T14" fmla="*/ 717 w 757"/>
                <a:gd name="T15" fmla="*/ 0 h 704"/>
                <a:gd name="T16" fmla="*/ 757 w 757"/>
                <a:gd name="T17" fmla="*/ 40 h 704"/>
                <a:gd name="T18" fmla="*/ 757 w 757"/>
                <a:gd name="T19" fmla="*/ 664 h 704"/>
                <a:gd name="T20" fmla="*/ 717 w 757"/>
                <a:gd name="T21" fmla="*/ 704 h 704"/>
                <a:gd name="T22" fmla="*/ 40 w 757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49"/>
                    <a:pt x="18" y="431"/>
                    <a:pt x="40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18"/>
                    <a:pt x="493" y="0"/>
                    <a:pt x="515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8"/>
                    <a:pt x="757" y="40"/>
                  </a:cubicBezTo>
                  <a:cubicBezTo>
                    <a:pt x="757" y="664"/>
                    <a:pt x="757" y="664"/>
                    <a:pt x="757" y="664"/>
                  </a:cubicBezTo>
                  <a:cubicBezTo>
                    <a:pt x="757" y="686"/>
                    <a:pt x="739" y="704"/>
                    <a:pt x="717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671D538E-CE1F-401C-965C-1D48E20BFF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4243388"/>
              <a:ext cx="1830388" cy="1704975"/>
            </a:xfrm>
            <a:custGeom>
              <a:avLst/>
              <a:gdLst>
                <a:gd name="T0" fmla="*/ 723 w 769"/>
                <a:gd name="T1" fmla="*/ 716 h 716"/>
                <a:gd name="T2" fmla="*/ 46 w 769"/>
                <a:gd name="T3" fmla="*/ 716 h 716"/>
                <a:gd name="T4" fmla="*/ 0 w 769"/>
                <a:gd name="T5" fmla="*/ 670 h 716"/>
                <a:gd name="T6" fmla="*/ 0 w 769"/>
                <a:gd name="T7" fmla="*/ 477 h 716"/>
                <a:gd name="T8" fmla="*/ 46 w 769"/>
                <a:gd name="T9" fmla="*/ 431 h 716"/>
                <a:gd name="T10" fmla="*/ 475 w 769"/>
                <a:gd name="T11" fmla="*/ 431 h 716"/>
                <a:gd name="T12" fmla="*/ 475 w 769"/>
                <a:gd name="T13" fmla="*/ 46 h 716"/>
                <a:gd name="T14" fmla="*/ 521 w 769"/>
                <a:gd name="T15" fmla="*/ 0 h 716"/>
                <a:gd name="T16" fmla="*/ 723 w 769"/>
                <a:gd name="T17" fmla="*/ 0 h 716"/>
                <a:gd name="T18" fmla="*/ 769 w 769"/>
                <a:gd name="T19" fmla="*/ 46 h 716"/>
                <a:gd name="T20" fmla="*/ 769 w 769"/>
                <a:gd name="T21" fmla="*/ 670 h 716"/>
                <a:gd name="T22" fmla="*/ 723 w 769"/>
                <a:gd name="T23" fmla="*/ 716 h 716"/>
                <a:gd name="T24" fmla="*/ 46 w 769"/>
                <a:gd name="T25" fmla="*/ 443 h 716"/>
                <a:gd name="T26" fmla="*/ 12 w 769"/>
                <a:gd name="T27" fmla="*/ 477 h 716"/>
                <a:gd name="T28" fmla="*/ 12 w 769"/>
                <a:gd name="T29" fmla="*/ 670 h 716"/>
                <a:gd name="T30" fmla="*/ 46 w 769"/>
                <a:gd name="T31" fmla="*/ 704 h 716"/>
                <a:gd name="T32" fmla="*/ 723 w 769"/>
                <a:gd name="T33" fmla="*/ 704 h 716"/>
                <a:gd name="T34" fmla="*/ 757 w 769"/>
                <a:gd name="T35" fmla="*/ 670 h 716"/>
                <a:gd name="T36" fmla="*/ 757 w 769"/>
                <a:gd name="T37" fmla="*/ 46 h 716"/>
                <a:gd name="T38" fmla="*/ 723 w 769"/>
                <a:gd name="T39" fmla="*/ 12 h 716"/>
                <a:gd name="T40" fmla="*/ 521 w 769"/>
                <a:gd name="T41" fmla="*/ 12 h 716"/>
                <a:gd name="T42" fmla="*/ 487 w 769"/>
                <a:gd name="T43" fmla="*/ 46 h 716"/>
                <a:gd name="T44" fmla="*/ 487 w 769"/>
                <a:gd name="T45" fmla="*/ 443 h 716"/>
                <a:gd name="T46" fmla="*/ 46 w 769"/>
                <a:gd name="T47" fmla="*/ 4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6">
                  <a:moveTo>
                    <a:pt x="723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0" y="716"/>
                    <a:pt x="0" y="696"/>
                    <a:pt x="0" y="670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452"/>
                    <a:pt x="20" y="431"/>
                    <a:pt x="46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6"/>
                    <a:pt x="475" y="46"/>
                    <a:pt x="475" y="46"/>
                  </a:cubicBezTo>
                  <a:cubicBezTo>
                    <a:pt x="475" y="21"/>
                    <a:pt x="495" y="0"/>
                    <a:pt x="521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1"/>
                    <a:pt x="769" y="46"/>
                  </a:cubicBezTo>
                  <a:cubicBezTo>
                    <a:pt x="769" y="670"/>
                    <a:pt x="769" y="670"/>
                    <a:pt x="769" y="670"/>
                  </a:cubicBezTo>
                  <a:cubicBezTo>
                    <a:pt x="769" y="696"/>
                    <a:pt x="748" y="716"/>
                    <a:pt x="723" y="716"/>
                  </a:cubicBezTo>
                  <a:close/>
                  <a:moveTo>
                    <a:pt x="46" y="443"/>
                  </a:moveTo>
                  <a:cubicBezTo>
                    <a:pt x="27" y="443"/>
                    <a:pt x="12" y="459"/>
                    <a:pt x="12" y="477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3" y="704"/>
                    <a:pt x="723" y="704"/>
                    <a:pt x="723" y="704"/>
                  </a:cubicBezTo>
                  <a:cubicBezTo>
                    <a:pt x="742" y="704"/>
                    <a:pt x="757" y="689"/>
                    <a:pt x="757" y="670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cubicBezTo>
                    <a:pt x="521" y="12"/>
                    <a:pt x="521" y="12"/>
                    <a:pt x="521" y="12"/>
                  </a:cubicBezTo>
                  <a:cubicBezTo>
                    <a:pt x="502" y="12"/>
                    <a:pt x="487" y="27"/>
                    <a:pt x="487" y="46"/>
                  </a:cubicBezTo>
                  <a:cubicBezTo>
                    <a:pt x="487" y="443"/>
                    <a:pt x="487" y="443"/>
                    <a:pt x="487" y="443"/>
                  </a:cubicBezTo>
                  <a:lnTo>
                    <a:pt x="46" y="443"/>
                  </a:ln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A788A9AF-B3EF-4F77-B5BE-DD7B9DCCF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4352925"/>
              <a:ext cx="1611313" cy="1485900"/>
            </a:xfrm>
            <a:custGeom>
              <a:avLst/>
              <a:gdLst>
                <a:gd name="T0" fmla="*/ 1015 w 1015"/>
                <a:gd name="T1" fmla="*/ 0 h 936"/>
                <a:gd name="T2" fmla="*/ 1015 w 1015"/>
                <a:gd name="T3" fmla="*/ 936 h 936"/>
                <a:gd name="T4" fmla="*/ 0 w 1015"/>
                <a:gd name="T5" fmla="*/ 936 h 936"/>
                <a:gd name="T6" fmla="*/ 0 w 1015"/>
                <a:gd name="T7" fmla="*/ 647 h 936"/>
                <a:gd name="T8" fmla="*/ 712 w 1015"/>
                <a:gd name="T9" fmla="*/ 647 h 936"/>
                <a:gd name="T10" fmla="*/ 712 w 1015"/>
                <a:gd name="T11" fmla="*/ 0 h 936"/>
                <a:gd name="T12" fmla="*/ 1015 w 1015"/>
                <a:gd name="T13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6">
                  <a:moveTo>
                    <a:pt x="1015" y="0"/>
                  </a:moveTo>
                  <a:lnTo>
                    <a:pt x="1015" y="936"/>
                  </a:lnTo>
                  <a:lnTo>
                    <a:pt x="0" y="936"/>
                  </a:lnTo>
                  <a:lnTo>
                    <a:pt x="0" y="647"/>
                  </a:lnTo>
                  <a:lnTo>
                    <a:pt x="712" y="647"/>
                  </a:lnTo>
                  <a:lnTo>
                    <a:pt x="712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7538969-300D-4F96-944E-1868A8AD9D2A}"/>
              </a:ext>
            </a:extLst>
          </p:cNvPr>
          <p:cNvGrpSpPr/>
          <p:nvPr/>
        </p:nvGrpSpPr>
        <p:grpSpPr>
          <a:xfrm>
            <a:off x="6224588" y="2286000"/>
            <a:ext cx="1830388" cy="1700213"/>
            <a:chOff x="6224588" y="2286000"/>
            <a:chExt cx="1830388" cy="1700213"/>
          </a:xfrm>
        </p:grpSpPr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B66D26F4-A035-40C0-8451-467819C8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2300288"/>
              <a:ext cx="1801813" cy="1671638"/>
            </a:xfrm>
            <a:custGeom>
              <a:avLst/>
              <a:gdLst>
                <a:gd name="T0" fmla="*/ 515 w 757"/>
                <a:gd name="T1" fmla="*/ 702 h 702"/>
                <a:gd name="T2" fmla="*/ 475 w 757"/>
                <a:gd name="T3" fmla="*/ 662 h 702"/>
                <a:gd name="T4" fmla="*/ 475 w 757"/>
                <a:gd name="T5" fmla="*/ 273 h 702"/>
                <a:gd name="T6" fmla="*/ 40 w 757"/>
                <a:gd name="T7" fmla="*/ 273 h 702"/>
                <a:gd name="T8" fmla="*/ 0 w 757"/>
                <a:gd name="T9" fmla="*/ 233 h 702"/>
                <a:gd name="T10" fmla="*/ 0 w 757"/>
                <a:gd name="T11" fmla="*/ 40 h 702"/>
                <a:gd name="T12" fmla="*/ 40 w 757"/>
                <a:gd name="T13" fmla="*/ 0 h 702"/>
                <a:gd name="T14" fmla="*/ 717 w 757"/>
                <a:gd name="T15" fmla="*/ 0 h 702"/>
                <a:gd name="T16" fmla="*/ 757 w 757"/>
                <a:gd name="T17" fmla="*/ 40 h 702"/>
                <a:gd name="T18" fmla="*/ 757 w 757"/>
                <a:gd name="T19" fmla="*/ 662 h 702"/>
                <a:gd name="T20" fmla="*/ 717 w 757"/>
                <a:gd name="T21" fmla="*/ 702 h 702"/>
                <a:gd name="T22" fmla="*/ 515 w 757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2">
                  <a:moveTo>
                    <a:pt x="515" y="702"/>
                  </a:moveTo>
                  <a:cubicBezTo>
                    <a:pt x="493" y="702"/>
                    <a:pt x="475" y="684"/>
                    <a:pt x="475" y="662"/>
                  </a:cubicBezTo>
                  <a:cubicBezTo>
                    <a:pt x="475" y="273"/>
                    <a:pt x="475" y="273"/>
                    <a:pt x="475" y="273"/>
                  </a:cubicBezTo>
                  <a:cubicBezTo>
                    <a:pt x="40" y="273"/>
                    <a:pt x="40" y="273"/>
                    <a:pt x="40" y="273"/>
                  </a:cubicBezTo>
                  <a:cubicBezTo>
                    <a:pt x="18" y="273"/>
                    <a:pt x="0" y="255"/>
                    <a:pt x="0" y="2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7"/>
                    <a:pt x="757" y="40"/>
                  </a:cubicBezTo>
                  <a:cubicBezTo>
                    <a:pt x="757" y="662"/>
                    <a:pt x="757" y="662"/>
                    <a:pt x="757" y="662"/>
                  </a:cubicBezTo>
                  <a:cubicBezTo>
                    <a:pt x="757" y="684"/>
                    <a:pt x="739" y="702"/>
                    <a:pt x="717" y="702"/>
                  </a:cubicBezTo>
                  <a:lnTo>
                    <a:pt x="515" y="702"/>
                  </a:ln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CC1B748F-9E7F-4704-9712-7D8DA3E8B9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2286000"/>
              <a:ext cx="1830388" cy="1700213"/>
            </a:xfrm>
            <a:custGeom>
              <a:avLst/>
              <a:gdLst>
                <a:gd name="T0" fmla="*/ 723 w 769"/>
                <a:gd name="T1" fmla="*/ 714 h 714"/>
                <a:gd name="T2" fmla="*/ 521 w 769"/>
                <a:gd name="T3" fmla="*/ 714 h 714"/>
                <a:gd name="T4" fmla="*/ 475 w 769"/>
                <a:gd name="T5" fmla="*/ 668 h 714"/>
                <a:gd name="T6" fmla="*/ 475 w 769"/>
                <a:gd name="T7" fmla="*/ 285 h 714"/>
                <a:gd name="T8" fmla="*/ 46 w 769"/>
                <a:gd name="T9" fmla="*/ 285 h 714"/>
                <a:gd name="T10" fmla="*/ 0 w 769"/>
                <a:gd name="T11" fmla="*/ 239 h 714"/>
                <a:gd name="T12" fmla="*/ 0 w 769"/>
                <a:gd name="T13" fmla="*/ 46 h 714"/>
                <a:gd name="T14" fmla="*/ 46 w 769"/>
                <a:gd name="T15" fmla="*/ 0 h 714"/>
                <a:gd name="T16" fmla="*/ 723 w 769"/>
                <a:gd name="T17" fmla="*/ 0 h 714"/>
                <a:gd name="T18" fmla="*/ 769 w 769"/>
                <a:gd name="T19" fmla="*/ 46 h 714"/>
                <a:gd name="T20" fmla="*/ 769 w 769"/>
                <a:gd name="T21" fmla="*/ 668 h 714"/>
                <a:gd name="T22" fmla="*/ 723 w 769"/>
                <a:gd name="T23" fmla="*/ 714 h 714"/>
                <a:gd name="T24" fmla="*/ 46 w 769"/>
                <a:gd name="T25" fmla="*/ 12 h 714"/>
                <a:gd name="T26" fmla="*/ 12 w 769"/>
                <a:gd name="T27" fmla="*/ 46 h 714"/>
                <a:gd name="T28" fmla="*/ 12 w 769"/>
                <a:gd name="T29" fmla="*/ 239 h 714"/>
                <a:gd name="T30" fmla="*/ 46 w 769"/>
                <a:gd name="T31" fmla="*/ 273 h 714"/>
                <a:gd name="T32" fmla="*/ 487 w 769"/>
                <a:gd name="T33" fmla="*/ 273 h 714"/>
                <a:gd name="T34" fmla="*/ 487 w 769"/>
                <a:gd name="T35" fmla="*/ 668 h 714"/>
                <a:gd name="T36" fmla="*/ 521 w 769"/>
                <a:gd name="T37" fmla="*/ 702 h 714"/>
                <a:gd name="T38" fmla="*/ 723 w 769"/>
                <a:gd name="T39" fmla="*/ 702 h 714"/>
                <a:gd name="T40" fmla="*/ 757 w 769"/>
                <a:gd name="T41" fmla="*/ 668 h 714"/>
                <a:gd name="T42" fmla="*/ 757 w 769"/>
                <a:gd name="T43" fmla="*/ 46 h 714"/>
                <a:gd name="T44" fmla="*/ 723 w 769"/>
                <a:gd name="T45" fmla="*/ 12 h 714"/>
                <a:gd name="T46" fmla="*/ 46 w 769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4">
                  <a:moveTo>
                    <a:pt x="723" y="714"/>
                  </a:moveTo>
                  <a:cubicBezTo>
                    <a:pt x="521" y="714"/>
                    <a:pt x="521" y="714"/>
                    <a:pt x="521" y="714"/>
                  </a:cubicBezTo>
                  <a:cubicBezTo>
                    <a:pt x="495" y="714"/>
                    <a:pt x="475" y="693"/>
                    <a:pt x="475" y="668"/>
                  </a:cubicBezTo>
                  <a:cubicBezTo>
                    <a:pt x="475" y="285"/>
                    <a:pt x="475" y="285"/>
                    <a:pt x="475" y="285"/>
                  </a:cubicBezTo>
                  <a:cubicBezTo>
                    <a:pt x="46" y="285"/>
                    <a:pt x="46" y="285"/>
                    <a:pt x="46" y="285"/>
                  </a:cubicBezTo>
                  <a:cubicBezTo>
                    <a:pt x="20" y="285"/>
                    <a:pt x="0" y="264"/>
                    <a:pt x="0" y="23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0" y="0"/>
                    <a:pt x="46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0"/>
                    <a:pt x="769" y="46"/>
                  </a:cubicBezTo>
                  <a:cubicBezTo>
                    <a:pt x="769" y="668"/>
                    <a:pt x="769" y="668"/>
                    <a:pt x="769" y="668"/>
                  </a:cubicBezTo>
                  <a:cubicBezTo>
                    <a:pt x="769" y="693"/>
                    <a:pt x="748" y="714"/>
                    <a:pt x="723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57"/>
                    <a:pt x="27" y="273"/>
                    <a:pt x="46" y="273"/>
                  </a:cubicBezTo>
                  <a:cubicBezTo>
                    <a:pt x="487" y="273"/>
                    <a:pt x="487" y="273"/>
                    <a:pt x="487" y="273"/>
                  </a:cubicBezTo>
                  <a:cubicBezTo>
                    <a:pt x="487" y="668"/>
                    <a:pt x="487" y="668"/>
                    <a:pt x="487" y="668"/>
                  </a:cubicBezTo>
                  <a:cubicBezTo>
                    <a:pt x="487" y="687"/>
                    <a:pt x="502" y="702"/>
                    <a:pt x="521" y="702"/>
                  </a:cubicBezTo>
                  <a:cubicBezTo>
                    <a:pt x="723" y="702"/>
                    <a:pt x="723" y="702"/>
                    <a:pt x="723" y="702"/>
                  </a:cubicBezTo>
                  <a:cubicBezTo>
                    <a:pt x="742" y="702"/>
                    <a:pt x="757" y="687"/>
                    <a:pt x="757" y="668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2C25CE7B-E000-4A07-A9AE-DA2CA5589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2395538"/>
              <a:ext cx="1611313" cy="1481138"/>
            </a:xfrm>
            <a:custGeom>
              <a:avLst/>
              <a:gdLst>
                <a:gd name="T0" fmla="*/ 1015 w 1015"/>
                <a:gd name="T1" fmla="*/ 0 h 933"/>
                <a:gd name="T2" fmla="*/ 1015 w 1015"/>
                <a:gd name="T3" fmla="*/ 933 h 933"/>
                <a:gd name="T4" fmla="*/ 712 w 1015"/>
                <a:gd name="T5" fmla="*/ 933 h 933"/>
                <a:gd name="T6" fmla="*/ 712 w 1015"/>
                <a:gd name="T7" fmla="*/ 290 h 933"/>
                <a:gd name="T8" fmla="*/ 0 w 1015"/>
                <a:gd name="T9" fmla="*/ 290 h 933"/>
                <a:gd name="T10" fmla="*/ 0 w 1015"/>
                <a:gd name="T11" fmla="*/ 0 h 933"/>
                <a:gd name="T12" fmla="*/ 1015 w 1015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3">
                  <a:moveTo>
                    <a:pt x="1015" y="0"/>
                  </a:moveTo>
                  <a:lnTo>
                    <a:pt x="1015" y="933"/>
                  </a:lnTo>
                  <a:lnTo>
                    <a:pt x="712" y="933"/>
                  </a:lnTo>
                  <a:lnTo>
                    <a:pt x="712" y="290"/>
                  </a:lnTo>
                  <a:lnTo>
                    <a:pt x="0" y="290"/>
                  </a:lnTo>
                  <a:lnTo>
                    <a:pt x="0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5C07D1F-5D3C-4D6B-9304-5D026683F8F9}"/>
              </a:ext>
            </a:extLst>
          </p:cNvPr>
          <p:cNvGrpSpPr/>
          <p:nvPr/>
        </p:nvGrpSpPr>
        <p:grpSpPr>
          <a:xfrm>
            <a:off x="5084763" y="3214688"/>
            <a:ext cx="758825" cy="742950"/>
            <a:chOff x="5084763" y="3214688"/>
            <a:chExt cx="758825" cy="742950"/>
          </a:xfrm>
        </p:grpSpPr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15109060-98E2-49AA-A73F-D011EF404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3228975"/>
              <a:ext cx="730250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46794734-C5E0-469A-AF9E-FAB13720F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3214688"/>
              <a:ext cx="758825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9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8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0">
              <a:extLst>
                <a:ext uri="{FF2B5EF4-FFF2-40B4-BE49-F238E27FC236}">
                  <a16:creationId xmlns:a16="http://schemas.microsoft.com/office/drawing/2014/main" id="{6F82CD6E-12E8-4E24-A6EE-BF47AE3D9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3324225"/>
              <a:ext cx="539750" cy="523875"/>
            </a:xfrm>
            <a:prstGeom prst="rect">
              <a:avLst/>
            </a:pr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47920FB-A656-4401-8F08-EC40DC5AC7BC}"/>
              </a:ext>
            </a:extLst>
          </p:cNvPr>
          <p:cNvGrpSpPr/>
          <p:nvPr/>
        </p:nvGrpSpPr>
        <p:grpSpPr>
          <a:xfrm>
            <a:off x="5084763" y="4271963"/>
            <a:ext cx="758825" cy="752475"/>
            <a:chOff x="5084763" y="4271963"/>
            <a:chExt cx="758825" cy="752475"/>
          </a:xfrm>
        </p:grpSpPr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64C56454-9999-4A73-8D64-A982F2C1A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4286250"/>
              <a:ext cx="730250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55AA2DF7-FAEA-416B-A61F-52220803A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4271963"/>
              <a:ext cx="758825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9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8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23">
              <a:extLst>
                <a:ext uri="{FF2B5EF4-FFF2-40B4-BE49-F238E27FC236}">
                  <a16:creationId xmlns:a16="http://schemas.microsoft.com/office/drawing/2014/main" id="{625E0A0B-39CB-4A42-9C62-A39B8051B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4381500"/>
              <a:ext cx="539750" cy="533400"/>
            </a:xfrm>
            <a:prstGeom prst="rect">
              <a:avLst/>
            </a:pr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D49553C-CFE7-4F32-A3CB-228A33987D9C}"/>
              </a:ext>
            </a:extLst>
          </p:cNvPr>
          <p:cNvGrpSpPr/>
          <p:nvPr/>
        </p:nvGrpSpPr>
        <p:grpSpPr>
          <a:xfrm>
            <a:off x="6350001" y="3214688"/>
            <a:ext cx="760413" cy="742950"/>
            <a:chOff x="6350001" y="3214688"/>
            <a:chExt cx="760413" cy="742950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E548446B-7F80-4CD9-A7EE-F43A33695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3228975"/>
              <a:ext cx="731838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A339A483-D7AD-4EC9-B455-001288CA88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3214688"/>
              <a:ext cx="760413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8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7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EB5C5405-2314-404A-9C3A-4F2E66305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3324225"/>
              <a:ext cx="541338" cy="523875"/>
            </a:xfrm>
            <a:prstGeom prst="rect">
              <a:avLst/>
            </a:pr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D461457-C60C-4705-A8F6-4FEBBE9CD2B6}"/>
              </a:ext>
            </a:extLst>
          </p:cNvPr>
          <p:cNvGrpSpPr/>
          <p:nvPr/>
        </p:nvGrpSpPr>
        <p:grpSpPr>
          <a:xfrm>
            <a:off x="6350001" y="4271963"/>
            <a:ext cx="760413" cy="752475"/>
            <a:chOff x="6350001" y="4271963"/>
            <a:chExt cx="760413" cy="752475"/>
          </a:xfrm>
        </p:grpSpPr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B27426E7-7185-420D-8D21-93A939E1A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4286250"/>
              <a:ext cx="731838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3CDE009C-721C-46CD-A529-8E465B77FE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4271963"/>
              <a:ext cx="760413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8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7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29">
              <a:extLst>
                <a:ext uri="{FF2B5EF4-FFF2-40B4-BE49-F238E27FC236}">
                  <a16:creationId xmlns:a16="http://schemas.microsoft.com/office/drawing/2014/main" id="{90FA4BDB-937B-4CEE-87EF-C6149F988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81500"/>
              <a:ext cx="541338" cy="533400"/>
            </a:xfrm>
            <a:prstGeom prst="rect">
              <a:avLst/>
            </a:pr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1178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1CF8E6-361D-4788-A1E3-A4B41930565D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544444"/>
                </a:solidFill>
                <a:latin typeface="Montserrat ExtraBold" panose="00000900000000000000" pitchFamily="2" charset="0"/>
              </a:rPr>
              <a:t>Square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FC1314-2963-4E58-8ED8-8C0D267859E1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4444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E0DFD24-B7B1-4DA6-A0E9-E01EC8AF54FF}"/>
              </a:ext>
            </a:extLst>
          </p:cNvPr>
          <p:cNvGrpSpPr/>
          <p:nvPr/>
        </p:nvGrpSpPr>
        <p:grpSpPr>
          <a:xfrm>
            <a:off x="35560" y="2278706"/>
            <a:ext cx="3907460" cy="1505937"/>
            <a:chOff x="-33894" y="1905876"/>
            <a:chExt cx="3976914" cy="150593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14255CE-D7D6-44F7-8CA4-EBB4426CF822}"/>
                </a:ext>
              </a:extLst>
            </p:cNvPr>
            <p:cNvSpPr txBox="1"/>
            <p:nvPr/>
          </p:nvSpPr>
          <p:spPr>
            <a:xfrm>
              <a:off x="-33894" y="1905876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54444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9A4AA39-1EAF-4C9E-9EF8-6CA2B9CC510A}"/>
                </a:ext>
              </a:extLst>
            </p:cNvPr>
            <p:cNvSpPr txBox="1"/>
            <p:nvPr/>
          </p:nvSpPr>
          <p:spPr>
            <a:xfrm>
              <a:off x="-33894" y="2396150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54444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83CB5D2-F7BF-40B3-BCFA-0E57A09AC7AB}"/>
              </a:ext>
            </a:extLst>
          </p:cNvPr>
          <p:cNvGrpSpPr/>
          <p:nvPr/>
        </p:nvGrpSpPr>
        <p:grpSpPr>
          <a:xfrm>
            <a:off x="35560" y="4505997"/>
            <a:ext cx="3907460" cy="1505937"/>
            <a:chOff x="-33894" y="4892103"/>
            <a:chExt cx="3976914" cy="150593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0317A3-1005-4001-A05E-CF328AAA5330}"/>
                </a:ext>
              </a:extLst>
            </p:cNvPr>
            <p:cNvSpPr txBox="1"/>
            <p:nvPr/>
          </p:nvSpPr>
          <p:spPr>
            <a:xfrm>
              <a:off x="-33894" y="4892103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54444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5AB493A-2081-40A4-A832-11E2ADD195CC}"/>
                </a:ext>
              </a:extLst>
            </p:cNvPr>
            <p:cNvSpPr txBox="1"/>
            <p:nvPr/>
          </p:nvSpPr>
          <p:spPr>
            <a:xfrm>
              <a:off x="-33894" y="5382377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54444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1C209A-B186-4ED0-9A09-EBDE69706908}"/>
              </a:ext>
            </a:extLst>
          </p:cNvPr>
          <p:cNvGrpSpPr/>
          <p:nvPr/>
        </p:nvGrpSpPr>
        <p:grpSpPr>
          <a:xfrm>
            <a:off x="8254948" y="2278706"/>
            <a:ext cx="3901492" cy="1505937"/>
            <a:chOff x="8195078" y="1398004"/>
            <a:chExt cx="3976914" cy="150593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36C3F58-FBCE-425C-81F7-3417160FF638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4444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A622EF1-9E16-4D36-B9FC-C5D64AF210E9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54444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24B94FF-7BC4-4743-BA72-A3D67802B8EB}"/>
              </a:ext>
            </a:extLst>
          </p:cNvPr>
          <p:cNvGrpSpPr/>
          <p:nvPr/>
        </p:nvGrpSpPr>
        <p:grpSpPr>
          <a:xfrm>
            <a:off x="8254948" y="4505997"/>
            <a:ext cx="3901492" cy="1505937"/>
            <a:chOff x="8195078" y="1398004"/>
            <a:chExt cx="3976914" cy="150593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FC5A59-FA30-4AD8-945C-2530646EEEC2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4444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8262A57-1720-4D1F-A04A-A4AAA3A74D71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54444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5F76EF3-AC08-4F29-A458-FA5A05C54769}"/>
              </a:ext>
            </a:extLst>
          </p:cNvPr>
          <p:cNvGrpSpPr/>
          <p:nvPr/>
        </p:nvGrpSpPr>
        <p:grpSpPr>
          <a:xfrm>
            <a:off x="4132263" y="2314575"/>
            <a:ext cx="1835150" cy="1700213"/>
            <a:chOff x="4132263" y="2286000"/>
            <a:chExt cx="1835150" cy="1700213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10463B76-705F-4D79-A242-0670C163B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2300288"/>
              <a:ext cx="1806575" cy="1671638"/>
            </a:xfrm>
            <a:custGeom>
              <a:avLst/>
              <a:gdLst>
                <a:gd name="T0" fmla="*/ 40 w 759"/>
                <a:gd name="T1" fmla="*/ 702 h 702"/>
                <a:gd name="T2" fmla="*/ 0 w 759"/>
                <a:gd name="T3" fmla="*/ 662 h 702"/>
                <a:gd name="T4" fmla="*/ 0 w 759"/>
                <a:gd name="T5" fmla="*/ 40 h 702"/>
                <a:gd name="T6" fmla="*/ 40 w 759"/>
                <a:gd name="T7" fmla="*/ 0 h 702"/>
                <a:gd name="T8" fmla="*/ 719 w 759"/>
                <a:gd name="T9" fmla="*/ 0 h 702"/>
                <a:gd name="T10" fmla="*/ 759 w 759"/>
                <a:gd name="T11" fmla="*/ 40 h 702"/>
                <a:gd name="T12" fmla="*/ 759 w 759"/>
                <a:gd name="T13" fmla="*/ 233 h 702"/>
                <a:gd name="T14" fmla="*/ 719 w 759"/>
                <a:gd name="T15" fmla="*/ 273 h 702"/>
                <a:gd name="T16" fmla="*/ 282 w 759"/>
                <a:gd name="T17" fmla="*/ 273 h 702"/>
                <a:gd name="T18" fmla="*/ 282 w 759"/>
                <a:gd name="T19" fmla="*/ 662 h 702"/>
                <a:gd name="T20" fmla="*/ 242 w 759"/>
                <a:gd name="T21" fmla="*/ 702 h 702"/>
                <a:gd name="T22" fmla="*/ 40 w 759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2">
                  <a:moveTo>
                    <a:pt x="40" y="702"/>
                  </a:moveTo>
                  <a:cubicBezTo>
                    <a:pt x="18" y="702"/>
                    <a:pt x="0" y="684"/>
                    <a:pt x="0" y="66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41" y="0"/>
                    <a:pt x="759" y="17"/>
                    <a:pt x="759" y="40"/>
                  </a:cubicBezTo>
                  <a:cubicBezTo>
                    <a:pt x="759" y="233"/>
                    <a:pt x="759" y="233"/>
                    <a:pt x="759" y="233"/>
                  </a:cubicBezTo>
                  <a:cubicBezTo>
                    <a:pt x="759" y="255"/>
                    <a:pt x="741" y="273"/>
                    <a:pt x="719" y="273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282" y="662"/>
                    <a:pt x="282" y="662"/>
                    <a:pt x="282" y="662"/>
                  </a:cubicBezTo>
                  <a:cubicBezTo>
                    <a:pt x="282" y="684"/>
                    <a:pt x="264" y="702"/>
                    <a:pt x="242" y="702"/>
                  </a:cubicBezTo>
                  <a:lnTo>
                    <a:pt x="40" y="702"/>
                  </a:ln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7CF4A3E5-AF16-47D6-984A-D00014CC23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2286000"/>
              <a:ext cx="1835150" cy="1700213"/>
            </a:xfrm>
            <a:custGeom>
              <a:avLst/>
              <a:gdLst>
                <a:gd name="T0" fmla="*/ 248 w 771"/>
                <a:gd name="T1" fmla="*/ 714 h 714"/>
                <a:gd name="T2" fmla="*/ 46 w 771"/>
                <a:gd name="T3" fmla="*/ 714 h 714"/>
                <a:gd name="T4" fmla="*/ 0 w 771"/>
                <a:gd name="T5" fmla="*/ 668 h 714"/>
                <a:gd name="T6" fmla="*/ 0 w 771"/>
                <a:gd name="T7" fmla="*/ 46 h 714"/>
                <a:gd name="T8" fmla="*/ 46 w 771"/>
                <a:gd name="T9" fmla="*/ 0 h 714"/>
                <a:gd name="T10" fmla="*/ 725 w 771"/>
                <a:gd name="T11" fmla="*/ 0 h 714"/>
                <a:gd name="T12" fmla="*/ 771 w 771"/>
                <a:gd name="T13" fmla="*/ 46 h 714"/>
                <a:gd name="T14" fmla="*/ 771 w 771"/>
                <a:gd name="T15" fmla="*/ 239 h 714"/>
                <a:gd name="T16" fmla="*/ 725 w 771"/>
                <a:gd name="T17" fmla="*/ 285 h 714"/>
                <a:gd name="T18" fmla="*/ 294 w 771"/>
                <a:gd name="T19" fmla="*/ 285 h 714"/>
                <a:gd name="T20" fmla="*/ 294 w 771"/>
                <a:gd name="T21" fmla="*/ 668 h 714"/>
                <a:gd name="T22" fmla="*/ 248 w 771"/>
                <a:gd name="T23" fmla="*/ 714 h 714"/>
                <a:gd name="T24" fmla="*/ 46 w 771"/>
                <a:gd name="T25" fmla="*/ 12 h 714"/>
                <a:gd name="T26" fmla="*/ 12 w 771"/>
                <a:gd name="T27" fmla="*/ 46 h 714"/>
                <a:gd name="T28" fmla="*/ 12 w 771"/>
                <a:gd name="T29" fmla="*/ 668 h 714"/>
                <a:gd name="T30" fmla="*/ 46 w 771"/>
                <a:gd name="T31" fmla="*/ 702 h 714"/>
                <a:gd name="T32" fmla="*/ 248 w 771"/>
                <a:gd name="T33" fmla="*/ 702 h 714"/>
                <a:gd name="T34" fmla="*/ 282 w 771"/>
                <a:gd name="T35" fmla="*/ 668 h 714"/>
                <a:gd name="T36" fmla="*/ 282 w 771"/>
                <a:gd name="T37" fmla="*/ 273 h 714"/>
                <a:gd name="T38" fmla="*/ 725 w 771"/>
                <a:gd name="T39" fmla="*/ 273 h 714"/>
                <a:gd name="T40" fmla="*/ 759 w 771"/>
                <a:gd name="T41" fmla="*/ 239 h 714"/>
                <a:gd name="T42" fmla="*/ 759 w 771"/>
                <a:gd name="T43" fmla="*/ 46 h 714"/>
                <a:gd name="T44" fmla="*/ 725 w 771"/>
                <a:gd name="T45" fmla="*/ 12 h 714"/>
                <a:gd name="T46" fmla="*/ 46 w 771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4">
                  <a:moveTo>
                    <a:pt x="248" y="714"/>
                  </a:moveTo>
                  <a:cubicBezTo>
                    <a:pt x="46" y="714"/>
                    <a:pt x="46" y="714"/>
                    <a:pt x="46" y="714"/>
                  </a:cubicBezTo>
                  <a:cubicBezTo>
                    <a:pt x="21" y="714"/>
                    <a:pt x="0" y="693"/>
                    <a:pt x="0" y="66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25" y="0"/>
                    <a:pt x="725" y="0"/>
                    <a:pt x="725" y="0"/>
                  </a:cubicBezTo>
                  <a:cubicBezTo>
                    <a:pt x="750" y="0"/>
                    <a:pt x="771" y="20"/>
                    <a:pt x="771" y="46"/>
                  </a:cubicBezTo>
                  <a:cubicBezTo>
                    <a:pt x="771" y="239"/>
                    <a:pt x="771" y="239"/>
                    <a:pt x="771" y="239"/>
                  </a:cubicBezTo>
                  <a:cubicBezTo>
                    <a:pt x="771" y="264"/>
                    <a:pt x="750" y="285"/>
                    <a:pt x="725" y="285"/>
                  </a:cubicBezTo>
                  <a:cubicBezTo>
                    <a:pt x="294" y="285"/>
                    <a:pt x="294" y="285"/>
                    <a:pt x="294" y="285"/>
                  </a:cubicBezTo>
                  <a:cubicBezTo>
                    <a:pt x="294" y="668"/>
                    <a:pt x="294" y="668"/>
                    <a:pt x="294" y="668"/>
                  </a:cubicBezTo>
                  <a:cubicBezTo>
                    <a:pt x="294" y="693"/>
                    <a:pt x="273" y="714"/>
                    <a:pt x="248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68"/>
                    <a:pt x="12" y="668"/>
                    <a:pt x="12" y="668"/>
                  </a:cubicBezTo>
                  <a:cubicBezTo>
                    <a:pt x="12" y="687"/>
                    <a:pt x="27" y="702"/>
                    <a:pt x="46" y="702"/>
                  </a:cubicBezTo>
                  <a:cubicBezTo>
                    <a:pt x="248" y="702"/>
                    <a:pt x="248" y="702"/>
                    <a:pt x="248" y="702"/>
                  </a:cubicBezTo>
                  <a:cubicBezTo>
                    <a:pt x="267" y="702"/>
                    <a:pt x="282" y="687"/>
                    <a:pt x="282" y="668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725" y="273"/>
                    <a:pt x="725" y="273"/>
                    <a:pt x="725" y="273"/>
                  </a:cubicBezTo>
                  <a:cubicBezTo>
                    <a:pt x="744" y="273"/>
                    <a:pt x="759" y="257"/>
                    <a:pt x="759" y="239"/>
                  </a:cubicBezTo>
                  <a:cubicBezTo>
                    <a:pt x="759" y="46"/>
                    <a:pt x="759" y="46"/>
                    <a:pt x="759" y="46"/>
                  </a:cubicBezTo>
                  <a:cubicBezTo>
                    <a:pt x="759" y="27"/>
                    <a:pt x="744" y="12"/>
                    <a:pt x="725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098DF522-594B-4B8B-A727-1A97ECA51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2395538"/>
              <a:ext cx="1616075" cy="1481138"/>
            </a:xfrm>
            <a:custGeom>
              <a:avLst/>
              <a:gdLst>
                <a:gd name="T0" fmla="*/ 1018 w 1018"/>
                <a:gd name="T1" fmla="*/ 0 h 933"/>
                <a:gd name="T2" fmla="*/ 1018 w 1018"/>
                <a:gd name="T3" fmla="*/ 290 h 933"/>
                <a:gd name="T4" fmla="*/ 303 w 1018"/>
                <a:gd name="T5" fmla="*/ 290 h 933"/>
                <a:gd name="T6" fmla="*/ 303 w 1018"/>
                <a:gd name="T7" fmla="*/ 933 h 933"/>
                <a:gd name="T8" fmla="*/ 0 w 1018"/>
                <a:gd name="T9" fmla="*/ 933 h 933"/>
                <a:gd name="T10" fmla="*/ 0 w 1018"/>
                <a:gd name="T11" fmla="*/ 0 h 933"/>
                <a:gd name="T12" fmla="*/ 1018 w 1018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3">
                  <a:moveTo>
                    <a:pt x="1018" y="0"/>
                  </a:moveTo>
                  <a:lnTo>
                    <a:pt x="1018" y="290"/>
                  </a:lnTo>
                  <a:lnTo>
                    <a:pt x="303" y="290"/>
                  </a:lnTo>
                  <a:lnTo>
                    <a:pt x="303" y="933"/>
                  </a:lnTo>
                  <a:lnTo>
                    <a:pt x="0" y="933"/>
                  </a:lnTo>
                  <a:lnTo>
                    <a:pt x="0" y="0"/>
                  </a:lnTo>
                  <a:lnTo>
                    <a:pt x="1018" y="0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FBDC21B-4CEE-4415-AB3A-3B36C6B77F5E}"/>
              </a:ext>
            </a:extLst>
          </p:cNvPr>
          <p:cNvGrpSpPr/>
          <p:nvPr/>
        </p:nvGrpSpPr>
        <p:grpSpPr>
          <a:xfrm>
            <a:off x="4132263" y="4271963"/>
            <a:ext cx="1835150" cy="1704975"/>
            <a:chOff x="4132263" y="4243388"/>
            <a:chExt cx="1835150" cy="1704975"/>
          </a:xfrm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E589944C-223F-48E0-8516-F4366C3C8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4257675"/>
              <a:ext cx="1806575" cy="1676400"/>
            </a:xfrm>
            <a:custGeom>
              <a:avLst/>
              <a:gdLst>
                <a:gd name="T0" fmla="*/ 40 w 759"/>
                <a:gd name="T1" fmla="*/ 704 h 704"/>
                <a:gd name="T2" fmla="*/ 0 w 759"/>
                <a:gd name="T3" fmla="*/ 664 h 704"/>
                <a:gd name="T4" fmla="*/ 0 w 759"/>
                <a:gd name="T5" fmla="*/ 40 h 704"/>
                <a:gd name="T6" fmla="*/ 40 w 759"/>
                <a:gd name="T7" fmla="*/ 0 h 704"/>
                <a:gd name="T8" fmla="*/ 242 w 759"/>
                <a:gd name="T9" fmla="*/ 0 h 704"/>
                <a:gd name="T10" fmla="*/ 282 w 759"/>
                <a:gd name="T11" fmla="*/ 40 h 704"/>
                <a:gd name="T12" fmla="*/ 282 w 759"/>
                <a:gd name="T13" fmla="*/ 431 h 704"/>
                <a:gd name="T14" fmla="*/ 719 w 759"/>
                <a:gd name="T15" fmla="*/ 431 h 704"/>
                <a:gd name="T16" fmla="*/ 759 w 759"/>
                <a:gd name="T17" fmla="*/ 471 h 704"/>
                <a:gd name="T18" fmla="*/ 759 w 759"/>
                <a:gd name="T19" fmla="*/ 664 h 704"/>
                <a:gd name="T20" fmla="*/ 719 w 759"/>
                <a:gd name="T21" fmla="*/ 704 h 704"/>
                <a:gd name="T22" fmla="*/ 40 w 759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64" y="0"/>
                    <a:pt x="282" y="18"/>
                    <a:pt x="282" y="40"/>
                  </a:cubicBezTo>
                  <a:cubicBezTo>
                    <a:pt x="282" y="431"/>
                    <a:pt x="282" y="431"/>
                    <a:pt x="282" y="431"/>
                  </a:cubicBezTo>
                  <a:cubicBezTo>
                    <a:pt x="719" y="431"/>
                    <a:pt x="719" y="431"/>
                    <a:pt x="719" y="431"/>
                  </a:cubicBezTo>
                  <a:cubicBezTo>
                    <a:pt x="741" y="431"/>
                    <a:pt x="759" y="449"/>
                    <a:pt x="759" y="471"/>
                  </a:cubicBezTo>
                  <a:cubicBezTo>
                    <a:pt x="759" y="664"/>
                    <a:pt x="759" y="664"/>
                    <a:pt x="759" y="664"/>
                  </a:cubicBezTo>
                  <a:cubicBezTo>
                    <a:pt x="759" y="686"/>
                    <a:pt x="741" y="704"/>
                    <a:pt x="719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7B08571F-1E37-4DEC-9629-0410BE7C45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4243388"/>
              <a:ext cx="1835150" cy="1704975"/>
            </a:xfrm>
            <a:custGeom>
              <a:avLst/>
              <a:gdLst>
                <a:gd name="T0" fmla="*/ 725 w 771"/>
                <a:gd name="T1" fmla="*/ 716 h 716"/>
                <a:gd name="T2" fmla="*/ 46 w 771"/>
                <a:gd name="T3" fmla="*/ 716 h 716"/>
                <a:gd name="T4" fmla="*/ 0 w 771"/>
                <a:gd name="T5" fmla="*/ 670 h 716"/>
                <a:gd name="T6" fmla="*/ 0 w 771"/>
                <a:gd name="T7" fmla="*/ 46 h 716"/>
                <a:gd name="T8" fmla="*/ 46 w 771"/>
                <a:gd name="T9" fmla="*/ 0 h 716"/>
                <a:gd name="T10" fmla="*/ 248 w 771"/>
                <a:gd name="T11" fmla="*/ 0 h 716"/>
                <a:gd name="T12" fmla="*/ 294 w 771"/>
                <a:gd name="T13" fmla="*/ 46 h 716"/>
                <a:gd name="T14" fmla="*/ 294 w 771"/>
                <a:gd name="T15" fmla="*/ 431 h 716"/>
                <a:gd name="T16" fmla="*/ 725 w 771"/>
                <a:gd name="T17" fmla="*/ 431 h 716"/>
                <a:gd name="T18" fmla="*/ 771 w 771"/>
                <a:gd name="T19" fmla="*/ 477 h 716"/>
                <a:gd name="T20" fmla="*/ 771 w 771"/>
                <a:gd name="T21" fmla="*/ 670 h 716"/>
                <a:gd name="T22" fmla="*/ 725 w 771"/>
                <a:gd name="T23" fmla="*/ 716 h 716"/>
                <a:gd name="T24" fmla="*/ 46 w 771"/>
                <a:gd name="T25" fmla="*/ 12 h 716"/>
                <a:gd name="T26" fmla="*/ 12 w 771"/>
                <a:gd name="T27" fmla="*/ 46 h 716"/>
                <a:gd name="T28" fmla="*/ 12 w 771"/>
                <a:gd name="T29" fmla="*/ 670 h 716"/>
                <a:gd name="T30" fmla="*/ 46 w 771"/>
                <a:gd name="T31" fmla="*/ 704 h 716"/>
                <a:gd name="T32" fmla="*/ 725 w 771"/>
                <a:gd name="T33" fmla="*/ 704 h 716"/>
                <a:gd name="T34" fmla="*/ 759 w 771"/>
                <a:gd name="T35" fmla="*/ 670 h 716"/>
                <a:gd name="T36" fmla="*/ 759 w 771"/>
                <a:gd name="T37" fmla="*/ 477 h 716"/>
                <a:gd name="T38" fmla="*/ 725 w 771"/>
                <a:gd name="T39" fmla="*/ 443 h 716"/>
                <a:gd name="T40" fmla="*/ 282 w 771"/>
                <a:gd name="T41" fmla="*/ 443 h 716"/>
                <a:gd name="T42" fmla="*/ 282 w 771"/>
                <a:gd name="T43" fmla="*/ 46 h 716"/>
                <a:gd name="T44" fmla="*/ 248 w 771"/>
                <a:gd name="T45" fmla="*/ 12 h 716"/>
                <a:gd name="T46" fmla="*/ 46 w 771"/>
                <a:gd name="T47" fmla="*/ 1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6">
                  <a:moveTo>
                    <a:pt x="725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1" y="716"/>
                    <a:pt x="0" y="696"/>
                    <a:pt x="0" y="6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73" y="0"/>
                    <a:pt x="294" y="21"/>
                    <a:pt x="294" y="46"/>
                  </a:cubicBezTo>
                  <a:cubicBezTo>
                    <a:pt x="294" y="431"/>
                    <a:pt x="294" y="431"/>
                    <a:pt x="294" y="431"/>
                  </a:cubicBezTo>
                  <a:cubicBezTo>
                    <a:pt x="725" y="431"/>
                    <a:pt x="725" y="431"/>
                    <a:pt x="725" y="431"/>
                  </a:cubicBezTo>
                  <a:cubicBezTo>
                    <a:pt x="750" y="431"/>
                    <a:pt x="771" y="452"/>
                    <a:pt x="771" y="477"/>
                  </a:cubicBezTo>
                  <a:cubicBezTo>
                    <a:pt x="771" y="670"/>
                    <a:pt x="771" y="670"/>
                    <a:pt x="771" y="670"/>
                  </a:cubicBezTo>
                  <a:cubicBezTo>
                    <a:pt x="771" y="696"/>
                    <a:pt x="750" y="716"/>
                    <a:pt x="725" y="7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5" y="704"/>
                    <a:pt x="725" y="704"/>
                    <a:pt x="725" y="704"/>
                  </a:cubicBezTo>
                  <a:cubicBezTo>
                    <a:pt x="744" y="704"/>
                    <a:pt x="759" y="689"/>
                    <a:pt x="759" y="670"/>
                  </a:cubicBezTo>
                  <a:cubicBezTo>
                    <a:pt x="759" y="477"/>
                    <a:pt x="759" y="477"/>
                    <a:pt x="759" y="477"/>
                  </a:cubicBezTo>
                  <a:cubicBezTo>
                    <a:pt x="759" y="459"/>
                    <a:pt x="744" y="443"/>
                    <a:pt x="725" y="443"/>
                  </a:cubicBezTo>
                  <a:cubicBezTo>
                    <a:pt x="282" y="443"/>
                    <a:pt x="282" y="443"/>
                    <a:pt x="282" y="443"/>
                  </a:cubicBezTo>
                  <a:cubicBezTo>
                    <a:pt x="282" y="46"/>
                    <a:pt x="282" y="46"/>
                    <a:pt x="282" y="46"/>
                  </a:cubicBezTo>
                  <a:cubicBezTo>
                    <a:pt x="282" y="27"/>
                    <a:pt x="267" y="12"/>
                    <a:pt x="248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601EECF3-D7E0-4619-A60E-CBC4C9C45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4352925"/>
              <a:ext cx="1616075" cy="1485900"/>
            </a:xfrm>
            <a:custGeom>
              <a:avLst/>
              <a:gdLst>
                <a:gd name="T0" fmla="*/ 1018 w 1018"/>
                <a:gd name="T1" fmla="*/ 647 h 936"/>
                <a:gd name="T2" fmla="*/ 1018 w 1018"/>
                <a:gd name="T3" fmla="*/ 936 h 936"/>
                <a:gd name="T4" fmla="*/ 0 w 1018"/>
                <a:gd name="T5" fmla="*/ 936 h 936"/>
                <a:gd name="T6" fmla="*/ 0 w 1018"/>
                <a:gd name="T7" fmla="*/ 0 h 936"/>
                <a:gd name="T8" fmla="*/ 303 w 1018"/>
                <a:gd name="T9" fmla="*/ 0 h 936"/>
                <a:gd name="T10" fmla="*/ 303 w 1018"/>
                <a:gd name="T11" fmla="*/ 647 h 936"/>
                <a:gd name="T12" fmla="*/ 1018 w 1018"/>
                <a:gd name="T13" fmla="*/ 64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6">
                  <a:moveTo>
                    <a:pt x="1018" y="647"/>
                  </a:moveTo>
                  <a:lnTo>
                    <a:pt x="1018" y="936"/>
                  </a:lnTo>
                  <a:lnTo>
                    <a:pt x="0" y="936"/>
                  </a:lnTo>
                  <a:lnTo>
                    <a:pt x="0" y="0"/>
                  </a:lnTo>
                  <a:lnTo>
                    <a:pt x="303" y="0"/>
                  </a:lnTo>
                  <a:lnTo>
                    <a:pt x="303" y="647"/>
                  </a:lnTo>
                  <a:lnTo>
                    <a:pt x="1018" y="647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E4D5E5C-A033-4030-A973-F977C11E3FE8}"/>
              </a:ext>
            </a:extLst>
          </p:cNvPr>
          <p:cNvGrpSpPr/>
          <p:nvPr/>
        </p:nvGrpSpPr>
        <p:grpSpPr>
          <a:xfrm>
            <a:off x="6224588" y="4271963"/>
            <a:ext cx="1830388" cy="1704975"/>
            <a:chOff x="6224588" y="4243388"/>
            <a:chExt cx="1830388" cy="1704975"/>
          </a:xfrm>
        </p:grpSpPr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27E0242-0FE4-439D-8CCB-A503E522B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4257675"/>
              <a:ext cx="1801813" cy="1676400"/>
            </a:xfrm>
            <a:custGeom>
              <a:avLst/>
              <a:gdLst>
                <a:gd name="T0" fmla="*/ 40 w 757"/>
                <a:gd name="T1" fmla="*/ 704 h 704"/>
                <a:gd name="T2" fmla="*/ 0 w 757"/>
                <a:gd name="T3" fmla="*/ 664 h 704"/>
                <a:gd name="T4" fmla="*/ 0 w 757"/>
                <a:gd name="T5" fmla="*/ 471 h 704"/>
                <a:gd name="T6" fmla="*/ 40 w 757"/>
                <a:gd name="T7" fmla="*/ 431 h 704"/>
                <a:gd name="T8" fmla="*/ 475 w 757"/>
                <a:gd name="T9" fmla="*/ 431 h 704"/>
                <a:gd name="T10" fmla="*/ 475 w 757"/>
                <a:gd name="T11" fmla="*/ 40 h 704"/>
                <a:gd name="T12" fmla="*/ 515 w 757"/>
                <a:gd name="T13" fmla="*/ 0 h 704"/>
                <a:gd name="T14" fmla="*/ 717 w 757"/>
                <a:gd name="T15" fmla="*/ 0 h 704"/>
                <a:gd name="T16" fmla="*/ 757 w 757"/>
                <a:gd name="T17" fmla="*/ 40 h 704"/>
                <a:gd name="T18" fmla="*/ 757 w 757"/>
                <a:gd name="T19" fmla="*/ 664 h 704"/>
                <a:gd name="T20" fmla="*/ 717 w 757"/>
                <a:gd name="T21" fmla="*/ 704 h 704"/>
                <a:gd name="T22" fmla="*/ 40 w 757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49"/>
                    <a:pt x="18" y="431"/>
                    <a:pt x="40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18"/>
                    <a:pt x="493" y="0"/>
                    <a:pt x="515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8"/>
                    <a:pt x="757" y="40"/>
                  </a:cubicBezTo>
                  <a:cubicBezTo>
                    <a:pt x="757" y="664"/>
                    <a:pt x="757" y="664"/>
                    <a:pt x="757" y="664"/>
                  </a:cubicBezTo>
                  <a:cubicBezTo>
                    <a:pt x="757" y="686"/>
                    <a:pt x="739" y="704"/>
                    <a:pt x="717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8C347E49-DB59-4AFD-96E5-294358CB4C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4243388"/>
              <a:ext cx="1830388" cy="1704975"/>
            </a:xfrm>
            <a:custGeom>
              <a:avLst/>
              <a:gdLst>
                <a:gd name="T0" fmla="*/ 723 w 769"/>
                <a:gd name="T1" fmla="*/ 716 h 716"/>
                <a:gd name="T2" fmla="*/ 46 w 769"/>
                <a:gd name="T3" fmla="*/ 716 h 716"/>
                <a:gd name="T4" fmla="*/ 0 w 769"/>
                <a:gd name="T5" fmla="*/ 670 h 716"/>
                <a:gd name="T6" fmla="*/ 0 w 769"/>
                <a:gd name="T7" fmla="*/ 477 h 716"/>
                <a:gd name="T8" fmla="*/ 46 w 769"/>
                <a:gd name="T9" fmla="*/ 431 h 716"/>
                <a:gd name="T10" fmla="*/ 475 w 769"/>
                <a:gd name="T11" fmla="*/ 431 h 716"/>
                <a:gd name="T12" fmla="*/ 475 w 769"/>
                <a:gd name="T13" fmla="*/ 46 h 716"/>
                <a:gd name="T14" fmla="*/ 521 w 769"/>
                <a:gd name="T15" fmla="*/ 0 h 716"/>
                <a:gd name="T16" fmla="*/ 723 w 769"/>
                <a:gd name="T17" fmla="*/ 0 h 716"/>
                <a:gd name="T18" fmla="*/ 769 w 769"/>
                <a:gd name="T19" fmla="*/ 46 h 716"/>
                <a:gd name="T20" fmla="*/ 769 w 769"/>
                <a:gd name="T21" fmla="*/ 670 h 716"/>
                <a:gd name="T22" fmla="*/ 723 w 769"/>
                <a:gd name="T23" fmla="*/ 716 h 716"/>
                <a:gd name="T24" fmla="*/ 46 w 769"/>
                <a:gd name="T25" fmla="*/ 443 h 716"/>
                <a:gd name="T26" fmla="*/ 12 w 769"/>
                <a:gd name="T27" fmla="*/ 477 h 716"/>
                <a:gd name="T28" fmla="*/ 12 w 769"/>
                <a:gd name="T29" fmla="*/ 670 h 716"/>
                <a:gd name="T30" fmla="*/ 46 w 769"/>
                <a:gd name="T31" fmla="*/ 704 h 716"/>
                <a:gd name="T32" fmla="*/ 723 w 769"/>
                <a:gd name="T33" fmla="*/ 704 h 716"/>
                <a:gd name="T34" fmla="*/ 757 w 769"/>
                <a:gd name="T35" fmla="*/ 670 h 716"/>
                <a:gd name="T36" fmla="*/ 757 w 769"/>
                <a:gd name="T37" fmla="*/ 46 h 716"/>
                <a:gd name="T38" fmla="*/ 723 w 769"/>
                <a:gd name="T39" fmla="*/ 12 h 716"/>
                <a:gd name="T40" fmla="*/ 521 w 769"/>
                <a:gd name="T41" fmla="*/ 12 h 716"/>
                <a:gd name="T42" fmla="*/ 487 w 769"/>
                <a:gd name="T43" fmla="*/ 46 h 716"/>
                <a:gd name="T44" fmla="*/ 487 w 769"/>
                <a:gd name="T45" fmla="*/ 443 h 716"/>
                <a:gd name="T46" fmla="*/ 46 w 769"/>
                <a:gd name="T47" fmla="*/ 4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6">
                  <a:moveTo>
                    <a:pt x="723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0" y="716"/>
                    <a:pt x="0" y="696"/>
                    <a:pt x="0" y="670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452"/>
                    <a:pt x="20" y="431"/>
                    <a:pt x="46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6"/>
                    <a:pt x="475" y="46"/>
                    <a:pt x="475" y="46"/>
                  </a:cubicBezTo>
                  <a:cubicBezTo>
                    <a:pt x="475" y="21"/>
                    <a:pt x="495" y="0"/>
                    <a:pt x="521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1"/>
                    <a:pt x="769" y="46"/>
                  </a:cubicBezTo>
                  <a:cubicBezTo>
                    <a:pt x="769" y="670"/>
                    <a:pt x="769" y="670"/>
                    <a:pt x="769" y="670"/>
                  </a:cubicBezTo>
                  <a:cubicBezTo>
                    <a:pt x="769" y="696"/>
                    <a:pt x="748" y="716"/>
                    <a:pt x="723" y="716"/>
                  </a:cubicBezTo>
                  <a:close/>
                  <a:moveTo>
                    <a:pt x="46" y="443"/>
                  </a:moveTo>
                  <a:cubicBezTo>
                    <a:pt x="27" y="443"/>
                    <a:pt x="12" y="459"/>
                    <a:pt x="12" y="477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3" y="704"/>
                    <a:pt x="723" y="704"/>
                    <a:pt x="723" y="704"/>
                  </a:cubicBezTo>
                  <a:cubicBezTo>
                    <a:pt x="742" y="704"/>
                    <a:pt x="757" y="689"/>
                    <a:pt x="757" y="670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cubicBezTo>
                    <a:pt x="521" y="12"/>
                    <a:pt x="521" y="12"/>
                    <a:pt x="521" y="12"/>
                  </a:cubicBezTo>
                  <a:cubicBezTo>
                    <a:pt x="502" y="12"/>
                    <a:pt x="487" y="27"/>
                    <a:pt x="487" y="46"/>
                  </a:cubicBezTo>
                  <a:cubicBezTo>
                    <a:pt x="487" y="443"/>
                    <a:pt x="487" y="443"/>
                    <a:pt x="487" y="443"/>
                  </a:cubicBezTo>
                  <a:lnTo>
                    <a:pt x="46" y="443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DF0466E6-9595-4EED-9CAD-9867DA7AB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4352925"/>
              <a:ext cx="1611313" cy="1485900"/>
            </a:xfrm>
            <a:custGeom>
              <a:avLst/>
              <a:gdLst>
                <a:gd name="T0" fmla="*/ 1015 w 1015"/>
                <a:gd name="T1" fmla="*/ 0 h 936"/>
                <a:gd name="T2" fmla="*/ 1015 w 1015"/>
                <a:gd name="T3" fmla="*/ 936 h 936"/>
                <a:gd name="T4" fmla="*/ 0 w 1015"/>
                <a:gd name="T5" fmla="*/ 936 h 936"/>
                <a:gd name="T6" fmla="*/ 0 w 1015"/>
                <a:gd name="T7" fmla="*/ 647 h 936"/>
                <a:gd name="T8" fmla="*/ 712 w 1015"/>
                <a:gd name="T9" fmla="*/ 647 h 936"/>
                <a:gd name="T10" fmla="*/ 712 w 1015"/>
                <a:gd name="T11" fmla="*/ 0 h 936"/>
                <a:gd name="T12" fmla="*/ 1015 w 1015"/>
                <a:gd name="T13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6">
                  <a:moveTo>
                    <a:pt x="1015" y="0"/>
                  </a:moveTo>
                  <a:lnTo>
                    <a:pt x="1015" y="936"/>
                  </a:lnTo>
                  <a:lnTo>
                    <a:pt x="0" y="936"/>
                  </a:lnTo>
                  <a:lnTo>
                    <a:pt x="0" y="647"/>
                  </a:lnTo>
                  <a:lnTo>
                    <a:pt x="712" y="647"/>
                  </a:lnTo>
                  <a:lnTo>
                    <a:pt x="712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C3C67CA-E9AA-4800-AC2B-1BB6CC7E088B}"/>
              </a:ext>
            </a:extLst>
          </p:cNvPr>
          <p:cNvGrpSpPr/>
          <p:nvPr/>
        </p:nvGrpSpPr>
        <p:grpSpPr>
          <a:xfrm>
            <a:off x="6224588" y="2314575"/>
            <a:ext cx="1830388" cy="1700213"/>
            <a:chOff x="6224588" y="2286000"/>
            <a:chExt cx="1830388" cy="1700213"/>
          </a:xfrm>
        </p:grpSpPr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B058C342-BB69-49C4-9A2E-E144955DA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2300288"/>
              <a:ext cx="1801813" cy="1671638"/>
            </a:xfrm>
            <a:custGeom>
              <a:avLst/>
              <a:gdLst>
                <a:gd name="T0" fmla="*/ 515 w 757"/>
                <a:gd name="T1" fmla="*/ 702 h 702"/>
                <a:gd name="T2" fmla="*/ 475 w 757"/>
                <a:gd name="T3" fmla="*/ 662 h 702"/>
                <a:gd name="T4" fmla="*/ 475 w 757"/>
                <a:gd name="T5" fmla="*/ 273 h 702"/>
                <a:gd name="T6" fmla="*/ 40 w 757"/>
                <a:gd name="T7" fmla="*/ 273 h 702"/>
                <a:gd name="T8" fmla="*/ 0 w 757"/>
                <a:gd name="T9" fmla="*/ 233 h 702"/>
                <a:gd name="T10" fmla="*/ 0 w 757"/>
                <a:gd name="T11" fmla="*/ 40 h 702"/>
                <a:gd name="T12" fmla="*/ 40 w 757"/>
                <a:gd name="T13" fmla="*/ 0 h 702"/>
                <a:gd name="T14" fmla="*/ 717 w 757"/>
                <a:gd name="T15" fmla="*/ 0 h 702"/>
                <a:gd name="T16" fmla="*/ 757 w 757"/>
                <a:gd name="T17" fmla="*/ 40 h 702"/>
                <a:gd name="T18" fmla="*/ 757 w 757"/>
                <a:gd name="T19" fmla="*/ 662 h 702"/>
                <a:gd name="T20" fmla="*/ 717 w 757"/>
                <a:gd name="T21" fmla="*/ 702 h 702"/>
                <a:gd name="T22" fmla="*/ 515 w 757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2">
                  <a:moveTo>
                    <a:pt x="515" y="702"/>
                  </a:moveTo>
                  <a:cubicBezTo>
                    <a:pt x="493" y="702"/>
                    <a:pt x="475" y="684"/>
                    <a:pt x="475" y="662"/>
                  </a:cubicBezTo>
                  <a:cubicBezTo>
                    <a:pt x="475" y="273"/>
                    <a:pt x="475" y="273"/>
                    <a:pt x="475" y="273"/>
                  </a:cubicBezTo>
                  <a:cubicBezTo>
                    <a:pt x="40" y="273"/>
                    <a:pt x="40" y="273"/>
                    <a:pt x="40" y="273"/>
                  </a:cubicBezTo>
                  <a:cubicBezTo>
                    <a:pt x="18" y="273"/>
                    <a:pt x="0" y="255"/>
                    <a:pt x="0" y="2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7"/>
                    <a:pt x="757" y="40"/>
                  </a:cubicBezTo>
                  <a:cubicBezTo>
                    <a:pt x="757" y="662"/>
                    <a:pt x="757" y="662"/>
                    <a:pt x="757" y="662"/>
                  </a:cubicBezTo>
                  <a:cubicBezTo>
                    <a:pt x="757" y="684"/>
                    <a:pt x="739" y="702"/>
                    <a:pt x="717" y="702"/>
                  </a:cubicBezTo>
                  <a:lnTo>
                    <a:pt x="515" y="702"/>
                  </a:ln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206446AC-2E83-4EC9-ABB4-7B06B78FEF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2286000"/>
              <a:ext cx="1830388" cy="1700213"/>
            </a:xfrm>
            <a:custGeom>
              <a:avLst/>
              <a:gdLst>
                <a:gd name="T0" fmla="*/ 723 w 769"/>
                <a:gd name="T1" fmla="*/ 714 h 714"/>
                <a:gd name="T2" fmla="*/ 521 w 769"/>
                <a:gd name="T3" fmla="*/ 714 h 714"/>
                <a:gd name="T4" fmla="*/ 475 w 769"/>
                <a:gd name="T5" fmla="*/ 668 h 714"/>
                <a:gd name="T6" fmla="*/ 475 w 769"/>
                <a:gd name="T7" fmla="*/ 285 h 714"/>
                <a:gd name="T8" fmla="*/ 46 w 769"/>
                <a:gd name="T9" fmla="*/ 285 h 714"/>
                <a:gd name="T10" fmla="*/ 0 w 769"/>
                <a:gd name="T11" fmla="*/ 239 h 714"/>
                <a:gd name="T12" fmla="*/ 0 w 769"/>
                <a:gd name="T13" fmla="*/ 46 h 714"/>
                <a:gd name="T14" fmla="*/ 46 w 769"/>
                <a:gd name="T15" fmla="*/ 0 h 714"/>
                <a:gd name="T16" fmla="*/ 723 w 769"/>
                <a:gd name="T17" fmla="*/ 0 h 714"/>
                <a:gd name="T18" fmla="*/ 769 w 769"/>
                <a:gd name="T19" fmla="*/ 46 h 714"/>
                <a:gd name="T20" fmla="*/ 769 w 769"/>
                <a:gd name="T21" fmla="*/ 668 h 714"/>
                <a:gd name="T22" fmla="*/ 723 w 769"/>
                <a:gd name="T23" fmla="*/ 714 h 714"/>
                <a:gd name="T24" fmla="*/ 46 w 769"/>
                <a:gd name="T25" fmla="*/ 12 h 714"/>
                <a:gd name="T26" fmla="*/ 12 w 769"/>
                <a:gd name="T27" fmla="*/ 46 h 714"/>
                <a:gd name="T28" fmla="*/ 12 w 769"/>
                <a:gd name="T29" fmla="*/ 239 h 714"/>
                <a:gd name="T30" fmla="*/ 46 w 769"/>
                <a:gd name="T31" fmla="*/ 273 h 714"/>
                <a:gd name="T32" fmla="*/ 487 w 769"/>
                <a:gd name="T33" fmla="*/ 273 h 714"/>
                <a:gd name="T34" fmla="*/ 487 w 769"/>
                <a:gd name="T35" fmla="*/ 668 h 714"/>
                <a:gd name="T36" fmla="*/ 521 w 769"/>
                <a:gd name="T37" fmla="*/ 702 h 714"/>
                <a:gd name="T38" fmla="*/ 723 w 769"/>
                <a:gd name="T39" fmla="*/ 702 h 714"/>
                <a:gd name="T40" fmla="*/ 757 w 769"/>
                <a:gd name="T41" fmla="*/ 668 h 714"/>
                <a:gd name="T42" fmla="*/ 757 w 769"/>
                <a:gd name="T43" fmla="*/ 46 h 714"/>
                <a:gd name="T44" fmla="*/ 723 w 769"/>
                <a:gd name="T45" fmla="*/ 12 h 714"/>
                <a:gd name="T46" fmla="*/ 46 w 769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4">
                  <a:moveTo>
                    <a:pt x="723" y="714"/>
                  </a:moveTo>
                  <a:cubicBezTo>
                    <a:pt x="521" y="714"/>
                    <a:pt x="521" y="714"/>
                    <a:pt x="521" y="714"/>
                  </a:cubicBezTo>
                  <a:cubicBezTo>
                    <a:pt x="495" y="714"/>
                    <a:pt x="475" y="693"/>
                    <a:pt x="475" y="668"/>
                  </a:cubicBezTo>
                  <a:cubicBezTo>
                    <a:pt x="475" y="285"/>
                    <a:pt x="475" y="285"/>
                    <a:pt x="475" y="285"/>
                  </a:cubicBezTo>
                  <a:cubicBezTo>
                    <a:pt x="46" y="285"/>
                    <a:pt x="46" y="285"/>
                    <a:pt x="46" y="285"/>
                  </a:cubicBezTo>
                  <a:cubicBezTo>
                    <a:pt x="20" y="285"/>
                    <a:pt x="0" y="264"/>
                    <a:pt x="0" y="23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0" y="0"/>
                    <a:pt x="46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0"/>
                    <a:pt x="769" y="46"/>
                  </a:cubicBezTo>
                  <a:cubicBezTo>
                    <a:pt x="769" y="668"/>
                    <a:pt x="769" y="668"/>
                    <a:pt x="769" y="668"/>
                  </a:cubicBezTo>
                  <a:cubicBezTo>
                    <a:pt x="769" y="693"/>
                    <a:pt x="748" y="714"/>
                    <a:pt x="723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57"/>
                    <a:pt x="27" y="273"/>
                    <a:pt x="46" y="273"/>
                  </a:cubicBezTo>
                  <a:cubicBezTo>
                    <a:pt x="487" y="273"/>
                    <a:pt x="487" y="273"/>
                    <a:pt x="487" y="273"/>
                  </a:cubicBezTo>
                  <a:cubicBezTo>
                    <a:pt x="487" y="668"/>
                    <a:pt x="487" y="668"/>
                    <a:pt x="487" y="668"/>
                  </a:cubicBezTo>
                  <a:cubicBezTo>
                    <a:pt x="487" y="687"/>
                    <a:pt x="502" y="702"/>
                    <a:pt x="521" y="702"/>
                  </a:cubicBezTo>
                  <a:cubicBezTo>
                    <a:pt x="723" y="702"/>
                    <a:pt x="723" y="702"/>
                    <a:pt x="723" y="702"/>
                  </a:cubicBezTo>
                  <a:cubicBezTo>
                    <a:pt x="742" y="702"/>
                    <a:pt x="757" y="687"/>
                    <a:pt x="757" y="668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0A60256F-1051-4A6D-8BAA-92C57CA9B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2395538"/>
              <a:ext cx="1611313" cy="1481138"/>
            </a:xfrm>
            <a:custGeom>
              <a:avLst/>
              <a:gdLst>
                <a:gd name="T0" fmla="*/ 1015 w 1015"/>
                <a:gd name="T1" fmla="*/ 0 h 933"/>
                <a:gd name="T2" fmla="*/ 1015 w 1015"/>
                <a:gd name="T3" fmla="*/ 933 h 933"/>
                <a:gd name="T4" fmla="*/ 712 w 1015"/>
                <a:gd name="T5" fmla="*/ 933 h 933"/>
                <a:gd name="T6" fmla="*/ 712 w 1015"/>
                <a:gd name="T7" fmla="*/ 290 h 933"/>
                <a:gd name="T8" fmla="*/ 0 w 1015"/>
                <a:gd name="T9" fmla="*/ 290 h 933"/>
                <a:gd name="T10" fmla="*/ 0 w 1015"/>
                <a:gd name="T11" fmla="*/ 0 h 933"/>
                <a:gd name="T12" fmla="*/ 1015 w 1015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3">
                  <a:moveTo>
                    <a:pt x="1015" y="0"/>
                  </a:moveTo>
                  <a:lnTo>
                    <a:pt x="1015" y="933"/>
                  </a:lnTo>
                  <a:lnTo>
                    <a:pt x="712" y="933"/>
                  </a:lnTo>
                  <a:lnTo>
                    <a:pt x="712" y="290"/>
                  </a:lnTo>
                  <a:lnTo>
                    <a:pt x="0" y="290"/>
                  </a:lnTo>
                  <a:lnTo>
                    <a:pt x="0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F5F0413-890C-47B4-9B10-A5FDFAF29FBA}"/>
              </a:ext>
            </a:extLst>
          </p:cNvPr>
          <p:cNvGrpSpPr/>
          <p:nvPr/>
        </p:nvGrpSpPr>
        <p:grpSpPr>
          <a:xfrm>
            <a:off x="5084763" y="3243263"/>
            <a:ext cx="758825" cy="742950"/>
            <a:chOff x="5084763" y="3214688"/>
            <a:chExt cx="758825" cy="742950"/>
          </a:xfrm>
        </p:grpSpPr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28DC3463-6836-4B39-8BAC-976463BEC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3228975"/>
              <a:ext cx="730250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B716DDA-7AAA-49C5-84AA-CE9F781DEE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3214688"/>
              <a:ext cx="758825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9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8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0">
              <a:extLst>
                <a:ext uri="{FF2B5EF4-FFF2-40B4-BE49-F238E27FC236}">
                  <a16:creationId xmlns:a16="http://schemas.microsoft.com/office/drawing/2014/main" id="{D720C88E-722B-4827-ADED-A7058794D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3324225"/>
              <a:ext cx="539750" cy="523875"/>
            </a:xfrm>
            <a:prstGeom prst="rect">
              <a:avLst/>
            </a:pr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20990D7-0C0F-4BCD-8536-AD40D6976AF3}"/>
              </a:ext>
            </a:extLst>
          </p:cNvPr>
          <p:cNvGrpSpPr/>
          <p:nvPr/>
        </p:nvGrpSpPr>
        <p:grpSpPr>
          <a:xfrm>
            <a:off x="5084763" y="4300538"/>
            <a:ext cx="758825" cy="752475"/>
            <a:chOff x="5084763" y="4271963"/>
            <a:chExt cx="758825" cy="752475"/>
          </a:xfrm>
        </p:grpSpPr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11871698-F281-4683-8156-00092CB83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4286250"/>
              <a:ext cx="730250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5757CCBF-FDF6-47DF-AD77-D40A6DD03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4271963"/>
              <a:ext cx="758825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9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8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23">
              <a:extLst>
                <a:ext uri="{FF2B5EF4-FFF2-40B4-BE49-F238E27FC236}">
                  <a16:creationId xmlns:a16="http://schemas.microsoft.com/office/drawing/2014/main" id="{48F73A83-E5C2-4711-8731-FCC3E2A92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4381500"/>
              <a:ext cx="539750" cy="533400"/>
            </a:xfrm>
            <a:prstGeom prst="rect">
              <a:avLst/>
            </a:pr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16E85B8-7316-491E-8ECE-BB153A72DDE2}"/>
              </a:ext>
            </a:extLst>
          </p:cNvPr>
          <p:cNvGrpSpPr/>
          <p:nvPr/>
        </p:nvGrpSpPr>
        <p:grpSpPr>
          <a:xfrm>
            <a:off x="6350001" y="3243263"/>
            <a:ext cx="760413" cy="742950"/>
            <a:chOff x="6350001" y="3214688"/>
            <a:chExt cx="760413" cy="742950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402168E4-3C37-4EBB-9494-824F9EF46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3228975"/>
              <a:ext cx="731838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CEB8612E-5342-4B97-91FC-17D5976EC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3214688"/>
              <a:ext cx="760413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8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7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C7FA170-04DF-4F85-8E3B-78BFE009D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3324225"/>
              <a:ext cx="541338" cy="523875"/>
            </a:xfrm>
            <a:prstGeom prst="rect">
              <a:avLst/>
            </a:pr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222DEA3-EB0D-42CF-B93E-F2991B6BA177}"/>
              </a:ext>
            </a:extLst>
          </p:cNvPr>
          <p:cNvGrpSpPr/>
          <p:nvPr/>
        </p:nvGrpSpPr>
        <p:grpSpPr>
          <a:xfrm>
            <a:off x="6350001" y="4300538"/>
            <a:ext cx="760413" cy="752475"/>
            <a:chOff x="6350001" y="4271963"/>
            <a:chExt cx="760413" cy="752475"/>
          </a:xfrm>
        </p:grpSpPr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A0ACC904-93C3-4303-B992-9E3420DC2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4286250"/>
              <a:ext cx="731838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856265FA-AD21-4F3C-871F-CF0669729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4271963"/>
              <a:ext cx="760413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8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7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29">
              <a:extLst>
                <a:ext uri="{FF2B5EF4-FFF2-40B4-BE49-F238E27FC236}">
                  <a16:creationId xmlns:a16="http://schemas.microsoft.com/office/drawing/2014/main" id="{EAF27F6B-2565-4E03-92C0-AFCABF2AF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81500"/>
              <a:ext cx="541338" cy="533400"/>
            </a:xfrm>
            <a:prstGeom prst="rect">
              <a:avLst/>
            </a:pr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036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9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C2619A-11F7-48EE-93DD-DE2DE0866BC1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4454"/>
                </a:solidFill>
                <a:latin typeface="Montserrat ExtraBold" panose="00000900000000000000" pitchFamily="2" charset="0"/>
              </a:rPr>
              <a:t>Square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CD46AE-7D9F-4D7B-BB51-F8B9F2047C80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445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D758CC6-0E5E-4DF2-A3EC-5CC71D3C3202}"/>
              </a:ext>
            </a:extLst>
          </p:cNvPr>
          <p:cNvGrpSpPr/>
          <p:nvPr/>
        </p:nvGrpSpPr>
        <p:grpSpPr>
          <a:xfrm>
            <a:off x="45720" y="2278706"/>
            <a:ext cx="3897300" cy="1505937"/>
            <a:chOff x="-33894" y="1905876"/>
            <a:chExt cx="3976914" cy="150593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D23F20C-2E1B-4ABC-AE65-92AEF78ECAA4}"/>
                </a:ext>
              </a:extLst>
            </p:cNvPr>
            <p:cNvSpPr txBox="1"/>
            <p:nvPr/>
          </p:nvSpPr>
          <p:spPr>
            <a:xfrm>
              <a:off x="-33894" y="1905876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44445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820FB07-34F6-474E-8E47-325A05C58DB9}"/>
                </a:ext>
              </a:extLst>
            </p:cNvPr>
            <p:cNvSpPr txBox="1"/>
            <p:nvPr/>
          </p:nvSpPr>
          <p:spPr>
            <a:xfrm>
              <a:off x="-33894" y="2396150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44445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83CE4DE-2ADA-4490-94E8-0645317A9B57}"/>
              </a:ext>
            </a:extLst>
          </p:cNvPr>
          <p:cNvGrpSpPr/>
          <p:nvPr/>
        </p:nvGrpSpPr>
        <p:grpSpPr>
          <a:xfrm>
            <a:off x="45720" y="4505997"/>
            <a:ext cx="3897300" cy="1505937"/>
            <a:chOff x="-33894" y="4892103"/>
            <a:chExt cx="3976914" cy="150593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A4A06AB-B936-49D5-ABD1-BC5BDC57269A}"/>
                </a:ext>
              </a:extLst>
            </p:cNvPr>
            <p:cNvSpPr txBox="1"/>
            <p:nvPr/>
          </p:nvSpPr>
          <p:spPr>
            <a:xfrm>
              <a:off x="-33894" y="4892103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44445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3ECD8F7-C63C-4161-BD42-F6E941EC884F}"/>
                </a:ext>
              </a:extLst>
            </p:cNvPr>
            <p:cNvSpPr txBox="1"/>
            <p:nvPr/>
          </p:nvSpPr>
          <p:spPr>
            <a:xfrm>
              <a:off x="-33894" y="5382377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44445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02EB52-E539-4DB3-BA91-8850054AC4B3}"/>
              </a:ext>
            </a:extLst>
          </p:cNvPr>
          <p:cNvGrpSpPr/>
          <p:nvPr/>
        </p:nvGrpSpPr>
        <p:grpSpPr>
          <a:xfrm>
            <a:off x="8254948" y="2278706"/>
            <a:ext cx="3891332" cy="1505937"/>
            <a:chOff x="8195078" y="1398004"/>
            <a:chExt cx="3976914" cy="150593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8260E35-36FC-4A8E-A3F3-02AD497EA3EB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445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F018776-41EA-457C-9890-5A6F637478EB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445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8DE8927-8051-4695-ADF6-6EEFDD771B94}"/>
              </a:ext>
            </a:extLst>
          </p:cNvPr>
          <p:cNvGrpSpPr/>
          <p:nvPr/>
        </p:nvGrpSpPr>
        <p:grpSpPr>
          <a:xfrm>
            <a:off x="8254948" y="4505997"/>
            <a:ext cx="3891332" cy="1505937"/>
            <a:chOff x="8195078" y="1398004"/>
            <a:chExt cx="3976914" cy="150593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EA384-48A2-4644-9794-8674ED87997F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4454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5616B22-3B80-4188-9B16-698692DFE4B2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4454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E3CB19-9FAA-43A2-B245-2C31947DC617}"/>
              </a:ext>
            </a:extLst>
          </p:cNvPr>
          <p:cNvGrpSpPr/>
          <p:nvPr/>
        </p:nvGrpSpPr>
        <p:grpSpPr>
          <a:xfrm>
            <a:off x="4132263" y="2286000"/>
            <a:ext cx="1835150" cy="1700213"/>
            <a:chOff x="4132263" y="2286000"/>
            <a:chExt cx="1835150" cy="1700213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A71687A8-6860-4F55-9073-20AB90362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2300288"/>
              <a:ext cx="1806575" cy="1671638"/>
            </a:xfrm>
            <a:custGeom>
              <a:avLst/>
              <a:gdLst>
                <a:gd name="T0" fmla="*/ 40 w 759"/>
                <a:gd name="T1" fmla="*/ 702 h 702"/>
                <a:gd name="T2" fmla="*/ 0 w 759"/>
                <a:gd name="T3" fmla="*/ 662 h 702"/>
                <a:gd name="T4" fmla="*/ 0 w 759"/>
                <a:gd name="T5" fmla="*/ 40 h 702"/>
                <a:gd name="T6" fmla="*/ 40 w 759"/>
                <a:gd name="T7" fmla="*/ 0 h 702"/>
                <a:gd name="T8" fmla="*/ 719 w 759"/>
                <a:gd name="T9" fmla="*/ 0 h 702"/>
                <a:gd name="T10" fmla="*/ 759 w 759"/>
                <a:gd name="T11" fmla="*/ 40 h 702"/>
                <a:gd name="T12" fmla="*/ 759 w 759"/>
                <a:gd name="T13" fmla="*/ 233 h 702"/>
                <a:gd name="T14" fmla="*/ 719 w 759"/>
                <a:gd name="T15" fmla="*/ 273 h 702"/>
                <a:gd name="T16" fmla="*/ 282 w 759"/>
                <a:gd name="T17" fmla="*/ 273 h 702"/>
                <a:gd name="T18" fmla="*/ 282 w 759"/>
                <a:gd name="T19" fmla="*/ 662 h 702"/>
                <a:gd name="T20" fmla="*/ 242 w 759"/>
                <a:gd name="T21" fmla="*/ 702 h 702"/>
                <a:gd name="T22" fmla="*/ 40 w 759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2">
                  <a:moveTo>
                    <a:pt x="40" y="702"/>
                  </a:moveTo>
                  <a:cubicBezTo>
                    <a:pt x="18" y="702"/>
                    <a:pt x="0" y="684"/>
                    <a:pt x="0" y="66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41" y="0"/>
                    <a:pt x="759" y="17"/>
                    <a:pt x="759" y="40"/>
                  </a:cubicBezTo>
                  <a:cubicBezTo>
                    <a:pt x="759" y="233"/>
                    <a:pt x="759" y="233"/>
                    <a:pt x="759" y="233"/>
                  </a:cubicBezTo>
                  <a:cubicBezTo>
                    <a:pt x="759" y="255"/>
                    <a:pt x="741" y="273"/>
                    <a:pt x="719" y="273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282" y="662"/>
                    <a:pt x="282" y="662"/>
                    <a:pt x="282" y="662"/>
                  </a:cubicBezTo>
                  <a:cubicBezTo>
                    <a:pt x="282" y="684"/>
                    <a:pt x="264" y="702"/>
                    <a:pt x="242" y="702"/>
                  </a:cubicBezTo>
                  <a:lnTo>
                    <a:pt x="40" y="702"/>
                  </a:ln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A7E65199-C2D4-4C4C-A89F-9E13894D35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2286000"/>
              <a:ext cx="1835150" cy="1700213"/>
            </a:xfrm>
            <a:custGeom>
              <a:avLst/>
              <a:gdLst>
                <a:gd name="T0" fmla="*/ 248 w 771"/>
                <a:gd name="T1" fmla="*/ 714 h 714"/>
                <a:gd name="T2" fmla="*/ 46 w 771"/>
                <a:gd name="T3" fmla="*/ 714 h 714"/>
                <a:gd name="T4" fmla="*/ 0 w 771"/>
                <a:gd name="T5" fmla="*/ 668 h 714"/>
                <a:gd name="T6" fmla="*/ 0 w 771"/>
                <a:gd name="T7" fmla="*/ 46 h 714"/>
                <a:gd name="T8" fmla="*/ 46 w 771"/>
                <a:gd name="T9" fmla="*/ 0 h 714"/>
                <a:gd name="T10" fmla="*/ 725 w 771"/>
                <a:gd name="T11" fmla="*/ 0 h 714"/>
                <a:gd name="T12" fmla="*/ 771 w 771"/>
                <a:gd name="T13" fmla="*/ 46 h 714"/>
                <a:gd name="T14" fmla="*/ 771 w 771"/>
                <a:gd name="T15" fmla="*/ 239 h 714"/>
                <a:gd name="T16" fmla="*/ 725 w 771"/>
                <a:gd name="T17" fmla="*/ 285 h 714"/>
                <a:gd name="T18" fmla="*/ 294 w 771"/>
                <a:gd name="T19" fmla="*/ 285 h 714"/>
                <a:gd name="T20" fmla="*/ 294 w 771"/>
                <a:gd name="T21" fmla="*/ 668 h 714"/>
                <a:gd name="T22" fmla="*/ 248 w 771"/>
                <a:gd name="T23" fmla="*/ 714 h 714"/>
                <a:gd name="T24" fmla="*/ 46 w 771"/>
                <a:gd name="T25" fmla="*/ 12 h 714"/>
                <a:gd name="T26" fmla="*/ 12 w 771"/>
                <a:gd name="T27" fmla="*/ 46 h 714"/>
                <a:gd name="T28" fmla="*/ 12 w 771"/>
                <a:gd name="T29" fmla="*/ 668 h 714"/>
                <a:gd name="T30" fmla="*/ 46 w 771"/>
                <a:gd name="T31" fmla="*/ 702 h 714"/>
                <a:gd name="T32" fmla="*/ 248 w 771"/>
                <a:gd name="T33" fmla="*/ 702 h 714"/>
                <a:gd name="T34" fmla="*/ 282 w 771"/>
                <a:gd name="T35" fmla="*/ 668 h 714"/>
                <a:gd name="T36" fmla="*/ 282 w 771"/>
                <a:gd name="T37" fmla="*/ 273 h 714"/>
                <a:gd name="T38" fmla="*/ 725 w 771"/>
                <a:gd name="T39" fmla="*/ 273 h 714"/>
                <a:gd name="T40" fmla="*/ 759 w 771"/>
                <a:gd name="T41" fmla="*/ 239 h 714"/>
                <a:gd name="T42" fmla="*/ 759 w 771"/>
                <a:gd name="T43" fmla="*/ 46 h 714"/>
                <a:gd name="T44" fmla="*/ 725 w 771"/>
                <a:gd name="T45" fmla="*/ 12 h 714"/>
                <a:gd name="T46" fmla="*/ 46 w 771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4">
                  <a:moveTo>
                    <a:pt x="248" y="714"/>
                  </a:moveTo>
                  <a:cubicBezTo>
                    <a:pt x="46" y="714"/>
                    <a:pt x="46" y="714"/>
                    <a:pt x="46" y="714"/>
                  </a:cubicBezTo>
                  <a:cubicBezTo>
                    <a:pt x="21" y="714"/>
                    <a:pt x="0" y="693"/>
                    <a:pt x="0" y="66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25" y="0"/>
                    <a:pt x="725" y="0"/>
                    <a:pt x="725" y="0"/>
                  </a:cubicBezTo>
                  <a:cubicBezTo>
                    <a:pt x="750" y="0"/>
                    <a:pt x="771" y="20"/>
                    <a:pt x="771" y="46"/>
                  </a:cubicBezTo>
                  <a:cubicBezTo>
                    <a:pt x="771" y="239"/>
                    <a:pt x="771" y="239"/>
                    <a:pt x="771" y="239"/>
                  </a:cubicBezTo>
                  <a:cubicBezTo>
                    <a:pt x="771" y="264"/>
                    <a:pt x="750" y="285"/>
                    <a:pt x="725" y="285"/>
                  </a:cubicBezTo>
                  <a:cubicBezTo>
                    <a:pt x="294" y="285"/>
                    <a:pt x="294" y="285"/>
                    <a:pt x="294" y="285"/>
                  </a:cubicBezTo>
                  <a:cubicBezTo>
                    <a:pt x="294" y="668"/>
                    <a:pt x="294" y="668"/>
                    <a:pt x="294" y="668"/>
                  </a:cubicBezTo>
                  <a:cubicBezTo>
                    <a:pt x="294" y="693"/>
                    <a:pt x="273" y="714"/>
                    <a:pt x="248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68"/>
                    <a:pt x="12" y="668"/>
                    <a:pt x="12" y="668"/>
                  </a:cubicBezTo>
                  <a:cubicBezTo>
                    <a:pt x="12" y="687"/>
                    <a:pt x="27" y="702"/>
                    <a:pt x="46" y="702"/>
                  </a:cubicBezTo>
                  <a:cubicBezTo>
                    <a:pt x="248" y="702"/>
                    <a:pt x="248" y="702"/>
                    <a:pt x="248" y="702"/>
                  </a:cubicBezTo>
                  <a:cubicBezTo>
                    <a:pt x="267" y="702"/>
                    <a:pt x="282" y="687"/>
                    <a:pt x="282" y="668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725" y="273"/>
                    <a:pt x="725" y="273"/>
                    <a:pt x="725" y="273"/>
                  </a:cubicBezTo>
                  <a:cubicBezTo>
                    <a:pt x="744" y="273"/>
                    <a:pt x="759" y="257"/>
                    <a:pt x="759" y="239"/>
                  </a:cubicBezTo>
                  <a:cubicBezTo>
                    <a:pt x="759" y="46"/>
                    <a:pt x="759" y="46"/>
                    <a:pt x="759" y="46"/>
                  </a:cubicBezTo>
                  <a:cubicBezTo>
                    <a:pt x="759" y="27"/>
                    <a:pt x="744" y="12"/>
                    <a:pt x="725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B76E2EB4-FDF4-4B56-A4ED-EE19A8F4F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2395538"/>
              <a:ext cx="1616075" cy="1481138"/>
            </a:xfrm>
            <a:custGeom>
              <a:avLst/>
              <a:gdLst>
                <a:gd name="T0" fmla="*/ 1018 w 1018"/>
                <a:gd name="T1" fmla="*/ 0 h 933"/>
                <a:gd name="T2" fmla="*/ 1018 w 1018"/>
                <a:gd name="T3" fmla="*/ 290 h 933"/>
                <a:gd name="T4" fmla="*/ 303 w 1018"/>
                <a:gd name="T5" fmla="*/ 290 h 933"/>
                <a:gd name="T6" fmla="*/ 303 w 1018"/>
                <a:gd name="T7" fmla="*/ 933 h 933"/>
                <a:gd name="T8" fmla="*/ 0 w 1018"/>
                <a:gd name="T9" fmla="*/ 933 h 933"/>
                <a:gd name="T10" fmla="*/ 0 w 1018"/>
                <a:gd name="T11" fmla="*/ 0 h 933"/>
                <a:gd name="T12" fmla="*/ 1018 w 1018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3">
                  <a:moveTo>
                    <a:pt x="1018" y="0"/>
                  </a:moveTo>
                  <a:lnTo>
                    <a:pt x="1018" y="290"/>
                  </a:lnTo>
                  <a:lnTo>
                    <a:pt x="303" y="290"/>
                  </a:lnTo>
                  <a:lnTo>
                    <a:pt x="303" y="933"/>
                  </a:lnTo>
                  <a:lnTo>
                    <a:pt x="0" y="933"/>
                  </a:lnTo>
                  <a:lnTo>
                    <a:pt x="0" y="0"/>
                  </a:lnTo>
                  <a:lnTo>
                    <a:pt x="1018" y="0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4335FE-C7FC-4949-9970-A3F88E0AD9AD}"/>
              </a:ext>
            </a:extLst>
          </p:cNvPr>
          <p:cNvGrpSpPr/>
          <p:nvPr/>
        </p:nvGrpSpPr>
        <p:grpSpPr>
          <a:xfrm>
            <a:off x="4132263" y="4243388"/>
            <a:ext cx="1835150" cy="1704975"/>
            <a:chOff x="4132263" y="4243388"/>
            <a:chExt cx="1835150" cy="1704975"/>
          </a:xfrm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5BE43FCE-1CB1-4299-BE76-EE84B8098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4257675"/>
              <a:ext cx="1806575" cy="1676400"/>
            </a:xfrm>
            <a:custGeom>
              <a:avLst/>
              <a:gdLst>
                <a:gd name="T0" fmla="*/ 40 w 759"/>
                <a:gd name="T1" fmla="*/ 704 h 704"/>
                <a:gd name="T2" fmla="*/ 0 w 759"/>
                <a:gd name="T3" fmla="*/ 664 h 704"/>
                <a:gd name="T4" fmla="*/ 0 w 759"/>
                <a:gd name="T5" fmla="*/ 40 h 704"/>
                <a:gd name="T6" fmla="*/ 40 w 759"/>
                <a:gd name="T7" fmla="*/ 0 h 704"/>
                <a:gd name="T8" fmla="*/ 242 w 759"/>
                <a:gd name="T9" fmla="*/ 0 h 704"/>
                <a:gd name="T10" fmla="*/ 282 w 759"/>
                <a:gd name="T11" fmla="*/ 40 h 704"/>
                <a:gd name="T12" fmla="*/ 282 w 759"/>
                <a:gd name="T13" fmla="*/ 431 h 704"/>
                <a:gd name="T14" fmla="*/ 719 w 759"/>
                <a:gd name="T15" fmla="*/ 431 h 704"/>
                <a:gd name="T16" fmla="*/ 759 w 759"/>
                <a:gd name="T17" fmla="*/ 471 h 704"/>
                <a:gd name="T18" fmla="*/ 759 w 759"/>
                <a:gd name="T19" fmla="*/ 664 h 704"/>
                <a:gd name="T20" fmla="*/ 719 w 759"/>
                <a:gd name="T21" fmla="*/ 704 h 704"/>
                <a:gd name="T22" fmla="*/ 40 w 759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64" y="0"/>
                    <a:pt x="282" y="18"/>
                    <a:pt x="282" y="40"/>
                  </a:cubicBezTo>
                  <a:cubicBezTo>
                    <a:pt x="282" y="431"/>
                    <a:pt x="282" y="431"/>
                    <a:pt x="282" y="431"/>
                  </a:cubicBezTo>
                  <a:cubicBezTo>
                    <a:pt x="719" y="431"/>
                    <a:pt x="719" y="431"/>
                    <a:pt x="719" y="431"/>
                  </a:cubicBezTo>
                  <a:cubicBezTo>
                    <a:pt x="741" y="431"/>
                    <a:pt x="759" y="449"/>
                    <a:pt x="759" y="471"/>
                  </a:cubicBezTo>
                  <a:cubicBezTo>
                    <a:pt x="759" y="664"/>
                    <a:pt x="759" y="664"/>
                    <a:pt x="759" y="664"/>
                  </a:cubicBezTo>
                  <a:cubicBezTo>
                    <a:pt x="759" y="686"/>
                    <a:pt x="741" y="704"/>
                    <a:pt x="719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E709AC2-E9F1-46CF-8C09-4DB78072CF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4243388"/>
              <a:ext cx="1835150" cy="1704975"/>
            </a:xfrm>
            <a:custGeom>
              <a:avLst/>
              <a:gdLst>
                <a:gd name="T0" fmla="*/ 725 w 771"/>
                <a:gd name="T1" fmla="*/ 716 h 716"/>
                <a:gd name="T2" fmla="*/ 46 w 771"/>
                <a:gd name="T3" fmla="*/ 716 h 716"/>
                <a:gd name="T4" fmla="*/ 0 w 771"/>
                <a:gd name="T5" fmla="*/ 670 h 716"/>
                <a:gd name="T6" fmla="*/ 0 w 771"/>
                <a:gd name="T7" fmla="*/ 46 h 716"/>
                <a:gd name="T8" fmla="*/ 46 w 771"/>
                <a:gd name="T9" fmla="*/ 0 h 716"/>
                <a:gd name="T10" fmla="*/ 248 w 771"/>
                <a:gd name="T11" fmla="*/ 0 h 716"/>
                <a:gd name="T12" fmla="*/ 294 w 771"/>
                <a:gd name="T13" fmla="*/ 46 h 716"/>
                <a:gd name="T14" fmla="*/ 294 w 771"/>
                <a:gd name="T15" fmla="*/ 431 h 716"/>
                <a:gd name="T16" fmla="*/ 725 w 771"/>
                <a:gd name="T17" fmla="*/ 431 h 716"/>
                <a:gd name="T18" fmla="*/ 771 w 771"/>
                <a:gd name="T19" fmla="*/ 477 h 716"/>
                <a:gd name="T20" fmla="*/ 771 w 771"/>
                <a:gd name="T21" fmla="*/ 670 h 716"/>
                <a:gd name="T22" fmla="*/ 725 w 771"/>
                <a:gd name="T23" fmla="*/ 716 h 716"/>
                <a:gd name="T24" fmla="*/ 46 w 771"/>
                <a:gd name="T25" fmla="*/ 12 h 716"/>
                <a:gd name="T26" fmla="*/ 12 w 771"/>
                <a:gd name="T27" fmla="*/ 46 h 716"/>
                <a:gd name="T28" fmla="*/ 12 w 771"/>
                <a:gd name="T29" fmla="*/ 670 h 716"/>
                <a:gd name="T30" fmla="*/ 46 w 771"/>
                <a:gd name="T31" fmla="*/ 704 h 716"/>
                <a:gd name="T32" fmla="*/ 725 w 771"/>
                <a:gd name="T33" fmla="*/ 704 h 716"/>
                <a:gd name="T34" fmla="*/ 759 w 771"/>
                <a:gd name="T35" fmla="*/ 670 h 716"/>
                <a:gd name="T36" fmla="*/ 759 w 771"/>
                <a:gd name="T37" fmla="*/ 477 h 716"/>
                <a:gd name="T38" fmla="*/ 725 w 771"/>
                <a:gd name="T39" fmla="*/ 443 h 716"/>
                <a:gd name="T40" fmla="*/ 282 w 771"/>
                <a:gd name="T41" fmla="*/ 443 h 716"/>
                <a:gd name="T42" fmla="*/ 282 w 771"/>
                <a:gd name="T43" fmla="*/ 46 h 716"/>
                <a:gd name="T44" fmla="*/ 248 w 771"/>
                <a:gd name="T45" fmla="*/ 12 h 716"/>
                <a:gd name="T46" fmla="*/ 46 w 771"/>
                <a:gd name="T47" fmla="*/ 1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6">
                  <a:moveTo>
                    <a:pt x="725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1" y="716"/>
                    <a:pt x="0" y="696"/>
                    <a:pt x="0" y="6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73" y="0"/>
                    <a:pt x="294" y="21"/>
                    <a:pt x="294" y="46"/>
                  </a:cubicBezTo>
                  <a:cubicBezTo>
                    <a:pt x="294" y="431"/>
                    <a:pt x="294" y="431"/>
                    <a:pt x="294" y="431"/>
                  </a:cubicBezTo>
                  <a:cubicBezTo>
                    <a:pt x="725" y="431"/>
                    <a:pt x="725" y="431"/>
                    <a:pt x="725" y="431"/>
                  </a:cubicBezTo>
                  <a:cubicBezTo>
                    <a:pt x="750" y="431"/>
                    <a:pt x="771" y="452"/>
                    <a:pt x="771" y="477"/>
                  </a:cubicBezTo>
                  <a:cubicBezTo>
                    <a:pt x="771" y="670"/>
                    <a:pt x="771" y="670"/>
                    <a:pt x="771" y="670"/>
                  </a:cubicBezTo>
                  <a:cubicBezTo>
                    <a:pt x="771" y="696"/>
                    <a:pt x="750" y="716"/>
                    <a:pt x="725" y="7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5" y="704"/>
                    <a:pt x="725" y="704"/>
                    <a:pt x="725" y="704"/>
                  </a:cubicBezTo>
                  <a:cubicBezTo>
                    <a:pt x="744" y="704"/>
                    <a:pt x="759" y="689"/>
                    <a:pt x="759" y="670"/>
                  </a:cubicBezTo>
                  <a:cubicBezTo>
                    <a:pt x="759" y="477"/>
                    <a:pt x="759" y="477"/>
                    <a:pt x="759" y="477"/>
                  </a:cubicBezTo>
                  <a:cubicBezTo>
                    <a:pt x="759" y="459"/>
                    <a:pt x="744" y="443"/>
                    <a:pt x="725" y="443"/>
                  </a:cubicBezTo>
                  <a:cubicBezTo>
                    <a:pt x="282" y="443"/>
                    <a:pt x="282" y="443"/>
                    <a:pt x="282" y="443"/>
                  </a:cubicBezTo>
                  <a:cubicBezTo>
                    <a:pt x="282" y="46"/>
                    <a:pt x="282" y="46"/>
                    <a:pt x="282" y="46"/>
                  </a:cubicBezTo>
                  <a:cubicBezTo>
                    <a:pt x="282" y="27"/>
                    <a:pt x="267" y="12"/>
                    <a:pt x="248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75E8F891-B2AB-4EB2-84A3-E972F7A74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4352925"/>
              <a:ext cx="1616075" cy="1485900"/>
            </a:xfrm>
            <a:custGeom>
              <a:avLst/>
              <a:gdLst>
                <a:gd name="T0" fmla="*/ 1018 w 1018"/>
                <a:gd name="T1" fmla="*/ 647 h 936"/>
                <a:gd name="T2" fmla="*/ 1018 w 1018"/>
                <a:gd name="T3" fmla="*/ 936 h 936"/>
                <a:gd name="T4" fmla="*/ 0 w 1018"/>
                <a:gd name="T5" fmla="*/ 936 h 936"/>
                <a:gd name="T6" fmla="*/ 0 w 1018"/>
                <a:gd name="T7" fmla="*/ 0 h 936"/>
                <a:gd name="T8" fmla="*/ 303 w 1018"/>
                <a:gd name="T9" fmla="*/ 0 h 936"/>
                <a:gd name="T10" fmla="*/ 303 w 1018"/>
                <a:gd name="T11" fmla="*/ 647 h 936"/>
                <a:gd name="T12" fmla="*/ 1018 w 1018"/>
                <a:gd name="T13" fmla="*/ 64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6">
                  <a:moveTo>
                    <a:pt x="1018" y="647"/>
                  </a:moveTo>
                  <a:lnTo>
                    <a:pt x="1018" y="936"/>
                  </a:lnTo>
                  <a:lnTo>
                    <a:pt x="0" y="936"/>
                  </a:lnTo>
                  <a:lnTo>
                    <a:pt x="0" y="0"/>
                  </a:lnTo>
                  <a:lnTo>
                    <a:pt x="303" y="0"/>
                  </a:lnTo>
                  <a:lnTo>
                    <a:pt x="303" y="647"/>
                  </a:lnTo>
                  <a:lnTo>
                    <a:pt x="1018" y="647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3B7137-4FDC-4C44-B942-5ADF52466B3B}"/>
              </a:ext>
            </a:extLst>
          </p:cNvPr>
          <p:cNvGrpSpPr/>
          <p:nvPr/>
        </p:nvGrpSpPr>
        <p:grpSpPr>
          <a:xfrm>
            <a:off x="6224588" y="4243388"/>
            <a:ext cx="1830388" cy="1704975"/>
            <a:chOff x="6224588" y="4243388"/>
            <a:chExt cx="1830388" cy="1704975"/>
          </a:xfrm>
        </p:grpSpPr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D52BE3B0-7D77-4B48-865D-68F1AF095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4257675"/>
              <a:ext cx="1801813" cy="1676400"/>
            </a:xfrm>
            <a:custGeom>
              <a:avLst/>
              <a:gdLst>
                <a:gd name="T0" fmla="*/ 40 w 757"/>
                <a:gd name="T1" fmla="*/ 704 h 704"/>
                <a:gd name="T2" fmla="*/ 0 w 757"/>
                <a:gd name="T3" fmla="*/ 664 h 704"/>
                <a:gd name="T4" fmla="*/ 0 w 757"/>
                <a:gd name="T5" fmla="*/ 471 h 704"/>
                <a:gd name="T6" fmla="*/ 40 w 757"/>
                <a:gd name="T7" fmla="*/ 431 h 704"/>
                <a:gd name="T8" fmla="*/ 475 w 757"/>
                <a:gd name="T9" fmla="*/ 431 h 704"/>
                <a:gd name="T10" fmla="*/ 475 w 757"/>
                <a:gd name="T11" fmla="*/ 40 h 704"/>
                <a:gd name="T12" fmla="*/ 515 w 757"/>
                <a:gd name="T13" fmla="*/ 0 h 704"/>
                <a:gd name="T14" fmla="*/ 717 w 757"/>
                <a:gd name="T15" fmla="*/ 0 h 704"/>
                <a:gd name="T16" fmla="*/ 757 w 757"/>
                <a:gd name="T17" fmla="*/ 40 h 704"/>
                <a:gd name="T18" fmla="*/ 757 w 757"/>
                <a:gd name="T19" fmla="*/ 664 h 704"/>
                <a:gd name="T20" fmla="*/ 717 w 757"/>
                <a:gd name="T21" fmla="*/ 704 h 704"/>
                <a:gd name="T22" fmla="*/ 40 w 757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49"/>
                    <a:pt x="18" y="431"/>
                    <a:pt x="40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18"/>
                    <a:pt x="493" y="0"/>
                    <a:pt x="515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8"/>
                    <a:pt x="757" y="40"/>
                  </a:cubicBezTo>
                  <a:cubicBezTo>
                    <a:pt x="757" y="664"/>
                    <a:pt x="757" y="664"/>
                    <a:pt x="757" y="664"/>
                  </a:cubicBezTo>
                  <a:cubicBezTo>
                    <a:pt x="757" y="686"/>
                    <a:pt x="739" y="704"/>
                    <a:pt x="717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16426E7-1EDF-41ED-896D-BC68B30317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4243388"/>
              <a:ext cx="1830388" cy="1704975"/>
            </a:xfrm>
            <a:custGeom>
              <a:avLst/>
              <a:gdLst>
                <a:gd name="T0" fmla="*/ 723 w 769"/>
                <a:gd name="T1" fmla="*/ 716 h 716"/>
                <a:gd name="T2" fmla="*/ 46 w 769"/>
                <a:gd name="T3" fmla="*/ 716 h 716"/>
                <a:gd name="T4" fmla="*/ 0 w 769"/>
                <a:gd name="T5" fmla="*/ 670 h 716"/>
                <a:gd name="T6" fmla="*/ 0 w 769"/>
                <a:gd name="T7" fmla="*/ 477 h 716"/>
                <a:gd name="T8" fmla="*/ 46 w 769"/>
                <a:gd name="T9" fmla="*/ 431 h 716"/>
                <a:gd name="T10" fmla="*/ 475 w 769"/>
                <a:gd name="T11" fmla="*/ 431 h 716"/>
                <a:gd name="T12" fmla="*/ 475 w 769"/>
                <a:gd name="T13" fmla="*/ 46 h 716"/>
                <a:gd name="T14" fmla="*/ 521 w 769"/>
                <a:gd name="T15" fmla="*/ 0 h 716"/>
                <a:gd name="T16" fmla="*/ 723 w 769"/>
                <a:gd name="T17" fmla="*/ 0 h 716"/>
                <a:gd name="T18" fmla="*/ 769 w 769"/>
                <a:gd name="T19" fmla="*/ 46 h 716"/>
                <a:gd name="T20" fmla="*/ 769 w 769"/>
                <a:gd name="T21" fmla="*/ 670 h 716"/>
                <a:gd name="T22" fmla="*/ 723 w 769"/>
                <a:gd name="T23" fmla="*/ 716 h 716"/>
                <a:gd name="T24" fmla="*/ 46 w 769"/>
                <a:gd name="T25" fmla="*/ 443 h 716"/>
                <a:gd name="T26" fmla="*/ 12 w 769"/>
                <a:gd name="T27" fmla="*/ 477 h 716"/>
                <a:gd name="T28" fmla="*/ 12 w 769"/>
                <a:gd name="T29" fmla="*/ 670 h 716"/>
                <a:gd name="T30" fmla="*/ 46 w 769"/>
                <a:gd name="T31" fmla="*/ 704 h 716"/>
                <a:gd name="T32" fmla="*/ 723 w 769"/>
                <a:gd name="T33" fmla="*/ 704 h 716"/>
                <a:gd name="T34" fmla="*/ 757 w 769"/>
                <a:gd name="T35" fmla="*/ 670 h 716"/>
                <a:gd name="T36" fmla="*/ 757 w 769"/>
                <a:gd name="T37" fmla="*/ 46 h 716"/>
                <a:gd name="T38" fmla="*/ 723 w 769"/>
                <a:gd name="T39" fmla="*/ 12 h 716"/>
                <a:gd name="T40" fmla="*/ 521 w 769"/>
                <a:gd name="T41" fmla="*/ 12 h 716"/>
                <a:gd name="T42" fmla="*/ 487 w 769"/>
                <a:gd name="T43" fmla="*/ 46 h 716"/>
                <a:gd name="T44" fmla="*/ 487 w 769"/>
                <a:gd name="T45" fmla="*/ 443 h 716"/>
                <a:gd name="T46" fmla="*/ 46 w 769"/>
                <a:gd name="T47" fmla="*/ 4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6">
                  <a:moveTo>
                    <a:pt x="723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0" y="716"/>
                    <a:pt x="0" y="696"/>
                    <a:pt x="0" y="670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452"/>
                    <a:pt x="20" y="431"/>
                    <a:pt x="46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6"/>
                    <a:pt x="475" y="46"/>
                    <a:pt x="475" y="46"/>
                  </a:cubicBezTo>
                  <a:cubicBezTo>
                    <a:pt x="475" y="21"/>
                    <a:pt x="495" y="0"/>
                    <a:pt x="521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1"/>
                    <a:pt x="769" y="46"/>
                  </a:cubicBezTo>
                  <a:cubicBezTo>
                    <a:pt x="769" y="670"/>
                    <a:pt x="769" y="670"/>
                    <a:pt x="769" y="670"/>
                  </a:cubicBezTo>
                  <a:cubicBezTo>
                    <a:pt x="769" y="696"/>
                    <a:pt x="748" y="716"/>
                    <a:pt x="723" y="716"/>
                  </a:cubicBezTo>
                  <a:close/>
                  <a:moveTo>
                    <a:pt x="46" y="443"/>
                  </a:moveTo>
                  <a:cubicBezTo>
                    <a:pt x="27" y="443"/>
                    <a:pt x="12" y="459"/>
                    <a:pt x="12" y="477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3" y="704"/>
                    <a:pt x="723" y="704"/>
                    <a:pt x="723" y="704"/>
                  </a:cubicBezTo>
                  <a:cubicBezTo>
                    <a:pt x="742" y="704"/>
                    <a:pt x="757" y="689"/>
                    <a:pt x="757" y="670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cubicBezTo>
                    <a:pt x="521" y="12"/>
                    <a:pt x="521" y="12"/>
                    <a:pt x="521" y="12"/>
                  </a:cubicBezTo>
                  <a:cubicBezTo>
                    <a:pt x="502" y="12"/>
                    <a:pt x="487" y="27"/>
                    <a:pt x="487" y="46"/>
                  </a:cubicBezTo>
                  <a:cubicBezTo>
                    <a:pt x="487" y="443"/>
                    <a:pt x="487" y="443"/>
                    <a:pt x="487" y="443"/>
                  </a:cubicBezTo>
                  <a:lnTo>
                    <a:pt x="46" y="443"/>
                  </a:ln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7F0FA113-F65F-4017-8D8A-22AFFCD61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4352925"/>
              <a:ext cx="1611313" cy="1485900"/>
            </a:xfrm>
            <a:custGeom>
              <a:avLst/>
              <a:gdLst>
                <a:gd name="T0" fmla="*/ 1015 w 1015"/>
                <a:gd name="T1" fmla="*/ 0 h 936"/>
                <a:gd name="T2" fmla="*/ 1015 w 1015"/>
                <a:gd name="T3" fmla="*/ 936 h 936"/>
                <a:gd name="T4" fmla="*/ 0 w 1015"/>
                <a:gd name="T5" fmla="*/ 936 h 936"/>
                <a:gd name="T6" fmla="*/ 0 w 1015"/>
                <a:gd name="T7" fmla="*/ 647 h 936"/>
                <a:gd name="T8" fmla="*/ 712 w 1015"/>
                <a:gd name="T9" fmla="*/ 647 h 936"/>
                <a:gd name="T10" fmla="*/ 712 w 1015"/>
                <a:gd name="T11" fmla="*/ 0 h 936"/>
                <a:gd name="T12" fmla="*/ 1015 w 1015"/>
                <a:gd name="T13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6">
                  <a:moveTo>
                    <a:pt x="1015" y="0"/>
                  </a:moveTo>
                  <a:lnTo>
                    <a:pt x="1015" y="936"/>
                  </a:lnTo>
                  <a:lnTo>
                    <a:pt x="0" y="936"/>
                  </a:lnTo>
                  <a:lnTo>
                    <a:pt x="0" y="647"/>
                  </a:lnTo>
                  <a:lnTo>
                    <a:pt x="712" y="647"/>
                  </a:lnTo>
                  <a:lnTo>
                    <a:pt x="712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3F22352-F3D7-408E-AD5C-2684CB707262}"/>
              </a:ext>
            </a:extLst>
          </p:cNvPr>
          <p:cNvGrpSpPr/>
          <p:nvPr/>
        </p:nvGrpSpPr>
        <p:grpSpPr>
          <a:xfrm>
            <a:off x="6224588" y="2286000"/>
            <a:ext cx="1830388" cy="1700213"/>
            <a:chOff x="6224588" y="2286000"/>
            <a:chExt cx="1830388" cy="1700213"/>
          </a:xfrm>
        </p:grpSpPr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A3F18CC-0EAE-4F3C-A451-C9BC425BE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2300288"/>
              <a:ext cx="1801813" cy="1671638"/>
            </a:xfrm>
            <a:custGeom>
              <a:avLst/>
              <a:gdLst>
                <a:gd name="T0" fmla="*/ 515 w 757"/>
                <a:gd name="T1" fmla="*/ 702 h 702"/>
                <a:gd name="T2" fmla="*/ 475 w 757"/>
                <a:gd name="T3" fmla="*/ 662 h 702"/>
                <a:gd name="T4" fmla="*/ 475 w 757"/>
                <a:gd name="T5" fmla="*/ 273 h 702"/>
                <a:gd name="T6" fmla="*/ 40 w 757"/>
                <a:gd name="T7" fmla="*/ 273 h 702"/>
                <a:gd name="T8" fmla="*/ 0 w 757"/>
                <a:gd name="T9" fmla="*/ 233 h 702"/>
                <a:gd name="T10" fmla="*/ 0 w 757"/>
                <a:gd name="T11" fmla="*/ 40 h 702"/>
                <a:gd name="T12" fmla="*/ 40 w 757"/>
                <a:gd name="T13" fmla="*/ 0 h 702"/>
                <a:gd name="T14" fmla="*/ 717 w 757"/>
                <a:gd name="T15" fmla="*/ 0 h 702"/>
                <a:gd name="T16" fmla="*/ 757 w 757"/>
                <a:gd name="T17" fmla="*/ 40 h 702"/>
                <a:gd name="T18" fmla="*/ 757 w 757"/>
                <a:gd name="T19" fmla="*/ 662 h 702"/>
                <a:gd name="T20" fmla="*/ 717 w 757"/>
                <a:gd name="T21" fmla="*/ 702 h 702"/>
                <a:gd name="T22" fmla="*/ 515 w 757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2">
                  <a:moveTo>
                    <a:pt x="515" y="702"/>
                  </a:moveTo>
                  <a:cubicBezTo>
                    <a:pt x="493" y="702"/>
                    <a:pt x="475" y="684"/>
                    <a:pt x="475" y="662"/>
                  </a:cubicBezTo>
                  <a:cubicBezTo>
                    <a:pt x="475" y="273"/>
                    <a:pt x="475" y="273"/>
                    <a:pt x="475" y="273"/>
                  </a:cubicBezTo>
                  <a:cubicBezTo>
                    <a:pt x="40" y="273"/>
                    <a:pt x="40" y="273"/>
                    <a:pt x="40" y="273"/>
                  </a:cubicBezTo>
                  <a:cubicBezTo>
                    <a:pt x="18" y="273"/>
                    <a:pt x="0" y="255"/>
                    <a:pt x="0" y="2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7"/>
                    <a:pt x="757" y="40"/>
                  </a:cubicBezTo>
                  <a:cubicBezTo>
                    <a:pt x="757" y="662"/>
                    <a:pt x="757" y="662"/>
                    <a:pt x="757" y="662"/>
                  </a:cubicBezTo>
                  <a:cubicBezTo>
                    <a:pt x="757" y="684"/>
                    <a:pt x="739" y="702"/>
                    <a:pt x="717" y="702"/>
                  </a:cubicBezTo>
                  <a:lnTo>
                    <a:pt x="515" y="702"/>
                  </a:ln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A11E8783-64B4-4E10-A7BE-9ECA41589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2286000"/>
              <a:ext cx="1830388" cy="1700213"/>
            </a:xfrm>
            <a:custGeom>
              <a:avLst/>
              <a:gdLst>
                <a:gd name="T0" fmla="*/ 723 w 769"/>
                <a:gd name="T1" fmla="*/ 714 h 714"/>
                <a:gd name="T2" fmla="*/ 521 w 769"/>
                <a:gd name="T3" fmla="*/ 714 h 714"/>
                <a:gd name="T4" fmla="*/ 475 w 769"/>
                <a:gd name="T5" fmla="*/ 668 h 714"/>
                <a:gd name="T6" fmla="*/ 475 w 769"/>
                <a:gd name="T7" fmla="*/ 285 h 714"/>
                <a:gd name="T8" fmla="*/ 46 w 769"/>
                <a:gd name="T9" fmla="*/ 285 h 714"/>
                <a:gd name="T10" fmla="*/ 0 w 769"/>
                <a:gd name="T11" fmla="*/ 239 h 714"/>
                <a:gd name="T12" fmla="*/ 0 w 769"/>
                <a:gd name="T13" fmla="*/ 46 h 714"/>
                <a:gd name="T14" fmla="*/ 46 w 769"/>
                <a:gd name="T15" fmla="*/ 0 h 714"/>
                <a:gd name="T16" fmla="*/ 723 w 769"/>
                <a:gd name="T17" fmla="*/ 0 h 714"/>
                <a:gd name="T18" fmla="*/ 769 w 769"/>
                <a:gd name="T19" fmla="*/ 46 h 714"/>
                <a:gd name="T20" fmla="*/ 769 w 769"/>
                <a:gd name="T21" fmla="*/ 668 h 714"/>
                <a:gd name="T22" fmla="*/ 723 w 769"/>
                <a:gd name="T23" fmla="*/ 714 h 714"/>
                <a:gd name="T24" fmla="*/ 46 w 769"/>
                <a:gd name="T25" fmla="*/ 12 h 714"/>
                <a:gd name="T26" fmla="*/ 12 w 769"/>
                <a:gd name="T27" fmla="*/ 46 h 714"/>
                <a:gd name="T28" fmla="*/ 12 w 769"/>
                <a:gd name="T29" fmla="*/ 239 h 714"/>
                <a:gd name="T30" fmla="*/ 46 w 769"/>
                <a:gd name="T31" fmla="*/ 273 h 714"/>
                <a:gd name="T32" fmla="*/ 487 w 769"/>
                <a:gd name="T33" fmla="*/ 273 h 714"/>
                <a:gd name="T34" fmla="*/ 487 w 769"/>
                <a:gd name="T35" fmla="*/ 668 h 714"/>
                <a:gd name="T36" fmla="*/ 521 w 769"/>
                <a:gd name="T37" fmla="*/ 702 h 714"/>
                <a:gd name="T38" fmla="*/ 723 w 769"/>
                <a:gd name="T39" fmla="*/ 702 h 714"/>
                <a:gd name="T40" fmla="*/ 757 w 769"/>
                <a:gd name="T41" fmla="*/ 668 h 714"/>
                <a:gd name="T42" fmla="*/ 757 w 769"/>
                <a:gd name="T43" fmla="*/ 46 h 714"/>
                <a:gd name="T44" fmla="*/ 723 w 769"/>
                <a:gd name="T45" fmla="*/ 12 h 714"/>
                <a:gd name="T46" fmla="*/ 46 w 769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4">
                  <a:moveTo>
                    <a:pt x="723" y="714"/>
                  </a:moveTo>
                  <a:cubicBezTo>
                    <a:pt x="521" y="714"/>
                    <a:pt x="521" y="714"/>
                    <a:pt x="521" y="714"/>
                  </a:cubicBezTo>
                  <a:cubicBezTo>
                    <a:pt x="495" y="714"/>
                    <a:pt x="475" y="693"/>
                    <a:pt x="475" y="668"/>
                  </a:cubicBezTo>
                  <a:cubicBezTo>
                    <a:pt x="475" y="285"/>
                    <a:pt x="475" y="285"/>
                    <a:pt x="475" y="285"/>
                  </a:cubicBezTo>
                  <a:cubicBezTo>
                    <a:pt x="46" y="285"/>
                    <a:pt x="46" y="285"/>
                    <a:pt x="46" y="285"/>
                  </a:cubicBezTo>
                  <a:cubicBezTo>
                    <a:pt x="20" y="285"/>
                    <a:pt x="0" y="264"/>
                    <a:pt x="0" y="23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0" y="0"/>
                    <a:pt x="46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0"/>
                    <a:pt x="769" y="46"/>
                  </a:cubicBezTo>
                  <a:cubicBezTo>
                    <a:pt x="769" y="668"/>
                    <a:pt x="769" y="668"/>
                    <a:pt x="769" y="668"/>
                  </a:cubicBezTo>
                  <a:cubicBezTo>
                    <a:pt x="769" y="693"/>
                    <a:pt x="748" y="714"/>
                    <a:pt x="723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57"/>
                    <a:pt x="27" y="273"/>
                    <a:pt x="46" y="273"/>
                  </a:cubicBezTo>
                  <a:cubicBezTo>
                    <a:pt x="487" y="273"/>
                    <a:pt x="487" y="273"/>
                    <a:pt x="487" y="273"/>
                  </a:cubicBezTo>
                  <a:cubicBezTo>
                    <a:pt x="487" y="668"/>
                    <a:pt x="487" y="668"/>
                    <a:pt x="487" y="668"/>
                  </a:cubicBezTo>
                  <a:cubicBezTo>
                    <a:pt x="487" y="687"/>
                    <a:pt x="502" y="702"/>
                    <a:pt x="521" y="702"/>
                  </a:cubicBezTo>
                  <a:cubicBezTo>
                    <a:pt x="723" y="702"/>
                    <a:pt x="723" y="702"/>
                    <a:pt x="723" y="702"/>
                  </a:cubicBezTo>
                  <a:cubicBezTo>
                    <a:pt x="742" y="702"/>
                    <a:pt x="757" y="687"/>
                    <a:pt x="757" y="668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8A10A64C-F34E-4338-899C-E68E85035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2395538"/>
              <a:ext cx="1611313" cy="1481138"/>
            </a:xfrm>
            <a:custGeom>
              <a:avLst/>
              <a:gdLst>
                <a:gd name="T0" fmla="*/ 1015 w 1015"/>
                <a:gd name="T1" fmla="*/ 0 h 933"/>
                <a:gd name="T2" fmla="*/ 1015 w 1015"/>
                <a:gd name="T3" fmla="*/ 933 h 933"/>
                <a:gd name="T4" fmla="*/ 712 w 1015"/>
                <a:gd name="T5" fmla="*/ 933 h 933"/>
                <a:gd name="T6" fmla="*/ 712 w 1015"/>
                <a:gd name="T7" fmla="*/ 290 h 933"/>
                <a:gd name="T8" fmla="*/ 0 w 1015"/>
                <a:gd name="T9" fmla="*/ 290 h 933"/>
                <a:gd name="T10" fmla="*/ 0 w 1015"/>
                <a:gd name="T11" fmla="*/ 0 h 933"/>
                <a:gd name="T12" fmla="*/ 1015 w 1015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3">
                  <a:moveTo>
                    <a:pt x="1015" y="0"/>
                  </a:moveTo>
                  <a:lnTo>
                    <a:pt x="1015" y="933"/>
                  </a:lnTo>
                  <a:lnTo>
                    <a:pt x="712" y="933"/>
                  </a:lnTo>
                  <a:lnTo>
                    <a:pt x="712" y="290"/>
                  </a:lnTo>
                  <a:lnTo>
                    <a:pt x="0" y="290"/>
                  </a:lnTo>
                  <a:lnTo>
                    <a:pt x="0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7EA4C1A-0D3A-46E8-98EB-F3C58BD49550}"/>
              </a:ext>
            </a:extLst>
          </p:cNvPr>
          <p:cNvGrpSpPr/>
          <p:nvPr/>
        </p:nvGrpSpPr>
        <p:grpSpPr>
          <a:xfrm>
            <a:off x="5084763" y="3214688"/>
            <a:ext cx="758825" cy="742950"/>
            <a:chOff x="5084763" y="3214688"/>
            <a:chExt cx="758825" cy="742950"/>
          </a:xfrm>
        </p:grpSpPr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B948133C-6259-438E-AF75-3BC26E152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3228975"/>
              <a:ext cx="730250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56A77EC9-CD61-45AD-80A6-E696F2655E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3214688"/>
              <a:ext cx="758825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9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8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0">
              <a:extLst>
                <a:ext uri="{FF2B5EF4-FFF2-40B4-BE49-F238E27FC236}">
                  <a16:creationId xmlns:a16="http://schemas.microsoft.com/office/drawing/2014/main" id="{1A5CD9D7-673E-416E-B387-DEA676CCE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3324225"/>
              <a:ext cx="539750" cy="523875"/>
            </a:xfrm>
            <a:prstGeom prst="rect">
              <a:avLst/>
            </a:pr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A379695-234D-437E-BCD1-C184F117A4A2}"/>
              </a:ext>
            </a:extLst>
          </p:cNvPr>
          <p:cNvGrpSpPr/>
          <p:nvPr/>
        </p:nvGrpSpPr>
        <p:grpSpPr>
          <a:xfrm>
            <a:off x="5084763" y="4271963"/>
            <a:ext cx="758825" cy="752475"/>
            <a:chOff x="5084763" y="4271963"/>
            <a:chExt cx="758825" cy="752475"/>
          </a:xfrm>
        </p:grpSpPr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BFAFB5DB-3B58-4CA5-BF27-0BDBD0819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4286250"/>
              <a:ext cx="730250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7E7E9D5A-D1F9-4145-8A2E-6226A9A3A4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4271963"/>
              <a:ext cx="758825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9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8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23">
              <a:extLst>
                <a:ext uri="{FF2B5EF4-FFF2-40B4-BE49-F238E27FC236}">
                  <a16:creationId xmlns:a16="http://schemas.microsoft.com/office/drawing/2014/main" id="{F5848E98-8018-4200-806F-4C8BC913C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4381500"/>
              <a:ext cx="539750" cy="533400"/>
            </a:xfrm>
            <a:prstGeom prst="rect">
              <a:avLst/>
            </a:pr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0DA18B-EE18-45EE-B057-F9E48FB6DB7B}"/>
              </a:ext>
            </a:extLst>
          </p:cNvPr>
          <p:cNvGrpSpPr/>
          <p:nvPr/>
        </p:nvGrpSpPr>
        <p:grpSpPr>
          <a:xfrm>
            <a:off x="6350001" y="3214688"/>
            <a:ext cx="760413" cy="742950"/>
            <a:chOff x="6350001" y="3214688"/>
            <a:chExt cx="760413" cy="742950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BF0B7919-6BC4-4BC7-876E-75E9205E2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3228975"/>
              <a:ext cx="731838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ECB820E1-6047-42CF-A257-A120ACB69C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3214688"/>
              <a:ext cx="760413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8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7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91DAED7-3971-4291-AE5D-6C362E5D0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3324225"/>
              <a:ext cx="541338" cy="523875"/>
            </a:xfrm>
            <a:prstGeom prst="rect">
              <a:avLst/>
            </a:pr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23DA24E-B532-4107-AA55-159A90833039}"/>
              </a:ext>
            </a:extLst>
          </p:cNvPr>
          <p:cNvGrpSpPr/>
          <p:nvPr/>
        </p:nvGrpSpPr>
        <p:grpSpPr>
          <a:xfrm>
            <a:off x="6350001" y="4271963"/>
            <a:ext cx="760413" cy="752475"/>
            <a:chOff x="6350001" y="4271963"/>
            <a:chExt cx="760413" cy="752475"/>
          </a:xfrm>
        </p:grpSpPr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15DAEA33-CF6E-4B2E-A36D-1DD3206D0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4286250"/>
              <a:ext cx="731838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CA75BE28-082E-4B64-A5BC-59E0DC95F1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4271963"/>
              <a:ext cx="760413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8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7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29">
              <a:extLst>
                <a:ext uri="{FF2B5EF4-FFF2-40B4-BE49-F238E27FC236}">
                  <a16:creationId xmlns:a16="http://schemas.microsoft.com/office/drawing/2014/main" id="{71B84C33-7CAC-47DF-A0CA-3C3507FDF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81500"/>
              <a:ext cx="541338" cy="533400"/>
            </a:xfrm>
            <a:prstGeom prst="rect">
              <a:avLst/>
            </a:pr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02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EED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CEFBA7-DC49-451E-B1EC-B915EFF85CE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5445"/>
                </a:solidFill>
                <a:latin typeface="Montserrat ExtraBold" panose="00000900000000000000" pitchFamily="2" charset="0"/>
              </a:rPr>
              <a:t>Square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B66693-72E8-4272-BCB0-FC30521DAC96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5445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BD96B9B-F466-4088-9035-D383B06D60C6}"/>
              </a:ext>
            </a:extLst>
          </p:cNvPr>
          <p:cNvGrpSpPr/>
          <p:nvPr/>
        </p:nvGrpSpPr>
        <p:grpSpPr>
          <a:xfrm>
            <a:off x="50800" y="2278706"/>
            <a:ext cx="3892220" cy="1505937"/>
            <a:chOff x="-33894" y="1905876"/>
            <a:chExt cx="3976914" cy="150593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BFED67-950C-4260-BBB7-A0811F9513D3}"/>
                </a:ext>
              </a:extLst>
            </p:cNvPr>
            <p:cNvSpPr txBox="1"/>
            <p:nvPr/>
          </p:nvSpPr>
          <p:spPr>
            <a:xfrm>
              <a:off x="-33894" y="1905876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445445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E8C710C-C872-4901-A30E-7A21B39A4B08}"/>
                </a:ext>
              </a:extLst>
            </p:cNvPr>
            <p:cNvSpPr txBox="1"/>
            <p:nvPr/>
          </p:nvSpPr>
          <p:spPr>
            <a:xfrm>
              <a:off x="-33894" y="2396150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445445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7A9ECED-FD76-43C8-83FA-996EDA8B1753}"/>
              </a:ext>
            </a:extLst>
          </p:cNvPr>
          <p:cNvGrpSpPr/>
          <p:nvPr/>
        </p:nvGrpSpPr>
        <p:grpSpPr>
          <a:xfrm>
            <a:off x="50800" y="4505997"/>
            <a:ext cx="3892220" cy="1505937"/>
            <a:chOff x="-33894" y="4892103"/>
            <a:chExt cx="3976914" cy="150593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C5B9E2E-3F01-4EF1-8752-81929ED98072}"/>
                </a:ext>
              </a:extLst>
            </p:cNvPr>
            <p:cNvSpPr txBox="1"/>
            <p:nvPr/>
          </p:nvSpPr>
          <p:spPr>
            <a:xfrm>
              <a:off x="-33894" y="4892103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445445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EBAC28B-2C51-4447-9013-F43258BE7155}"/>
                </a:ext>
              </a:extLst>
            </p:cNvPr>
            <p:cNvSpPr txBox="1"/>
            <p:nvPr/>
          </p:nvSpPr>
          <p:spPr>
            <a:xfrm>
              <a:off x="-33894" y="5382377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445445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539599-9E81-4F48-9041-54D3BCB03D73}"/>
              </a:ext>
            </a:extLst>
          </p:cNvPr>
          <p:cNvGrpSpPr/>
          <p:nvPr/>
        </p:nvGrpSpPr>
        <p:grpSpPr>
          <a:xfrm>
            <a:off x="8254948" y="2278706"/>
            <a:ext cx="3886252" cy="1505937"/>
            <a:chOff x="8195078" y="1398004"/>
            <a:chExt cx="3976914" cy="150593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6A9484A-2863-43BD-8F20-EEE24F4F1062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5445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E8EFE37-391E-4EB2-893A-7B71099508DD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5445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3F38F5-C9C6-48A7-89BC-B61124F91159}"/>
              </a:ext>
            </a:extLst>
          </p:cNvPr>
          <p:cNvGrpSpPr/>
          <p:nvPr/>
        </p:nvGrpSpPr>
        <p:grpSpPr>
          <a:xfrm>
            <a:off x="8254948" y="4505997"/>
            <a:ext cx="3886252" cy="1505937"/>
            <a:chOff x="8195078" y="1398004"/>
            <a:chExt cx="3976914" cy="150593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4C35A3E-F7AC-49C2-B8D3-A909E658E88B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5445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335E8E-F758-47B9-9A9B-F82B13317E44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5445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9B48483-635E-48ED-A7DE-85FDC835CD39}"/>
              </a:ext>
            </a:extLst>
          </p:cNvPr>
          <p:cNvGrpSpPr/>
          <p:nvPr/>
        </p:nvGrpSpPr>
        <p:grpSpPr>
          <a:xfrm>
            <a:off x="4132263" y="2286000"/>
            <a:ext cx="1835150" cy="1700213"/>
            <a:chOff x="4132263" y="2286000"/>
            <a:chExt cx="1835150" cy="1700213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6408D154-9C36-4F06-9D8D-D2A69292F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2300288"/>
              <a:ext cx="1806575" cy="1671638"/>
            </a:xfrm>
            <a:custGeom>
              <a:avLst/>
              <a:gdLst>
                <a:gd name="T0" fmla="*/ 40 w 759"/>
                <a:gd name="T1" fmla="*/ 702 h 702"/>
                <a:gd name="T2" fmla="*/ 0 w 759"/>
                <a:gd name="T3" fmla="*/ 662 h 702"/>
                <a:gd name="T4" fmla="*/ 0 w 759"/>
                <a:gd name="T5" fmla="*/ 40 h 702"/>
                <a:gd name="T6" fmla="*/ 40 w 759"/>
                <a:gd name="T7" fmla="*/ 0 h 702"/>
                <a:gd name="T8" fmla="*/ 719 w 759"/>
                <a:gd name="T9" fmla="*/ 0 h 702"/>
                <a:gd name="T10" fmla="*/ 759 w 759"/>
                <a:gd name="T11" fmla="*/ 40 h 702"/>
                <a:gd name="T12" fmla="*/ 759 w 759"/>
                <a:gd name="T13" fmla="*/ 233 h 702"/>
                <a:gd name="T14" fmla="*/ 719 w 759"/>
                <a:gd name="T15" fmla="*/ 273 h 702"/>
                <a:gd name="T16" fmla="*/ 282 w 759"/>
                <a:gd name="T17" fmla="*/ 273 h 702"/>
                <a:gd name="T18" fmla="*/ 282 w 759"/>
                <a:gd name="T19" fmla="*/ 662 h 702"/>
                <a:gd name="T20" fmla="*/ 242 w 759"/>
                <a:gd name="T21" fmla="*/ 702 h 702"/>
                <a:gd name="T22" fmla="*/ 40 w 759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2">
                  <a:moveTo>
                    <a:pt x="40" y="702"/>
                  </a:moveTo>
                  <a:cubicBezTo>
                    <a:pt x="18" y="702"/>
                    <a:pt x="0" y="684"/>
                    <a:pt x="0" y="66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41" y="0"/>
                    <a:pt x="759" y="17"/>
                    <a:pt x="759" y="40"/>
                  </a:cubicBezTo>
                  <a:cubicBezTo>
                    <a:pt x="759" y="233"/>
                    <a:pt x="759" y="233"/>
                    <a:pt x="759" y="233"/>
                  </a:cubicBezTo>
                  <a:cubicBezTo>
                    <a:pt x="759" y="255"/>
                    <a:pt x="741" y="273"/>
                    <a:pt x="719" y="273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282" y="662"/>
                    <a:pt x="282" y="662"/>
                    <a:pt x="282" y="662"/>
                  </a:cubicBezTo>
                  <a:cubicBezTo>
                    <a:pt x="282" y="684"/>
                    <a:pt x="264" y="702"/>
                    <a:pt x="242" y="702"/>
                  </a:cubicBezTo>
                  <a:lnTo>
                    <a:pt x="40" y="702"/>
                  </a:ln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D021C0A5-A2DD-46B4-AC71-B5BAF4E945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2286000"/>
              <a:ext cx="1835150" cy="1700213"/>
            </a:xfrm>
            <a:custGeom>
              <a:avLst/>
              <a:gdLst>
                <a:gd name="T0" fmla="*/ 248 w 771"/>
                <a:gd name="T1" fmla="*/ 714 h 714"/>
                <a:gd name="T2" fmla="*/ 46 w 771"/>
                <a:gd name="T3" fmla="*/ 714 h 714"/>
                <a:gd name="T4" fmla="*/ 0 w 771"/>
                <a:gd name="T5" fmla="*/ 668 h 714"/>
                <a:gd name="T6" fmla="*/ 0 w 771"/>
                <a:gd name="T7" fmla="*/ 46 h 714"/>
                <a:gd name="T8" fmla="*/ 46 w 771"/>
                <a:gd name="T9" fmla="*/ 0 h 714"/>
                <a:gd name="T10" fmla="*/ 725 w 771"/>
                <a:gd name="T11" fmla="*/ 0 h 714"/>
                <a:gd name="T12" fmla="*/ 771 w 771"/>
                <a:gd name="T13" fmla="*/ 46 h 714"/>
                <a:gd name="T14" fmla="*/ 771 w 771"/>
                <a:gd name="T15" fmla="*/ 239 h 714"/>
                <a:gd name="T16" fmla="*/ 725 w 771"/>
                <a:gd name="T17" fmla="*/ 285 h 714"/>
                <a:gd name="T18" fmla="*/ 294 w 771"/>
                <a:gd name="T19" fmla="*/ 285 h 714"/>
                <a:gd name="T20" fmla="*/ 294 w 771"/>
                <a:gd name="T21" fmla="*/ 668 h 714"/>
                <a:gd name="T22" fmla="*/ 248 w 771"/>
                <a:gd name="T23" fmla="*/ 714 h 714"/>
                <a:gd name="T24" fmla="*/ 46 w 771"/>
                <a:gd name="T25" fmla="*/ 12 h 714"/>
                <a:gd name="T26" fmla="*/ 12 w 771"/>
                <a:gd name="T27" fmla="*/ 46 h 714"/>
                <a:gd name="T28" fmla="*/ 12 w 771"/>
                <a:gd name="T29" fmla="*/ 668 h 714"/>
                <a:gd name="T30" fmla="*/ 46 w 771"/>
                <a:gd name="T31" fmla="*/ 702 h 714"/>
                <a:gd name="T32" fmla="*/ 248 w 771"/>
                <a:gd name="T33" fmla="*/ 702 h 714"/>
                <a:gd name="T34" fmla="*/ 282 w 771"/>
                <a:gd name="T35" fmla="*/ 668 h 714"/>
                <a:gd name="T36" fmla="*/ 282 w 771"/>
                <a:gd name="T37" fmla="*/ 273 h 714"/>
                <a:gd name="T38" fmla="*/ 725 w 771"/>
                <a:gd name="T39" fmla="*/ 273 h 714"/>
                <a:gd name="T40" fmla="*/ 759 w 771"/>
                <a:gd name="T41" fmla="*/ 239 h 714"/>
                <a:gd name="T42" fmla="*/ 759 w 771"/>
                <a:gd name="T43" fmla="*/ 46 h 714"/>
                <a:gd name="T44" fmla="*/ 725 w 771"/>
                <a:gd name="T45" fmla="*/ 12 h 714"/>
                <a:gd name="T46" fmla="*/ 46 w 771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4">
                  <a:moveTo>
                    <a:pt x="248" y="714"/>
                  </a:moveTo>
                  <a:cubicBezTo>
                    <a:pt x="46" y="714"/>
                    <a:pt x="46" y="714"/>
                    <a:pt x="46" y="714"/>
                  </a:cubicBezTo>
                  <a:cubicBezTo>
                    <a:pt x="21" y="714"/>
                    <a:pt x="0" y="693"/>
                    <a:pt x="0" y="66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25" y="0"/>
                    <a:pt x="725" y="0"/>
                    <a:pt x="725" y="0"/>
                  </a:cubicBezTo>
                  <a:cubicBezTo>
                    <a:pt x="750" y="0"/>
                    <a:pt x="771" y="20"/>
                    <a:pt x="771" y="46"/>
                  </a:cubicBezTo>
                  <a:cubicBezTo>
                    <a:pt x="771" y="239"/>
                    <a:pt x="771" y="239"/>
                    <a:pt x="771" y="239"/>
                  </a:cubicBezTo>
                  <a:cubicBezTo>
                    <a:pt x="771" y="264"/>
                    <a:pt x="750" y="285"/>
                    <a:pt x="725" y="285"/>
                  </a:cubicBezTo>
                  <a:cubicBezTo>
                    <a:pt x="294" y="285"/>
                    <a:pt x="294" y="285"/>
                    <a:pt x="294" y="285"/>
                  </a:cubicBezTo>
                  <a:cubicBezTo>
                    <a:pt x="294" y="668"/>
                    <a:pt x="294" y="668"/>
                    <a:pt x="294" y="668"/>
                  </a:cubicBezTo>
                  <a:cubicBezTo>
                    <a:pt x="294" y="693"/>
                    <a:pt x="273" y="714"/>
                    <a:pt x="248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68"/>
                    <a:pt x="12" y="668"/>
                    <a:pt x="12" y="668"/>
                  </a:cubicBezTo>
                  <a:cubicBezTo>
                    <a:pt x="12" y="687"/>
                    <a:pt x="27" y="702"/>
                    <a:pt x="46" y="702"/>
                  </a:cubicBezTo>
                  <a:cubicBezTo>
                    <a:pt x="248" y="702"/>
                    <a:pt x="248" y="702"/>
                    <a:pt x="248" y="702"/>
                  </a:cubicBezTo>
                  <a:cubicBezTo>
                    <a:pt x="267" y="702"/>
                    <a:pt x="282" y="687"/>
                    <a:pt x="282" y="668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725" y="273"/>
                    <a:pt x="725" y="273"/>
                    <a:pt x="725" y="273"/>
                  </a:cubicBezTo>
                  <a:cubicBezTo>
                    <a:pt x="744" y="273"/>
                    <a:pt x="759" y="257"/>
                    <a:pt x="759" y="239"/>
                  </a:cubicBezTo>
                  <a:cubicBezTo>
                    <a:pt x="759" y="46"/>
                    <a:pt x="759" y="46"/>
                    <a:pt x="759" y="46"/>
                  </a:cubicBezTo>
                  <a:cubicBezTo>
                    <a:pt x="759" y="27"/>
                    <a:pt x="744" y="12"/>
                    <a:pt x="725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A42518C1-E610-4E32-922F-A4F8F890B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2395538"/>
              <a:ext cx="1616075" cy="1481138"/>
            </a:xfrm>
            <a:custGeom>
              <a:avLst/>
              <a:gdLst>
                <a:gd name="T0" fmla="*/ 1018 w 1018"/>
                <a:gd name="T1" fmla="*/ 0 h 933"/>
                <a:gd name="T2" fmla="*/ 1018 w 1018"/>
                <a:gd name="T3" fmla="*/ 290 h 933"/>
                <a:gd name="T4" fmla="*/ 303 w 1018"/>
                <a:gd name="T5" fmla="*/ 290 h 933"/>
                <a:gd name="T6" fmla="*/ 303 w 1018"/>
                <a:gd name="T7" fmla="*/ 933 h 933"/>
                <a:gd name="T8" fmla="*/ 0 w 1018"/>
                <a:gd name="T9" fmla="*/ 933 h 933"/>
                <a:gd name="T10" fmla="*/ 0 w 1018"/>
                <a:gd name="T11" fmla="*/ 0 h 933"/>
                <a:gd name="T12" fmla="*/ 1018 w 1018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3">
                  <a:moveTo>
                    <a:pt x="1018" y="0"/>
                  </a:moveTo>
                  <a:lnTo>
                    <a:pt x="1018" y="290"/>
                  </a:lnTo>
                  <a:lnTo>
                    <a:pt x="303" y="290"/>
                  </a:lnTo>
                  <a:lnTo>
                    <a:pt x="303" y="933"/>
                  </a:lnTo>
                  <a:lnTo>
                    <a:pt x="0" y="933"/>
                  </a:lnTo>
                  <a:lnTo>
                    <a:pt x="0" y="0"/>
                  </a:lnTo>
                  <a:lnTo>
                    <a:pt x="1018" y="0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BCDA7B-4E5D-473A-91D2-6F816BF14A03}"/>
              </a:ext>
            </a:extLst>
          </p:cNvPr>
          <p:cNvGrpSpPr/>
          <p:nvPr/>
        </p:nvGrpSpPr>
        <p:grpSpPr>
          <a:xfrm>
            <a:off x="4132263" y="4243388"/>
            <a:ext cx="1835150" cy="1704975"/>
            <a:chOff x="4132263" y="4243388"/>
            <a:chExt cx="1835150" cy="1704975"/>
          </a:xfrm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3898142A-2BC0-4483-B8D9-9A5B62710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4257675"/>
              <a:ext cx="1806575" cy="1676400"/>
            </a:xfrm>
            <a:custGeom>
              <a:avLst/>
              <a:gdLst>
                <a:gd name="T0" fmla="*/ 40 w 759"/>
                <a:gd name="T1" fmla="*/ 704 h 704"/>
                <a:gd name="T2" fmla="*/ 0 w 759"/>
                <a:gd name="T3" fmla="*/ 664 h 704"/>
                <a:gd name="T4" fmla="*/ 0 w 759"/>
                <a:gd name="T5" fmla="*/ 40 h 704"/>
                <a:gd name="T6" fmla="*/ 40 w 759"/>
                <a:gd name="T7" fmla="*/ 0 h 704"/>
                <a:gd name="T8" fmla="*/ 242 w 759"/>
                <a:gd name="T9" fmla="*/ 0 h 704"/>
                <a:gd name="T10" fmla="*/ 282 w 759"/>
                <a:gd name="T11" fmla="*/ 40 h 704"/>
                <a:gd name="T12" fmla="*/ 282 w 759"/>
                <a:gd name="T13" fmla="*/ 431 h 704"/>
                <a:gd name="T14" fmla="*/ 719 w 759"/>
                <a:gd name="T15" fmla="*/ 431 h 704"/>
                <a:gd name="T16" fmla="*/ 759 w 759"/>
                <a:gd name="T17" fmla="*/ 471 h 704"/>
                <a:gd name="T18" fmla="*/ 759 w 759"/>
                <a:gd name="T19" fmla="*/ 664 h 704"/>
                <a:gd name="T20" fmla="*/ 719 w 759"/>
                <a:gd name="T21" fmla="*/ 704 h 704"/>
                <a:gd name="T22" fmla="*/ 40 w 759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64" y="0"/>
                    <a:pt x="282" y="18"/>
                    <a:pt x="282" y="40"/>
                  </a:cubicBezTo>
                  <a:cubicBezTo>
                    <a:pt x="282" y="431"/>
                    <a:pt x="282" y="431"/>
                    <a:pt x="282" y="431"/>
                  </a:cubicBezTo>
                  <a:cubicBezTo>
                    <a:pt x="719" y="431"/>
                    <a:pt x="719" y="431"/>
                    <a:pt x="719" y="431"/>
                  </a:cubicBezTo>
                  <a:cubicBezTo>
                    <a:pt x="741" y="431"/>
                    <a:pt x="759" y="449"/>
                    <a:pt x="759" y="471"/>
                  </a:cubicBezTo>
                  <a:cubicBezTo>
                    <a:pt x="759" y="664"/>
                    <a:pt x="759" y="664"/>
                    <a:pt x="759" y="664"/>
                  </a:cubicBezTo>
                  <a:cubicBezTo>
                    <a:pt x="759" y="686"/>
                    <a:pt x="741" y="704"/>
                    <a:pt x="719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E84537A2-87E8-4359-B8D7-115881B176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4243388"/>
              <a:ext cx="1835150" cy="1704975"/>
            </a:xfrm>
            <a:custGeom>
              <a:avLst/>
              <a:gdLst>
                <a:gd name="T0" fmla="*/ 725 w 771"/>
                <a:gd name="T1" fmla="*/ 716 h 716"/>
                <a:gd name="T2" fmla="*/ 46 w 771"/>
                <a:gd name="T3" fmla="*/ 716 h 716"/>
                <a:gd name="T4" fmla="*/ 0 w 771"/>
                <a:gd name="T5" fmla="*/ 670 h 716"/>
                <a:gd name="T6" fmla="*/ 0 w 771"/>
                <a:gd name="T7" fmla="*/ 46 h 716"/>
                <a:gd name="T8" fmla="*/ 46 w 771"/>
                <a:gd name="T9" fmla="*/ 0 h 716"/>
                <a:gd name="T10" fmla="*/ 248 w 771"/>
                <a:gd name="T11" fmla="*/ 0 h 716"/>
                <a:gd name="T12" fmla="*/ 294 w 771"/>
                <a:gd name="T13" fmla="*/ 46 h 716"/>
                <a:gd name="T14" fmla="*/ 294 w 771"/>
                <a:gd name="T15" fmla="*/ 431 h 716"/>
                <a:gd name="T16" fmla="*/ 725 w 771"/>
                <a:gd name="T17" fmla="*/ 431 h 716"/>
                <a:gd name="T18" fmla="*/ 771 w 771"/>
                <a:gd name="T19" fmla="*/ 477 h 716"/>
                <a:gd name="T20" fmla="*/ 771 w 771"/>
                <a:gd name="T21" fmla="*/ 670 h 716"/>
                <a:gd name="T22" fmla="*/ 725 w 771"/>
                <a:gd name="T23" fmla="*/ 716 h 716"/>
                <a:gd name="T24" fmla="*/ 46 w 771"/>
                <a:gd name="T25" fmla="*/ 12 h 716"/>
                <a:gd name="T26" fmla="*/ 12 w 771"/>
                <a:gd name="T27" fmla="*/ 46 h 716"/>
                <a:gd name="T28" fmla="*/ 12 w 771"/>
                <a:gd name="T29" fmla="*/ 670 h 716"/>
                <a:gd name="T30" fmla="*/ 46 w 771"/>
                <a:gd name="T31" fmla="*/ 704 h 716"/>
                <a:gd name="T32" fmla="*/ 725 w 771"/>
                <a:gd name="T33" fmla="*/ 704 h 716"/>
                <a:gd name="T34" fmla="*/ 759 w 771"/>
                <a:gd name="T35" fmla="*/ 670 h 716"/>
                <a:gd name="T36" fmla="*/ 759 w 771"/>
                <a:gd name="T37" fmla="*/ 477 h 716"/>
                <a:gd name="T38" fmla="*/ 725 w 771"/>
                <a:gd name="T39" fmla="*/ 443 h 716"/>
                <a:gd name="T40" fmla="*/ 282 w 771"/>
                <a:gd name="T41" fmla="*/ 443 h 716"/>
                <a:gd name="T42" fmla="*/ 282 w 771"/>
                <a:gd name="T43" fmla="*/ 46 h 716"/>
                <a:gd name="T44" fmla="*/ 248 w 771"/>
                <a:gd name="T45" fmla="*/ 12 h 716"/>
                <a:gd name="T46" fmla="*/ 46 w 771"/>
                <a:gd name="T47" fmla="*/ 1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6">
                  <a:moveTo>
                    <a:pt x="725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1" y="716"/>
                    <a:pt x="0" y="696"/>
                    <a:pt x="0" y="6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73" y="0"/>
                    <a:pt x="294" y="21"/>
                    <a:pt x="294" y="46"/>
                  </a:cubicBezTo>
                  <a:cubicBezTo>
                    <a:pt x="294" y="431"/>
                    <a:pt x="294" y="431"/>
                    <a:pt x="294" y="431"/>
                  </a:cubicBezTo>
                  <a:cubicBezTo>
                    <a:pt x="725" y="431"/>
                    <a:pt x="725" y="431"/>
                    <a:pt x="725" y="431"/>
                  </a:cubicBezTo>
                  <a:cubicBezTo>
                    <a:pt x="750" y="431"/>
                    <a:pt x="771" y="452"/>
                    <a:pt x="771" y="477"/>
                  </a:cubicBezTo>
                  <a:cubicBezTo>
                    <a:pt x="771" y="670"/>
                    <a:pt x="771" y="670"/>
                    <a:pt x="771" y="670"/>
                  </a:cubicBezTo>
                  <a:cubicBezTo>
                    <a:pt x="771" y="696"/>
                    <a:pt x="750" y="716"/>
                    <a:pt x="725" y="7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5" y="704"/>
                    <a:pt x="725" y="704"/>
                    <a:pt x="725" y="704"/>
                  </a:cubicBezTo>
                  <a:cubicBezTo>
                    <a:pt x="744" y="704"/>
                    <a:pt x="759" y="689"/>
                    <a:pt x="759" y="670"/>
                  </a:cubicBezTo>
                  <a:cubicBezTo>
                    <a:pt x="759" y="477"/>
                    <a:pt x="759" y="477"/>
                    <a:pt x="759" y="477"/>
                  </a:cubicBezTo>
                  <a:cubicBezTo>
                    <a:pt x="759" y="459"/>
                    <a:pt x="744" y="443"/>
                    <a:pt x="725" y="443"/>
                  </a:cubicBezTo>
                  <a:cubicBezTo>
                    <a:pt x="282" y="443"/>
                    <a:pt x="282" y="443"/>
                    <a:pt x="282" y="443"/>
                  </a:cubicBezTo>
                  <a:cubicBezTo>
                    <a:pt x="282" y="46"/>
                    <a:pt x="282" y="46"/>
                    <a:pt x="282" y="46"/>
                  </a:cubicBezTo>
                  <a:cubicBezTo>
                    <a:pt x="282" y="27"/>
                    <a:pt x="267" y="12"/>
                    <a:pt x="248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3EBF28F1-A86A-4301-BDB3-0B128722C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4352925"/>
              <a:ext cx="1616075" cy="1485900"/>
            </a:xfrm>
            <a:custGeom>
              <a:avLst/>
              <a:gdLst>
                <a:gd name="T0" fmla="*/ 1018 w 1018"/>
                <a:gd name="T1" fmla="*/ 647 h 936"/>
                <a:gd name="T2" fmla="*/ 1018 w 1018"/>
                <a:gd name="T3" fmla="*/ 936 h 936"/>
                <a:gd name="T4" fmla="*/ 0 w 1018"/>
                <a:gd name="T5" fmla="*/ 936 h 936"/>
                <a:gd name="T6" fmla="*/ 0 w 1018"/>
                <a:gd name="T7" fmla="*/ 0 h 936"/>
                <a:gd name="T8" fmla="*/ 303 w 1018"/>
                <a:gd name="T9" fmla="*/ 0 h 936"/>
                <a:gd name="T10" fmla="*/ 303 w 1018"/>
                <a:gd name="T11" fmla="*/ 647 h 936"/>
                <a:gd name="T12" fmla="*/ 1018 w 1018"/>
                <a:gd name="T13" fmla="*/ 64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6">
                  <a:moveTo>
                    <a:pt x="1018" y="647"/>
                  </a:moveTo>
                  <a:lnTo>
                    <a:pt x="1018" y="936"/>
                  </a:lnTo>
                  <a:lnTo>
                    <a:pt x="0" y="936"/>
                  </a:lnTo>
                  <a:lnTo>
                    <a:pt x="0" y="0"/>
                  </a:lnTo>
                  <a:lnTo>
                    <a:pt x="303" y="0"/>
                  </a:lnTo>
                  <a:lnTo>
                    <a:pt x="303" y="647"/>
                  </a:lnTo>
                  <a:lnTo>
                    <a:pt x="1018" y="647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5FC60C5-714A-4AE3-998B-25E362336978}"/>
              </a:ext>
            </a:extLst>
          </p:cNvPr>
          <p:cNvGrpSpPr/>
          <p:nvPr/>
        </p:nvGrpSpPr>
        <p:grpSpPr>
          <a:xfrm>
            <a:off x="6224588" y="4243388"/>
            <a:ext cx="1830388" cy="1704975"/>
            <a:chOff x="6224588" y="4243388"/>
            <a:chExt cx="1830388" cy="1704975"/>
          </a:xfrm>
        </p:grpSpPr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E3FB699D-2149-4EAD-B4CD-80D8F1C2E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4257675"/>
              <a:ext cx="1801813" cy="1676400"/>
            </a:xfrm>
            <a:custGeom>
              <a:avLst/>
              <a:gdLst>
                <a:gd name="T0" fmla="*/ 40 w 757"/>
                <a:gd name="T1" fmla="*/ 704 h 704"/>
                <a:gd name="T2" fmla="*/ 0 w 757"/>
                <a:gd name="T3" fmla="*/ 664 h 704"/>
                <a:gd name="T4" fmla="*/ 0 w 757"/>
                <a:gd name="T5" fmla="*/ 471 h 704"/>
                <a:gd name="T6" fmla="*/ 40 w 757"/>
                <a:gd name="T7" fmla="*/ 431 h 704"/>
                <a:gd name="T8" fmla="*/ 475 w 757"/>
                <a:gd name="T9" fmla="*/ 431 h 704"/>
                <a:gd name="T10" fmla="*/ 475 w 757"/>
                <a:gd name="T11" fmla="*/ 40 h 704"/>
                <a:gd name="T12" fmla="*/ 515 w 757"/>
                <a:gd name="T13" fmla="*/ 0 h 704"/>
                <a:gd name="T14" fmla="*/ 717 w 757"/>
                <a:gd name="T15" fmla="*/ 0 h 704"/>
                <a:gd name="T16" fmla="*/ 757 w 757"/>
                <a:gd name="T17" fmla="*/ 40 h 704"/>
                <a:gd name="T18" fmla="*/ 757 w 757"/>
                <a:gd name="T19" fmla="*/ 664 h 704"/>
                <a:gd name="T20" fmla="*/ 717 w 757"/>
                <a:gd name="T21" fmla="*/ 704 h 704"/>
                <a:gd name="T22" fmla="*/ 40 w 757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49"/>
                    <a:pt x="18" y="431"/>
                    <a:pt x="40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18"/>
                    <a:pt x="493" y="0"/>
                    <a:pt x="515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8"/>
                    <a:pt x="757" y="40"/>
                  </a:cubicBezTo>
                  <a:cubicBezTo>
                    <a:pt x="757" y="664"/>
                    <a:pt x="757" y="664"/>
                    <a:pt x="757" y="664"/>
                  </a:cubicBezTo>
                  <a:cubicBezTo>
                    <a:pt x="757" y="686"/>
                    <a:pt x="739" y="704"/>
                    <a:pt x="717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701DE09D-2857-440F-93E2-D43792B94E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4243388"/>
              <a:ext cx="1830388" cy="1704975"/>
            </a:xfrm>
            <a:custGeom>
              <a:avLst/>
              <a:gdLst>
                <a:gd name="T0" fmla="*/ 723 w 769"/>
                <a:gd name="T1" fmla="*/ 716 h 716"/>
                <a:gd name="T2" fmla="*/ 46 w 769"/>
                <a:gd name="T3" fmla="*/ 716 h 716"/>
                <a:gd name="T4" fmla="*/ 0 w 769"/>
                <a:gd name="T5" fmla="*/ 670 h 716"/>
                <a:gd name="T6" fmla="*/ 0 w 769"/>
                <a:gd name="T7" fmla="*/ 477 h 716"/>
                <a:gd name="T8" fmla="*/ 46 w 769"/>
                <a:gd name="T9" fmla="*/ 431 h 716"/>
                <a:gd name="T10" fmla="*/ 475 w 769"/>
                <a:gd name="T11" fmla="*/ 431 h 716"/>
                <a:gd name="T12" fmla="*/ 475 w 769"/>
                <a:gd name="T13" fmla="*/ 46 h 716"/>
                <a:gd name="T14" fmla="*/ 521 w 769"/>
                <a:gd name="T15" fmla="*/ 0 h 716"/>
                <a:gd name="T16" fmla="*/ 723 w 769"/>
                <a:gd name="T17" fmla="*/ 0 h 716"/>
                <a:gd name="T18" fmla="*/ 769 w 769"/>
                <a:gd name="T19" fmla="*/ 46 h 716"/>
                <a:gd name="T20" fmla="*/ 769 w 769"/>
                <a:gd name="T21" fmla="*/ 670 h 716"/>
                <a:gd name="T22" fmla="*/ 723 w 769"/>
                <a:gd name="T23" fmla="*/ 716 h 716"/>
                <a:gd name="T24" fmla="*/ 46 w 769"/>
                <a:gd name="T25" fmla="*/ 443 h 716"/>
                <a:gd name="T26" fmla="*/ 12 w 769"/>
                <a:gd name="T27" fmla="*/ 477 h 716"/>
                <a:gd name="T28" fmla="*/ 12 w 769"/>
                <a:gd name="T29" fmla="*/ 670 h 716"/>
                <a:gd name="T30" fmla="*/ 46 w 769"/>
                <a:gd name="T31" fmla="*/ 704 h 716"/>
                <a:gd name="T32" fmla="*/ 723 w 769"/>
                <a:gd name="T33" fmla="*/ 704 h 716"/>
                <a:gd name="T34" fmla="*/ 757 w 769"/>
                <a:gd name="T35" fmla="*/ 670 h 716"/>
                <a:gd name="T36" fmla="*/ 757 w 769"/>
                <a:gd name="T37" fmla="*/ 46 h 716"/>
                <a:gd name="T38" fmla="*/ 723 w 769"/>
                <a:gd name="T39" fmla="*/ 12 h 716"/>
                <a:gd name="T40" fmla="*/ 521 w 769"/>
                <a:gd name="T41" fmla="*/ 12 h 716"/>
                <a:gd name="T42" fmla="*/ 487 w 769"/>
                <a:gd name="T43" fmla="*/ 46 h 716"/>
                <a:gd name="T44" fmla="*/ 487 w 769"/>
                <a:gd name="T45" fmla="*/ 443 h 716"/>
                <a:gd name="T46" fmla="*/ 46 w 769"/>
                <a:gd name="T47" fmla="*/ 4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6">
                  <a:moveTo>
                    <a:pt x="723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0" y="716"/>
                    <a:pt x="0" y="696"/>
                    <a:pt x="0" y="670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452"/>
                    <a:pt x="20" y="431"/>
                    <a:pt x="46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6"/>
                    <a:pt x="475" y="46"/>
                    <a:pt x="475" y="46"/>
                  </a:cubicBezTo>
                  <a:cubicBezTo>
                    <a:pt x="475" y="21"/>
                    <a:pt x="495" y="0"/>
                    <a:pt x="521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1"/>
                    <a:pt x="769" y="46"/>
                  </a:cubicBezTo>
                  <a:cubicBezTo>
                    <a:pt x="769" y="670"/>
                    <a:pt x="769" y="670"/>
                    <a:pt x="769" y="670"/>
                  </a:cubicBezTo>
                  <a:cubicBezTo>
                    <a:pt x="769" y="696"/>
                    <a:pt x="748" y="716"/>
                    <a:pt x="723" y="716"/>
                  </a:cubicBezTo>
                  <a:close/>
                  <a:moveTo>
                    <a:pt x="46" y="443"/>
                  </a:moveTo>
                  <a:cubicBezTo>
                    <a:pt x="27" y="443"/>
                    <a:pt x="12" y="459"/>
                    <a:pt x="12" y="477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3" y="704"/>
                    <a:pt x="723" y="704"/>
                    <a:pt x="723" y="704"/>
                  </a:cubicBezTo>
                  <a:cubicBezTo>
                    <a:pt x="742" y="704"/>
                    <a:pt x="757" y="689"/>
                    <a:pt x="757" y="670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cubicBezTo>
                    <a:pt x="521" y="12"/>
                    <a:pt x="521" y="12"/>
                    <a:pt x="521" y="12"/>
                  </a:cubicBezTo>
                  <a:cubicBezTo>
                    <a:pt x="502" y="12"/>
                    <a:pt x="487" y="27"/>
                    <a:pt x="487" y="46"/>
                  </a:cubicBezTo>
                  <a:cubicBezTo>
                    <a:pt x="487" y="443"/>
                    <a:pt x="487" y="443"/>
                    <a:pt x="487" y="443"/>
                  </a:cubicBezTo>
                  <a:lnTo>
                    <a:pt x="46" y="443"/>
                  </a:ln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E44AB1CF-7C61-4DBF-A5D4-4590F9A15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4352925"/>
              <a:ext cx="1611313" cy="1485900"/>
            </a:xfrm>
            <a:custGeom>
              <a:avLst/>
              <a:gdLst>
                <a:gd name="T0" fmla="*/ 1015 w 1015"/>
                <a:gd name="T1" fmla="*/ 0 h 936"/>
                <a:gd name="T2" fmla="*/ 1015 w 1015"/>
                <a:gd name="T3" fmla="*/ 936 h 936"/>
                <a:gd name="T4" fmla="*/ 0 w 1015"/>
                <a:gd name="T5" fmla="*/ 936 h 936"/>
                <a:gd name="T6" fmla="*/ 0 w 1015"/>
                <a:gd name="T7" fmla="*/ 647 h 936"/>
                <a:gd name="T8" fmla="*/ 712 w 1015"/>
                <a:gd name="T9" fmla="*/ 647 h 936"/>
                <a:gd name="T10" fmla="*/ 712 w 1015"/>
                <a:gd name="T11" fmla="*/ 0 h 936"/>
                <a:gd name="T12" fmla="*/ 1015 w 1015"/>
                <a:gd name="T13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6">
                  <a:moveTo>
                    <a:pt x="1015" y="0"/>
                  </a:moveTo>
                  <a:lnTo>
                    <a:pt x="1015" y="936"/>
                  </a:lnTo>
                  <a:lnTo>
                    <a:pt x="0" y="936"/>
                  </a:lnTo>
                  <a:lnTo>
                    <a:pt x="0" y="647"/>
                  </a:lnTo>
                  <a:lnTo>
                    <a:pt x="712" y="647"/>
                  </a:lnTo>
                  <a:lnTo>
                    <a:pt x="712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0D2191D-4364-48AE-B591-42C969A249A5}"/>
              </a:ext>
            </a:extLst>
          </p:cNvPr>
          <p:cNvGrpSpPr/>
          <p:nvPr/>
        </p:nvGrpSpPr>
        <p:grpSpPr>
          <a:xfrm>
            <a:off x="6224588" y="2286000"/>
            <a:ext cx="1830388" cy="1700213"/>
            <a:chOff x="6224588" y="2286000"/>
            <a:chExt cx="1830388" cy="1700213"/>
          </a:xfrm>
        </p:grpSpPr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A5C302D0-F38D-41E4-B14E-B8D518A9A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2300288"/>
              <a:ext cx="1801813" cy="1671638"/>
            </a:xfrm>
            <a:custGeom>
              <a:avLst/>
              <a:gdLst>
                <a:gd name="T0" fmla="*/ 515 w 757"/>
                <a:gd name="T1" fmla="*/ 702 h 702"/>
                <a:gd name="T2" fmla="*/ 475 w 757"/>
                <a:gd name="T3" fmla="*/ 662 h 702"/>
                <a:gd name="T4" fmla="*/ 475 w 757"/>
                <a:gd name="T5" fmla="*/ 273 h 702"/>
                <a:gd name="T6" fmla="*/ 40 w 757"/>
                <a:gd name="T7" fmla="*/ 273 h 702"/>
                <a:gd name="T8" fmla="*/ 0 w 757"/>
                <a:gd name="T9" fmla="*/ 233 h 702"/>
                <a:gd name="T10" fmla="*/ 0 w 757"/>
                <a:gd name="T11" fmla="*/ 40 h 702"/>
                <a:gd name="T12" fmla="*/ 40 w 757"/>
                <a:gd name="T13" fmla="*/ 0 h 702"/>
                <a:gd name="T14" fmla="*/ 717 w 757"/>
                <a:gd name="T15" fmla="*/ 0 h 702"/>
                <a:gd name="T16" fmla="*/ 757 w 757"/>
                <a:gd name="T17" fmla="*/ 40 h 702"/>
                <a:gd name="T18" fmla="*/ 757 w 757"/>
                <a:gd name="T19" fmla="*/ 662 h 702"/>
                <a:gd name="T20" fmla="*/ 717 w 757"/>
                <a:gd name="T21" fmla="*/ 702 h 702"/>
                <a:gd name="T22" fmla="*/ 515 w 757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2">
                  <a:moveTo>
                    <a:pt x="515" y="702"/>
                  </a:moveTo>
                  <a:cubicBezTo>
                    <a:pt x="493" y="702"/>
                    <a:pt x="475" y="684"/>
                    <a:pt x="475" y="662"/>
                  </a:cubicBezTo>
                  <a:cubicBezTo>
                    <a:pt x="475" y="273"/>
                    <a:pt x="475" y="273"/>
                    <a:pt x="475" y="273"/>
                  </a:cubicBezTo>
                  <a:cubicBezTo>
                    <a:pt x="40" y="273"/>
                    <a:pt x="40" y="273"/>
                    <a:pt x="40" y="273"/>
                  </a:cubicBezTo>
                  <a:cubicBezTo>
                    <a:pt x="18" y="273"/>
                    <a:pt x="0" y="255"/>
                    <a:pt x="0" y="2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7"/>
                    <a:pt x="757" y="40"/>
                  </a:cubicBezTo>
                  <a:cubicBezTo>
                    <a:pt x="757" y="662"/>
                    <a:pt x="757" y="662"/>
                    <a:pt x="757" y="662"/>
                  </a:cubicBezTo>
                  <a:cubicBezTo>
                    <a:pt x="757" y="684"/>
                    <a:pt x="739" y="702"/>
                    <a:pt x="717" y="702"/>
                  </a:cubicBezTo>
                  <a:lnTo>
                    <a:pt x="515" y="702"/>
                  </a:ln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2111B9DC-2D16-45A8-B4D8-C41081190D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2286000"/>
              <a:ext cx="1830388" cy="1700213"/>
            </a:xfrm>
            <a:custGeom>
              <a:avLst/>
              <a:gdLst>
                <a:gd name="T0" fmla="*/ 723 w 769"/>
                <a:gd name="T1" fmla="*/ 714 h 714"/>
                <a:gd name="T2" fmla="*/ 521 w 769"/>
                <a:gd name="T3" fmla="*/ 714 h 714"/>
                <a:gd name="T4" fmla="*/ 475 w 769"/>
                <a:gd name="T5" fmla="*/ 668 h 714"/>
                <a:gd name="T6" fmla="*/ 475 w 769"/>
                <a:gd name="T7" fmla="*/ 285 h 714"/>
                <a:gd name="T8" fmla="*/ 46 w 769"/>
                <a:gd name="T9" fmla="*/ 285 h 714"/>
                <a:gd name="T10" fmla="*/ 0 w 769"/>
                <a:gd name="T11" fmla="*/ 239 h 714"/>
                <a:gd name="T12" fmla="*/ 0 w 769"/>
                <a:gd name="T13" fmla="*/ 46 h 714"/>
                <a:gd name="T14" fmla="*/ 46 w 769"/>
                <a:gd name="T15" fmla="*/ 0 h 714"/>
                <a:gd name="T16" fmla="*/ 723 w 769"/>
                <a:gd name="T17" fmla="*/ 0 h 714"/>
                <a:gd name="T18" fmla="*/ 769 w 769"/>
                <a:gd name="T19" fmla="*/ 46 h 714"/>
                <a:gd name="T20" fmla="*/ 769 w 769"/>
                <a:gd name="T21" fmla="*/ 668 h 714"/>
                <a:gd name="T22" fmla="*/ 723 w 769"/>
                <a:gd name="T23" fmla="*/ 714 h 714"/>
                <a:gd name="T24" fmla="*/ 46 w 769"/>
                <a:gd name="T25" fmla="*/ 12 h 714"/>
                <a:gd name="T26" fmla="*/ 12 w 769"/>
                <a:gd name="T27" fmla="*/ 46 h 714"/>
                <a:gd name="T28" fmla="*/ 12 w 769"/>
                <a:gd name="T29" fmla="*/ 239 h 714"/>
                <a:gd name="T30" fmla="*/ 46 w 769"/>
                <a:gd name="T31" fmla="*/ 273 h 714"/>
                <a:gd name="T32" fmla="*/ 487 w 769"/>
                <a:gd name="T33" fmla="*/ 273 h 714"/>
                <a:gd name="T34" fmla="*/ 487 w 769"/>
                <a:gd name="T35" fmla="*/ 668 h 714"/>
                <a:gd name="T36" fmla="*/ 521 w 769"/>
                <a:gd name="T37" fmla="*/ 702 h 714"/>
                <a:gd name="T38" fmla="*/ 723 w 769"/>
                <a:gd name="T39" fmla="*/ 702 h 714"/>
                <a:gd name="T40" fmla="*/ 757 w 769"/>
                <a:gd name="T41" fmla="*/ 668 h 714"/>
                <a:gd name="T42" fmla="*/ 757 w 769"/>
                <a:gd name="T43" fmla="*/ 46 h 714"/>
                <a:gd name="T44" fmla="*/ 723 w 769"/>
                <a:gd name="T45" fmla="*/ 12 h 714"/>
                <a:gd name="T46" fmla="*/ 46 w 769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4">
                  <a:moveTo>
                    <a:pt x="723" y="714"/>
                  </a:moveTo>
                  <a:cubicBezTo>
                    <a:pt x="521" y="714"/>
                    <a:pt x="521" y="714"/>
                    <a:pt x="521" y="714"/>
                  </a:cubicBezTo>
                  <a:cubicBezTo>
                    <a:pt x="495" y="714"/>
                    <a:pt x="475" y="693"/>
                    <a:pt x="475" y="668"/>
                  </a:cubicBezTo>
                  <a:cubicBezTo>
                    <a:pt x="475" y="285"/>
                    <a:pt x="475" y="285"/>
                    <a:pt x="475" y="285"/>
                  </a:cubicBezTo>
                  <a:cubicBezTo>
                    <a:pt x="46" y="285"/>
                    <a:pt x="46" y="285"/>
                    <a:pt x="46" y="285"/>
                  </a:cubicBezTo>
                  <a:cubicBezTo>
                    <a:pt x="20" y="285"/>
                    <a:pt x="0" y="264"/>
                    <a:pt x="0" y="23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0" y="0"/>
                    <a:pt x="46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0"/>
                    <a:pt x="769" y="46"/>
                  </a:cubicBezTo>
                  <a:cubicBezTo>
                    <a:pt x="769" y="668"/>
                    <a:pt x="769" y="668"/>
                    <a:pt x="769" y="668"/>
                  </a:cubicBezTo>
                  <a:cubicBezTo>
                    <a:pt x="769" y="693"/>
                    <a:pt x="748" y="714"/>
                    <a:pt x="723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57"/>
                    <a:pt x="27" y="273"/>
                    <a:pt x="46" y="273"/>
                  </a:cubicBezTo>
                  <a:cubicBezTo>
                    <a:pt x="487" y="273"/>
                    <a:pt x="487" y="273"/>
                    <a:pt x="487" y="273"/>
                  </a:cubicBezTo>
                  <a:cubicBezTo>
                    <a:pt x="487" y="668"/>
                    <a:pt x="487" y="668"/>
                    <a:pt x="487" y="668"/>
                  </a:cubicBezTo>
                  <a:cubicBezTo>
                    <a:pt x="487" y="687"/>
                    <a:pt x="502" y="702"/>
                    <a:pt x="521" y="702"/>
                  </a:cubicBezTo>
                  <a:cubicBezTo>
                    <a:pt x="723" y="702"/>
                    <a:pt x="723" y="702"/>
                    <a:pt x="723" y="702"/>
                  </a:cubicBezTo>
                  <a:cubicBezTo>
                    <a:pt x="742" y="702"/>
                    <a:pt x="757" y="687"/>
                    <a:pt x="757" y="668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75D855AD-0873-4CC2-9CF1-B702E15CA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2395538"/>
              <a:ext cx="1611313" cy="1481138"/>
            </a:xfrm>
            <a:custGeom>
              <a:avLst/>
              <a:gdLst>
                <a:gd name="T0" fmla="*/ 1015 w 1015"/>
                <a:gd name="T1" fmla="*/ 0 h 933"/>
                <a:gd name="T2" fmla="*/ 1015 w 1015"/>
                <a:gd name="T3" fmla="*/ 933 h 933"/>
                <a:gd name="T4" fmla="*/ 712 w 1015"/>
                <a:gd name="T5" fmla="*/ 933 h 933"/>
                <a:gd name="T6" fmla="*/ 712 w 1015"/>
                <a:gd name="T7" fmla="*/ 290 h 933"/>
                <a:gd name="T8" fmla="*/ 0 w 1015"/>
                <a:gd name="T9" fmla="*/ 290 h 933"/>
                <a:gd name="T10" fmla="*/ 0 w 1015"/>
                <a:gd name="T11" fmla="*/ 0 h 933"/>
                <a:gd name="T12" fmla="*/ 1015 w 1015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3">
                  <a:moveTo>
                    <a:pt x="1015" y="0"/>
                  </a:moveTo>
                  <a:lnTo>
                    <a:pt x="1015" y="933"/>
                  </a:lnTo>
                  <a:lnTo>
                    <a:pt x="712" y="933"/>
                  </a:lnTo>
                  <a:lnTo>
                    <a:pt x="712" y="290"/>
                  </a:lnTo>
                  <a:lnTo>
                    <a:pt x="0" y="290"/>
                  </a:lnTo>
                  <a:lnTo>
                    <a:pt x="0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8A0D8FB-FFAA-4723-BFEB-CBE417E9E03D}"/>
              </a:ext>
            </a:extLst>
          </p:cNvPr>
          <p:cNvGrpSpPr/>
          <p:nvPr/>
        </p:nvGrpSpPr>
        <p:grpSpPr>
          <a:xfrm>
            <a:off x="5084763" y="3214688"/>
            <a:ext cx="758825" cy="742950"/>
            <a:chOff x="5084763" y="3214688"/>
            <a:chExt cx="758825" cy="742950"/>
          </a:xfrm>
        </p:grpSpPr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E8903DBA-5A42-4FF8-801D-0360DAEFF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3228975"/>
              <a:ext cx="730250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6A89C261-7E95-4E6D-9E13-06D98FE589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3214688"/>
              <a:ext cx="758825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9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8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0">
              <a:extLst>
                <a:ext uri="{FF2B5EF4-FFF2-40B4-BE49-F238E27FC236}">
                  <a16:creationId xmlns:a16="http://schemas.microsoft.com/office/drawing/2014/main" id="{3CD5507A-D131-45CB-8AE1-B898324A7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3324225"/>
              <a:ext cx="539750" cy="523875"/>
            </a:xfrm>
            <a:prstGeom prst="rect">
              <a:avLst/>
            </a:pr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E3778BA-98C9-467B-A383-8E856008B201}"/>
              </a:ext>
            </a:extLst>
          </p:cNvPr>
          <p:cNvGrpSpPr/>
          <p:nvPr/>
        </p:nvGrpSpPr>
        <p:grpSpPr>
          <a:xfrm>
            <a:off x="5084763" y="4271963"/>
            <a:ext cx="758825" cy="752475"/>
            <a:chOff x="5084763" y="4271963"/>
            <a:chExt cx="758825" cy="752475"/>
          </a:xfrm>
        </p:grpSpPr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0F328F69-7FE3-469F-9941-BF7C009C2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4286250"/>
              <a:ext cx="730250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0E7F1D5B-2BE8-4181-8C3A-2EAEC39F9C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4271963"/>
              <a:ext cx="758825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9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8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23">
              <a:extLst>
                <a:ext uri="{FF2B5EF4-FFF2-40B4-BE49-F238E27FC236}">
                  <a16:creationId xmlns:a16="http://schemas.microsoft.com/office/drawing/2014/main" id="{5B4288E7-CF71-4FC8-AA77-E7A191882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4381500"/>
              <a:ext cx="539750" cy="533400"/>
            </a:xfrm>
            <a:prstGeom prst="rect">
              <a:avLst/>
            </a:pr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EFA5AF7-3F36-47B0-A682-1CD70087ABD7}"/>
              </a:ext>
            </a:extLst>
          </p:cNvPr>
          <p:cNvGrpSpPr/>
          <p:nvPr/>
        </p:nvGrpSpPr>
        <p:grpSpPr>
          <a:xfrm>
            <a:off x="6350001" y="3214688"/>
            <a:ext cx="760413" cy="742950"/>
            <a:chOff x="6350001" y="3214688"/>
            <a:chExt cx="760413" cy="742950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9CEDD519-10CD-4FCB-B5D8-89EB5E529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3228975"/>
              <a:ext cx="731838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DB59FB08-C081-4E53-9BD4-021D2BF6CF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3214688"/>
              <a:ext cx="760413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8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7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728E7198-77A1-4EC1-8918-E0FEA63A4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3324225"/>
              <a:ext cx="541338" cy="523875"/>
            </a:xfrm>
            <a:prstGeom prst="rect">
              <a:avLst/>
            </a:pr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F7396ED-6165-4FD5-B48D-88BF4799F0D1}"/>
              </a:ext>
            </a:extLst>
          </p:cNvPr>
          <p:cNvGrpSpPr/>
          <p:nvPr/>
        </p:nvGrpSpPr>
        <p:grpSpPr>
          <a:xfrm>
            <a:off x="6350001" y="4271963"/>
            <a:ext cx="760413" cy="752475"/>
            <a:chOff x="6350001" y="4271963"/>
            <a:chExt cx="760413" cy="752475"/>
          </a:xfrm>
        </p:grpSpPr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0673C614-1948-464D-8234-1E49C096F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4286250"/>
              <a:ext cx="731838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8FDA36B7-05CF-42DE-B53E-04F1DFD0D6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4271963"/>
              <a:ext cx="760413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8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7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29">
              <a:extLst>
                <a:ext uri="{FF2B5EF4-FFF2-40B4-BE49-F238E27FC236}">
                  <a16:creationId xmlns:a16="http://schemas.microsoft.com/office/drawing/2014/main" id="{952C1E87-6B5B-48DB-A847-B6AB68E66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81500"/>
              <a:ext cx="541338" cy="533400"/>
            </a:xfrm>
            <a:prstGeom prst="rect">
              <a:avLst/>
            </a:pr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199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E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4E4420-0B67-4561-8897-A16B138487FE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5452"/>
                </a:solidFill>
                <a:latin typeface="Montserrat ExtraBold" panose="00000900000000000000" pitchFamily="2" charset="0"/>
              </a:rPr>
              <a:t>Square Infographics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E84153-4068-4BF5-94D5-636F44F721C3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5452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F061512-2F3A-40C8-ABB7-17FDCE239657}"/>
              </a:ext>
            </a:extLst>
          </p:cNvPr>
          <p:cNvGrpSpPr/>
          <p:nvPr/>
        </p:nvGrpSpPr>
        <p:grpSpPr>
          <a:xfrm>
            <a:off x="50800" y="2278706"/>
            <a:ext cx="3892220" cy="1505937"/>
            <a:chOff x="-33894" y="1905876"/>
            <a:chExt cx="3976914" cy="150593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F5A9157-8C69-4797-9280-EF525B96E231}"/>
                </a:ext>
              </a:extLst>
            </p:cNvPr>
            <p:cNvSpPr txBox="1"/>
            <p:nvPr/>
          </p:nvSpPr>
          <p:spPr>
            <a:xfrm>
              <a:off x="-33894" y="1905876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445452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F5802E6-F1F9-47CF-850D-9C174C6B2401}"/>
                </a:ext>
              </a:extLst>
            </p:cNvPr>
            <p:cNvSpPr txBox="1"/>
            <p:nvPr/>
          </p:nvSpPr>
          <p:spPr>
            <a:xfrm>
              <a:off x="-33894" y="2396150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445452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52FA9B0-4542-42F0-BB3F-6AA9201C42BF}"/>
              </a:ext>
            </a:extLst>
          </p:cNvPr>
          <p:cNvGrpSpPr/>
          <p:nvPr/>
        </p:nvGrpSpPr>
        <p:grpSpPr>
          <a:xfrm>
            <a:off x="50800" y="4505997"/>
            <a:ext cx="3892220" cy="1505937"/>
            <a:chOff x="-33894" y="4892103"/>
            <a:chExt cx="3976914" cy="150593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7BDCFF2-3ED2-4CA9-8D86-3BE7BA62C512}"/>
                </a:ext>
              </a:extLst>
            </p:cNvPr>
            <p:cNvSpPr txBox="1"/>
            <p:nvPr/>
          </p:nvSpPr>
          <p:spPr>
            <a:xfrm>
              <a:off x="-33894" y="4892103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b="1" dirty="0">
                  <a:solidFill>
                    <a:srgbClr val="445452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371CB5-AC9A-4F8D-85B1-5119B47A8406}"/>
                </a:ext>
              </a:extLst>
            </p:cNvPr>
            <p:cNvSpPr txBox="1"/>
            <p:nvPr/>
          </p:nvSpPr>
          <p:spPr>
            <a:xfrm>
              <a:off x="-33894" y="5382377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rgbClr val="445452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4EC6EE8-78D1-4D46-9057-785D1C0C45BF}"/>
              </a:ext>
            </a:extLst>
          </p:cNvPr>
          <p:cNvGrpSpPr/>
          <p:nvPr/>
        </p:nvGrpSpPr>
        <p:grpSpPr>
          <a:xfrm>
            <a:off x="8254948" y="2278706"/>
            <a:ext cx="3911652" cy="1505937"/>
            <a:chOff x="8195078" y="1398004"/>
            <a:chExt cx="3976914" cy="150593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96CA712-6EFF-46B2-8735-036C85ABCA0B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5452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DDDDF92-3CDF-4158-89C5-8F39F242D081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5452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FBA3149-070B-47AA-8AB1-D1FEE5628158}"/>
              </a:ext>
            </a:extLst>
          </p:cNvPr>
          <p:cNvGrpSpPr/>
          <p:nvPr/>
        </p:nvGrpSpPr>
        <p:grpSpPr>
          <a:xfrm>
            <a:off x="8254948" y="4505997"/>
            <a:ext cx="3911652" cy="1505937"/>
            <a:chOff x="8195078" y="1398004"/>
            <a:chExt cx="3976914" cy="150593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A0FC06-4F6D-4D9A-963F-B6B6A472AAB1}"/>
                </a:ext>
              </a:extLst>
            </p:cNvPr>
            <p:cNvSpPr txBox="1"/>
            <p:nvPr/>
          </p:nvSpPr>
          <p:spPr>
            <a:xfrm>
              <a:off x="8195078" y="1398004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5452"/>
                  </a:solidFill>
                  <a:latin typeface="Montserrat ExtraBold" panose="00000900000000000000" pitchFamily="2" charset="0"/>
                </a:rPr>
                <a:t>Your Text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1C8F127-0C7C-4418-AADD-B49655C14AD8}"/>
                </a:ext>
              </a:extLst>
            </p:cNvPr>
            <p:cNvSpPr txBox="1"/>
            <p:nvPr/>
          </p:nvSpPr>
          <p:spPr>
            <a:xfrm>
              <a:off x="8195078" y="1888278"/>
              <a:ext cx="3967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5452"/>
                  </a:solidFill>
                  <a:latin typeface="Montserrat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411C7A6-A3E6-4542-9260-6A4A7187CA88}"/>
              </a:ext>
            </a:extLst>
          </p:cNvPr>
          <p:cNvGrpSpPr/>
          <p:nvPr/>
        </p:nvGrpSpPr>
        <p:grpSpPr>
          <a:xfrm>
            <a:off x="4132263" y="2286000"/>
            <a:ext cx="1835150" cy="1700213"/>
            <a:chOff x="4132263" y="2286000"/>
            <a:chExt cx="1835150" cy="1700213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085FA49E-CE57-4575-A7E3-72E12E342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2300288"/>
              <a:ext cx="1806575" cy="1671638"/>
            </a:xfrm>
            <a:custGeom>
              <a:avLst/>
              <a:gdLst>
                <a:gd name="T0" fmla="*/ 40 w 759"/>
                <a:gd name="T1" fmla="*/ 702 h 702"/>
                <a:gd name="T2" fmla="*/ 0 w 759"/>
                <a:gd name="T3" fmla="*/ 662 h 702"/>
                <a:gd name="T4" fmla="*/ 0 w 759"/>
                <a:gd name="T5" fmla="*/ 40 h 702"/>
                <a:gd name="T6" fmla="*/ 40 w 759"/>
                <a:gd name="T7" fmla="*/ 0 h 702"/>
                <a:gd name="T8" fmla="*/ 719 w 759"/>
                <a:gd name="T9" fmla="*/ 0 h 702"/>
                <a:gd name="T10" fmla="*/ 759 w 759"/>
                <a:gd name="T11" fmla="*/ 40 h 702"/>
                <a:gd name="T12" fmla="*/ 759 w 759"/>
                <a:gd name="T13" fmla="*/ 233 h 702"/>
                <a:gd name="T14" fmla="*/ 719 w 759"/>
                <a:gd name="T15" fmla="*/ 273 h 702"/>
                <a:gd name="T16" fmla="*/ 282 w 759"/>
                <a:gd name="T17" fmla="*/ 273 h 702"/>
                <a:gd name="T18" fmla="*/ 282 w 759"/>
                <a:gd name="T19" fmla="*/ 662 h 702"/>
                <a:gd name="T20" fmla="*/ 242 w 759"/>
                <a:gd name="T21" fmla="*/ 702 h 702"/>
                <a:gd name="T22" fmla="*/ 40 w 759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2">
                  <a:moveTo>
                    <a:pt x="40" y="702"/>
                  </a:moveTo>
                  <a:cubicBezTo>
                    <a:pt x="18" y="702"/>
                    <a:pt x="0" y="684"/>
                    <a:pt x="0" y="66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41" y="0"/>
                    <a:pt x="759" y="17"/>
                    <a:pt x="759" y="40"/>
                  </a:cubicBezTo>
                  <a:cubicBezTo>
                    <a:pt x="759" y="233"/>
                    <a:pt x="759" y="233"/>
                    <a:pt x="759" y="233"/>
                  </a:cubicBezTo>
                  <a:cubicBezTo>
                    <a:pt x="759" y="255"/>
                    <a:pt x="741" y="273"/>
                    <a:pt x="719" y="273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282" y="662"/>
                    <a:pt x="282" y="662"/>
                    <a:pt x="282" y="662"/>
                  </a:cubicBezTo>
                  <a:cubicBezTo>
                    <a:pt x="282" y="684"/>
                    <a:pt x="264" y="702"/>
                    <a:pt x="242" y="702"/>
                  </a:cubicBezTo>
                  <a:lnTo>
                    <a:pt x="40" y="702"/>
                  </a:ln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8104CE18-1577-4E1E-8E03-F84B14BA5E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2286000"/>
              <a:ext cx="1835150" cy="1700213"/>
            </a:xfrm>
            <a:custGeom>
              <a:avLst/>
              <a:gdLst>
                <a:gd name="T0" fmla="*/ 248 w 771"/>
                <a:gd name="T1" fmla="*/ 714 h 714"/>
                <a:gd name="T2" fmla="*/ 46 w 771"/>
                <a:gd name="T3" fmla="*/ 714 h 714"/>
                <a:gd name="T4" fmla="*/ 0 w 771"/>
                <a:gd name="T5" fmla="*/ 668 h 714"/>
                <a:gd name="T6" fmla="*/ 0 w 771"/>
                <a:gd name="T7" fmla="*/ 46 h 714"/>
                <a:gd name="T8" fmla="*/ 46 w 771"/>
                <a:gd name="T9" fmla="*/ 0 h 714"/>
                <a:gd name="T10" fmla="*/ 725 w 771"/>
                <a:gd name="T11" fmla="*/ 0 h 714"/>
                <a:gd name="T12" fmla="*/ 771 w 771"/>
                <a:gd name="T13" fmla="*/ 46 h 714"/>
                <a:gd name="T14" fmla="*/ 771 w 771"/>
                <a:gd name="T15" fmla="*/ 239 h 714"/>
                <a:gd name="T16" fmla="*/ 725 w 771"/>
                <a:gd name="T17" fmla="*/ 285 h 714"/>
                <a:gd name="T18" fmla="*/ 294 w 771"/>
                <a:gd name="T19" fmla="*/ 285 h 714"/>
                <a:gd name="T20" fmla="*/ 294 w 771"/>
                <a:gd name="T21" fmla="*/ 668 h 714"/>
                <a:gd name="T22" fmla="*/ 248 w 771"/>
                <a:gd name="T23" fmla="*/ 714 h 714"/>
                <a:gd name="T24" fmla="*/ 46 w 771"/>
                <a:gd name="T25" fmla="*/ 12 h 714"/>
                <a:gd name="T26" fmla="*/ 12 w 771"/>
                <a:gd name="T27" fmla="*/ 46 h 714"/>
                <a:gd name="T28" fmla="*/ 12 w 771"/>
                <a:gd name="T29" fmla="*/ 668 h 714"/>
                <a:gd name="T30" fmla="*/ 46 w 771"/>
                <a:gd name="T31" fmla="*/ 702 h 714"/>
                <a:gd name="T32" fmla="*/ 248 w 771"/>
                <a:gd name="T33" fmla="*/ 702 h 714"/>
                <a:gd name="T34" fmla="*/ 282 w 771"/>
                <a:gd name="T35" fmla="*/ 668 h 714"/>
                <a:gd name="T36" fmla="*/ 282 w 771"/>
                <a:gd name="T37" fmla="*/ 273 h 714"/>
                <a:gd name="T38" fmla="*/ 725 w 771"/>
                <a:gd name="T39" fmla="*/ 273 h 714"/>
                <a:gd name="T40" fmla="*/ 759 w 771"/>
                <a:gd name="T41" fmla="*/ 239 h 714"/>
                <a:gd name="T42" fmla="*/ 759 w 771"/>
                <a:gd name="T43" fmla="*/ 46 h 714"/>
                <a:gd name="T44" fmla="*/ 725 w 771"/>
                <a:gd name="T45" fmla="*/ 12 h 714"/>
                <a:gd name="T46" fmla="*/ 46 w 771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4">
                  <a:moveTo>
                    <a:pt x="248" y="714"/>
                  </a:moveTo>
                  <a:cubicBezTo>
                    <a:pt x="46" y="714"/>
                    <a:pt x="46" y="714"/>
                    <a:pt x="46" y="714"/>
                  </a:cubicBezTo>
                  <a:cubicBezTo>
                    <a:pt x="21" y="714"/>
                    <a:pt x="0" y="693"/>
                    <a:pt x="0" y="66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725" y="0"/>
                    <a:pt x="725" y="0"/>
                    <a:pt x="725" y="0"/>
                  </a:cubicBezTo>
                  <a:cubicBezTo>
                    <a:pt x="750" y="0"/>
                    <a:pt x="771" y="20"/>
                    <a:pt x="771" y="46"/>
                  </a:cubicBezTo>
                  <a:cubicBezTo>
                    <a:pt x="771" y="239"/>
                    <a:pt x="771" y="239"/>
                    <a:pt x="771" y="239"/>
                  </a:cubicBezTo>
                  <a:cubicBezTo>
                    <a:pt x="771" y="264"/>
                    <a:pt x="750" y="285"/>
                    <a:pt x="725" y="285"/>
                  </a:cubicBezTo>
                  <a:cubicBezTo>
                    <a:pt x="294" y="285"/>
                    <a:pt x="294" y="285"/>
                    <a:pt x="294" y="285"/>
                  </a:cubicBezTo>
                  <a:cubicBezTo>
                    <a:pt x="294" y="668"/>
                    <a:pt x="294" y="668"/>
                    <a:pt x="294" y="668"/>
                  </a:cubicBezTo>
                  <a:cubicBezTo>
                    <a:pt x="294" y="693"/>
                    <a:pt x="273" y="714"/>
                    <a:pt x="248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68"/>
                    <a:pt x="12" y="668"/>
                    <a:pt x="12" y="668"/>
                  </a:cubicBezTo>
                  <a:cubicBezTo>
                    <a:pt x="12" y="687"/>
                    <a:pt x="27" y="702"/>
                    <a:pt x="46" y="702"/>
                  </a:cubicBezTo>
                  <a:cubicBezTo>
                    <a:pt x="248" y="702"/>
                    <a:pt x="248" y="702"/>
                    <a:pt x="248" y="702"/>
                  </a:cubicBezTo>
                  <a:cubicBezTo>
                    <a:pt x="267" y="702"/>
                    <a:pt x="282" y="687"/>
                    <a:pt x="282" y="668"/>
                  </a:cubicBezTo>
                  <a:cubicBezTo>
                    <a:pt x="282" y="273"/>
                    <a:pt x="282" y="273"/>
                    <a:pt x="282" y="273"/>
                  </a:cubicBezTo>
                  <a:cubicBezTo>
                    <a:pt x="725" y="273"/>
                    <a:pt x="725" y="273"/>
                    <a:pt x="725" y="273"/>
                  </a:cubicBezTo>
                  <a:cubicBezTo>
                    <a:pt x="744" y="273"/>
                    <a:pt x="759" y="257"/>
                    <a:pt x="759" y="239"/>
                  </a:cubicBezTo>
                  <a:cubicBezTo>
                    <a:pt x="759" y="46"/>
                    <a:pt x="759" y="46"/>
                    <a:pt x="759" y="46"/>
                  </a:cubicBezTo>
                  <a:cubicBezTo>
                    <a:pt x="759" y="27"/>
                    <a:pt x="744" y="12"/>
                    <a:pt x="725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8DB1D43-E039-43CD-835A-26AB235FC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2395538"/>
              <a:ext cx="1616075" cy="1481138"/>
            </a:xfrm>
            <a:custGeom>
              <a:avLst/>
              <a:gdLst>
                <a:gd name="T0" fmla="*/ 1018 w 1018"/>
                <a:gd name="T1" fmla="*/ 0 h 933"/>
                <a:gd name="T2" fmla="*/ 1018 w 1018"/>
                <a:gd name="T3" fmla="*/ 290 h 933"/>
                <a:gd name="T4" fmla="*/ 303 w 1018"/>
                <a:gd name="T5" fmla="*/ 290 h 933"/>
                <a:gd name="T6" fmla="*/ 303 w 1018"/>
                <a:gd name="T7" fmla="*/ 933 h 933"/>
                <a:gd name="T8" fmla="*/ 0 w 1018"/>
                <a:gd name="T9" fmla="*/ 933 h 933"/>
                <a:gd name="T10" fmla="*/ 0 w 1018"/>
                <a:gd name="T11" fmla="*/ 0 h 933"/>
                <a:gd name="T12" fmla="*/ 1018 w 1018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3">
                  <a:moveTo>
                    <a:pt x="1018" y="0"/>
                  </a:moveTo>
                  <a:lnTo>
                    <a:pt x="1018" y="290"/>
                  </a:lnTo>
                  <a:lnTo>
                    <a:pt x="303" y="290"/>
                  </a:lnTo>
                  <a:lnTo>
                    <a:pt x="303" y="933"/>
                  </a:lnTo>
                  <a:lnTo>
                    <a:pt x="0" y="933"/>
                  </a:lnTo>
                  <a:lnTo>
                    <a:pt x="0" y="0"/>
                  </a:lnTo>
                  <a:lnTo>
                    <a:pt x="1018" y="0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45452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5B9738-D9F9-454F-BAAF-10CA29C3407D}"/>
              </a:ext>
            </a:extLst>
          </p:cNvPr>
          <p:cNvGrpSpPr/>
          <p:nvPr/>
        </p:nvGrpSpPr>
        <p:grpSpPr>
          <a:xfrm>
            <a:off x="4132263" y="4243388"/>
            <a:ext cx="1835150" cy="1704975"/>
            <a:chOff x="4132263" y="4243388"/>
            <a:chExt cx="1835150" cy="1704975"/>
          </a:xfrm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4990DB06-71A7-46DF-AB1B-26D6EEFC2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1" y="4257675"/>
              <a:ext cx="1806575" cy="1676400"/>
            </a:xfrm>
            <a:custGeom>
              <a:avLst/>
              <a:gdLst>
                <a:gd name="T0" fmla="*/ 40 w 759"/>
                <a:gd name="T1" fmla="*/ 704 h 704"/>
                <a:gd name="T2" fmla="*/ 0 w 759"/>
                <a:gd name="T3" fmla="*/ 664 h 704"/>
                <a:gd name="T4" fmla="*/ 0 w 759"/>
                <a:gd name="T5" fmla="*/ 40 h 704"/>
                <a:gd name="T6" fmla="*/ 40 w 759"/>
                <a:gd name="T7" fmla="*/ 0 h 704"/>
                <a:gd name="T8" fmla="*/ 242 w 759"/>
                <a:gd name="T9" fmla="*/ 0 h 704"/>
                <a:gd name="T10" fmla="*/ 282 w 759"/>
                <a:gd name="T11" fmla="*/ 40 h 704"/>
                <a:gd name="T12" fmla="*/ 282 w 759"/>
                <a:gd name="T13" fmla="*/ 431 h 704"/>
                <a:gd name="T14" fmla="*/ 719 w 759"/>
                <a:gd name="T15" fmla="*/ 431 h 704"/>
                <a:gd name="T16" fmla="*/ 759 w 759"/>
                <a:gd name="T17" fmla="*/ 471 h 704"/>
                <a:gd name="T18" fmla="*/ 759 w 759"/>
                <a:gd name="T19" fmla="*/ 664 h 704"/>
                <a:gd name="T20" fmla="*/ 719 w 759"/>
                <a:gd name="T21" fmla="*/ 704 h 704"/>
                <a:gd name="T22" fmla="*/ 40 w 759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64" y="0"/>
                    <a:pt x="282" y="18"/>
                    <a:pt x="282" y="40"/>
                  </a:cubicBezTo>
                  <a:cubicBezTo>
                    <a:pt x="282" y="431"/>
                    <a:pt x="282" y="431"/>
                    <a:pt x="282" y="431"/>
                  </a:cubicBezTo>
                  <a:cubicBezTo>
                    <a:pt x="719" y="431"/>
                    <a:pt x="719" y="431"/>
                    <a:pt x="719" y="431"/>
                  </a:cubicBezTo>
                  <a:cubicBezTo>
                    <a:pt x="741" y="431"/>
                    <a:pt x="759" y="449"/>
                    <a:pt x="759" y="471"/>
                  </a:cubicBezTo>
                  <a:cubicBezTo>
                    <a:pt x="759" y="664"/>
                    <a:pt x="759" y="664"/>
                    <a:pt x="759" y="664"/>
                  </a:cubicBezTo>
                  <a:cubicBezTo>
                    <a:pt x="759" y="686"/>
                    <a:pt x="741" y="704"/>
                    <a:pt x="719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C4F8ECA-144C-41FB-BAAA-B499BCFE65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2263" y="4243388"/>
              <a:ext cx="1835150" cy="1704975"/>
            </a:xfrm>
            <a:custGeom>
              <a:avLst/>
              <a:gdLst>
                <a:gd name="T0" fmla="*/ 725 w 771"/>
                <a:gd name="T1" fmla="*/ 716 h 716"/>
                <a:gd name="T2" fmla="*/ 46 w 771"/>
                <a:gd name="T3" fmla="*/ 716 h 716"/>
                <a:gd name="T4" fmla="*/ 0 w 771"/>
                <a:gd name="T5" fmla="*/ 670 h 716"/>
                <a:gd name="T6" fmla="*/ 0 w 771"/>
                <a:gd name="T7" fmla="*/ 46 h 716"/>
                <a:gd name="T8" fmla="*/ 46 w 771"/>
                <a:gd name="T9" fmla="*/ 0 h 716"/>
                <a:gd name="T10" fmla="*/ 248 w 771"/>
                <a:gd name="T11" fmla="*/ 0 h 716"/>
                <a:gd name="T12" fmla="*/ 294 w 771"/>
                <a:gd name="T13" fmla="*/ 46 h 716"/>
                <a:gd name="T14" fmla="*/ 294 w 771"/>
                <a:gd name="T15" fmla="*/ 431 h 716"/>
                <a:gd name="T16" fmla="*/ 725 w 771"/>
                <a:gd name="T17" fmla="*/ 431 h 716"/>
                <a:gd name="T18" fmla="*/ 771 w 771"/>
                <a:gd name="T19" fmla="*/ 477 h 716"/>
                <a:gd name="T20" fmla="*/ 771 w 771"/>
                <a:gd name="T21" fmla="*/ 670 h 716"/>
                <a:gd name="T22" fmla="*/ 725 w 771"/>
                <a:gd name="T23" fmla="*/ 716 h 716"/>
                <a:gd name="T24" fmla="*/ 46 w 771"/>
                <a:gd name="T25" fmla="*/ 12 h 716"/>
                <a:gd name="T26" fmla="*/ 12 w 771"/>
                <a:gd name="T27" fmla="*/ 46 h 716"/>
                <a:gd name="T28" fmla="*/ 12 w 771"/>
                <a:gd name="T29" fmla="*/ 670 h 716"/>
                <a:gd name="T30" fmla="*/ 46 w 771"/>
                <a:gd name="T31" fmla="*/ 704 h 716"/>
                <a:gd name="T32" fmla="*/ 725 w 771"/>
                <a:gd name="T33" fmla="*/ 704 h 716"/>
                <a:gd name="T34" fmla="*/ 759 w 771"/>
                <a:gd name="T35" fmla="*/ 670 h 716"/>
                <a:gd name="T36" fmla="*/ 759 w 771"/>
                <a:gd name="T37" fmla="*/ 477 h 716"/>
                <a:gd name="T38" fmla="*/ 725 w 771"/>
                <a:gd name="T39" fmla="*/ 443 h 716"/>
                <a:gd name="T40" fmla="*/ 282 w 771"/>
                <a:gd name="T41" fmla="*/ 443 h 716"/>
                <a:gd name="T42" fmla="*/ 282 w 771"/>
                <a:gd name="T43" fmla="*/ 46 h 716"/>
                <a:gd name="T44" fmla="*/ 248 w 771"/>
                <a:gd name="T45" fmla="*/ 12 h 716"/>
                <a:gd name="T46" fmla="*/ 46 w 771"/>
                <a:gd name="T47" fmla="*/ 1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1" h="716">
                  <a:moveTo>
                    <a:pt x="725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1" y="716"/>
                    <a:pt x="0" y="696"/>
                    <a:pt x="0" y="6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73" y="0"/>
                    <a:pt x="294" y="21"/>
                    <a:pt x="294" y="46"/>
                  </a:cubicBezTo>
                  <a:cubicBezTo>
                    <a:pt x="294" y="431"/>
                    <a:pt x="294" y="431"/>
                    <a:pt x="294" y="431"/>
                  </a:cubicBezTo>
                  <a:cubicBezTo>
                    <a:pt x="725" y="431"/>
                    <a:pt x="725" y="431"/>
                    <a:pt x="725" y="431"/>
                  </a:cubicBezTo>
                  <a:cubicBezTo>
                    <a:pt x="750" y="431"/>
                    <a:pt x="771" y="452"/>
                    <a:pt x="771" y="477"/>
                  </a:cubicBezTo>
                  <a:cubicBezTo>
                    <a:pt x="771" y="670"/>
                    <a:pt x="771" y="670"/>
                    <a:pt x="771" y="670"/>
                  </a:cubicBezTo>
                  <a:cubicBezTo>
                    <a:pt x="771" y="696"/>
                    <a:pt x="750" y="716"/>
                    <a:pt x="725" y="7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5" y="704"/>
                    <a:pt x="725" y="704"/>
                    <a:pt x="725" y="704"/>
                  </a:cubicBezTo>
                  <a:cubicBezTo>
                    <a:pt x="744" y="704"/>
                    <a:pt x="759" y="689"/>
                    <a:pt x="759" y="670"/>
                  </a:cubicBezTo>
                  <a:cubicBezTo>
                    <a:pt x="759" y="477"/>
                    <a:pt x="759" y="477"/>
                    <a:pt x="759" y="477"/>
                  </a:cubicBezTo>
                  <a:cubicBezTo>
                    <a:pt x="759" y="459"/>
                    <a:pt x="744" y="443"/>
                    <a:pt x="725" y="443"/>
                  </a:cubicBezTo>
                  <a:cubicBezTo>
                    <a:pt x="282" y="443"/>
                    <a:pt x="282" y="443"/>
                    <a:pt x="282" y="443"/>
                  </a:cubicBezTo>
                  <a:cubicBezTo>
                    <a:pt x="282" y="46"/>
                    <a:pt x="282" y="46"/>
                    <a:pt x="282" y="46"/>
                  </a:cubicBezTo>
                  <a:cubicBezTo>
                    <a:pt x="282" y="27"/>
                    <a:pt x="267" y="12"/>
                    <a:pt x="248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30F52102-91F3-47C8-A0DE-A3BA5B9BB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4352925"/>
              <a:ext cx="1616075" cy="1485900"/>
            </a:xfrm>
            <a:custGeom>
              <a:avLst/>
              <a:gdLst>
                <a:gd name="T0" fmla="*/ 1018 w 1018"/>
                <a:gd name="T1" fmla="*/ 647 h 936"/>
                <a:gd name="T2" fmla="*/ 1018 w 1018"/>
                <a:gd name="T3" fmla="*/ 936 h 936"/>
                <a:gd name="T4" fmla="*/ 0 w 1018"/>
                <a:gd name="T5" fmla="*/ 936 h 936"/>
                <a:gd name="T6" fmla="*/ 0 w 1018"/>
                <a:gd name="T7" fmla="*/ 0 h 936"/>
                <a:gd name="T8" fmla="*/ 303 w 1018"/>
                <a:gd name="T9" fmla="*/ 0 h 936"/>
                <a:gd name="T10" fmla="*/ 303 w 1018"/>
                <a:gd name="T11" fmla="*/ 647 h 936"/>
                <a:gd name="T12" fmla="*/ 1018 w 1018"/>
                <a:gd name="T13" fmla="*/ 64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936">
                  <a:moveTo>
                    <a:pt x="1018" y="647"/>
                  </a:moveTo>
                  <a:lnTo>
                    <a:pt x="1018" y="936"/>
                  </a:lnTo>
                  <a:lnTo>
                    <a:pt x="0" y="936"/>
                  </a:lnTo>
                  <a:lnTo>
                    <a:pt x="0" y="0"/>
                  </a:lnTo>
                  <a:lnTo>
                    <a:pt x="303" y="0"/>
                  </a:lnTo>
                  <a:lnTo>
                    <a:pt x="303" y="647"/>
                  </a:lnTo>
                  <a:lnTo>
                    <a:pt x="1018" y="647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CF1496B-008C-480B-AA51-682B7CE83DB1}"/>
              </a:ext>
            </a:extLst>
          </p:cNvPr>
          <p:cNvGrpSpPr/>
          <p:nvPr/>
        </p:nvGrpSpPr>
        <p:grpSpPr>
          <a:xfrm>
            <a:off x="6224588" y="4243388"/>
            <a:ext cx="1830388" cy="1704975"/>
            <a:chOff x="6224588" y="4243388"/>
            <a:chExt cx="1830388" cy="1704975"/>
          </a:xfrm>
        </p:grpSpPr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C0A2BF4-955B-492A-982C-C698D6631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4257675"/>
              <a:ext cx="1801813" cy="1676400"/>
            </a:xfrm>
            <a:custGeom>
              <a:avLst/>
              <a:gdLst>
                <a:gd name="T0" fmla="*/ 40 w 757"/>
                <a:gd name="T1" fmla="*/ 704 h 704"/>
                <a:gd name="T2" fmla="*/ 0 w 757"/>
                <a:gd name="T3" fmla="*/ 664 h 704"/>
                <a:gd name="T4" fmla="*/ 0 w 757"/>
                <a:gd name="T5" fmla="*/ 471 h 704"/>
                <a:gd name="T6" fmla="*/ 40 w 757"/>
                <a:gd name="T7" fmla="*/ 431 h 704"/>
                <a:gd name="T8" fmla="*/ 475 w 757"/>
                <a:gd name="T9" fmla="*/ 431 h 704"/>
                <a:gd name="T10" fmla="*/ 475 w 757"/>
                <a:gd name="T11" fmla="*/ 40 h 704"/>
                <a:gd name="T12" fmla="*/ 515 w 757"/>
                <a:gd name="T13" fmla="*/ 0 h 704"/>
                <a:gd name="T14" fmla="*/ 717 w 757"/>
                <a:gd name="T15" fmla="*/ 0 h 704"/>
                <a:gd name="T16" fmla="*/ 757 w 757"/>
                <a:gd name="T17" fmla="*/ 40 h 704"/>
                <a:gd name="T18" fmla="*/ 757 w 757"/>
                <a:gd name="T19" fmla="*/ 664 h 704"/>
                <a:gd name="T20" fmla="*/ 717 w 757"/>
                <a:gd name="T21" fmla="*/ 704 h 704"/>
                <a:gd name="T22" fmla="*/ 40 w 757"/>
                <a:gd name="T2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4">
                  <a:moveTo>
                    <a:pt x="40" y="704"/>
                  </a:moveTo>
                  <a:cubicBezTo>
                    <a:pt x="18" y="704"/>
                    <a:pt x="0" y="686"/>
                    <a:pt x="0" y="664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49"/>
                    <a:pt x="18" y="431"/>
                    <a:pt x="40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18"/>
                    <a:pt x="493" y="0"/>
                    <a:pt x="515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8"/>
                    <a:pt x="757" y="40"/>
                  </a:cubicBezTo>
                  <a:cubicBezTo>
                    <a:pt x="757" y="664"/>
                    <a:pt x="757" y="664"/>
                    <a:pt x="757" y="664"/>
                  </a:cubicBezTo>
                  <a:cubicBezTo>
                    <a:pt x="757" y="686"/>
                    <a:pt x="739" y="704"/>
                    <a:pt x="717" y="704"/>
                  </a:cubicBezTo>
                  <a:lnTo>
                    <a:pt x="40" y="704"/>
                  </a:ln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40B3B5B2-A3B2-4E56-A4EE-799C395500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4243388"/>
              <a:ext cx="1830388" cy="1704975"/>
            </a:xfrm>
            <a:custGeom>
              <a:avLst/>
              <a:gdLst>
                <a:gd name="T0" fmla="*/ 723 w 769"/>
                <a:gd name="T1" fmla="*/ 716 h 716"/>
                <a:gd name="T2" fmla="*/ 46 w 769"/>
                <a:gd name="T3" fmla="*/ 716 h 716"/>
                <a:gd name="T4" fmla="*/ 0 w 769"/>
                <a:gd name="T5" fmla="*/ 670 h 716"/>
                <a:gd name="T6" fmla="*/ 0 w 769"/>
                <a:gd name="T7" fmla="*/ 477 h 716"/>
                <a:gd name="T8" fmla="*/ 46 w 769"/>
                <a:gd name="T9" fmla="*/ 431 h 716"/>
                <a:gd name="T10" fmla="*/ 475 w 769"/>
                <a:gd name="T11" fmla="*/ 431 h 716"/>
                <a:gd name="T12" fmla="*/ 475 w 769"/>
                <a:gd name="T13" fmla="*/ 46 h 716"/>
                <a:gd name="T14" fmla="*/ 521 w 769"/>
                <a:gd name="T15" fmla="*/ 0 h 716"/>
                <a:gd name="T16" fmla="*/ 723 w 769"/>
                <a:gd name="T17" fmla="*/ 0 h 716"/>
                <a:gd name="T18" fmla="*/ 769 w 769"/>
                <a:gd name="T19" fmla="*/ 46 h 716"/>
                <a:gd name="T20" fmla="*/ 769 w 769"/>
                <a:gd name="T21" fmla="*/ 670 h 716"/>
                <a:gd name="T22" fmla="*/ 723 w 769"/>
                <a:gd name="T23" fmla="*/ 716 h 716"/>
                <a:gd name="T24" fmla="*/ 46 w 769"/>
                <a:gd name="T25" fmla="*/ 443 h 716"/>
                <a:gd name="T26" fmla="*/ 12 w 769"/>
                <a:gd name="T27" fmla="*/ 477 h 716"/>
                <a:gd name="T28" fmla="*/ 12 w 769"/>
                <a:gd name="T29" fmla="*/ 670 h 716"/>
                <a:gd name="T30" fmla="*/ 46 w 769"/>
                <a:gd name="T31" fmla="*/ 704 h 716"/>
                <a:gd name="T32" fmla="*/ 723 w 769"/>
                <a:gd name="T33" fmla="*/ 704 h 716"/>
                <a:gd name="T34" fmla="*/ 757 w 769"/>
                <a:gd name="T35" fmla="*/ 670 h 716"/>
                <a:gd name="T36" fmla="*/ 757 w 769"/>
                <a:gd name="T37" fmla="*/ 46 h 716"/>
                <a:gd name="T38" fmla="*/ 723 w 769"/>
                <a:gd name="T39" fmla="*/ 12 h 716"/>
                <a:gd name="T40" fmla="*/ 521 w 769"/>
                <a:gd name="T41" fmla="*/ 12 h 716"/>
                <a:gd name="T42" fmla="*/ 487 w 769"/>
                <a:gd name="T43" fmla="*/ 46 h 716"/>
                <a:gd name="T44" fmla="*/ 487 w 769"/>
                <a:gd name="T45" fmla="*/ 443 h 716"/>
                <a:gd name="T46" fmla="*/ 46 w 769"/>
                <a:gd name="T47" fmla="*/ 4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6">
                  <a:moveTo>
                    <a:pt x="723" y="716"/>
                  </a:moveTo>
                  <a:cubicBezTo>
                    <a:pt x="46" y="716"/>
                    <a:pt x="46" y="716"/>
                    <a:pt x="46" y="716"/>
                  </a:cubicBezTo>
                  <a:cubicBezTo>
                    <a:pt x="20" y="716"/>
                    <a:pt x="0" y="696"/>
                    <a:pt x="0" y="670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452"/>
                    <a:pt x="20" y="431"/>
                    <a:pt x="46" y="431"/>
                  </a:cubicBezTo>
                  <a:cubicBezTo>
                    <a:pt x="475" y="431"/>
                    <a:pt x="475" y="431"/>
                    <a:pt x="475" y="431"/>
                  </a:cubicBezTo>
                  <a:cubicBezTo>
                    <a:pt x="475" y="46"/>
                    <a:pt x="475" y="46"/>
                    <a:pt x="475" y="46"/>
                  </a:cubicBezTo>
                  <a:cubicBezTo>
                    <a:pt x="475" y="21"/>
                    <a:pt x="495" y="0"/>
                    <a:pt x="521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1"/>
                    <a:pt x="769" y="46"/>
                  </a:cubicBezTo>
                  <a:cubicBezTo>
                    <a:pt x="769" y="670"/>
                    <a:pt x="769" y="670"/>
                    <a:pt x="769" y="670"/>
                  </a:cubicBezTo>
                  <a:cubicBezTo>
                    <a:pt x="769" y="696"/>
                    <a:pt x="748" y="716"/>
                    <a:pt x="723" y="716"/>
                  </a:cubicBezTo>
                  <a:close/>
                  <a:moveTo>
                    <a:pt x="46" y="443"/>
                  </a:moveTo>
                  <a:cubicBezTo>
                    <a:pt x="27" y="443"/>
                    <a:pt x="12" y="459"/>
                    <a:pt x="12" y="477"/>
                  </a:cubicBezTo>
                  <a:cubicBezTo>
                    <a:pt x="12" y="670"/>
                    <a:pt x="12" y="670"/>
                    <a:pt x="12" y="670"/>
                  </a:cubicBezTo>
                  <a:cubicBezTo>
                    <a:pt x="12" y="689"/>
                    <a:pt x="27" y="704"/>
                    <a:pt x="46" y="704"/>
                  </a:cubicBezTo>
                  <a:cubicBezTo>
                    <a:pt x="723" y="704"/>
                    <a:pt x="723" y="704"/>
                    <a:pt x="723" y="704"/>
                  </a:cubicBezTo>
                  <a:cubicBezTo>
                    <a:pt x="742" y="704"/>
                    <a:pt x="757" y="689"/>
                    <a:pt x="757" y="670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cubicBezTo>
                    <a:pt x="521" y="12"/>
                    <a:pt x="521" y="12"/>
                    <a:pt x="521" y="12"/>
                  </a:cubicBezTo>
                  <a:cubicBezTo>
                    <a:pt x="502" y="12"/>
                    <a:pt x="487" y="27"/>
                    <a:pt x="487" y="46"/>
                  </a:cubicBezTo>
                  <a:cubicBezTo>
                    <a:pt x="487" y="443"/>
                    <a:pt x="487" y="443"/>
                    <a:pt x="487" y="443"/>
                  </a:cubicBezTo>
                  <a:lnTo>
                    <a:pt x="46" y="443"/>
                  </a:ln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CF409CD5-17F7-49A8-931C-0E031B3EF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4352925"/>
              <a:ext cx="1611313" cy="1485900"/>
            </a:xfrm>
            <a:custGeom>
              <a:avLst/>
              <a:gdLst>
                <a:gd name="T0" fmla="*/ 1015 w 1015"/>
                <a:gd name="T1" fmla="*/ 0 h 936"/>
                <a:gd name="T2" fmla="*/ 1015 w 1015"/>
                <a:gd name="T3" fmla="*/ 936 h 936"/>
                <a:gd name="T4" fmla="*/ 0 w 1015"/>
                <a:gd name="T5" fmla="*/ 936 h 936"/>
                <a:gd name="T6" fmla="*/ 0 w 1015"/>
                <a:gd name="T7" fmla="*/ 647 h 936"/>
                <a:gd name="T8" fmla="*/ 712 w 1015"/>
                <a:gd name="T9" fmla="*/ 647 h 936"/>
                <a:gd name="T10" fmla="*/ 712 w 1015"/>
                <a:gd name="T11" fmla="*/ 0 h 936"/>
                <a:gd name="T12" fmla="*/ 1015 w 1015"/>
                <a:gd name="T13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6">
                  <a:moveTo>
                    <a:pt x="1015" y="0"/>
                  </a:moveTo>
                  <a:lnTo>
                    <a:pt x="1015" y="936"/>
                  </a:lnTo>
                  <a:lnTo>
                    <a:pt x="0" y="936"/>
                  </a:lnTo>
                  <a:lnTo>
                    <a:pt x="0" y="647"/>
                  </a:lnTo>
                  <a:lnTo>
                    <a:pt x="712" y="647"/>
                  </a:lnTo>
                  <a:lnTo>
                    <a:pt x="712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E080066-6608-4845-B009-08EDF7430112}"/>
              </a:ext>
            </a:extLst>
          </p:cNvPr>
          <p:cNvGrpSpPr/>
          <p:nvPr/>
        </p:nvGrpSpPr>
        <p:grpSpPr>
          <a:xfrm>
            <a:off x="6224588" y="2286000"/>
            <a:ext cx="1830388" cy="1700213"/>
            <a:chOff x="6224588" y="2286000"/>
            <a:chExt cx="1830388" cy="1700213"/>
          </a:xfrm>
        </p:grpSpPr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91C01F80-D31B-479C-963A-2EC57DF41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2300288"/>
              <a:ext cx="1801813" cy="1671638"/>
            </a:xfrm>
            <a:custGeom>
              <a:avLst/>
              <a:gdLst>
                <a:gd name="T0" fmla="*/ 515 w 757"/>
                <a:gd name="T1" fmla="*/ 702 h 702"/>
                <a:gd name="T2" fmla="*/ 475 w 757"/>
                <a:gd name="T3" fmla="*/ 662 h 702"/>
                <a:gd name="T4" fmla="*/ 475 w 757"/>
                <a:gd name="T5" fmla="*/ 273 h 702"/>
                <a:gd name="T6" fmla="*/ 40 w 757"/>
                <a:gd name="T7" fmla="*/ 273 h 702"/>
                <a:gd name="T8" fmla="*/ 0 w 757"/>
                <a:gd name="T9" fmla="*/ 233 h 702"/>
                <a:gd name="T10" fmla="*/ 0 w 757"/>
                <a:gd name="T11" fmla="*/ 40 h 702"/>
                <a:gd name="T12" fmla="*/ 40 w 757"/>
                <a:gd name="T13" fmla="*/ 0 h 702"/>
                <a:gd name="T14" fmla="*/ 717 w 757"/>
                <a:gd name="T15" fmla="*/ 0 h 702"/>
                <a:gd name="T16" fmla="*/ 757 w 757"/>
                <a:gd name="T17" fmla="*/ 40 h 702"/>
                <a:gd name="T18" fmla="*/ 757 w 757"/>
                <a:gd name="T19" fmla="*/ 662 h 702"/>
                <a:gd name="T20" fmla="*/ 717 w 757"/>
                <a:gd name="T21" fmla="*/ 702 h 702"/>
                <a:gd name="T22" fmla="*/ 515 w 757"/>
                <a:gd name="T23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702">
                  <a:moveTo>
                    <a:pt x="515" y="702"/>
                  </a:moveTo>
                  <a:cubicBezTo>
                    <a:pt x="493" y="702"/>
                    <a:pt x="475" y="684"/>
                    <a:pt x="475" y="662"/>
                  </a:cubicBezTo>
                  <a:cubicBezTo>
                    <a:pt x="475" y="273"/>
                    <a:pt x="475" y="273"/>
                    <a:pt x="475" y="273"/>
                  </a:cubicBezTo>
                  <a:cubicBezTo>
                    <a:pt x="40" y="273"/>
                    <a:pt x="40" y="273"/>
                    <a:pt x="40" y="273"/>
                  </a:cubicBezTo>
                  <a:cubicBezTo>
                    <a:pt x="18" y="273"/>
                    <a:pt x="0" y="255"/>
                    <a:pt x="0" y="2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39" y="0"/>
                    <a:pt x="757" y="17"/>
                    <a:pt x="757" y="40"/>
                  </a:cubicBezTo>
                  <a:cubicBezTo>
                    <a:pt x="757" y="662"/>
                    <a:pt x="757" y="662"/>
                    <a:pt x="757" y="662"/>
                  </a:cubicBezTo>
                  <a:cubicBezTo>
                    <a:pt x="757" y="684"/>
                    <a:pt x="739" y="702"/>
                    <a:pt x="717" y="702"/>
                  </a:cubicBezTo>
                  <a:lnTo>
                    <a:pt x="515" y="702"/>
                  </a:ln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8D30B57A-94CF-40C7-9C3C-DE85737955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4588" y="2286000"/>
              <a:ext cx="1830388" cy="1700213"/>
            </a:xfrm>
            <a:custGeom>
              <a:avLst/>
              <a:gdLst>
                <a:gd name="T0" fmla="*/ 723 w 769"/>
                <a:gd name="T1" fmla="*/ 714 h 714"/>
                <a:gd name="T2" fmla="*/ 521 w 769"/>
                <a:gd name="T3" fmla="*/ 714 h 714"/>
                <a:gd name="T4" fmla="*/ 475 w 769"/>
                <a:gd name="T5" fmla="*/ 668 h 714"/>
                <a:gd name="T6" fmla="*/ 475 w 769"/>
                <a:gd name="T7" fmla="*/ 285 h 714"/>
                <a:gd name="T8" fmla="*/ 46 w 769"/>
                <a:gd name="T9" fmla="*/ 285 h 714"/>
                <a:gd name="T10" fmla="*/ 0 w 769"/>
                <a:gd name="T11" fmla="*/ 239 h 714"/>
                <a:gd name="T12" fmla="*/ 0 w 769"/>
                <a:gd name="T13" fmla="*/ 46 h 714"/>
                <a:gd name="T14" fmla="*/ 46 w 769"/>
                <a:gd name="T15" fmla="*/ 0 h 714"/>
                <a:gd name="T16" fmla="*/ 723 w 769"/>
                <a:gd name="T17" fmla="*/ 0 h 714"/>
                <a:gd name="T18" fmla="*/ 769 w 769"/>
                <a:gd name="T19" fmla="*/ 46 h 714"/>
                <a:gd name="T20" fmla="*/ 769 w 769"/>
                <a:gd name="T21" fmla="*/ 668 h 714"/>
                <a:gd name="T22" fmla="*/ 723 w 769"/>
                <a:gd name="T23" fmla="*/ 714 h 714"/>
                <a:gd name="T24" fmla="*/ 46 w 769"/>
                <a:gd name="T25" fmla="*/ 12 h 714"/>
                <a:gd name="T26" fmla="*/ 12 w 769"/>
                <a:gd name="T27" fmla="*/ 46 h 714"/>
                <a:gd name="T28" fmla="*/ 12 w 769"/>
                <a:gd name="T29" fmla="*/ 239 h 714"/>
                <a:gd name="T30" fmla="*/ 46 w 769"/>
                <a:gd name="T31" fmla="*/ 273 h 714"/>
                <a:gd name="T32" fmla="*/ 487 w 769"/>
                <a:gd name="T33" fmla="*/ 273 h 714"/>
                <a:gd name="T34" fmla="*/ 487 w 769"/>
                <a:gd name="T35" fmla="*/ 668 h 714"/>
                <a:gd name="T36" fmla="*/ 521 w 769"/>
                <a:gd name="T37" fmla="*/ 702 h 714"/>
                <a:gd name="T38" fmla="*/ 723 w 769"/>
                <a:gd name="T39" fmla="*/ 702 h 714"/>
                <a:gd name="T40" fmla="*/ 757 w 769"/>
                <a:gd name="T41" fmla="*/ 668 h 714"/>
                <a:gd name="T42" fmla="*/ 757 w 769"/>
                <a:gd name="T43" fmla="*/ 46 h 714"/>
                <a:gd name="T44" fmla="*/ 723 w 769"/>
                <a:gd name="T45" fmla="*/ 12 h 714"/>
                <a:gd name="T46" fmla="*/ 46 w 769"/>
                <a:gd name="T47" fmla="*/ 1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9" h="714">
                  <a:moveTo>
                    <a:pt x="723" y="714"/>
                  </a:moveTo>
                  <a:cubicBezTo>
                    <a:pt x="521" y="714"/>
                    <a:pt x="521" y="714"/>
                    <a:pt x="521" y="714"/>
                  </a:cubicBezTo>
                  <a:cubicBezTo>
                    <a:pt x="495" y="714"/>
                    <a:pt x="475" y="693"/>
                    <a:pt x="475" y="668"/>
                  </a:cubicBezTo>
                  <a:cubicBezTo>
                    <a:pt x="475" y="285"/>
                    <a:pt x="475" y="285"/>
                    <a:pt x="475" y="285"/>
                  </a:cubicBezTo>
                  <a:cubicBezTo>
                    <a:pt x="46" y="285"/>
                    <a:pt x="46" y="285"/>
                    <a:pt x="46" y="285"/>
                  </a:cubicBezTo>
                  <a:cubicBezTo>
                    <a:pt x="20" y="285"/>
                    <a:pt x="0" y="264"/>
                    <a:pt x="0" y="23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0" y="0"/>
                    <a:pt x="46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8" y="0"/>
                    <a:pt x="769" y="20"/>
                    <a:pt x="769" y="46"/>
                  </a:cubicBezTo>
                  <a:cubicBezTo>
                    <a:pt x="769" y="668"/>
                    <a:pt x="769" y="668"/>
                    <a:pt x="769" y="668"/>
                  </a:cubicBezTo>
                  <a:cubicBezTo>
                    <a:pt x="769" y="693"/>
                    <a:pt x="748" y="714"/>
                    <a:pt x="723" y="714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57"/>
                    <a:pt x="27" y="273"/>
                    <a:pt x="46" y="273"/>
                  </a:cubicBezTo>
                  <a:cubicBezTo>
                    <a:pt x="487" y="273"/>
                    <a:pt x="487" y="273"/>
                    <a:pt x="487" y="273"/>
                  </a:cubicBezTo>
                  <a:cubicBezTo>
                    <a:pt x="487" y="668"/>
                    <a:pt x="487" y="668"/>
                    <a:pt x="487" y="668"/>
                  </a:cubicBezTo>
                  <a:cubicBezTo>
                    <a:pt x="487" y="687"/>
                    <a:pt x="502" y="702"/>
                    <a:pt x="521" y="702"/>
                  </a:cubicBezTo>
                  <a:cubicBezTo>
                    <a:pt x="723" y="702"/>
                    <a:pt x="723" y="702"/>
                    <a:pt x="723" y="702"/>
                  </a:cubicBezTo>
                  <a:cubicBezTo>
                    <a:pt x="742" y="702"/>
                    <a:pt x="757" y="687"/>
                    <a:pt x="757" y="668"/>
                  </a:cubicBezTo>
                  <a:cubicBezTo>
                    <a:pt x="757" y="46"/>
                    <a:pt x="757" y="46"/>
                    <a:pt x="757" y="46"/>
                  </a:cubicBezTo>
                  <a:cubicBezTo>
                    <a:pt x="757" y="27"/>
                    <a:pt x="742" y="12"/>
                    <a:pt x="72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6E8B2FEA-8317-4BE6-B260-C794A72A6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2395538"/>
              <a:ext cx="1611313" cy="1481138"/>
            </a:xfrm>
            <a:custGeom>
              <a:avLst/>
              <a:gdLst>
                <a:gd name="T0" fmla="*/ 1015 w 1015"/>
                <a:gd name="T1" fmla="*/ 0 h 933"/>
                <a:gd name="T2" fmla="*/ 1015 w 1015"/>
                <a:gd name="T3" fmla="*/ 933 h 933"/>
                <a:gd name="T4" fmla="*/ 712 w 1015"/>
                <a:gd name="T5" fmla="*/ 933 h 933"/>
                <a:gd name="T6" fmla="*/ 712 w 1015"/>
                <a:gd name="T7" fmla="*/ 290 h 933"/>
                <a:gd name="T8" fmla="*/ 0 w 1015"/>
                <a:gd name="T9" fmla="*/ 290 h 933"/>
                <a:gd name="T10" fmla="*/ 0 w 1015"/>
                <a:gd name="T11" fmla="*/ 0 h 933"/>
                <a:gd name="T12" fmla="*/ 1015 w 1015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933">
                  <a:moveTo>
                    <a:pt x="1015" y="0"/>
                  </a:moveTo>
                  <a:lnTo>
                    <a:pt x="1015" y="933"/>
                  </a:lnTo>
                  <a:lnTo>
                    <a:pt x="712" y="933"/>
                  </a:lnTo>
                  <a:lnTo>
                    <a:pt x="712" y="290"/>
                  </a:lnTo>
                  <a:lnTo>
                    <a:pt x="0" y="290"/>
                  </a:lnTo>
                  <a:lnTo>
                    <a:pt x="0" y="0"/>
                  </a:lnTo>
                  <a:lnTo>
                    <a:pt x="1015" y="0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4EF6CA-68EE-4757-BE28-89DBE98405A8}"/>
              </a:ext>
            </a:extLst>
          </p:cNvPr>
          <p:cNvGrpSpPr/>
          <p:nvPr/>
        </p:nvGrpSpPr>
        <p:grpSpPr>
          <a:xfrm>
            <a:off x="5084763" y="3214688"/>
            <a:ext cx="758825" cy="742950"/>
            <a:chOff x="5084763" y="3214688"/>
            <a:chExt cx="758825" cy="742950"/>
          </a:xfrm>
        </p:grpSpPr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E05FDC5D-4DB2-4A22-9B3E-FBE267C08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3228975"/>
              <a:ext cx="730250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7A033DD6-6300-4EFC-8461-89E842C926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3214688"/>
              <a:ext cx="758825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9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8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0">
              <a:extLst>
                <a:ext uri="{FF2B5EF4-FFF2-40B4-BE49-F238E27FC236}">
                  <a16:creationId xmlns:a16="http://schemas.microsoft.com/office/drawing/2014/main" id="{F3C3406C-91B0-4384-8216-D58DF5118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3324225"/>
              <a:ext cx="539750" cy="523875"/>
            </a:xfrm>
            <a:prstGeom prst="rect">
              <a:avLst/>
            </a:pr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1765CE-A7A1-4471-8761-BDC48EEC54D7}"/>
              </a:ext>
            </a:extLst>
          </p:cNvPr>
          <p:cNvGrpSpPr/>
          <p:nvPr/>
        </p:nvGrpSpPr>
        <p:grpSpPr>
          <a:xfrm>
            <a:off x="5084763" y="4271963"/>
            <a:ext cx="758825" cy="752475"/>
            <a:chOff x="5084763" y="4271963"/>
            <a:chExt cx="758825" cy="752475"/>
          </a:xfrm>
        </p:grpSpPr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169D3AB5-DB89-4C40-92F9-707FAABD8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4286250"/>
              <a:ext cx="730250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D89B8C03-B6A2-4FC7-AF54-60F489DD1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4763" y="4271963"/>
              <a:ext cx="758825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9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9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8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8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23">
              <a:extLst>
                <a:ext uri="{FF2B5EF4-FFF2-40B4-BE49-F238E27FC236}">
                  <a16:creationId xmlns:a16="http://schemas.microsoft.com/office/drawing/2014/main" id="{7AE53980-8668-4282-B320-C8F5AD02D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301" y="4381500"/>
              <a:ext cx="539750" cy="533400"/>
            </a:xfrm>
            <a:prstGeom prst="rect">
              <a:avLst/>
            </a:pr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AC875B5-6EC3-4EED-A1AC-919094576D21}"/>
              </a:ext>
            </a:extLst>
          </p:cNvPr>
          <p:cNvGrpSpPr/>
          <p:nvPr/>
        </p:nvGrpSpPr>
        <p:grpSpPr>
          <a:xfrm>
            <a:off x="6350001" y="3214688"/>
            <a:ext cx="760413" cy="742950"/>
            <a:chOff x="6350001" y="3214688"/>
            <a:chExt cx="760413" cy="742950"/>
          </a:xfrm>
        </p:grpSpPr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585852D2-2605-43AD-8476-419AF32D0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3228975"/>
              <a:ext cx="731838" cy="714375"/>
            </a:xfrm>
            <a:custGeom>
              <a:avLst/>
              <a:gdLst>
                <a:gd name="T0" fmla="*/ 40 w 307"/>
                <a:gd name="T1" fmla="*/ 300 h 300"/>
                <a:gd name="T2" fmla="*/ 0 w 307"/>
                <a:gd name="T3" fmla="*/ 260 h 300"/>
                <a:gd name="T4" fmla="*/ 0 w 307"/>
                <a:gd name="T5" fmla="*/ 40 h 300"/>
                <a:gd name="T6" fmla="*/ 40 w 307"/>
                <a:gd name="T7" fmla="*/ 0 h 300"/>
                <a:gd name="T8" fmla="*/ 267 w 307"/>
                <a:gd name="T9" fmla="*/ 0 h 300"/>
                <a:gd name="T10" fmla="*/ 307 w 307"/>
                <a:gd name="T11" fmla="*/ 40 h 300"/>
                <a:gd name="T12" fmla="*/ 307 w 307"/>
                <a:gd name="T13" fmla="*/ 260 h 300"/>
                <a:gd name="T14" fmla="*/ 267 w 307"/>
                <a:gd name="T15" fmla="*/ 300 h 300"/>
                <a:gd name="T16" fmla="*/ 40 w 307"/>
                <a:gd name="T17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0">
                  <a:moveTo>
                    <a:pt x="40" y="300"/>
                  </a:moveTo>
                  <a:cubicBezTo>
                    <a:pt x="18" y="300"/>
                    <a:pt x="0" y="282"/>
                    <a:pt x="0" y="2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8"/>
                    <a:pt x="307" y="40"/>
                  </a:cubicBezTo>
                  <a:cubicBezTo>
                    <a:pt x="307" y="260"/>
                    <a:pt x="307" y="260"/>
                    <a:pt x="307" y="260"/>
                  </a:cubicBezTo>
                  <a:cubicBezTo>
                    <a:pt x="307" y="282"/>
                    <a:pt x="289" y="300"/>
                    <a:pt x="267" y="300"/>
                  </a:cubicBezTo>
                  <a:lnTo>
                    <a:pt x="40" y="300"/>
                  </a:ln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320B1CB7-BBEC-4D03-8E1B-A333C460E5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3214688"/>
              <a:ext cx="760413" cy="742950"/>
            </a:xfrm>
            <a:custGeom>
              <a:avLst/>
              <a:gdLst>
                <a:gd name="T0" fmla="*/ 273 w 319"/>
                <a:gd name="T1" fmla="*/ 312 h 312"/>
                <a:gd name="T2" fmla="*/ 46 w 319"/>
                <a:gd name="T3" fmla="*/ 312 h 312"/>
                <a:gd name="T4" fmla="*/ 0 w 319"/>
                <a:gd name="T5" fmla="*/ 266 h 312"/>
                <a:gd name="T6" fmla="*/ 0 w 319"/>
                <a:gd name="T7" fmla="*/ 46 h 312"/>
                <a:gd name="T8" fmla="*/ 46 w 319"/>
                <a:gd name="T9" fmla="*/ 0 h 312"/>
                <a:gd name="T10" fmla="*/ 273 w 319"/>
                <a:gd name="T11" fmla="*/ 0 h 312"/>
                <a:gd name="T12" fmla="*/ 319 w 319"/>
                <a:gd name="T13" fmla="*/ 46 h 312"/>
                <a:gd name="T14" fmla="*/ 319 w 319"/>
                <a:gd name="T15" fmla="*/ 266 h 312"/>
                <a:gd name="T16" fmla="*/ 273 w 319"/>
                <a:gd name="T17" fmla="*/ 312 h 312"/>
                <a:gd name="T18" fmla="*/ 46 w 319"/>
                <a:gd name="T19" fmla="*/ 12 h 312"/>
                <a:gd name="T20" fmla="*/ 12 w 319"/>
                <a:gd name="T21" fmla="*/ 46 h 312"/>
                <a:gd name="T22" fmla="*/ 12 w 319"/>
                <a:gd name="T23" fmla="*/ 266 h 312"/>
                <a:gd name="T24" fmla="*/ 46 w 319"/>
                <a:gd name="T25" fmla="*/ 300 h 312"/>
                <a:gd name="T26" fmla="*/ 273 w 319"/>
                <a:gd name="T27" fmla="*/ 300 h 312"/>
                <a:gd name="T28" fmla="*/ 307 w 319"/>
                <a:gd name="T29" fmla="*/ 266 h 312"/>
                <a:gd name="T30" fmla="*/ 307 w 319"/>
                <a:gd name="T31" fmla="*/ 46 h 312"/>
                <a:gd name="T32" fmla="*/ 273 w 319"/>
                <a:gd name="T33" fmla="*/ 12 h 312"/>
                <a:gd name="T34" fmla="*/ 46 w 319"/>
                <a:gd name="T35" fmla="*/ 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2">
                  <a:moveTo>
                    <a:pt x="273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1"/>
                    <a:pt x="319" y="4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9" y="291"/>
                    <a:pt x="298" y="312"/>
                    <a:pt x="273" y="312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8"/>
                    <a:pt x="12" y="46"/>
                  </a:cubicBezTo>
                  <a:cubicBezTo>
                    <a:pt x="12" y="266"/>
                    <a:pt x="12" y="266"/>
                    <a:pt x="12" y="266"/>
                  </a:cubicBezTo>
                  <a:cubicBezTo>
                    <a:pt x="12" y="285"/>
                    <a:pt x="27" y="300"/>
                    <a:pt x="46" y="300"/>
                  </a:cubicBezTo>
                  <a:cubicBezTo>
                    <a:pt x="273" y="300"/>
                    <a:pt x="273" y="300"/>
                    <a:pt x="273" y="300"/>
                  </a:cubicBezTo>
                  <a:cubicBezTo>
                    <a:pt x="292" y="300"/>
                    <a:pt x="307" y="285"/>
                    <a:pt x="307" y="266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8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6FE90D48-3C4E-4A5C-925E-9EBBCDCE1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3324225"/>
              <a:ext cx="541338" cy="523875"/>
            </a:xfrm>
            <a:prstGeom prst="rect">
              <a:avLst/>
            </a:pr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E2E89D8-3A56-4F4B-A66D-9C00A49AA3F3}"/>
              </a:ext>
            </a:extLst>
          </p:cNvPr>
          <p:cNvGrpSpPr/>
          <p:nvPr/>
        </p:nvGrpSpPr>
        <p:grpSpPr>
          <a:xfrm>
            <a:off x="6350001" y="4271963"/>
            <a:ext cx="760413" cy="752475"/>
            <a:chOff x="6350001" y="4271963"/>
            <a:chExt cx="760413" cy="752475"/>
          </a:xfrm>
        </p:grpSpPr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B0DCAF89-F998-463C-BDA5-CE500276B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4286250"/>
              <a:ext cx="731838" cy="723900"/>
            </a:xfrm>
            <a:custGeom>
              <a:avLst/>
              <a:gdLst>
                <a:gd name="T0" fmla="*/ 40 w 307"/>
                <a:gd name="T1" fmla="*/ 304 h 304"/>
                <a:gd name="T2" fmla="*/ 0 w 307"/>
                <a:gd name="T3" fmla="*/ 264 h 304"/>
                <a:gd name="T4" fmla="*/ 0 w 307"/>
                <a:gd name="T5" fmla="*/ 40 h 304"/>
                <a:gd name="T6" fmla="*/ 40 w 307"/>
                <a:gd name="T7" fmla="*/ 0 h 304"/>
                <a:gd name="T8" fmla="*/ 267 w 307"/>
                <a:gd name="T9" fmla="*/ 0 h 304"/>
                <a:gd name="T10" fmla="*/ 307 w 307"/>
                <a:gd name="T11" fmla="*/ 40 h 304"/>
                <a:gd name="T12" fmla="*/ 307 w 307"/>
                <a:gd name="T13" fmla="*/ 264 h 304"/>
                <a:gd name="T14" fmla="*/ 267 w 307"/>
                <a:gd name="T15" fmla="*/ 304 h 304"/>
                <a:gd name="T16" fmla="*/ 40 w 307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04">
                  <a:moveTo>
                    <a:pt x="40" y="304"/>
                  </a:moveTo>
                  <a:cubicBezTo>
                    <a:pt x="18" y="304"/>
                    <a:pt x="0" y="287"/>
                    <a:pt x="0" y="26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9" y="0"/>
                    <a:pt x="307" y="17"/>
                    <a:pt x="307" y="40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87"/>
                    <a:pt x="289" y="304"/>
                    <a:pt x="267" y="304"/>
                  </a:cubicBezTo>
                  <a:lnTo>
                    <a:pt x="40" y="304"/>
                  </a:ln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86C179BE-B7D9-430D-B972-C9C8C66BE7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1" y="4271963"/>
              <a:ext cx="760413" cy="752475"/>
            </a:xfrm>
            <a:custGeom>
              <a:avLst/>
              <a:gdLst>
                <a:gd name="T0" fmla="*/ 273 w 319"/>
                <a:gd name="T1" fmla="*/ 316 h 316"/>
                <a:gd name="T2" fmla="*/ 46 w 319"/>
                <a:gd name="T3" fmla="*/ 316 h 316"/>
                <a:gd name="T4" fmla="*/ 0 w 319"/>
                <a:gd name="T5" fmla="*/ 270 h 316"/>
                <a:gd name="T6" fmla="*/ 0 w 319"/>
                <a:gd name="T7" fmla="*/ 46 h 316"/>
                <a:gd name="T8" fmla="*/ 46 w 319"/>
                <a:gd name="T9" fmla="*/ 0 h 316"/>
                <a:gd name="T10" fmla="*/ 273 w 319"/>
                <a:gd name="T11" fmla="*/ 0 h 316"/>
                <a:gd name="T12" fmla="*/ 319 w 319"/>
                <a:gd name="T13" fmla="*/ 46 h 316"/>
                <a:gd name="T14" fmla="*/ 319 w 319"/>
                <a:gd name="T15" fmla="*/ 270 h 316"/>
                <a:gd name="T16" fmla="*/ 273 w 319"/>
                <a:gd name="T17" fmla="*/ 316 h 316"/>
                <a:gd name="T18" fmla="*/ 46 w 319"/>
                <a:gd name="T19" fmla="*/ 12 h 316"/>
                <a:gd name="T20" fmla="*/ 12 w 319"/>
                <a:gd name="T21" fmla="*/ 46 h 316"/>
                <a:gd name="T22" fmla="*/ 12 w 319"/>
                <a:gd name="T23" fmla="*/ 270 h 316"/>
                <a:gd name="T24" fmla="*/ 46 w 319"/>
                <a:gd name="T25" fmla="*/ 304 h 316"/>
                <a:gd name="T26" fmla="*/ 273 w 319"/>
                <a:gd name="T27" fmla="*/ 304 h 316"/>
                <a:gd name="T28" fmla="*/ 307 w 319"/>
                <a:gd name="T29" fmla="*/ 270 h 316"/>
                <a:gd name="T30" fmla="*/ 307 w 319"/>
                <a:gd name="T31" fmla="*/ 46 h 316"/>
                <a:gd name="T32" fmla="*/ 273 w 319"/>
                <a:gd name="T33" fmla="*/ 12 h 316"/>
                <a:gd name="T34" fmla="*/ 46 w 319"/>
                <a:gd name="T35" fmla="*/ 12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316">
                  <a:moveTo>
                    <a:pt x="273" y="316"/>
                  </a:moveTo>
                  <a:cubicBezTo>
                    <a:pt x="46" y="316"/>
                    <a:pt x="46" y="316"/>
                    <a:pt x="46" y="316"/>
                  </a:cubicBezTo>
                  <a:cubicBezTo>
                    <a:pt x="21" y="316"/>
                    <a:pt x="0" y="296"/>
                    <a:pt x="0" y="27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98" y="0"/>
                    <a:pt x="319" y="20"/>
                    <a:pt x="319" y="46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9" y="296"/>
                    <a:pt x="298" y="316"/>
                    <a:pt x="273" y="316"/>
                  </a:cubicBezTo>
                  <a:close/>
                  <a:moveTo>
                    <a:pt x="46" y="12"/>
                  </a:moveTo>
                  <a:cubicBezTo>
                    <a:pt x="27" y="12"/>
                    <a:pt x="12" y="27"/>
                    <a:pt x="12" y="46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89"/>
                    <a:pt x="27" y="304"/>
                    <a:pt x="46" y="304"/>
                  </a:cubicBezTo>
                  <a:cubicBezTo>
                    <a:pt x="273" y="304"/>
                    <a:pt x="273" y="304"/>
                    <a:pt x="273" y="304"/>
                  </a:cubicBezTo>
                  <a:cubicBezTo>
                    <a:pt x="292" y="304"/>
                    <a:pt x="307" y="289"/>
                    <a:pt x="307" y="270"/>
                  </a:cubicBezTo>
                  <a:cubicBezTo>
                    <a:pt x="307" y="46"/>
                    <a:pt x="307" y="46"/>
                    <a:pt x="307" y="46"/>
                  </a:cubicBezTo>
                  <a:cubicBezTo>
                    <a:pt x="307" y="27"/>
                    <a:pt x="292" y="12"/>
                    <a:pt x="273" y="12"/>
                  </a:cubicBezTo>
                  <a:lnTo>
                    <a:pt x="46" y="12"/>
                  </a:ln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29">
              <a:extLst>
                <a:ext uri="{FF2B5EF4-FFF2-40B4-BE49-F238E27FC236}">
                  <a16:creationId xmlns:a16="http://schemas.microsoft.com/office/drawing/2014/main" id="{6C5D5BE3-278F-4441-AC2B-D788B583C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81500"/>
              <a:ext cx="541338" cy="533400"/>
            </a:xfrm>
            <a:prstGeom prst="rect">
              <a:avLst/>
            </a:pr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568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71070" cy="892552"/>
            <a:chOff x="589661" y="2499657"/>
            <a:chExt cx="6271070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65470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415+ Animated Minimal Infographic Bundle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is available in Buy Me a Coffee &amp; Patreon both.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656</Words>
  <Application>Microsoft Office PowerPoint</Application>
  <PresentationFormat>Widescreen</PresentationFormat>
  <Paragraphs>77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Akira Expanded</vt:lpstr>
      <vt:lpstr>Arial</vt:lpstr>
      <vt:lpstr>Calibri</vt:lpstr>
      <vt:lpstr>Calibri Light</vt:lpstr>
      <vt:lpstr>Montserrat</vt:lpstr>
      <vt:lpstr>Montserrat ExtraBold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12</cp:revision>
  <dcterms:created xsi:type="dcterms:W3CDTF">2024-01-18T07:24:28Z</dcterms:created>
  <dcterms:modified xsi:type="dcterms:W3CDTF">2024-06-05T13:35:12Z</dcterms:modified>
</cp:coreProperties>
</file>