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9" r:id="rId4"/>
    <p:sldId id="27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2A3A"/>
    <a:srgbClr val="0E15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8" autoAdjust="0"/>
    <p:restoredTop sz="94660"/>
  </p:normalViewPr>
  <p:slideViewPr>
    <p:cSldViewPr snapToGrid="0">
      <p:cViewPr>
        <p:scale>
          <a:sx n="150" d="100"/>
          <a:sy n="150" d="100"/>
        </p:scale>
        <p:origin x="744" y="6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775DF7-3AB0-4F93-9225-058C652589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A9414-6C42-4599-8E3C-5A18F7D2A6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CA40BD-77DA-439D-B690-3772FD31F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C9E9B-64ED-4CAE-BA5F-D8CA2895F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5C2500-B9A4-44EB-B5EC-EA877E03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522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55B09-B491-4CBC-B478-9C610CBB5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258737-B26F-4F56-B361-AAACCF09A7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C81E38-6326-4C28-B962-60E6D82A7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2470BE-020E-4DB0-A8AA-C7909814F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8C594B-C32D-45F4-989E-AC1C24BA1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917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3152FC-90FC-41C2-B0CB-77E0DFC7E6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C96867-6356-4ECA-A23F-9FCA388261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87376C-E266-493D-9781-CCC5D059E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70C92-5225-4D0F-A9A0-DC9EDAE7A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A9E1BB-A0AC-44A6-A499-1DD699778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02AED0B-FD98-45E7-A7D8-04F2ED81B595}"/>
              </a:ext>
            </a:extLst>
          </p:cNvPr>
          <p:cNvSpPr/>
          <p:nvPr userDrawn="1"/>
        </p:nvSpPr>
        <p:spPr>
          <a:xfrm>
            <a:off x="101046" y="111541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321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1E319-28DC-4217-B19E-B51E24AD4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61EF1-BB6F-4AFF-B57C-BA0A039264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E2C976-EDBF-4E53-BAF2-0A910BB78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2EC3F-E4D4-47AA-BE9D-87919B381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F047E-20D8-479A-9188-B6CEE39D0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393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DFE78-FEFF-4040-8D15-8E32BC12F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0E62E8-495A-4329-964D-057E2A5DC3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2E4FF5-A980-4FBE-8EA2-E17F476E7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07860-C48C-440F-9B9D-CE7856F59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A7C14B-049E-436D-80BA-2FBA89515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254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D2E8D-E672-42B6-8E10-D333451ED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4CD6A7-5541-4615-BC65-A814DC1013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C948A9-7B91-4D95-90D2-C51A06F760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156699-6538-4B68-9685-84927370D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181170-41CB-407A-A34E-9C89A8ED5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0151BE-AD29-4AB9-9F83-7A0ECCE9D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441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1D5E3-1629-4909-9EDE-BC90FD6DB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F8A2C4-A720-43AD-A8F1-7D3A3251A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A1BA5D-5BC0-4BF3-9A40-378990E6F7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7CA397-8282-4890-9E45-3E7CFE744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08C7D9-6F92-4969-B5C3-155AB73788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128AF9-4959-4BFF-87BC-3FF6BFDC8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4AC88A-5806-4F3E-BF75-A25B959C7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49D740-D08D-4BB2-8279-ABDB0095B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54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468F0-F9FD-4AAD-9FC6-B5EB14440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EBAC7B-19D2-4099-8F0B-8496F16D6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EC3A05-AAFE-4B6F-871F-31C63892B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AD7103-C981-42E2-81F7-35604CF7A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720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22FADB-7E7F-4ABC-8A60-81E4FD813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C37576-4F9E-4338-9C7F-B77693E25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42AAF5-6EB1-4922-A58F-C33569777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346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3F5CD-409E-4570-95F8-4A2D95D20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630C2-8F5B-44C3-B12F-5FB135C4FB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2A11BE-89CF-4F34-9F7D-3067D0C1F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F69049-0D11-4A18-BA11-F08694392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FD5CBC-6FE1-4F73-820C-C2B48068C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F12646-C8D1-4EFC-B6A8-374FB96C5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175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3123B-572B-4EDA-A497-89C8111C0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81DB4D-C9E4-4F87-B852-B3F6F6CFD5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CB6AAE-E1E4-4E5B-89B0-33F2CC8B9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35C4A1-1A08-4C7C-AFDF-D1EF6B1C8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87B3D6-FC62-4E6F-9952-7C674925B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973129-EA4A-4423-BEA8-9B44E188B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351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87F11B-9F6E-4739-AD62-1FC1C9E52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BE0A11-1A76-41F4-AD99-017DF2C26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802093-B9C6-4E87-9444-53C4DAF679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E095A-580E-4D7C-848B-F61197CC238D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1E48D4-6827-469C-838F-8BC5CEBD9F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B5E783-DC28-47C7-8FC3-4793431E06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E1A22-04AA-4344-8B4B-35196B054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962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>
            <a:extLst>
              <a:ext uri="{FF2B5EF4-FFF2-40B4-BE49-F238E27FC236}">
                <a16:creationId xmlns:a16="http://schemas.microsoft.com/office/drawing/2014/main" id="{432D34CB-7931-4F82-A02E-CD90711E21C8}"/>
              </a:ext>
            </a:extLst>
          </p:cNvPr>
          <p:cNvSpPr txBox="1"/>
          <p:nvPr/>
        </p:nvSpPr>
        <p:spPr>
          <a:xfrm>
            <a:off x="1641475" y="65715"/>
            <a:ext cx="89090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200" dirty="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10000"/>
                    </a:prstClr>
                  </a:outerShdw>
                </a:effectLst>
                <a:latin typeface="Poppins ExtraBold" panose="00000900000000000000" pitchFamily="2" charset="0"/>
                <a:cs typeface="Poppins ExtraBold" panose="00000900000000000000" pitchFamily="2" charset="0"/>
              </a:rPr>
              <a:t>BUSINESS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9AE8DF4-F8E7-4825-8A68-4935B80C027F}"/>
              </a:ext>
            </a:extLst>
          </p:cNvPr>
          <p:cNvSpPr txBox="1"/>
          <p:nvPr/>
        </p:nvSpPr>
        <p:spPr>
          <a:xfrm>
            <a:off x="3472674" y="1138576"/>
            <a:ext cx="5246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Pacifico" panose="00000500000000000000" pitchFamily="2" charset="0"/>
                <a:cs typeface="Poppins ExtraBold" panose="00000900000000000000" pitchFamily="2" charset="0"/>
              </a:rPr>
              <a:t>animated infographics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1A2B34D-823D-485D-AC7C-89FD967A195E}"/>
              </a:ext>
            </a:extLst>
          </p:cNvPr>
          <p:cNvGrpSpPr/>
          <p:nvPr/>
        </p:nvGrpSpPr>
        <p:grpSpPr>
          <a:xfrm>
            <a:off x="789552" y="2401248"/>
            <a:ext cx="3136815" cy="3252796"/>
            <a:chOff x="789552" y="2401248"/>
            <a:chExt cx="3136815" cy="3252796"/>
          </a:xfrm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7B0C8297-D175-4911-A3D6-A82B058517AD}"/>
                </a:ext>
              </a:extLst>
            </p:cNvPr>
            <p:cNvSpPr/>
            <p:nvPr/>
          </p:nvSpPr>
          <p:spPr>
            <a:xfrm>
              <a:off x="789552" y="2401248"/>
              <a:ext cx="3136815" cy="3252796"/>
            </a:xfrm>
            <a:custGeom>
              <a:avLst/>
              <a:gdLst>
                <a:gd name="connsiteX0" fmla="*/ 2719483 w 3019901"/>
                <a:gd name="connsiteY0" fmla="*/ 95 h 3131558"/>
                <a:gd name="connsiteX1" fmla="*/ 575215 w 3019901"/>
                <a:gd name="connsiteY1" fmla="*/ 95 h 3131558"/>
                <a:gd name="connsiteX2" fmla="*/ 274987 w 3019901"/>
                <a:gd name="connsiteY2" fmla="*/ 300419 h 3131558"/>
                <a:gd name="connsiteX3" fmla="*/ 274987 w 3019901"/>
                <a:gd name="connsiteY3" fmla="*/ 409956 h 3131558"/>
                <a:gd name="connsiteX4" fmla="*/ 150114 w 3019901"/>
                <a:gd name="connsiteY4" fmla="*/ 409956 h 3131558"/>
                <a:gd name="connsiteX5" fmla="*/ 0 w 3019901"/>
                <a:gd name="connsiteY5" fmla="*/ 560070 h 3131558"/>
                <a:gd name="connsiteX6" fmla="*/ 0 w 3019901"/>
                <a:gd name="connsiteY6" fmla="*/ 1117664 h 3131558"/>
                <a:gd name="connsiteX7" fmla="*/ 13525 w 3019901"/>
                <a:gd name="connsiteY7" fmla="*/ 1179862 h 3131558"/>
                <a:gd name="connsiteX8" fmla="*/ 41434 w 3019901"/>
                <a:gd name="connsiteY8" fmla="*/ 1221296 h 3131558"/>
                <a:gd name="connsiteX9" fmla="*/ 43815 w 3019901"/>
                <a:gd name="connsiteY9" fmla="*/ 1223963 h 3131558"/>
                <a:gd name="connsiteX10" fmla="*/ 274701 w 3019901"/>
                <a:gd name="connsiteY10" fmla="*/ 1454563 h 3131558"/>
                <a:gd name="connsiteX11" fmla="*/ 274987 w 3019901"/>
                <a:gd name="connsiteY11" fmla="*/ 2444591 h 3131558"/>
                <a:gd name="connsiteX12" fmla="*/ 575215 w 3019901"/>
                <a:gd name="connsiteY12" fmla="*/ 2744819 h 3131558"/>
                <a:gd name="connsiteX13" fmla="*/ 1181291 w 3019901"/>
                <a:gd name="connsiteY13" fmla="*/ 2744819 h 3131558"/>
                <a:gd name="connsiteX14" fmla="*/ 1208246 w 3019901"/>
                <a:gd name="connsiteY14" fmla="*/ 2778252 h 3131558"/>
                <a:gd name="connsiteX15" fmla="*/ 1556290 w 3019901"/>
                <a:gd name="connsiteY15" fmla="*/ 3096197 h 3131558"/>
                <a:gd name="connsiteX16" fmla="*/ 1738598 w 3019901"/>
                <a:gd name="connsiteY16" fmla="*/ 3096197 h 3131558"/>
                <a:gd name="connsiteX17" fmla="*/ 2086642 w 3019901"/>
                <a:gd name="connsiteY17" fmla="*/ 2778252 h 3131558"/>
                <a:gd name="connsiteX18" fmla="*/ 2113598 w 3019901"/>
                <a:gd name="connsiteY18" fmla="*/ 2744819 h 3131558"/>
                <a:gd name="connsiteX19" fmla="*/ 2719673 w 3019901"/>
                <a:gd name="connsiteY19" fmla="*/ 2744819 h 3131558"/>
                <a:gd name="connsiteX20" fmla="*/ 3019901 w 3019901"/>
                <a:gd name="connsiteY20" fmla="*/ 2444591 h 3131558"/>
                <a:gd name="connsiteX21" fmla="*/ 3019901 w 3019901"/>
                <a:gd name="connsiteY21" fmla="*/ 300323 h 3131558"/>
                <a:gd name="connsiteX22" fmla="*/ 2719673 w 3019901"/>
                <a:gd name="connsiteY22" fmla="*/ 0 h 3131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019901" h="3131558">
                  <a:moveTo>
                    <a:pt x="2719483" y="95"/>
                  </a:moveTo>
                  <a:lnTo>
                    <a:pt x="575215" y="95"/>
                  </a:lnTo>
                  <a:cubicBezTo>
                    <a:pt x="409384" y="95"/>
                    <a:pt x="274987" y="134588"/>
                    <a:pt x="274987" y="300419"/>
                  </a:cubicBezTo>
                  <a:lnTo>
                    <a:pt x="274987" y="409956"/>
                  </a:lnTo>
                  <a:lnTo>
                    <a:pt x="150114" y="409956"/>
                  </a:lnTo>
                  <a:cubicBezTo>
                    <a:pt x="67246" y="409956"/>
                    <a:pt x="0" y="477203"/>
                    <a:pt x="0" y="560070"/>
                  </a:cubicBezTo>
                  <a:lnTo>
                    <a:pt x="0" y="1117664"/>
                  </a:lnTo>
                  <a:cubicBezTo>
                    <a:pt x="0" y="1139285"/>
                    <a:pt x="4763" y="1160621"/>
                    <a:pt x="13525" y="1179862"/>
                  </a:cubicBezTo>
                  <a:cubicBezTo>
                    <a:pt x="20383" y="1195197"/>
                    <a:pt x="29718" y="1209008"/>
                    <a:pt x="41434" y="1221296"/>
                  </a:cubicBezTo>
                  <a:cubicBezTo>
                    <a:pt x="42005" y="1222153"/>
                    <a:pt x="42958" y="1223105"/>
                    <a:pt x="43815" y="1223963"/>
                  </a:cubicBezTo>
                  <a:lnTo>
                    <a:pt x="274701" y="1454563"/>
                  </a:lnTo>
                  <a:lnTo>
                    <a:pt x="274987" y="2444591"/>
                  </a:lnTo>
                  <a:cubicBezTo>
                    <a:pt x="274987" y="2610422"/>
                    <a:pt x="409384" y="2744819"/>
                    <a:pt x="575215" y="2744819"/>
                  </a:cubicBezTo>
                  <a:lnTo>
                    <a:pt x="1181291" y="2744819"/>
                  </a:lnTo>
                  <a:cubicBezTo>
                    <a:pt x="1188149" y="2756725"/>
                    <a:pt x="1197007" y="2767965"/>
                    <a:pt x="1208246" y="2778252"/>
                  </a:cubicBezTo>
                  <a:lnTo>
                    <a:pt x="1556290" y="3096197"/>
                  </a:lnTo>
                  <a:cubicBezTo>
                    <a:pt x="1607915" y="3143345"/>
                    <a:pt x="1686973" y="3143345"/>
                    <a:pt x="1738598" y="3096197"/>
                  </a:cubicBezTo>
                  <a:lnTo>
                    <a:pt x="2086642" y="2778252"/>
                  </a:lnTo>
                  <a:cubicBezTo>
                    <a:pt x="2097881" y="2767965"/>
                    <a:pt x="2106740" y="2756725"/>
                    <a:pt x="2113598" y="2744819"/>
                  </a:cubicBezTo>
                  <a:lnTo>
                    <a:pt x="2719673" y="2744819"/>
                  </a:lnTo>
                  <a:cubicBezTo>
                    <a:pt x="2885504" y="2744819"/>
                    <a:pt x="3019901" y="2610422"/>
                    <a:pt x="3019901" y="2444591"/>
                  </a:cubicBezTo>
                  <a:lnTo>
                    <a:pt x="3019901" y="300323"/>
                  </a:lnTo>
                  <a:cubicBezTo>
                    <a:pt x="3019901" y="134493"/>
                    <a:pt x="2885504" y="0"/>
                    <a:pt x="271967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60CA60E-5197-46A0-BD71-78BA7610DBC1}"/>
                </a:ext>
              </a:extLst>
            </p:cNvPr>
            <p:cNvSpPr/>
            <p:nvPr/>
          </p:nvSpPr>
          <p:spPr>
            <a:xfrm>
              <a:off x="1174122" y="2500284"/>
              <a:ext cx="2653209" cy="458081"/>
            </a:xfrm>
            <a:custGeom>
              <a:avLst/>
              <a:gdLst>
                <a:gd name="connsiteX0" fmla="*/ 2554320 w 2554319"/>
                <a:gd name="connsiteY0" fmla="*/ 205073 h 441007"/>
                <a:gd name="connsiteX1" fmla="*/ 2554320 w 2554319"/>
                <a:gd name="connsiteY1" fmla="*/ 441008 h 441007"/>
                <a:gd name="connsiteX2" fmla="*/ 742950 w 2554319"/>
                <a:gd name="connsiteY2" fmla="*/ 441008 h 441007"/>
                <a:gd name="connsiteX3" fmla="*/ 594741 w 2554319"/>
                <a:gd name="connsiteY3" fmla="*/ 314611 h 441007"/>
                <a:gd name="connsiteX4" fmla="*/ 0 w 2554319"/>
                <a:gd name="connsiteY4" fmla="*/ 314611 h 441007"/>
                <a:gd name="connsiteX5" fmla="*/ 0 w 2554319"/>
                <a:gd name="connsiteY5" fmla="*/ 205073 h 441007"/>
                <a:gd name="connsiteX6" fmla="*/ 204978 w 2554319"/>
                <a:gd name="connsiteY6" fmla="*/ 0 h 441007"/>
                <a:gd name="connsiteX7" fmla="*/ 2349246 w 2554319"/>
                <a:gd name="connsiteY7" fmla="*/ 0 h 441007"/>
                <a:gd name="connsiteX8" fmla="*/ 2554320 w 2554319"/>
                <a:gd name="connsiteY8" fmla="*/ 205073 h 441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54319" h="441007">
                  <a:moveTo>
                    <a:pt x="2554320" y="205073"/>
                  </a:moveTo>
                  <a:lnTo>
                    <a:pt x="2554320" y="441008"/>
                  </a:lnTo>
                  <a:lnTo>
                    <a:pt x="742950" y="441008"/>
                  </a:lnTo>
                  <a:cubicBezTo>
                    <a:pt x="731520" y="369475"/>
                    <a:pt x="669512" y="314611"/>
                    <a:pt x="594741" y="314611"/>
                  </a:cubicBezTo>
                  <a:lnTo>
                    <a:pt x="0" y="314611"/>
                  </a:lnTo>
                  <a:lnTo>
                    <a:pt x="0" y="205073"/>
                  </a:lnTo>
                  <a:cubicBezTo>
                    <a:pt x="0" y="92011"/>
                    <a:pt x="91916" y="0"/>
                    <a:pt x="204978" y="0"/>
                  </a:cubicBezTo>
                  <a:lnTo>
                    <a:pt x="2349246" y="0"/>
                  </a:lnTo>
                  <a:cubicBezTo>
                    <a:pt x="2462308" y="0"/>
                    <a:pt x="2554320" y="92011"/>
                    <a:pt x="2554320" y="205073"/>
                  </a:cubicBez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F89B373C-B0C2-4F35-906F-6A65FBA79572}"/>
                </a:ext>
              </a:extLst>
            </p:cNvPr>
            <p:cNvSpPr/>
            <p:nvPr/>
          </p:nvSpPr>
          <p:spPr>
            <a:xfrm>
              <a:off x="2153209" y="5252431"/>
              <a:ext cx="694938" cy="302748"/>
            </a:xfrm>
            <a:custGeom>
              <a:avLst/>
              <a:gdLst>
                <a:gd name="connsiteX0" fmla="*/ 669036 w 669036"/>
                <a:gd name="connsiteY0" fmla="*/ 0 h 291464"/>
                <a:gd name="connsiteX1" fmla="*/ 361378 w 669036"/>
                <a:gd name="connsiteY1" fmla="*/ 280988 h 291464"/>
                <a:gd name="connsiteX2" fmla="*/ 334518 w 669036"/>
                <a:gd name="connsiteY2" fmla="*/ 291465 h 291464"/>
                <a:gd name="connsiteX3" fmla="*/ 307658 w 669036"/>
                <a:gd name="connsiteY3" fmla="*/ 280988 h 291464"/>
                <a:gd name="connsiteX4" fmla="*/ 0 w 669036"/>
                <a:gd name="connsiteY4" fmla="*/ 0 h 291464"/>
                <a:gd name="connsiteX5" fmla="*/ 669036 w 669036"/>
                <a:gd name="connsiteY5" fmla="*/ 0 h 291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9036" h="291464">
                  <a:moveTo>
                    <a:pt x="669036" y="0"/>
                  </a:moveTo>
                  <a:lnTo>
                    <a:pt x="361378" y="280988"/>
                  </a:lnTo>
                  <a:cubicBezTo>
                    <a:pt x="354044" y="287750"/>
                    <a:pt x="344519" y="291465"/>
                    <a:pt x="334518" y="291465"/>
                  </a:cubicBezTo>
                  <a:cubicBezTo>
                    <a:pt x="324517" y="291465"/>
                    <a:pt x="314992" y="287750"/>
                    <a:pt x="307658" y="280988"/>
                  </a:cubicBezTo>
                  <a:lnTo>
                    <a:pt x="0" y="0"/>
                  </a:lnTo>
                  <a:lnTo>
                    <a:pt x="669036" y="0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44CA92EC-DDF3-4BD2-82EA-7478D10E7209}"/>
                </a:ext>
              </a:extLst>
            </p:cNvPr>
            <p:cNvSpPr/>
            <p:nvPr/>
          </p:nvSpPr>
          <p:spPr>
            <a:xfrm>
              <a:off x="1174122" y="3470268"/>
              <a:ext cx="2653209" cy="1683225"/>
            </a:xfrm>
            <a:custGeom>
              <a:avLst/>
              <a:gdLst>
                <a:gd name="connsiteX0" fmla="*/ 2554320 w 2554319"/>
                <a:gd name="connsiteY0" fmla="*/ 0 h 1620488"/>
                <a:gd name="connsiteX1" fmla="*/ 2554320 w 2554319"/>
                <a:gd name="connsiteY1" fmla="*/ 1415510 h 1620488"/>
                <a:gd name="connsiteX2" fmla="*/ 2349246 w 2554319"/>
                <a:gd name="connsiteY2" fmla="*/ 1620488 h 1620488"/>
                <a:gd name="connsiteX3" fmla="*/ 204978 w 2554319"/>
                <a:gd name="connsiteY3" fmla="*/ 1620488 h 1620488"/>
                <a:gd name="connsiteX4" fmla="*/ 0 w 2554319"/>
                <a:gd name="connsiteY4" fmla="*/ 1415510 h 1620488"/>
                <a:gd name="connsiteX5" fmla="*/ 0 w 2554319"/>
                <a:gd name="connsiteY5" fmla="*/ 150686 h 1620488"/>
                <a:gd name="connsiteX6" fmla="*/ 594741 w 2554319"/>
                <a:gd name="connsiteY6" fmla="*/ 150686 h 1620488"/>
                <a:gd name="connsiteX7" fmla="*/ 744855 w 2554319"/>
                <a:gd name="connsiteY7" fmla="*/ 571 h 1620488"/>
                <a:gd name="connsiteX8" fmla="*/ 744855 w 2554319"/>
                <a:gd name="connsiteY8" fmla="*/ 0 h 1620488"/>
                <a:gd name="connsiteX9" fmla="*/ 2554320 w 2554319"/>
                <a:gd name="connsiteY9" fmla="*/ 0 h 162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54319" h="1620488">
                  <a:moveTo>
                    <a:pt x="2554320" y="0"/>
                  </a:moveTo>
                  <a:lnTo>
                    <a:pt x="2554320" y="1415510"/>
                  </a:lnTo>
                  <a:cubicBezTo>
                    <a:pt x="2554320" y="1528477"/>
                    <a:pt x="2462308" y="1620488"/>
                    <a:pt x="2349246" y="1620488"/>
                  </a:cubicBezTo>
                  <a:lnTo>
                    <a:pt x="204978" y="1620488"/>
                  </a:lnTo>
                  <a:cubicBezTo>
                    <a:pt x="91916" y="1620488"/>
                    <a:pt x="0" y="1528477"/>
                    <a:pt x="0" y="1415510"/>
                  </a:cubicBezTo>
                  <a:lnTo>
                    <a:pt x="0" y="150686"/>
                  </a:lnTo>
                  <a:lnTo>
                    <a:pt x="594741" y="150686"/>
                  </a:lnTo>
                  <a:cubicBezTo>
                    <a:pt x="677609" y="150686"/>
                    <a:pt x="744855" y="83439"/>
                    <a:pt x="744855" y="571"/>
                  </a:cubicBezTo>
                  <a:lnTo>
                    <a:pt x="744855" y="0"/>
                  </a:lnTo>
                  <a:lnTo>
                    <a:pt x="2554320" y="0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EB8EE207-80C7-4270-A808-EB91808C7715}"/>
              </a:ext>
            </a:extLst>
          </p:cNvPr>
          <p:cNvSpPr txBox="1"/>
          <p:nvPr/>
        </p:nvSpPr>
        <p:spPr>
          <a:xfrm>
            <a:off x="1145242" y="3771545"/>
            <a:ext cx="27090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1874A53D-A564-478E-A905-3C0059F4D473}"/>
              </a:ext>
            </a:extLst>
          </p:cNvPr>
          <p:cNvSpPr txBox="1"/>
          <p:nvPr/>
        </p:nvSpPr>
        <p:spPr>
          <a:xfrm>
            <a:off x="1145240" y="4140084"/>
            <a:ext cx="270907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Your Own Text for this Sub Topic and Explain it with Brief Information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3424FA8-B022-427C-860F-B163876ED14C}"/>
              </a:ext>
            </a:extLst>
          </p:cNvPr>
          <p:cNvSpPr txBox="1"/>
          <p:nvPr/>
        </p:nvSpPr>
        <p:spPr>
          <a:xfrm>
            <a:off x="1902196" y="2969717"/>
            <a:ext cx="1937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Text Here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D64D8E8-A151-41F8-9D3B-A383E8522615}"/>
              </a:ext>
            </a:extLst>
          </p:cNvPr>
          <p:cNvGrpSpPr/>
          <p:nvPr/>
        </p:nvGrpSpPr>
        <p:grpSpPr>
          <a:xfrm>
            <a:off x="4527593" y="2401248"/>
            <a:ext cx="3136815" cy="3252796"/>
            <a:chOff x="4527593" y="2401248"/>
            <a:chExt cx="3136815" cy="3252796"/>
          </a:xfrm>
        </p:grpSpPr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7958A17C-8FAA-443E-8458-3C72A1537941}"/>
                </a:ext>
              </a:extLst>
            </p:cNvPr>
            <p:cNvSpPr/>
            <p:nvPr/>
          </p:nvSpPr>
          <p:spPr>
            <a:xfrm>
              <a:off x="4527593" y="2401248"/>
              <a:ext cx="3136815" cy="3252796"/>
            </a:xfrm>
            <a:custGeom>
              <a:avLst/>
              <a:gdLst>
                <a:gd name="connsiteX0" fmla="*/ 2719483 w 3019901"/>
                <a:gd name="connsiteY0" fmla="*/ 95 h 3131558"/>
                <a:gd name="connsiteX1" fmla="*/ 575215 w 3019901"/>
                <a:gd name="connsiteY1" fmla="*/ 95 h 3131558"/>
                <a:gd name="connsiteX2" fmla="*/ 274987 w 3019901"/>
                <a:gd name="connsiteY2" fmla="*/ 300419 h 3131558"/>
                <a:gd name="connsiteX3" fmla="*/ 274987 w 3019901"/>
                <a:gd name="connsiteY3" fmla="*/ 409956 h 3131558"/>
                <a:gd name="connsiteX4" fmla="*/ 150114 w 3019901"/>
                <a:gd name="connsiteY4" fmla="*/ 409956 h 3131558"/>
                <a:gd name="connsiteX5" fmla="*/ 0 w 3019901"/>
                <a:gd name="connsiteY5" fmla="*/ 560070 h 3131558"/>
                <a:gd name="connsiteX6" fmla="*/ 0 w 3019901"/>
                <a:gd name="connsiteY6" fmla="*/ 1117664 h 3131558"/>
                <a:gd name="connsiteX7" fmla="*/ 13525 w 3019901"/>
                <a:gd name="connsiteY7" fmla="*/ 1179862 h 3131558"/>
                <a:gd name="connsiteX8" fmla="*/ 41434 w 3019901"/>
                <a:gd name="connsiteY8" fmla="*/ 1221296 h 3131558"/>
                <a:gd name="connsiteX9" fmla="*/ 43815 w 3019901"/>
                <a:gd name="connsiteY9" fmla="*/ 1223963 h 3131558"/>
                <a:gd name="connsiteX10" fmla="*/ 274701 w 3019901"/>
                <a:gd name="connsiteY10" fmla="*/ 1454563 h 3131558"/>
                <a:gd name="connsiteX11" fmla="*/ 274987 w 3019901"/>
                <a:gd name="connsiteY11" fmla="*/ 2444591 h 3131558"/>
                <a:gd name="connsiteX12" fmla="*/ 575215 w 3019901"/>
                <a:gd name="connsiteY12" fmla="*/ 2744819 h 3131558"/>
                <a:gd name="connsiteX13" fmla="*/ 1181291 w 3019901"/>
                <a:gd name="connsiteY13" fmla="*/ 2744819 h 3131558"/>
                <a:gd name="connsiteX14" fmla="*/ 1208246 w 3019901"/>
                <a:gd name="connsiteY14" fmla="*/ 2778252 h 3131558"/>
                <a:gd name="connsiteX15" fmla="*/ 1556290 w 3019901"/>
                <a:gd name="connsiteY15" fmla="*/ 3096197 h 3131558"/>
                <a:gd name="connsiteX16" fmla="*/ 1738598 w 3019901"/>
                <a:gd name="connsiteY16" fmla="*/ 3096197 h 3131558"/>
                <a:gd name="connsiteX17" fmla="*/ 2086642 w 3019901"/>
                <a:gd name="connsiteY17" fmla="*/ 2778252 h 3131558"/>
                <a:gd name="connsiteX18" fmla="*/ 2113598 w 3019901"/>
                <a:gd name="connsiteY18" fmla="*/ 2744819 h 3131558"/>
                <a:gd name="connsiteX19" fmla="*/ 2719673 w 3019901"/>
                <a:gd name="connsiteY19" fmla="*/ 2744819 h 3131558"/>
                <a:gd name="connsiteX20" fmla="*/ 3019901 w 3019901"/>
                <a:gd name="connsiteY20" fmla="*/ 2444591 h 3131558"/>
                <a:gd name="connsiteX21" fmla="*/ 3019901 w 3019901"/>
                <a:gd name="connsiteY21" fmla="*/ 300323 h 3131558"/>
                <a:gd name="connsiteX22" fmla="*/ 2719673 w 3019901"/>
                <a:gd name="connsiteY22" fmla="*/ 0 h 3131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019901" h="3131558">
                  <a:moveTo>
                    <a:pt x="2719483" y="95"/>
                  </a:moveTo>
                  <a:lnTo>
                    <a:pt x="575215" y="95"/>
                  </a:lnTo>
                  <a:cubicBezTo>
                    <a:pt x="409384" y="95"/>
                    <a:pt x="274987" y="134588"/>
                    <a:pt x="274987" y="300419"/>
                  </a:cubicBezTo>
                  <a:lnTo>
                    <a:pt x="274987" y="409956"/>
                  </a:lnTo>
                  <a:lnTo>
                    <a:pt x="150114" y="409956"/>
                  </a:lnTo>
                  <a:cubicBezTo>
                    <a:pt x="67246" y="409956"/>
                    <a:pt x="0" y="477203"/>
                    <a:pt x="0" y="560070"/>
                  </a:cubicBezTo>
                  <a:lnTo>
                    <a:pt x="0" y="1117664"/>
                  </a:lnTo>
                  <a:cubicBezTo>
                    <a:pt x="0" y="1139285"/>
                    <a:pt x="4763" y="1160621"/>
                    <a:pt x="13525" y="1179862"/>
                  </a:cubicBezTo>
                  <a:cubicBezTo>
                    <a:pt x="20383" y="1195197"/>
                    <a:pt x="29718" y="1209008"/>
                    <a:pt x="41434" y="1221296"/>
                  </a:cubicBezTo>
                  <a:cubicBezTo>
                    <a:pt x="42005" y="1222153"/>
                    <a:pt x="42958" y="1223105"/>
                    <a:pt x="43815" y="1223963"/>
                  </a:cubicBezTo>
                  <a:lnTo>
                    <a:pt x="274701" y="1454563"/>
                  </a:lnTo>
                  <a:lnTo>
                    <a:pt x="274987" y="2444591"/>
                  </a:lnTo>
                  <a:cubicBezTo>
                    <a:pt x="274987" y="2610422"/>
                    <a:pt x="409384" y="2744819"/>
                    <a:pt x="575215" y="2744819"/>
                  </a:cubicBezTo>
                  <a:lnTo>
                    <a:pt x="1181291" y="2744819"/>
                  </a:lnTo>
                  <a:cubicBezTo>
                    <a:pt x="1188149" y="2756725"/>
                    <a:pt x="1197007" y="2767965"/>
                    <a:pt x="1208246" y="2778252"/>
                  </a:cubicBezTo>
                  <a:lnTo>
                    <a:pt x="1556290" y="3096197"/>
                  </a:lnTo>
                  <a:cubicBezTo>
                    <a:pt x="1607915" y="3143345"/>
                    <a:pt x="1686973" y="3143345"/>
                    <a:pt x="1738598" y="3096197"/>
                  </a:cubicBezTo>
                  <a:lnTo>
                    <a:pt x="2086642" y="2778252"/>
                  </a:lnTo>
                  <a:cubicBezTo>
                    <a:pt x="2097881" y="2767965"/>
                    <a:pt x="2106740" y="2756725"/>
                    <a:pt x="2113598" y="2744819"/>
                  </a:cubicBezTo>
                  <a:lnTo>
                    <a:pt x="2719673" y="2744819"/>
                  </a:lnTo>
                  <a:cubicBezTo>
                    <a:pt x="2885504" y="2744819"/>
                    <a:pt x="3019901" y="2610422"/>
                    <a:pt x="3019901" y="2444591"/>
                  </a:cubicBezTo>
                  <a:lnTo>
                    <a:pt x="3019901" y="300323"/>
                  </a:lnTo>
                  <a:cubicBezTo>
                    <a:pt x="3019901" y="134493"/>
                    <a:pt x="2885504" y="0"/>
                    <a:pt x="271967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E3B6F45A-715E-4C45-ADA5-7390B566391B}"/>
                </a:ext>
              </a:extLst>
            </p:cNvPr>
            <p:cNvSpPr/>
            <p:nvPr/>
          </p:nvSpPr>
          <p:spPr>
            <a:xfrm>
              <a:off x="4912163" y="2500284"/>
              <a:ext cx="2653209" cy="458081"/>
            </a:xfrm>
            <a:custGeom>
              <a:avLst/>
              <a:gdLst>
                <a:gd name="connsiteX0" fmla="*/ 2554320 w 2554319"/>
                <a:gd name="connsiteY0" fmla="*/ 205073 h 441007"/>
                <a:gd name="connsiteX1" fmla="*/ 2554320 w 2554319"/>
                <a:gd name="connsiteY1" fmla="*/ 441008 h 441007"/>
                <a:gd name="connsiteX2" fmla="*/ 742950 w 2554319"/>
                <a:gd name="connsiteY2" fmla="*/ 441008 h 441007"/>
                <a:gd name="connsiteX3" fmla="*/ 594741 w 2554319"/>
                <a:gd name="connsiteY3" fmla="*/ 314611 h 441007"/>
                <a:gd name="connsiteX4" fmla="*/ 0 w 2554319"/>
                <a:gd name="connsiteY4" fmla="*/ 314611 h 441007"/>
                <a:gd name="connsiteX5" fmla="*/ 0 w 2554319"/>
                <a:gd name="connsiteY5" fmla="*/ 205073 h 441007"/>
                <a:gd name="connsiteX6" fmla="*/ 204978 w 2554319"/>
                <a:gd name="connsiteY6" fmla="*/ 0 h 441007"/>
                <a:gd name="connsiteX7" fmla="*/ 2349246 w 2554319"/>
                <a:gd name="connsiteY7" fmla="*/ 0 h 441007"/>
                <a:gd name="connsiteX8" fmla="*/ 2554320 w 2554319"/>
                <a:gd name="connsiteY8" fmla="*/ 205073 h 441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54319" h="441007">
                  <a:moveTo>
                    <a:pt x="2554320" y="205073"/>
                  </a:moveTo>
                  <a:lnTo>
                    <a:pt x="2554320" y="441008"/>
                  </a:lnTo>
                  <a:lnTo>
                    <a:pt x="742950" y="441008"/>
                  </a:lnTo>
                  <a:cubicBezTo>
                    <a:pt x="731520" y="369475"/>
                    <a:pt x="669512" y="314611"/>
                    <a:pt x="594741" y="314611"/>
                  </a:cubicBezTo>
                  <a:lnTo>
                    <a:pt x="0" y="314611"/>
                  </a:lnTo>
                  <a:lnTo>
                    <a:pt x="0" y="205073"/>
                  </a:lnTo>
                  <a:cubicBezTo>
                    <a:pt x="0" y="92011"/>
                    <a:pt x="91916" y="0"/>
                    <a:pt x="204978" y="0"/>
                  </a:cubicBezTo>
                  <a:lnTo>
                    <a:pt x="2349246" y="0"/>
                  </a:lnTo>
                  <a:cubicBezTo>
                    <a:pt x="2462308" y="0"/>
                    <a:pt x="2554320" y="92011"/>
                    <a:pt x="2554320" y="205073"/>
                  </a:cubicBezTo>
                  <a:close/>
                </a:path>
              </a:pathLst>
            </a:custGeom>
            <a:gradFill>
              <a:gsLst>
                <a:gs pos="0">
                  <a:srgbClr val="FF974F"/>
                </a:gs>
                <a:gs pos="100000">
                  <a:srgbClr val="FEBD61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8168678E-0525-43DC-88BE-F54F52E1766A}"/>
                </a:ext>
              </a:extLst>
            </p:cNvPr>
            <p:cNvSpPr/>
            <p:nvPr/>
          </p:nvSpPr>
          <p:spPr>
            <a:xfrm>
              <a:off x="5891250" y="5252431"/>
              <a:ext cx="694938" cy="302748"/>
            </a:xfrm>
            <a:custGeom>
              <a:avLst/>
              <a:gdLst>
                <a:gd name="connsiteX0" fmla="*/ 669036 w 669036"/>
                <a:gd name="connsiteY0" fmla="*/ 0 h 291464"/>
                <a:gd name="connsiteX1" fmla="*/ 361378 w 669036"/>
                <a:gd name="connsiteY1" fmla="*/ 280988 h 291464"/>
                <a:gd name="connsiteX2" fmla="*/ 334518 w 669036"/>
                <a:gd name="connsiteY2" fmla="*/ 291465 h 291464"/>
                <a:gd name="connsiteX3" fmla="*/ 307658 w 669036"/>
                <a:gd name="connsiteY3" fmla="*/ 280988 h 291464"/>
                <a:gd name="connsiteX4" fmla="*/ 0 w 669036"/>
                <a:gd name="connsiteY4" fmla="*/ 0 h 291464"/>
                <a:gd name="connsiteX5" fmla="*/ 669036 w 669036"/>
                <a:gd name="connsiteY5" fmla="*/ 0 h 291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9036" h="291464">
                  <a:moveTo>
                    <a:pt x="669036" y="0"/>
                  </a:moveTo>
                  <a:lnTo>
                    <a:pt x="361378" y="280988"/>
                  </a:lnTo>
                  <a:cubicBezTo>
                    <a:pt x="354044" y="287750"/>
                    <a:pt x="344519" y="291465"/>
                    <a:pt x="334518" y="291465"/>
                  </a:cubicBezTo>
                  <a:cubicBezTo>
                    <a:pt x="324517" y="291465"/>
                    <a:pt x="314992" y="287750"/>
                    <a:pt x="307658" y="280988"/>
                  </a:cubicBezTo>
                  <a:lnTo>
                    <a:pt x="0" y="0"/>
                  </a:lnTo>
                  <a:lnTo>
                    <a:pt x="669036" y="0"/>
                  </a:lnTo>
                  <a:close/>
                </a:path>
              </a:pathLst>
            </a:custGeom>
            <a:gradFill>
              <a:gsLst>
                <a:gs pos="0">
                  <a:srgbClr val="FF974F"/>
                </a:gs>
                <a:gs pos="100000">
                  <a:srgbClr val="FEBD61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2FDB5784-D283-49CA-8D53-CE31A2E8C77D}"/>
                </a:ext>
              </a:extLst>
            </p:cNvPr>
            <p:cNvSpPr/>
            <p:nvPr/>
          </p:nvSpPr>
          <p:spPr>
            <a:xfrm>
              <a:off x="4912163" y="3470268"/>
              <a:ext cx="2653209" cy="1683225"/>
            </a:xfrm>
            <a:custGeom>
              <a:avLst/>
              <a:gdLst>
                <a:gd name="connsiteX0" fmla="*/ 2554320 w 2554319"/>
                <a:gd name="connsiteY0" fmla="*/ 0 h 1620488"/>
                <a:gd name="connsiteX1" fmla="*/ 2554320 w 2554319"/>
                <a:gd name="connsiteY1" fmla="*/ 1415510 h 1620488"/>
                <a:gd name="connsiteX2" fmla="*/ 2349246 w 2554319"/>
                <a:gd name="connsiteY2" fmla="*/ 1620488 h 1620488"/>
                <a:gd name="connsiteX3" fmla="*/ 204978 w 2554319"/>
                <a:gd name="connsiteY3" fmla="*/ 1620488 h 1620488"/>
                <a:gd name="connsiteX4" fmla="*/ 0 w 2554319"/>
                <a:gd name="connsiteY4" fmla="*/ 1415510 h 1620488"/>
                <a:gd name="connsiteX5" fmla="*/ 0 w 2554319"/>
                <a:gd name="connsiteY5" fmla="*/ 150686 h 1620488"/>
                <a:gd name="connsiteX6" fmla="*/ 594741 w 2554319"/>
                <a:gd name="connsiteY6" fmla="*/ 150686 h 1620488"/>
                <a:gd name="connsiteX7" fmla="*/ 744855 w 2554319"/>
                <a:gd name="connsiteY7" fmla="*/ 571 h 1620488"/>
                <a:gd name="connsiteX8" fmla="*/ 744855 w 2554319"/>
                <a:gd name="connsiteY8" fmla="*/ 0 h 1620488"/>
                <a:gd name="connsiteX9" fmla="*/ 2554320 w 2554319"/>
                <a:gd name="connsiteY9" fmla="*/ 0 h 162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54319" h="1620488">
                  <a:moveTo>
                    <a:pt x="2554320" y="0"/>
                  </a:moveTo>
                  <a:lnTo>
                    <a:pt x="2554320" y="1415510"/>
                  </a:lnTo>
                  <a:cubicBezTo>
                    <a:pt x="2554320" y="1528477"/>
                    <a:pt x="2462308" y="1620488"/>
                    <a:pt x="2349246" y="1620488"/>
                  </a:cubicBezTo>
                  <a:lnTo>
                    <a:pt x="204978" y="1620488"/>
                  </a:lnTo>
                  <a:cubicBezTo>
                    <a:pt x="91916" y="1620488"/>
                    <a:pt x="0" y="1528477"/>
                    <a:pt x="0" y="1415510"/>
                  </a:cubicBezTo>
                  <a:lnTo>
                    <a:pt x="0" y="150686"/>
                  </a:lnTo>
                  <a:lnTo>
                    <a:pt x="594741" y="150686"/>
                  </a:lnTo>
                  <a:cubicBezTo>
                    <a:pt x="677609" y="150686"/>
                    <a:pt x="744855" y="83439"/>
                    <a:pt x="744855" y="571"/>
                  </a:cubicBezTo>
                  <a:lnTo>
                    <a:pt x="744855" y="0"/>
                  </a:lnTo>
                  <a:lnTo>
                    <a:pt x="2554320" y="0"/>
                  </a:lnTo>
                  <a:close/>
                </a:path>
              </a:pathLst>
            </a:custGeom>
            <a:gradFill>
              <a:gsLst>
                <a:gs pos="0">
                  <a:srgbClr val="FF974F"/>
                </a:gs>
                <a:gs pos="100000">
                  <a:srgbClr val="FEBD61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DD35F43A-5997-428D-B67B-8B8F52051C1D}"/>
              </a:ext>
            </a:extLst>
          </p:cNvPr>
          <p:cNvSpPr txBox="1"/>
          <p:nvPr/>
        </p:nvSpPr>
        <p:spPr>
          <a:xfrm>
            <a:off x="4883283" y="3771545"/>
            <a:ext cx="27090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C09030E-3F57-43DA-866D-E9B857B57E71}"/>
              </a:ext>
            </a:extLst>
          </p:cNvPr>
          <p:cNvSpPr txBox="1"/>
          <p:nvPr/>
        </p:nvSpPr>
        <p:spPr>
          <a:xfrm>
            <a:off x="4883281" y="4140084"/>
            <a:ext cx="270907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Your Own Text for this Sub Topic and Explain it with Brief Information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29015643-8377-40D6-A8B0-635F257C1CD0}"/>
              </a:ext>
            </a:extLst>
          </p:cNvPr>
          <p:cNvSpPr txBox="1"/>
          <p:nvPr/>
        </p:nvSpPr>
        <p:spPr>
          <a:xfrm>
            <a:off x="5640237" y="2969717"/>
            <a:ext cx="1937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Text Here</a:t>
            </a: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7CAA0723-AB21-4D9E-BDC8-458AAF7940FB}"/>
              </a:ext>
            </a:extLst>
          </p:cNvPr>
          <p:cNvGrpSpPr/>
          <p:nvPr/>
        </p:nvGrpSpPr>
        <p:grpSpPr>
          <a:xfrm>
            <a:off x="8265634" y="2401248"/>
            <a:ext cx="3136815" cy="3252796"/>
            <a:chOff x="8265634" y="2401248"/>
            <a:chExt cx="3136815" cy="3252796"/>
          </a:xfrm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D854A524-7849-4F3B-83C0-E9DF00253630}"/>
                </a:ext>
              </a:extLst>
            </p:cNvPr>
            <p:cNvSpPr/>
            <p:nvPr/>
          </p:nvSpPr>
          <p:spPr>
            <a:xfrm>
              <a:off x="8265634" y="2401248"/>
              <a:ext cx="3136815" cy="3252796"/>
            </a:xfrm>
            <a:custGeom>
              <a:avLst/>
              <a:gdLst>
                <a:gd name="connsiteX0" fmla="*/ 2719483 w 3019901"/>
                <a:gd name="connsiteY0" fmla="*/ 95 h 3131558"/>
                <a:gd name="connsiteX1" fmla="*/ 575215 w 3019901"/>
                <a:gd name="connsiteY1" fmla="*/ 95 h 3131558"/>
                <a:gd name="connsiteX2" fmla="*/ 274987 w 3019901"/>
                <a:gd name="connsiteY2" fmla="*/ 300419 h 3131558"/>
                <a:gd name="connsiteX3" fmla="*/ 274987 w 3019901"/>
                <a:gd name="connsiteY3" fmla="*/ 409956 h 3131558"/>
                <a:gd name="connsiteX4" fmla="*/ 150114 w 3019901"/>
                <a:gd name="connsiteY4" fmla="*/ 409956 h 3131558"/>
                <a:gd name="connsiteX5" fmla="*/ 0 w 3019901"/>
                <a:gd name="connsiteY5" fmla="*/ 560070 h 3131558"/>
                <a:gd name="connsiteX6" fmla="*/ 0 w 3019901"/>
                <a:gd name="connsiteY6" fmla="*/ 1117664 h 3131558"/>
                <a:gd name="connsiteX7" fmla="*/ 13525 w 3019901"/>
                <a:gd name="connsiteY7" fmla="*/ 1179862 h 3131558"/>
                <a:gd name="connsiteX8" fmla="*/ 41434 w 3019901"/>
                <a:gd name="connsiteY8" fmla="*/ 1221296 h 3131558"/>
                <a:gd name="connsiteX9" fmla="*/ 43815 w 3019901"/>
                <a:gd name="connsiteY9" fmla="*/ 1223963 h 3131558"/>
                <a:gd name="connsiteX10" fmla="*/ 274701 w 3019901"/>
                <a:gd name="connsiteY10" fmla="*/ 1454563 h 3131558"/>
                <a:gd name="connsiteX11" fmla="*/ 274987 w 3019901"/>
                <a:gd name="connsiteY11" fmla="*/ 2444591 h 3131558"/>
                <a:gd name="connsiteX12" fmla="*/ 575215 w 3019901"/>
                <a:gd name="connsiteY12" fmla="*/ 2744819 h 3131558"/>
                <a:gd name="connsiteX13" fmla="*/ 1181291 w 3019901"/>
                <a:gd name="connsiteY13" fmla="*/ 2744819 h 3131558"/>
                <a:gd name="connsiteX14" fmla="*/ 1208246 w 3019901"/>
                <a:gd name="connsiteY14" fmla="*/ 2778252 h 3131558"/>
                <a:gd name="connsiteX15" fmla="*/ 1556290 w 3019901"/>
                <a:gd name="connsiteY15" fmla="*/ 3096197 h 3131558"/>
                <a:gd name="connsiteX16" fmla="*/ 1738598 w 3019901"/>
                <a:gd name="connsiteY16" fmla="*/ 3096197 h 3131558"/>
                <a:gd name="connsiteX17" fmla="*/ 2086642 w 3019901"/>
                <a:gd name="connsiteY17" fmla="*/ 2778252 h 3131558"/>
                <a:gd name="connsiteX18" fmla="*/ 2113598 w 3019901"/>
                <a:gd name="connsiteY18" fmla="*/ 2744819 h 3131558"/>
                <a:gd name="connsiteX19" fmla="*/ 2719673 w 3019901"/>
                <a:gd name="connsiteY19" fmla="*/ 2744819 h 3131558"/>
                <a:gd name="connsiteX20" fmla="*/ 3019901 w 3019901"/>
                <a:gd name="connsiteY20" fmla="*/ 2444591 h 3131558"/>
                <a:gd name="connsiteX21" fmla="*/ 3019901 w 3019901"/>
                <a:gd name="connsiteY21" fmla="*/ 300323 h 3131558"/>
                <a:gd name="connsiteX22" fmla="*/ 2719673 w 3019901"/>
                <a:gd name="connsiteY22" fmla="*/ 0 h 3131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019901" h="3131558">
                  <a:moveTo>
                    <a:pt x="2719483" y="95"/>
                  </a:moveTo>
                  <a:lnTo>
                    <a:pt x="575215" y="95"/>
                  </a:lnTo>
                  <a:cubicBezTo>
                    <a:pt x="409384" y="95"/>
                    <a:pt x="274987" y="134588"/>
                    <a:pt x="274987" y="300419"/>
                  </a:cubicBezTo>
                  <a:lnTo>
                    <a:pt x="274987" y="409956"/>
                  </a:lnTo>
                  <a:lnTo>
                    <a:pt x="150114" y="409956"/>
                  </a:lnTo>
                  <a:cubicBezTo>
                    <a:pt x="67246" y="409956"/>
                    <a:pt x="0" y="477203"/>
                    <a:pt x="0" y="560070"/>
                  </a:cubicBezTo>
                  <a:lnTo>
                    <a:pt x="0" y="1117664"/>
                  </a:lnTo>
                  <a:cubicBezTo>
                    <a:pt x="0" y="1139285"/>
                    <a:pt x="4763" y="1160621"/>
                    <a:pt x="13525" y="1179862"/>
                  </a:cubicBezTo>
                  <a:cubicBezTo>
                    <a:pt x="20383" y="1195197"/>
                    <a:pt x="29718" y="1209008"/>
                    <a:pt x="41434" y="1221296"/>
                  </a:cubicBezTo>
                  <a:cubicBezTo>
                    <a:pt x="42005" y="1222153"/>
                    <a:pt x="42958" y="1223105"/>
                    <a:pt x="43815" y="1223963"/>
                  </a:cubicBezTo>
                  <a:lnTo>
                    <a:pt x="274701" y="1454563"/>
                  </a:lnTo>
                  <a:lnTo>
                    <a:pt x="274987" y="2444591"/>
                  </a:lnTo>
                  <a:cubicBezTo>
                    <a:pt x="274987" y="2610422"/>
                    <a:pt x="409384" y="2744819"/>
                    <a:pt x="575215" y="2744819"/>
                  </a:cubicBezTo>
                  <a:lnTo>
                    <a:pt x="1181291" y="2744819"/>
                  </a:lnTo>
                  <a:cubicBezTo>
                    <a:pt x="1188149" y="2756725"/>
                    <a:pt x="1197007" y="2767965"/>
                    <a:pt x="1208246" y="2778252"/>
                  </a:cubicBezTo>
                  <a:lnTo>
                    <a:pt x="1556290" y="3096197"/>
                  </a:lnTo>
                  <a:cubicBezTo>
                    <a:pt x="1607915" y="3143345"/>
                    <a:pt x="1686973" y="3143345"/>
                    <a:pt x="1738598" y="3096197"/>
                  </a:cubicBezTo>
                  <a:lnTo>
                    <a:pt x="2086642" y="2778252"/>
                  </a:lnTo>
                  <a:cubicBezTo>
                    <a:pt x="2097881" y="2767965"/>
                    <a:pt x="2106740" y="2756725"/>
                    <a:pt x="2113598" y="2744819"/>
                  </a:cubicBezTo>
                  <a:lnTo>
                    <a:pt x="2719673" y="2744819"/>
                  </a:lnTo>
                  <a:cubicBezTo>
                    <a:pt x="2885504" y="2744819"/>
                    <a:pt x="3019901" y="2610422"/>
                    <a:pt x="3019901" y="2444591"/>
                  </a:cubicBezTo>
                  <a:lnTo>
                    <a:pt x="3019901" y="300323"/>
                  </a:lnTo>
                  <a:cubicBezTo>
                    <a:pt x="3019901" y="134493"/>
                    <a:pt x="2885504" y="0"/>
                    <a:pt x="271967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6D0076DB-5200-4558-8AAF-491130DFA1E3}"/>
                </a:ext>
              </a:extLst>
            </p:cNvPr>
            <p:cNvSpPr/>
            <p:nvPr/>
          </p:nvSpPr>
          <p:spPr>
            <a:xfrm>
              <a:off x="8650204" y="2500284"/>
              <a:ext cx="2653209" cy="458081"/>
            </a:xfrm>
            <a:custGeom>
              <a:avLst/>
              <a:gdLst>
                <a:gd name="connsiteX0" fmla="*/ 2554320 w 2554319"/>
                <a:gd name="connsiteY0" fmla="*/ 205073 h 441007"/>
                <a:gd name="connsiteX1" fmla="*/ 2554320 w 2554319"/>
                <a:gd name="connsiteY1" fmla="*/ 441008 h 441007"/>
                <a:gd name="connsiteX2" fmla="*/ 742950 w 2554319"/>
                <a:gd name="connsiteY2" fmla="*/ 441008 h 441007"/>
                <a:gd name="connsiteX3" fmla="*/ 594741 w 2554319"/>
                <a:gd name="connsiteY3" fmla="*/ 314611 h 441007"/>
                <a:gd name="connsiteX4" fmla="*/ 0 w 2554319"/>
                <a:gd name="connsiteY4" fmla="*/ 314611 h 441007"/>
                <a:gd name="connsiteX5" fmla="*/ 0 w 2554319"/>
                <a:gd name="connsiteY5" fmla="*/ 205073 h 441007"/>
                <a:gd name="connsiteX6" fmla="*/ 204978 w 2554319"/>
                <a:gd name="connsiteY6" fmla="*/ 0 h 441007"/>
                <a:gd name="connsiteX7" fmla="*/ 2349246 w 2554319"/>
                <a:gd name="connsiteY7" fmla="*/ 0 h 441007"/>
                <a:gd name="connsiteX8" fmla="*/ 2554320 w 2554319"/>
                <a:gd name="connsiteY8" fmla="*/ 205073 h 441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54319" h="441007">
                  <a:moveTo>
                    <a:pt x="2554320" y="205073"/>
                  </a:moveTo>
                  <a:lnTo>
                    <a:pt x="2554320" y="441008"/>
                  </a:lnTo>
                  <a:lnTo>
                    <a:pt x="742950" y="441008"/>
                  </a:lnTo>
                  <a:cubicBezTo>
                    <a:pt x="731520" y="369475"/>
                    <a:pt x="669512" y="314611"/>
                    <a:pt x="594741" y="314611"/>
                  </a:cubicBezTo>
                  <a:lnTo>
                    <a:pt x="0" y="314611"/>
                  </a:lnTo>
                  <a:lnTo>
                    <a:pt x="0" y="205073"/>
                  </a:lnTo>
                  <a:cubicBezTo>
                    <a:pt x="0" y="92011"/>
                    <a:pt x="91916" y="0"/>
                    <a:pt x="204978" y="0"/>
                  </a:cubicBezTo>
                  <a:lnTo>
                    <a:pt x="2349246" y="0"/>
                  </a:lnTo>
                  <a:cubicBezTo>
                    <a:pt x="2462308" y="0"/>
                    <a:pt x="2554320" y="92011"/>
                    <a:pt x="2554320" y="205073"/>
                  </a:cubicBezTo>
                  <a:close/>
                </a:path>
              </a:pathLst>
            </a:custGeom>
            <a:gradFill>
              <a:gsLst>
                <a:gs pos="0">
                  <a:srgbClr val="64AEF2"/>
                </a:gs>
                <a:gs pos="100000">
                  <a:srgbClr val="95D7FA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1420B07C-9681-4348-9B60-CED783299011}"/>
                </a:ext>
              </a:extLst>
            </p:cNvPr>
            <p:cNvSpPr/>
            <p:nvPr/>
          </p:nvSpPr>
          <p:spPr>
            <a:xfrm>
              <a:off x="9629291" y="5252431"/>
              <a:ext cx="694938" cy="302748"/>
            </a:xfrm>
            <a:custGeom>
              <a:avLst/>
              <a:gdLst>
                <a:gd name="connsiteX0" fmla="*/ 669036 w 669036"/>
                <a:gd name="connsiteY0" fmla="*/ 0 h 291464"/>
                <a:gd name="connsiteX1" fmla="*/ 361378 w 669036"/>
                <a:gd name="connsiteY1" fmla="*/ 280988 h 291464"/>
                <a:gd name="connsiteX2" fmla="*/ 334518 w 669036"/>
                <a:gd name="connsiteY2" fmla="*/ 291465 h 291464"/>
                <a:gd name="connsiteX3" fmla="*/ 307658 w 669036"/>
                <a:gd name="connsiteY3" fmla="*/ 280988 h 291464"/>
                <a:gd name="connsiteX4" fmla="*/ 0 w 669036"/>
                <a:gd name="connsiteY4" fmla="*/ 0 h 291464"/>
                <a:gd name="connsiteX5" fmla="*/ 669036 w 669036"/>
                <a:gd name="connsiteY5" fmla="*/ 0 h 291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9036" h="291464">
                  <a:moveTo>
                    <a:pt x="669036" y="0"/>
                  </a:moveTo>
                  <a:lnTo>
                    <a:pt x="361378" y="280988"/>
                  </a:lnTo>
                  <a:cubicBezTo>
                    <a:pt x="354044" y="287750"/>
                    <a:pt x="344519" y="291465"/>
                    <a:pt x="334518" y="291465"/>
                  </a:cubicBezTo>
                  <a:cubicBezTo>
                    <a:pt x="324517" y="291465"/>
                    <a:pt x="314992" y="287750"/>
                    <a:pt x="307658" y="280988"/>
                  </a:cubicBezTo>
                  <a:lnTo>
                    <a:pt x="0" y="0"/>
                  </a:lnTo>
                  <a:lnTo>
                    <a:pt x="669036" y="0"/>
                  </a:lnTo>
                  <a:close/>
                </a:path>
              </a:pathLst>
            </a:custGeom>
            <a:gradFill>
              <a:gsLst>
                <a:gs pos="0">
                  <a:srgbClr val="64AEF2"/>
                </a:gs>
                <a:gs pos="100000">
                  <a:srgbClr val="95D7FA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4A2AC18C-622D-41F2-A495-DF422025ACA6}"/>
                </a:ext>
              </a:extLst>
            </p:cNvPr>
            <p:cNvSpPr/>
            <p:nvPr/>
          </p:nvSpPr>
          <p:spPr>
            <a:xfrm>
              <a:off x="8650204" y="3470268"/>
              <a:ext cx="2653209" cy="1683225"/>
            </a:xfrm>
            <a:custGeom>
              <a:avLst/>
              <a:gdLst>
                <a:gd name="connsiteX0" fmla="*/ 2554320 w 2554319"/>
                <a:gd name="connsiteY0" fmla="*/ 0 h 1620488"/>
                <a:gd name="connsiteX1" fmla="*/ 2554320 w 2554319"/>
                <a:gd name="connsiteY1" fmla="*/ 1415510 h 1620488"/>
                <a:gd name="connsiteX2" fmla="*/ 2349246 w 2554319"/>
                <a:gd name="connsiteY2" fmla="*/ 1620488 h 1620488"/>
                <a:gd name="connsiteX3" fmla="*/ 204978 w 2554319"/>
                <a:gd name="connsiteY3" fmla="*/ 1620488 h 1620488"/>
                <a:gd name="connsiteX4" fmla="*/ 0 w 2554319"/>
                <a:gd name="connsiteY4" fmla="*/ 1415510 h 1620488"/>
                <a:gd name="connsiteX5" fmla="*/ 0 w 2554319"/>
                <a:gd name="connsiteY5" fmla="*/ 150686 h 1620488"/>
                <a:gd name="connsiteX6" fmla="*/ 594741 w 2554319"/>
                <a:gd name="connsiteY6" fmla="*/ 150686 h 1620488"/>
                <a:gd name="connsiteX7" fmla="*/ 744855 w 2554319"/>
                <a:gd name="connsiteY7" fmla="*/ 571 h 1620488"/>
                <a:gd name="connsiteX8" fmla="*/ 744855 w 2554319"/>
                <a:gd name="connsiteY8" fmla="*/ 0 h 1620488"/>
                <a:gd name="connsiteX9" fmla="*/ 2554320 w 2554319"/>
                <a:gd name="connsiteY9" fmla="*/ 0 h 162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54319" h="1620488">
                  <a:moveTo>
                    <a:pt x="2554320" y="0"/>
                  </a:moveTo>
                  <a:lnTo>
                    <a:pt x="2554320" y="1415510"/>
                  </a:lnTo>
                  <a:cubicBezTo>
                    <a:pt x="2554320" y="1528477"/>
                    <a:pt x="2462308" y="1620488"/>
                    <a:pt x="2349246" y="1620488"/>
                  </a:cubicBezTo>
                  <a:lnTo>
                    <a:pt x="204978" y="1620488"/>
                  </a:lnTo>
                  <a:cubicBezTo>
                    <a:pt x="91916" y="1620488"/>
                    <a:pt x="0" y="1528477"/>
                    <a:pt x="0" y="1415510"/>
                  </a:cubicBezTo>
                  <a:lnTo>
                    <a:pt x="0" y="150686"/>
                  </a:lnTo>
                  <a:lnTo>
                    <a:pt x="594741" y="150686"/>
                  </a:lnTo>
                  <a:cubicBezTo>
                    <a:pt x="677609" y="150686"/>
                    <a:pt x="744855" y="83439"/>
                    <a:pt x="744855" y="571"/>
                  </a:cubicBezTo>
                  <a:lnTo>
                    <a:pt x="744855" y="0"/>
                  </a:lnTo>
                  <a:lnTo>
                    <a:pt x="2554320" y="0"/>
                  </a:lnTo>
                  <a:close/>
                </a:path>
              </a:pathLst>
            </a:custGeom>
            <a:gradFill>
              <a:gsLst>
                <a:gs pos="0">
                  <a:srgbClr val="64AEF2"/>
                </a:gs>
                <a:gs pos="100000">
                  <a:srgbClr val="95D7FA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577D3B76-9341-4460-8386-22345CA070C2}"/>
              </a:ext>
            </a:extLst>
          </p:cNvPr>
          <p:cNvSpPr txBox="1"/>
          <p:nvPr/>
        </p:nvSpPr>
        <p:spPr>
          <a:xfrm>
            <a:off x="8621324" y="3771545"/>
            <a:ext cx="27090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5D30A611-1B87-427A-8D18-45DC5589E7FD}"/>
              </a:ext>
            </a:extLst>
          </p:cNvPr>
          <p:cNvSpPr txBox="1"/>
          <p:nvPr/>
        </p:nvSpPr>
        <p:spPr>
          <a:xfrm>
            <a:off x="8621322" y="4140084"/>
            <a:ext cx="270907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Your Own Text for this Sub Topic and Explain it with Brief Information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E72EE7AD-6456-4FED-93FE-385F4B0232D8}"/>
              </a:ext>
            </a:extLst>
          </p:cNvPr>
          <p:cNvSpPr txBox="1"/>
          <p:nvPr/>
        </p:nvSpPr>
        <p:spPr>
          <a:xfrm>
            <a:off x="9378278" y="2969717"/>
            <a:ext cx="1937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Text Here</a:t>
            </a: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76C40996-BDA6-4B93-A1C7-E658C28A0B2A}"/>
              </a:ext>
            </a:extLst>
          </p:cNvPr>
          <p:cNvGrpSpPr/>
          <p:nvPr/>
        </p:nvGrpSpPr>
        <p:grpSpPr>
          <a:xfrm>
            <a:off x="888390" y="2926013"/>
            <a:ext cx="960486" cy="647761"/>
            <a:chOff x="888390" y="2920933"/>
            <a:chExt cx="960486" cy="647761"/>
          </a:xfrm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D7B16D02-2A14-451D-BD48-7F586FCEF5BB}"/>
                </a:ext>
              </a:extLst>
            </p:cNvPr>
            <p:cNvSpPr/>
            <p:nvPr/>
          </p:nvSpPr>
          <p:spPr>
            <a:xfrm>
              <a:off x="888390" y="2920933"/>
              <a:ext cx="960486" cy="601837"/>
            </a:xfrm>
            <a:custGeom>
              <a:avLst/>
              <a:gdLst>
                <a:gd name="connsiteX0" fmla="*/ 869823 w 924687"/>
                <a:gd name="connsiteY0" fmla="*/ 0 h 579405"/>
                <a:gd name="connsiteX1" fmla="*/ 924687 w 924687"/>
                <a:gd name="connsiteY1" fmla="*/ 54864 h 579405"/>
                <a:gd name="connsiteX2" fmla="*/ 924687 w 924687"/>
                <a:gd name="connsiteY2" fmla="*/ 524542 h 579405"/>
                <a:gd name="connsiteX3" fmla="*/ 869823 w 924687"/>
                <a:gd name="connsiteY3" fmla="*/ 579406 h 579405"/>
                <a:gd name="connsiteX4" fmla="*/ 54864 w 924687"/>
                <a:gd name="connsiteY4" fmla="*/ 579406 h 579405"/>
                <a:gd name="connsiteX5" fmla="*/ 0 w 924687"/>
                <a:gd name="connsiteY5" fmla="*/ 524542 h 579405"/>
                <a:gd name="connsiteX6" fmla="*/ 0 w 924687"/>
                <a:gd name="connsiteY6" fmla="*/ 54864 h 579405"/>
                <a:gd name="connsiteX7" fmla="*/ 54864 w 924687"/>
                <a:gd name="connsiteY7" fmla="*/ 0 h 579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4687" h="579405">
                  <a:moveTo>
                    <a:pt x="869823" y="0"/>
                  </a:moveTo>
                  <a:cubicBezTo>
                    <a:pt x="900124" y="0"/>
                    <a:pt x="924687" y="24563"/>
                    <a:pt x="924687" y="54864"/>
                  </a:cubicBezTo>
                  <a:lnTo>
                    <a:pt x="924687" y="524542"/>
                  </a:lnTo>
                  <a:cubicBezTo>
                    <a:pt x="924687" y="554842"/>
                    <a:pt x="900123" y="579406"/>
                    <a:pt x="869823" y="579406"/>
                  </a:cubicBezTo>
                  <a:lnTo>
                    <a:pt x="54864" y="579406"/>
                  </a:lnTo>
                  <a:cubicBezTo>
                    <a:pt x="24563" y="579406"/>
                    <a:pt x="0" y="554843"/>
                    <a:pt x="0" y="524542"/>
                  </a:cubicBezTo>
                  <a:lnTo>
                    <a:pt x="0" y="54864"/>
                  </a:lnTo>
                  <a:cubicBezTo>
                    <a:pt x="0" y="24564"/>
                    <a:pt x="24563" y="0"/>
                    <a:pt x="54864" y="0"/>
                  </a:cubicBez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FD600D0E-0F12-457F-A768-9CF2E26E184F}"/>
                </a:ext>
              </a:extLst>
            </p:cNvPr>
            <p:cNvSpPr txBox="1"/>
            <p:nvPr/>
          </p:nvSpPr>
          <p:spPr>
            <a:xfrm>
              <a:off x="931794" y="2922363"/>
              <a:ext cx="8736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01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78438E58-815D-4BCE-A4CB-CB3C584BAC27}"/>
              </a:ext>
            </a:extLst>
          </p:cNvPr>
          <p:cNvGrpSpPr/>
          <p:nvPr/>
        </p:nvGrpSpPr>
        <p:grpSpPr>
          <a:xfrm>
            <a:off x="4626431" y="2926013"/>
            <a:ext cx="960486" cy="647761"/>
            <a:chOff x="4626431" y="2920933"/>
            <a:chExt cx="960486" cy="647761"/>
          </a:xfrm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639EF66-65F4-4DDA-911D-5C25803D635A}"/>
                </a:ext>
              </a:extLst>
            </p:cNvPr>
            <p:cNvSpPr/>
            <p:nvPr/>
          </p:nvSpPr>
          <p:spPr>
            <a:xfrm>
              <a:off x="4626431" y="2920933"/>
              <a:ext cx="960486" cy="601837"/>
            </a:xfrm>
            <a:custGeom>
              <a:avLst/>
              <a:gdLst>
                <a:gd name="connsiteX0" fmla="*/ 869823 w 924687"/>
                <a:gd name="connsiteY0" fmla="*/ 0 h 579405"/>
                <a:gd name="connsiteX1" fmla="*/ 924687 w 924687"/>
                <a:gd name="connsiteY1" fmla="*/ 54864 h 579405"/>
                <a:gd name="connsiteX2" fmla="*/ 924687 w 924687"/>
                <a:gd name="connsiteY2" fmla="*/ 524542 h 579405"/>
                <a:gd name="connsiteX3" fmla="*/ 869823 w 924687"/>
                <a:gd name="connsiteY3" fmla="*/ 579406 h 579405"/>
                <a:gd name="connsiteX4" fmla="*/ 54864 w 924687"/>
                <a:gd name="connsiteY4" fmla="*/ 579406 h 579405"/>
                <a:gd name="connsiteX5" fmla="*/ 0 w 924687"/>
                <a:gd name="connsiteY5" fmla="*/ 524542 h 579405"/>
                <a:gd name="connsiteX6" fmla="*/ 0 w 924687"/>
                <a:gd name="connsiteY6" fmla="*/ 54864 h 579405"/>
                <a:gd name="connsiteX7" fmla="*/ 54864 w 924687"/>
                <a:gd name="connsiteY7" fmla="*/ 0 h 579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4687" h="579405">
                  <a:moveTo>
                    <a:pt x="869823" y="0"/>
                  </a:moveTo>
                  <a:cubicBezTo>
                    <a:pt x="900124" y="0"/>
                    <a:pt x="924687" y="24563"/>
                    <a:pt x="924687" y="54864"/>
                  </a:cubicBezTo>
                  <a:lnTo>
                    <a:pt x="924687" y="524542"/>
                  </a:lnTo>
                  <a:cubicBezTo>
                    <a:pt x="924687" y="554842"/>
                    <a:pt x="900123" y="579406"/>
                    <a:pt x="869823" y="579406"/>
                  </a:cubicBezTo>
                  <a:lnTo>
                    <a:pt x="54864" y="579406"/>
                  </a:lnTo>
                  <a:cubicBezTo>
                    <a:pt x="24563" y="579406"/>
                    <a:pt x="0" y="554843"/>
                    <a:pt x="0" y="524542"/>
                  </a:cubicBezTo>
                  <a:lnTo>
                    <a:pt x="0" y="54864"/>
                  </a:lnTo>
                  <a:cubicBezTo>
                    <a:pt x="0" y="24564"/>
                    <a:pt x="24563" y="0"/>
                    <a:pt x="54864" y="0"/>
                  </a:cubicBezTo>
                  <a:close/>
                </a:path>
              </a:pathLst>
            </a:custGeom>
            <a:gradFill>
              <a:gsLst>
                <a:gs pos="0">
                  <a:srgbClr val="FF974F"/>
                </a:gs>
                <a:gs pos="100000">
                  <a:srgbClr val="FEBD61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9E2DFCD2-C10D-404E-9FFE-AFCDD260DC4A}"/>
                </a:ext>
              </a:extLst>
            </p:cNvPr>
            <p:cNvSpPr txBox="1"/>
            <p:nvPr/>
          </p:nvSpPr>
          <p:spPr>
            <a:xfrm>
              <a:off x="4669835" y="2922363"/>
              <a:ext cx="8736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02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C12FBB73-F814-4AFE-9AE8-0AA2DDB884D4}"/>
              </a:ext>
            </a:extLst>
          </p:cNvPr>
          <p:cNvGrpSpPr/>
          <p:nvPr/>
        </p:nvGrpSpPr>
        <p:grpSpPr>
          <a:xfrm>
            <a:off x="8364472" y="2926013"/>
            <a:ext cx="960486" cy="647761"/>
            <a:chOff x="8364472" y="2920933"/>
            <a:chExt cx="960486" cy="647761"/>
          </a:xfrm>
        </p:grpSpPr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41E92FAE-6EDD-4FE1-8A28-032207474CD0}"/>
                </a:ext>
              </a:extLst>
            </p:cNvPr>
            <p:cNvSpPr/>
            <p:nvPr/>
          </p:nvSpPr>
          <p:spPr>
            <a:xfrm>
              <a:off x="8364472" y="2920933"/>
              <a:ext cx="960486" cy="601837"/>
            </a:xfrm>
            <a:custGeom>
              <a:avLst/>
              <a:gdLst>
                <a:gd name="connsiteX0" fmla="*/ 869823 w 924687"/>
                <a:gd name="connsiteY0" fmla="*/ 0 h 579405"/>
                <a:gd name="connsiteX1" fmla="*/ 924687 w 924687"/>
                <a:gd name="connsiteY1" fmla="*/ 54864 h 579405"/>
                <a:gd name="connsiteX2" fmla="*/ 924687 w 924687"/>
                <a:gd name="connsiteY2" fmla="*/ 524542 h 579405"/>
                <a:gd name="connsiteX3" fmla="*/ 869823 w 924687"/>
                <a:gd name="connsiteY3" fmla="*/ 579406 h 579405"/>
                <a:gd name="connsiteX4" fmla="*/ 54864 w 924687"/>
                <a:gd name="connsiteY4" fmla="*/ 579406 h 579405"/>
                <a:gd name="connsiteX5" fmla="*/ 0 w 924687"/>
                <a:gd name="connsiteY5" fmla="*/ 524542 h 579405"/>
                <a:gd name="connsiteX6" fmla="*/ 0 w 924687"/>
                <a:gd name="connsiteY6" fmla="*/ 54864 h 579405"/>
                <a:gd name="connsiteX7" fmla="*/ 54864 w 924687"/>
                <a:gd name="connsiteY7" fmla="*/ 0 h 579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4687" h="579405">
                  <a:moveTo>
                    <a:pt x="869823" y="0"/>
                  </a:moveTo>
                  <a:cubicBezTo>
                    <a:pt x="900124" y="0"/>
                    <a:pt x="924687" y="24563"/>
                    <a:pt x="924687" y="54864"/>
                  </a:cubicBezTo>
                  <a:lnTo>
                    <a:pt x="924687" y="524542"/>
                  </a:lnTo>
                  <a:cubicBezTo>
                    <a:pt x="924687" y="554842"/>
                    <a:pt x="900123" y="579406"/>
                    <a:pt x="869823" y="579406"/>
                  </a:cubicBezTo>
                  <a:lnTo>
                    <a:pt x="54864" y="579406"/>
                  </a:lnTo>
                  <a:cubicBezTo>
                    <a:pt x="24563" y="579406"/>
                    <a:pt x="0" y="554843"/>
                    <a:pt x="0" y="524542"/>
                  </a:cubicBezTo>
                  <a:lnTo>
                    <a:pt x="0" y="54864"/>
                  </a:lnTo>
                  <a:cubicBezTo>
                    <a:pt x="0" y="24564"/>
                    <a:pt x="24563" y="0"/>
                    <a:pt x="54864" y="0"/>
                  </a:cubicBezTo>
                  <a:close/>
                </a:path>
              </a:pathLst>
            </a:custGeom>
            <a:gradFill>
              <a:gsLst>
                <a:gs pos="0">
                  <a:srgbClr val="64AEF2"/>
                </a:gs>
                <a:gs pos="100000">
                  <a:srgbClr val="95D7FA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47E8F738-97DE-4436-86CC-402ED514DE31}"/>
                </a:ext>
              </a:extLst>
            </p:cNvPr>
            <p:cNvSpPr txBox="1"/>
            <p:nvPr/>
          </p:nvSpPr>
          <p:spPr>
            <a:xfrm>
              <a:off x="8407876" y="2922363"/>
              <a:ext cx="8736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848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99" grpId="0"/>
      <p:bldP spid="100" grpId="0"/>
      <p:bldP spid="104" grpId="0"/>
      <p:bldP spid="110" grpId="0"/>
      <p:bldP spid="111" grpId="0"/>
      <p:bldP spid="115" grpId="0"/>
      <p:bldP spid="121" grpId="0"/>
      <p:bldP spid="122" grpId="0"/>
      <p:bldP spid="1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15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2EECB266-97CC-4582-B9D6-A76ABDDF975B}"/>
              </a:ext>
            </a:extLst>
          </p:cNvPr>
          <p:cNvSpPr txBox="1"/>
          <p:nvPr/>
        </p:nvSpPr>
        <p:spPr>
          <a:xfrm>
            <a:off x="1712640" y="236083"/>
            <a:ext cx="8766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Three Steps Infographic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4C03A80-DD75-4DCE-B1D5-098108CAB73B}"/>
              </a:ext>
            </a:extLst>
          </p:cNvPr>
          <p:cNvSpPr txBox="1"/>
          <p:nvPr/>
        </p:nvSpPr>
        <p:spPr>
          <a:xfrm>
            <a:off x="1712640" y="959642"/>
            <a:ext cx="8766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It is an Animated Business Infographic that You can Use to Explain Steps or Options and Timeline Presentation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F566833-B45D-43DD-B284-89F71023A43D}"/>
              </a:ext>
            </a:extLst>
          </p:cNvPr>
          <p:cNvGrpSpPr/>
          <p:nvPr/>
        </p:nvGrpSpPr>
        <p:grpSpPr>
          <a:xfrm>
            <a:off x="789552" y="2401248"/>
            <a:ext cx="3136815" cy="3252796"/>
            <a:chOff x="789552" y="2401248"/>
            <a:chExt cx="3136815" cy="3252796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6318198-6D63-4D81-8E14-F0C65DF99E3E}"/>
                </a:ext>
              </a:extLst>
            </p:cNvPr>
            <p:cNvSpPr/>
            <p:nvPr/>
          </p:nvSpPr>
          <p:spPr>
            <a:xfrm>
              <a:off x="789552" y="2401248"/>
              <a:ext cx="3136815" cy="3252796"/>
            </a:xfrm>
            <a:custGeom>
              <a:avLst/>
              <a:gdLst>
                <a:gd name="connsiteX0" fmla="*/ 2719483 w 3019901"/>
                <a:gd name="connsiteY0" fmla="*/ 95 h 3131558"/>
                <a:gd name="connsiteX1" fmla="*/ 575215 w 3019901"/>
                <a:gd name="connsiteY1" fmla="*/ 95 h 3131558"/>
                <a:gd name="connsiteX2" fmla="*/ 274987 w 3019901"/>
                <a:gd name="connsiteY2" fmla="*/ 300419 h 3131558"/>
                <a:gd name="connsiteX3" fmla="*/ 274987 w 3019901"/>
                <a:gd name="connsiteY3" fmla="*/ 409956 h 3131558"/>
                <a:gd name="connsiteX4" fmla="*/ 150114 w 3019901"/>
                <a:gd name="connsiteY4" fmla="*/ 409956 h 3131558"/>
                <a:gd name="connsiteX5" fmla="*/ 0 w 3019901"/>
                <a:gd name="connsiteY5" fmla="*/ 560070 h 3131558"/>
                <a:gd name="connsiteX6" fmla="*/ 0 w 3019901"/>
                <a:gd name="connsiteY6" fmla="*/ 1117664 h 3131558"/>
                <a:gd name="connsiteX7" fmla="*/ 13525 w 3019901"/>
                <a:gd name="connsiteY7" fmla="*/ 1179862 h 3131558"/>
                <a:gd name="connsiteX8" fmla="*/ 41434 w 3019901"/>
                <a:gd name="connsiteY8" fmla="*/ 1221296 h 3131558"/>
                <a:gd name="connsiteX9" fmla="*/ 43815 w 3019901"/>
                <a:gd name="connsiteY9" fmla="*/ 1223963 h 3131558"/>
                <a:gd name="connsiteX10" fmla="*/ 274701 w 3019901"/>
                <a:gd name="connsiteY10" fmla="*/ 1454563 h 3131558"/>
                <a:gd name="connsiteX11" fmla="*/ 274987 w 3019901"/>
                <a:gd name="connsiteY11" fmla="*/ 2444591 h 3131558"/>
                <a:gd name="connsiteX12" fmla="*/ 575215 w 3019901"/>
                <a:gd name="connsiteY12" fmla="*/ 2744819 h 3131558"/>
                <a:gd name="connsiteX13" fmla="*/ 1181291 w 3019901"/>
                <a:gd name="connsiteY13" fmla="*/ 2744819 h 3131558"/>
                <a:gd name="connsiteX14" fmla="*/ 1208246 w 3019901"/>
                <a:gd name="connsiteY14" fmla="*/ 2778252 h 3131558"/>
                <a:gd name="connsiteX15" fmla="*/ 1556290 w 3019901"/>
                <a:gd name="connsiteY15" fmla="*/ 3096197 h 3131558"/>
                <a:gd name="connsiteX16" fmla="*/ 1738598 w 3019901"/>
                <a:gd name="connsiteY16" fmla="*/ 3096197 h 3131558"/>
                <a:gd name="connsiteX17" fmla="*/ 2086642 w 3019901"/>
                <a:gd name="connsiteY17" fmla="*/ 2778252 h 3131558"/>
                <a:gd name="connsiteX18" fmla="*/ 2113598 w 3019901"/>
                <a:gd name="connsiteY18" fmla="*/ 2744819 h 3131558"/>
                <a:gd name="connsiteX19" fmla="*/ 2719673 w 3019901"/>
                <a:gd name="connsiteY19" fmla="*/ 2744819 h 3131558"/>
                <a:gd name="connsiteX20" fmla="*/ 3019901 w 3019901"/>
                <a:gd name="connsiteY20" fmla="*/ 2444591 h 3131558"/>
                <a:gd name="connsiteX21" fmla="*/ 3019901 w 3019901"/>
                <a:gd name="connsiteY21" fmla="*/ 300323 h 3131558"/>
                <a:gd name="connsiteX22" fmla="*/ 2719673 w 3019901"/>
                <a:gd name="connsiteY22" fmla="*/ 0 h 3131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019901" h="3131558">
                  <a:moveTo>
                    <a:pt x="2719483" y="95"/>
                  </a:moveTo>
                  <a:lnTo>
                    <a:pt x="575215" y="95"/>
                  </a:lnTo>
                  <a:cubicBezTo>
                    <a:pt x="409384" y="95"/>
                    <a:pt x="274987" y="134588"/>
                    <a:pt x="274987" y="300419"/>
                  </a:cubicBezTo>
                  <a:lnTo>
                    <a:pt x="274987" y="409956"/>
                  </a:lnTo>
                  <a:lnTo>
                    <a:pt x="150114" y="409956"/>
                  </a:lnTo>
                  <a:cubicBezTo>
                    <a:pt x="67246" y="409956"/>
                    <a:pt x="0" y="477203"/>
                    <a:pt x="0" y="560070"/>
                  </a:cubicBezTo>
                  <a:lnTo>
                    <a:pt x="0" y="1117664"/>
                  </a:lnTo>
                  <a:cubicBezTo>
                    <a:pt x="0" y="1139285"/>
                    <a:pt x="4763" y="1160621"/>
                    <a:pt x="13525" y="1179862"/>
                  </a:cubicBezTo>
                  <a:cubicBezTo>
                    <a:pt x="20383" y="1195197"/>
                    <a:pt x="29718" y="1209008"/>
                    <a:pt x="41434" y="1221296"/>
                  </a:cubicBezTo>
                  <a:cubicBezTo>
                    <a:pt x="42005" y="1222153"/>
                    <a:pt x="42958" y="1223105"/>
                    <a:pt x="43815" y="1223963"/>
                  </a:cubicBezTo>
                  <a:lnTo>
                    <a:pt x="274701" y="1454563"/>
                  </a:lnTo>
                  <a:lnTo>
                    <a:pt x="274987" y="2444591"/>
                  </a:lnTo>
                  <a:cubicBezTo>
                    <a:pt x="274987" y="2610422"/>
                    <a:pt x="409384" y="2744819"/>
                    <a:pt x="575215" y="2744819"/>
                  </a:cubicBezTo>
                  <a:lnTo>
                    <a:pt x="1181291" y="2744819"/>
                  </a:lnTo>
                  <a:cubicBezTo>
                    <a:pt x="1188149" y="2756725"/>
                    <a:pt x="1197007" y="2767965"/>
                    <a:pt x="1208246" y="2778252"/>
                  </a:cubicBezTo>
                  <a:lnTo>
                    <a:pt x="1556290" y="3096197"/>
                  </a:lnTo>
                  <a:cubicBezTo>
                    <a:pt x="1607915" y="3143345"/>
                    <a:pt x="1686973" y="3143345"/>
                    <a:pt x="1738598" y="3096197"/>
                  </a:cubicBezTo>
                  <a:lnTo>
                    <a:pt x="2086642" y="2778252"/>
                  </a:lnTo>
                  <a:cubicBezTo>
                    <a:pt x="2097881" y="2767965"/>
                    <a:pt x="2106740" y="2756725"/>
                    <a:pt x="2113598" y="2744819"/>
                  </a:cubicBezTo>
                  <a:lnTo>
                    <a:pt x="2719673" y="2744819"/>
                  </a:lnTo>
                  <a:cubicBezTo>
                    <a:pt x="2885504" y="2744819"/>
                    <a:pt x="3019901" y="2610422"/>
                    <a:pt x="3019901" y="2444591"/>
                  </a:cubicBezTo>
                  <a:lnTo>
                    <a:pt x="3019901" y="300323"/>
                  </a:lnTo>
                  <a:cubicBezTo>
                    <a:pt x="3019901" y="134493"/>
                    <a:pt x="2885504" y="0"/>
                    <a:pt x="2719673" y="0"/>
                  </a:cubicBezTo>
                  <a:close/>
                </a:path>
              </a:pathLst>
            </a:custGeom>
            <a:solidFill>
              <a:srgbClr val="1B2A3A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3755256-5A97-4A33-9B75-A9F037026A2C}"/>
                </a:ext>
              </a:extLst>
            </p:cNvPr>
            <p:cNvSpPr/>
            <p:nvPr/>
          </p:nvSpPr>
          <p:spPr>
            <a:xfrm>
              <a:off x="1174122" y="2500284"/>
              <a:ext cx="2653209" cy="458081"/>
            </a:xfrm>
            <a:custGeom>
              <a:avLst/>
              <a:gdLst>
                <a:gd name="connsiteX0" fmla="*/ 2554320 w 2554319"/>
                <a:gd name="connsiteY0" fmla="*/ 205073 h 441007"/>
                <a:gd name="connsiteX1" fmla="*/ 2554320 w 2554319"/>
                <a:gd name="connsiteY1" fmla="*/ 441008 h 441007"/>
                <a:gd name="connsiteX2" fmla="*/ 742950 w 2554319"/>
                <a:gd name="connsiteY2" fmla="*/ 441008 h 441007"/>
                <a:gd name="connsiteX3" fmla="*/ 594741 w 2554319"/>
                <a:gd name="connsiteY3" fmla="*/ 314611 h 441007"/>
                <a:gd name="connsiteX4" fmla="*/ 0 w 2554319"/>
                <a:gd name="connsiteY4" fmla="*/ 314611 h 441007"/>
                <a:gd name="connsiteX5" fmla="*/ 0 w 2554319"/>
                <a:gd name="connsiteY5" fmla="*/ 205073 h 441007"/>
                <a:gd name="connsiteX6" fmla="*/ 204978 w 2554319"/>
                <a:gd name="connsiteY6" fmla="*/ 0 h 441007"/>
                <a:gd name="connsiteX7" fmla="*/ 2349246 w 2554319"/>
                <a:gd name="connsiteY7" fmla="*/ 0 h 441007"/>
                <a:gd name="connsiteX8" fmla="*/ 2554320 w 2554319"/>
                <a:gd name="connsiteY8" fmla="*/ 205073 h 441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54319" h="441007">
                  <a:moveTo>
                    <a:pt x="2554320" y="205073"/>
                  </a:moveTo>
                  <a:lnTo>
                    <a:pt x="2554320" y="441008"/>
                  </a:lnTo>
                  <a:lnTo>
                    <a:pt x="742950" y="441008"/>
                  </a:lnTo>
                  <a:cubicBezTo>
                    <a:pt x="731520" y="369475"/>
                    <a:pt x="669512" y="314611"/>
                    <a:pt x="594741" y="314611"/>
                  </a:cubicBezTo>
                  <a:lnTo>
                    <a:pt x="0" y="314611"/>
                  </a:lnTo>
                  <a:lnTo>
                    <a:pt x="0" y="205073"/>
                  </a:lnTo>
                  <a:cubicBezTo>
                    <a:pt x="0" y="92011"/>
                    <a:pt x="91916" y="0"/>
                    <a:pt x="204978" y="0"/>
                  </a:cubicBezTo>
                  <a:lnTo>
                    <a:pt x="2349246" y="0"/>
                  </a:lnTo>
                  <a:cubicBezTo>
                    <a:pt x="2462308" y="0"/>
                    <a:pt x="2554320" y="92011"/>
                    <a:pt x="2554320" y="205073"/>
                  </a:cubicBezTo>
                  <a:close/>
                </a:path>
              </a:pathLst>
            </a:custGeom>
            <a:gradFill>
              <a:gsLst>
                <a:gs pos="0">
                  <a:srgbClr val="EA2A69"/>
                </a:gs>
                <a:gs pos="100000">
                  <a:srgbClr val="F44E98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5877C5FD-0E07-4C5F-BA43-7239F9BFA9AC}"/>
                </a:ext>
              </a:extLst>
            </p:cNvPr>
            <p:cNvSpPr/>
            <p:nvPr/>
          </p:nvSpPr>
          <p:spPr>
            <a:xfrm>
              <a:off x="2153209" y="5252431"/>
              <a:ext cx="694938" cy="302748"/>
            </a:xfrm>
            <a:custGeom>
              <a:avLst/>
              <a:gdLst>
                <a:gd name="connsiteX0" fmla="*/ 669036 w 669036"/>
                <a:gd name="connsiteY0" fmla="*/ 0 h 291464"/>
                <a:gd name="connsiteX1" fmla="*/ 361378 w 669036"/>
                <a:gd name="connsiteY1" fmla="*/ 280988 h 291464"/>
                <a:gd name="connsiteX2" fmla="*/ 334518 w 669036"/>
                <a:gd name="connsiteY2" fmla="*/ 291465 h 291464"/>
                <a:gd name="connsiteX3" fmla="*/ 307658 w 669036"/>
                <a:gd name="connsiteY3" fmla="*/ 280988 h 291464"/>
                <a:gd name="connsiteX4" fmla="*/ 0 w 669036"/>
                <a:gd name="connsiteY4" fmla="*/ 0 h 291464"/>
                <a:gd name="connsiteX5" fmla="*/ 669036 w 669036"/>
                <a:gd name="connsiteY5" fmla="*/ 0 h 291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9036" h="291464">
                  <a:moveTo>
                    <a:pt x="669036" y="0"/>
                  </a:moveTo>
                  <a:lnTo>
                    <a:pt x="361378" y="280988"/>
                  </a:lnTo>
                  <a:cubicBezTo>
                    <a:pt x="354044" y="287750"/>
                    <a:pt x="344519" y="291465"/>
                    <a:pt x="334518" y="291465"/>
                  </a:cubicBezTo>
                  <a:cubicBezTo>
                    <a:pt x="324517" y="291465"/>
                    <a:pt x="314992" y="287750"/>
                    <a:pt x="307658" y="280988"/>
                  </a:cubicBezTo>
                  <a:lnTo>
                    <a:pt x="0" y="0"/>
                  </a:lnTo>
                  <a:lnTo>
                    <a:pt x="669036" y="0"/>
                  </a:lnTo>
                  <a:close/>
                </a:path>
              </a:pathLst>
            </a:custGeom>
            <a:gradFill>
              <a:gsLst>
                <a:gs pos="0">
                  <a:srgbClr val="EA2A69"/>
                </a:gs>
                <a:gs pos="100000">
                  <a:srgbClr val="F44E98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72CF631-2B60-427B-BE67-BECE9B6FBEEB}"/>
                </a:ext>
              </a:extLst>
            </p:cNvPr>
            <p:cNvSpPr/>
            <p:nvPr/>
          </p:nvSpPr>
          <p:spPr>
            <a:xfrm>
              <a:off x="1174122" y="3470268"/>
              <a:ext cx="2653209" cy="1683225"/>
            </a:xfrm>
            <a:custGeom>
              <a:avLst/>
              <a:gdLst>
                <a:gd name="connsiteX0" fmla="*/ 2554320 w 2554319"/>
                <a:gd name="connsiteY0" fmla="*/ 0 h 1620488"/>
                <a:gd name="connsiteX1" fmla="*/ 2554320 w 2554319"/>
                <a:gd name="connsiteY1" fmla="*/ 1415510 h 1620488"/>
                <a:gd name="connsiteX2" fmla="*/ 2349246 w 2554319"/>
                <a:gd name="connsiteY2" fmla="*/ 1620488 h 1620488"/>
                <a:gd name="connsiteX3" fmla="*/ 204978 w 2554319"/>
                <a:gd name="connsiteY3" fmla="*/ 1620488 h 1620488"/>
                <a:gd name="connsiteX4" fmla="*/ 0 w 2554319"/>
                <a:gd name="connsiteY4" fmla="*/ 1415510 h 1620488"/>
                <a:gd name="connsiteX5" fmla="*/ 0 w 2554319"/>
                <a:gd name="connsiteY5" fmla="*/ 150686 h 1620488"/>
                <a:gd name="connsiteX6" fmla="*/ 594741 w 2554319"/>
                <a:gd name="connsiteY6" fmla="*/ 150686 h 1620488"/>
                <a:gd name="connsiteX7" fmla="*/ 744855 w 2554319"/>
                <a:gd name="connsiteY7" fmla="*/ 571 h 1620488"/>
                <a:gd name="connsiteX8" fmla="*/ 744855 w 2554319"/>
                <a:gd name="connsiteY8" fmla="*/ 0 h 1620488"/>
                <a:gd name="connsiteX9" fmla="*/ 2554320 w 2554319"/>
                <a:gd name="connsiteY9" fmla="*/ 0 h 162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54319" h="1620488">
                  <a:moveTo>
                    <a:pt x="2554320" y="0"/>
                  </a:moveTo>
                  <a:lnTo>
                    <a:pt x="2554320" y="1415510"/>
                  </a:lnTo>
                  <a:cubicBezTo>
                    <a:pt x="2554320" y="1528477"/>
                    <a:pt x="2462308" y="1620488"/>
                    <a:pt x="2349246" y="1620488"/>
                  </a:cubicBezTo>
                  <a:lnTo>
                    <a:pt x="204978" y="1620488"/>
                  </a:lnTo>
                  <a:cubicBezTo>
                    <a:pt x="91916" y="1620488"/>
                    <a:pt x="0" y="1528477"/>
                    <a:pt x="0" y="1415510"/>
                  </a:cubicBezTo>
                  <a:lnTo>
                    <a:pt x="0" y="150686"/>
                  </a:lnTo>
                  <a:lnTo>
                    <a:pt x="594741" y="150686"/>
                  </a:lnTo>
                  <a:cubicBezTo>
                    <a:pt x="677609" y="150686"/>
                    <a:pt x="744855" y="83439"/>
                    <a:pt x="744855" y="571"/>
                  </a:cubicBezTo>
                  <a:lnTo>
                    <a:pt x="744855" y="0"/>
                  </a:lnTo>
                  <a:lnTo>
                    <a:pt x="2554320" y="0"/>
                  </a:lnTo>
                  <a:close/>
                </a:path>
              </a:pathLst>
            </a:custGeom>
            <a:gradFill>
              <a:gsLst>
                <a:gs pos="0">
                  <a:srgbClr val="EA2A69"/>
                </a:gs>
                <a:gs pos="100000">
                  <a:srgbClr val="F44E98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8200049-20D4-44FC-9A8D-ED8EAE5D34FA}"/>
              </a:ext>
            </a:extLst>
          </p:cNvPr>
          <p:cNvSpPr txBox="1"/>
          <p:nvPr/>
        </p:nvSpPr>
        <p:spPr>
          <a:xfrm>
            <a:off x="1145242" y="3771545"/>
            <a:ext cx="27090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9517E5-EE44-4281-BB0C-0625DE7A4CF3}"/>
              </a:ext>
            </a:extLst>
          </p:cNvPr>
          <p:cNvSpPr txBox="1"/>
          <p:nvPr/>
        </p:nvSpPr>
        <p:spPr>
          <a:xfrm>
            <a:off x="1145240" y="4140084"/>
            <a:ext cx="270907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Your Own Text for this Sub Topic and Explain it with Brief Information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1DE37D-2DB2-4B83-BAA1-45C16B87CA83}"/>
              </a:ext>
            </a:extLst>
          </p:cNvPr>
          <p:cNvSpPr txBox="1"/>
          <p:nvPr/>
        </p:nvSpPr>
        <p:spPr>
          <a:xfrm>
            <a:off x="1902196" y="2969717"/>
            <a:ext cx="1937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Text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FBD1C0B-96D9-48DF-A9CA-1D6C585C9151}"/>
              </a:ext>
            </a:extLst>
          </p:cNvPr>
          <p:cNvGrpSpPr/>
          <p:nvPr/>
        </p:nvGrpSpPr>
        <p:grpSpPr>
          <a:xfrm>
            <a:off x="4527593" y="2401248"/>
            <a:ext cx="3136815" cy="3252796"/>
            <a:chOff x="4527593" y="2401248"/>
            <a:chExt cx="3136815" cy="325279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FA2A32D-894B-48C8-B222-638E2ECF22B9}"/>
                </a:ext>
              </a:extLst>
            </p:cNvPr>
            <p:cNvSpPr/>
            <p:nvPr/>
          </p:nvSpPr>
          <p:spPr>
            <a:xfrm>
              <a:off x="4527593" y="2401248"/>
              <a:ext cx="3136815" cy="3252796"/>
            </a:xfrm>
            <a:custGeom>
              <a:avLst/>
              <a:gdLst>
                <a:gd name="connsiteX0" fmla="*/ 2719483 w 3019901"/>
                <a:gd name="connsiteY0" fmla="*/ 95 h 3131558"/>
                <a:gd name="connsiteX1" fmla="*/ 575215 w 3019901"/>
                <a:gd name="connsiteY1" fmla="*/ 95 h 3131558"/>
                <a:gd name="connsiteX2" fmla="*/ 274987 w 3019901"/>
                <a:gd name="connsiteY2" fmla="*/ 300419 h 3131558"/>
                <a:gd name="connsiteX3" fmla="*/ 274987 w 3019901"/>
                <a:gd name="connsiteY3" fmla="*/ 409956 h 3131558"/>
                <a:gd name="connsiteX4" fmla="*/ 150114 w 3019901"/>
                <a:gd name="connsiteY4" fmla="*/ 409956 h 3131558"/>
                <a:gd name="connsiteX5" fmla="*/ 0 w 3019901"/>
                <a:gd name="connsiteY5" fmla="*/ 560070 h 3131558"/>
                <a:gd name="connsiteX6" fmla="*/ 0 w 3019901"/>
                <a:gd name="connsiteY6" fmla="*/ 1117664 h 3131558"/>
                <a:gd name="connsiteX7" fmla="*/ 13525 w 3019901"/>
                <a:gd name="connsiteY7" fmla="*/ 1179862 h 3131558"/>
                <a:gd name="connsiteX8" fmla="*/ 41434 w 3019901"/>
                <a:gd name="connsiteY8" fmla="*/ 1221296 h 3131558"/>
                <a:gd name="connsiteX9" fmla="*/ 43815 w 3019901"/>
                <a:gd name="connsiteY9" fmla="*/ 1223963 h 3131558"/>
                <a:gd name="connsiteX10" fmla="*/ 274701 w 3019901"/>
                <a:gd name="connsiteY10" fmla="*/ 1454563 h 3131558"/>
                <a:gd name="connsiteX11" fmla="*/ 274987 w 3019901"/>
                <a:gd name="connsiteY11" fmla="*/ 2444591 h 3131558"/>
                <a:gd name="connsiteX12" fmla="*/ 575215 w 3019901"/>
                <a:gd name="connsiteY12" fmla="*/ 2744819 h 3131558"/>
                <a:gd name="connsiteX13" fmla="*/ 1181291 w 3019901"/>
                <a:gd name="connsiteY13" fmla="*/ 2744819 h 3131558"/>
                <a:gd name="connsiteX14" fmla="*/ 1208246 w 3019901"/>
                <a:gd name="connsiteY14" fmla="*/ 2778252 h 3131558"/>
                <a:gd name="connsiteX15" fmla="*/ 1556290 w 3019901"/>
                <a:gd name="connsiteY15" fmla="*/ 3096197 h 3131558"/>
                <a:gd name="connsiteX16" fmla="*/ 1738598 w 3019901"/>
                <a:gd name="connsiteY16" fmla="*/ 3096197 h 3131558"/>
                <a:gd name="connsiteX17" fmla="*/ 2086642 w 3019901"/>
                <a:gd name="connsiteY17" fmla="*/ 2778252 h 3131558"/>
                <a:gd name="connsiteX18" fmla="*/ 2113598 w 3019901"/>
                <a:gd name="connsiteY18" fmla="*/ 2744819 h 3131558"/>
                <a:gd name="connsiteX19" fmla="*/ 2719673 w 3019901"/>
                <a:gd name="connsiteY19" fmla="*/ 2744819 h 3131558"/>
                <a:gd name="connsiteX20" fmla="*/ 3019901 w 3019901"/>
                <a:gd name="connsiteY20" fmla="*/ 2444591 h 3131558"/>
                <a:gd name="connsiteX21" fmla="*/ 3019901 w 3019901"/>
                <a:gd name="connsiteY21" fmla="*/ 300323 h 3131558"/>
                <a:gd name="connsiteX22" fmla="*/ 2719673 w 3019901"/>
                <a:gd name="connsiteY22" fmla="*/ 0 h 3131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019901" h="3131558">
                  <a:moveTo>
                    <a:pt x="2719483" y="95"/>
                  </a:moveTo>
                  <a:lnTo>
                    <a:pt x="575215" y="95"/>
                  </a:lnTo>
                  <a:cubicBezTo>
                    <a:pt x="409384" y="95"/>
                    <a:pt x="274987" y="134588"/>
                    <a:pt x="274987" y="300419"/>
                  </a:cubicBezTo>
                  <a:lnTo>
                    <a:pt x="274987" y="409956"/>
                  </a:lnTo>
                  <a:lnTo>
                    <a:pt x="150114" y="409956"/>
                  </a:lnTo>
                  <a:cubicBezTo>
                    <a:pt x="67246" y="409956"/>
                    <a:pt x="0" y="477203"/>
                    <a:pt x="0" y="560070"/>
                  </a:cubicBezTo>
                  <a:lnTo>
                    <a:pt x="0" y="1117664"/>
                  </a:lnTo>
                  <a:cubicBezTo>
                    <a:pt x="0" y="1139285"/>
                    <a:pt x="4763" y="1160621"/>
                    <a:pt x="13525" y="1179862"/>
                  </a:cubicBezTo>
                  <a:cubicBezTo>
                    <a:pt x="20383" y="1195197"/>
                    <a:pt x="29718" y="1209008"/>
                    <a:pt x="41434" y="1221296"/>
                  </a:cubicBezTo>
                  <a:cubicBezTo>
                    <a:pt x="42005" y="1222153"/>
                    <a:pt x="42958" y="1223105"/>
                    <a:pt x="43815" y="1223963"/>
                  </a:cubicBezTo>
                  <a:lnTo>
                    <a:pt x="274701" y="1454563"/>
                  </a:lnTo>
                  <a:lnTo>
                    <a:pt x="274987" y="2444591"/>
                  </a:lnTo>
                  <a:cubicBezTo>
                    <a:pt x="274987" y="2610422"/>
                    <a:pt x="409384" y="2744819"/>
                    <a:pt x="575215" y="2744819"/>
                  </a:cubicBezTo>
                  <a:lnTo>
                    <a:pt x="1181291" y="2744819"/>
                  </a:lnTo>
                  <a:cubicBezTo>
                    <a:pt x="1188149" y="2756725"/>
                    <a:pt x="1197007" y="2767965"/>
                    <a:pt x="1208246" y="2778252"/>
                  </a:cubicBezTo>
                  <a:lnTo>
                    <a:pt x="1556290" y="3096197"/>
                  </a:lnTo>
                  <a:cubicBezTo>
                    <a:pt x="1607915" y="3143345"/>
                    <a:pt x="1686973" y="3143345"/>
                    <a:pt x="1738598" y="3096197"/>
                  </a:cubicBezTo>
                  <a:lnTo>
                    <a:pt x="2086642" y="2778252"/>
                  </a:lnTo>
                  <a:cubicBezTo>
                    <a:pt x="2097881" y="2767965"/>
                    <a:pt x="2106740" y="2756725"/>
                    <a:pt x="2113598" y="2744819"/>
                  </a:cubicBezTo>
                  <a:lnTo>
                    <a:pt x="2719673" y="2744819"/>
                  </a:lnTo>
                  <a:cubicBezTo>
                    <a:pt x="2885504" y="2744819"/>
                    <a:pt x="3019901" y="2610422"/>
                    <a:pt x="3019901" y="2444591"/>
                  </a:cubicBezTo>
                  <a:lnTo>
                    <a:pt x="3019901" y="300323"/>
                  </a:lnTo>
                  <a:cubicBezTo>
                    <a:pt x="3019901" y="134493"/>
                    <a:pt x="2885504" y="0"/>
                    <a:pt x="2719673" y="0"/>
                  </a:cubicBezTo>
                  <a:close/>
                </a:path>
              </a:pathLst>
            </a:custGeom>
            <a:solidFill>
              <a:srgbClr val="1B2A3A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EC6AD2-5080-44DC-B3FD-B89316E26B77}"/>
                </a:ext>
              </a:extLst>
            </p:cNvPr>
            <p:cNvSpPr/>
            <p:nvPr/>
          </p:nvSpPr>
          <p:spPr>
            <a:xfrm>
              <a:off x="4912163" y="2500284"/>
              <a:ext cx="2653209" cy="458081"/>
            </a:xfrm>
            <a:custGeom>
              <a:avLst/>
              <a:gdLst>
                <a:gd name="connsiteX0" fmla="*/ 2554320 w 2554319"/>
                <a:gd name="connsiteY0" fmla="*/ 205073 h 441007"/>
                <a:gd name="connsiteX1" fmla="*/ 2554320 w 2554319"/>
                <a:gd name="connsiteY1" fmla="*/ 441008 h 441007"/>
                <a:gd name="connsiteX2" fmla="*/ 742950 w 2554319"/>
                <a:gd name="connsiteY2" fmla="*/ 441008 h 441007"/>
                <a:gd name="connsiteX3" fmla="*/ 594741 w 2554319"/>
                <a:gd name="connsiteY3" fmla="*/ 314611 h 441007"/>
                <a:gd name="connsiteX4" fmla="*/ 0 w 2554319"/>
                <a:gd name="connsiteY4" fmla="*/ 314611 h 441007"/>
                <a:gd name="connsiteX5" fmla="*/ 0 w 2554319"/>
                <a:gd name="connsiteY5" fmla="*/ 205073 h 441007"/>
                <a:gd name="connsiteX6" fmla="*/ 204978 w 2554319"/>
                <a:gd name="connsiteY6" fmla="*/ 0 h 441007"/>
                <a:gd name="connsiteX7" fmla="*/ 2349246 w 2554319"/>
                <a:gd name="connsiteY7" fmla="*/ 0 h 441007"/>
                <a:gd name="connsiteX8" fmla="*/ 2554320 w 2554319"/>
                <a:gd name="connsiteY8" fmla="*/ 205073 h 441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54319" h="441007">
                  <a:moveTo>
                    <a:pt x="2554320" y="205073"/>
                  </a:moveTo>
                  <a:lnTo>
                    <a:pt x="2554320" y="441008"/>
                  </a:lnTo>
                  <a:lnTo>
                    <a:pt x="742950" y="441008"/>
                  </a:lnTo>
                  <a:cubicBezTo>
                    <a:pt x="731520" y="369475"/>
                    <a:pt x="669512" y="314611"/>
                    <a:pt x="594741" y="314611"/>
                  </a:cubicBezTo>
                  <a:lnTo>
                    <a:pt x="0" y="314611"/>
                  </a:lnTo>
                  <a:lnTo>
                    <a:pt x="0" y="205073"/>
                  </a:lnTo>
                  <a:cubicBezTo>
                    <a:pt x="0" y="92011"/>
                    <a:pt x="91916" y="0"/>
                    <a:pt x="204978" y="0"/>
                  </a:cubicBezTo>
                  <a:lnTo>
                    <a:pt x="2349246" y="0"/>
                  </a:lnTo>
                  <a:cubicBezTo>
                    <a:pt x="2462308" y="0"/>
                    <a:pt x="2554320" y="92011"/>
                    <a:pt x="2554320" y="205073"/>
                  </a:cubicBezTo>
                  <a:close/>
                </a:path>
              </a:pathLst>
            </a:custGeom>
            <a:gradFill>
              <a:gsLst>
                <a:gs pos="0">
                  <a:srgbClr val="E97D18"/>
                </a:gs>
                <a:gs pos="100000">
                  <a:srgbClr val="EDB24A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81CA48A-866E-4777-A465-D37113BE9995}"/>
                </a:ext>
              </a:extLst>
            </p:cNvPr>
            <p:cNvSpPr/>
            <p:nvPr/>
          </p:nvSpPr>
          <p:spPr>
            <a:xfrm>
              <a:off x="5891250" y="5252431"/>
              <a:ext cx="694938" cy="302748"/>
            </a:xfrm>
            <a:custGeom>
              <a:avLst/>
              <a:gdLst>
                <a:gd name="connsiteX0" fmla="*/ 669036 w 669036"/>
                <a:gd name="connsiteY0" fmla="*/ 0 h 291464"/>
                <a:gd name="connsiteX1" fmla="*/ 361378 w 669036"/>
                <a:gd name="connsiteY1" fmla="*/ 280988 h 291464"/>
                <a:gd name="connsiteX2" fmla="*/ 334518 w 669036"/>
                <a:gd name="connsiteY2" fmla="*/ 291465 h 291464"/>
                <a:gd name="connsiteX3" fmla="*/ 307658 w 669036"/>
                <a:gd name="connsiteY3" fmla="*/ 280988 h 291464"/>
                <a:gd name="connsiteX4" fmla="*/ 0 w 669036"/>
                <a:gd name="connsiteY4" fmla="*/ 0 h 291464"/>
                <a:gd name="connsiteX5" fmla="*/ 669036 w 669036"/>
                <a:gd name="connsiteY5" fmla="*/ 0 h 291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9036" h="291464">
                  <a:moveTo>
                    <a:pt x="669036" y="0"/>
                  </a:moveTo>
                  <a:lnTo>
                    <a:pt x="361378" y="280988"/>
                  </a:lnTo>
                  <a:cubicBezTo>
                    <a:pt x="354044" y="287750"/>
                    <a:pt x="344519" y="291465"/>
                    <a:pt x="334518" y="291465"/>
                  </a:cubicBezTo>
                  <a:cubicBezTo>
                    <a:pt x="324517" y="291465"/>
                    <a:pt x="314992" y="287750"/>
                    <a:pt x="307658" y="280988"/>
                  </a:cubicBezTo>
                  <a:lnTo>
                    <a:pt x="0" y="0"/>
                  </a:lnTo>
                  <a:lnTo>
                    <a:pt x="669036" y="0"/>
                  </a:lnTo>
                  <a:close/>
                </a:path>
              </a:pathLst>
            </a:custGeom>
            <a:gradFill>
              <a:gsLst>
                <a:gs pos="0">
                  <a:srgbClr val="E97D18"/>
                </a:gs>
                <a:gs pos="100000">
                  <a:srgbClr val="EDB24A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F092443-2D58-4D25-8115-B5D2556EA695}"/>
                </a:ext>
              </a:extLst>
            </p:cNvPr>
            <p:cNvSpPr/>
            <p:nvPr/>
          </p:nvSpPr>
          <p:spPr>
            <a:xfrm>
              <a:off x="4912163" y="3470268"/>
              <a:ext cx="2653209" cy="1683225"/>
            </a:xfrm>
            <a:custGeom>
              <a:avLst/>
              <a:gdLst>
                <a:gd name="connsiteX0" fmla="*/ 2554320 w 2554319"/>
                <a:gd name="connsiteY0" fmla="*/ 0 h 1620488"/>
                <a:gd name="connsiteX1" fmla="*/ 2554320 w 2554319"/>
                <a:gd name="connsiteY1" fmla="*/ 1415510 h 1620488"/>
                <a:gd name="connsiteX2" fmla="*/ 2349246 w 2554319"/>
                <a:gd name="connsiteY2" fmla="*/ 1620488 h 1620488"/>
                <a:gd name="connsiteX3" fmla="*/ 204978 w 2554319"/>
                <a:gd name="connsiteY3" fmla="*/ 1620488 h 1620488"/>
                <a:gd name="connsiteX4" fmla="*/ 0 w 2554319"/>
                <a:gd name="connsiteY4" fmla="*/ 1415510 h 1620488"/>
                <a:gd name="connsiteX5" fmla="*/ 0 w 2554319"/>
                <a:gd name="connsiteY5" fmla="*/ 150686 h 1620488"/>
                <a:gd name="connsiteX6" fmla="*/ 594741 w 2554319"/>
                <a:gd name="connsiteY6" fmla="*/ 150686 h 1620488"/>
                <a:gd name="connsiteX7" fmla="*/ 744855 w 2554319"/>
                <a:gd name="connsiteY7" fmla="*/ 571 h 1620488"/>
                <a:gd name="connsiteX8" fmla="*/ 744855 w 2554319"/>
                <a:gd name="connsiteY8" fmla="*/ 0 h 1620488"/>
                <a:gd name="connsiteX9" fmla="*/ 2554320 w 2554319"/>
                <a:gd name="connsiteY9" fmla="*/ 0 h 162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54319" h="1620488">
                  <a:moveTo>
                    <a:pt x="2554320" y="0"/>
                  </a:moveTo>
                  <a:lnTo>
                    <a:pt x="2554320" y="1415510"/>
                  </a:lnTo>
                  <a:cubicBezTo>
                    <a:pt x="2554320" y="1528477"/>
                    <a:pt x="2462308" y="1620488"/>
                    <a:pt x="2349246" y="1620488"/>
                  </a:cubicBezTo>
                  <a:lnTo>
                    <a:pt x="204978" y="1620488"/>
                  </a:lnTo>
                  <a:cubicBezTo>
                    <a:pt x="91916" y="1620488"/>
                    <a:pt x="0" y="1528477"/>
                    <a:pt x="0" y="1415510"/>
                  </a:cubicBezTo>
                  <a:lnTo>
                    <a:pt x="0" y="150686"/>
                  </a:lnTo>
                  <a:lnTo>
                    <a:pt x="594741" y="150686"/>
                  </a:lnTo>
                  <a:cubicBezTo>
                    <a:pt x="677609" y="150686"/>
                    <a:pt x="744855" y="83439"/>
                    <a:pt x="744855" y="571"/>
                  </a:cubicBezTo>
                  <a:lnTo>
                    <a:pt x="744855" y="0"/>
                  </a:lnTo>
                  <a:lnTo>
                    <a:pt x="2554320" y="0"/>
                  </a:lnTo>
                  <a:close/>
                </a:path>
              </a:pathLst>
            </a:custGeom>
            <a:gradFill>
              <a:gsLst>
                <a:gs pos="0">
                  <a:srgbClr val="E97D18"/>
                </a:gs>
                <a:gs pos="100000">
                  <a:srgbClr val="EDB24A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E75602B-400E-46DA-9C52-598CE1B505EE}"/>
              </a:ext>
            </a:extLst>
          </p:cNvPr>
          <p:cNvSpPr txBox="1"/>
          <p:nvPr/>
        </p:nvSpPr>
        <p:spPr>
          <a:xfrm>
            <a:off x="4883283" y="3771545"/>
            <a:ext cx="27090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7A0BC0-5A38-41C3-9D43-455EF470A1D2}"/>
              </a:ext>
            </a:extLst>
          </p:cNvPr>
          <p:cNvSpPr txBox="1"/>
          <p:nvPr/>
        </p:nvSpPr>
        <p:spPr>
          <a:xfrm>
            <a:off x="4883281" y="4140084"/>
            <a:ext cx="270907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Your Own Text for this Sub Topic and Explain it with Brief Information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EE2192-F606-48F9-B928-8FDC420BF0BA}"/>
              </a:ext>
            </a:extLst>
          </p:cNvPr>
          <p:cNvSpPr txBox="1"/>
          <p:nvPr/>
        </p:nvSpPr>
        <p:spPr>
          <a:xfrm>
            <a:off x="5640237" y="2969717"/>
            <a:ext cx="1937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Text Here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7360BCE-0C01-4BE5-9F4A-F09BEBBA26F3}"/>
              </a:ext>
            </a:extLst>
          </p:cNvPr>
          <p:cNvGrpSpPr/>
          <p:nvPr/>
        </p:nvGrpSpPr>
        <p:grpSpPr>
          <a:xfrm>
            <a:off x="8265634" y="2401248"/>
            <a:ext cx="3136815" cy="3252796"/>
            <a:chOff x="8265634" y="2401248"/>
            <a:chExt cx="3136815" cy="325279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5AB2EAD-C1E5-4376-8F1B-E86E4C49DE0F}"/>
                </a:ext>
              </a:extLst>
            </p:cNvPr>
            <p:cNvSpPr/>
            <p:nvPr/>
          </p:nvSpPr>
          <p:spPr>
            <a:xfrm>
              <a:off x="8265634" y="2401248"/>
              <a:ext cx="3136815" cy="3252796"/>
            </a:xfrm>
            <a:custGeom>
              <a:avLst/>
              <a:gdLst>
                <a:gd name="connsiteX0" fmla="*/ 2719483 w 3019901"/>
                <a:gd name="connsiteY0" fmla="*/ 95 h 3131558"/>
                <a:gd name="connsiteX1" fmla="*/ 575215 w 3019901"/>
                <a:gd name="connsiteY1" fmla="*/ 95 h 3131558"/>
                <a:gd name="connsiteX2" fmla="*/ 274987 w 3019901"/>
                <a:gd name="connsiteY2" fmla="*/ 300419 h 3131558"/>
                <a:gd name="connsiteX3" fmla="*/ 274987 w 3019901"/>
                <a:gd name="connsiteY3" fmla="*/ 409956 h 3131558"/>
                <a:gd name="connsiteX4" fmla="*/ 150114 w 3019901"/>
                <a:gd name="connsiteY4" fmla="*/ 409956 h 3131558"/>
                <a:gd name="connsiteX5" fmla="*/ 0 w 3019901"/>
                <a:gd name="connsiteY5" fmla="*/ 560070 h 3131558"/>
                <a:gd name="connsiteX6" fmla="*/ 0 w 3019901"/>
                <a:gd name="connsiteY6" fmla="*/ 1117664 h 3131558"/>
                <a:gd name="connsiteX7" fmla="*/ 13525 w 3019901"/>
                <a:gd name="connsiteY7" fmla="*/ 1179862 h 3131558"/>
                <a:gd name="connsiteX8" fmla="*/ 41434 w 3019901"/>
                <a:gd name="connsiteY8" fmla="*/ 1221296 h 3131558"/>
                <a:gd name="connsiteX9" fmla="*/ 43815 w 3019901"/>
                <a:gd name="connsiteY9" fmla="*/ 1223963 h 3131558"/>
                <a:gd name="connsiteX10" fmla="*/ 274701 w 3019901"/>
                <a:gd name="connsiteY10" fmla="*/ 1454563 h 3131558"/>
                <a:gd name="connsiteX11" fmla="*/ 274987 w 3019901"/>
                <a:gd name="connsiteY11" fmla="*/ 2444591 h 3131558"/>
                <a:gd name="connsiteX12" fmla="*/ 575215 w 3019901"/>
                <a:gd name="connsiteY12" fmla="*/ 2744819 h 3131558"/>
                <a:gd name="connsiteX13" fmla="*/ 1181291 w 3019901"/>
                <a:gd name="connsiteY13" fmla="*/ 2744819 h 3131558"/>
                <a:gd name="connsiteX14" fmla="*/ 1208246 w 3019901"/>
                <a:gd name="connsiteY14" fmla="*/ 2778252 h 3131558"/>
                <a:gd name="connsiteX15" fmla="*/ 1556290 w 3019901"/>
                <a:gd name="connsiteY15" fmla="*/ 3096197 h 3131558"/>
                <a:gd name="connsiteX16" fmla="*/ 1738598 w 3019901"/>
                <a:gd name="connsiteY16" fmla="*/ 3096197 h 3131558"/>
                <a:gd name="connsiteX17" fmla="*/ 2086642 w 3019901"/>
                <a:gd name="connsiteY17" fmla="*/ 2778252 h 3131558"/>
                <a:gd name="connsiteX18" fmla="*/ 2113598 w 3019901"/>
                <a:gd name="connsiteY18" fmla="*/ 2744819 h 3131558"/>
                <a:gd name="connsiteX19" fmla="*/ 2719673 w 3019901"/>
                <a:gd name="connsiteY19" fmla="*/ 2744819 h 3131558"/>
                <a:gd name="connsiteX20" fmla="*/ 3019901 w 3019901"/>
                <a:gd name="connsiteY20" fmla="*/ 2444591 h 3131558"/>
                <a:gd name="connsiteX21" fmla="*/ 3019901 w 3019901"/>
                <a:gd name="connsiteY21" fmla="*/ 300323 h 3131558"/>
                <a:gd name="connsiteX22" fmla="*/ 2719673 w 3019901"/>
                <a:gd name="connsiteY22" fmla="*/ 0 h 3131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019901" h="3131558">
                  <a:moveTo>
                    <a:pt x="2719483" y="95"/>
                  </a:moveTo>
                  <a:lnTo>
                    <a:pt x="575215" y="95"/>
                  </a:lnTo>
                  <a:cubicBezTo>
                    <a:pt x="409384" y="95"/>
                    <a:pt x="274987" y="134588"/>
                    <a:pt x="274987" y="300419"/>
                  </a:cubicBezTo>
                  <a:lnTo>
                    <a:pt x="274987" y="409956"/>
                  </a:lnTo>
                  <a:lnTo>
                    <a:pt x="150114" y="409956"/>
                  </a:lnTo>
                  <a:cubicBezTo>
                    <a:pt x="67246" y="409956"/>
                    <a:pt x="0" y="477203"/>
                    <a:pt x="0" y="560070"/>
                  </a:cubicBezTo>
                  <a:lnTo>
                    <a:pt x="0" y="1117664"/>
                  </a:lnTo>
                  <a:cubicBezTo>
                    <a:pt x="0" y="1139285"/>
                    <a:pt x="4763" y="1160621"/>
                    <a:pt x="13525" y="1179862"/>
                  </a:cubicBezTo>
                  <a:cubicBezTo>
                    <a:pt x="20383" y="1195197"/>
                    <a:pt x="29718" y="1209008"/>
                    <a:pt x="41434" y="1221296"/>
                  </a:cubicBezTo>
                  <a:cubicBezTo>
                    <a:pt x="42005" y="1222153"/>
                    <a:pt x="42958" y="1223105"/>
                    <a:pt x="43815" y="1223963"/>
                  </a:cubicBezTo>
                  <a:lnTo>
                    <a:pt x="274701" y="1454563"/>
                  </a:lnTo>
                  <a:lnTo>
                    <a:pt x="274987" y="2444591"/>
                  </a:lnTo>
                  <a:cubicBezTo>
                    <a:pt x="274987" y="2610422"/>
                    <a:pt x="409384" y="2744819"/>
                    <a:pt x="575215" y="2744819"/>
                  </a:cubicBezTo>
                  <a:lnTo>
                    <a:pt x="1181291" y="2744819"/>
                  </a:lnTo>
                  <a:cubicBezTo>
                    <a:pt x="1188149" y="2756725"/>
                    <a:pt x="1197007" y="2767965"/>
                    <a:pt x="1208246" y="2778252"/>
                  </a:cubicBezTo>
                  <a:lnTo>
                    <a:pt x="1556290" y="3096197"/>
                  </a:lnTo>
                  <a:cubicBezTo>
                    <a:pt x="1607915" y="3143345"/>
                    <a:pt x="1686973" y="3143345"/>
                    <a:pt x="1738598" y="3096197"/>
                  </a:cubicBezTo>
                  <a:lnTo>
                    <a:pt x="2086642" y="2778252"/>
                  </a:lnTo>
                  <a:cubicBezTo>
                    <a:pt x="2097881" y="2767965"/>
                    <a:pt x="2106740" y="2756725"/>
                    <a:pt x="2113598" y="2744819"/>
                  </a:cubicBezTo>
                  <a:lnTo>
                    <a:pt x="2719673" y="2744819"/>
                  </a:lnTo>
                  <a:cubicBezTo>
                    <a:pt x="2885504" y="2744819"/>
                    <a:pt x="3019901" y="2610422"/>
                    <a:pt x="3019901" y="2444591"/>
                  </a:cubicBezTo>
                  <a:lnTo>
                    <a:pt x="3019901" y="300323"/>
                  </a:lnTo>
                  <a:cubicBezTo>
                    <a:pt x="3019901" y="134493"/>
                    <a:pt x="2885504" y="0"/>
                    <a:pt x="2719673" y="0"/>
                  </a:cubicBezTo>
                  <a:close/>
                </a:path>
              </a:pathLst>
            </a:custGeom>
            <a:solidFill>
              <a:srgbClr val="1B2A3A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839CFCA-DA49-41CF-8DF0-AFA22B68B2BC}"/>
                </a:ext>
              </a:extLst>
            </p:cNvPr>
            <p:cNvSpPr/>
            <p:nvPr/>
          </p:nvSpPr>
          <p:spPr>
            <a:xfrm>
              <a:off x="8650204" y="2500284"/>
              <a:ext cx="2653209" cy="458081"/>
            </a:xfrm>
            <a:custGeom>
              <a:avLst/>
              <a:gdLst>
                <a:gd name="connsiteX0" fmla="*/ 2554320 w 2554319"/>
                <a:gd name="connsiteY0" fmla="*/ 205073 h 441007"/>
                <a:gd name="connsiteX1" fmla="*/ 2554320 w 2554319"/>
                <a:gd name="connsiteY1" fmla="*/ 441008 h 441007"/>
                <a:gd name="connsiteX2" fmla="*/ 742950 w 2554319"/>
                <a:gd name="connsiteY2" fmla="*/ 441008 h 441007"/>
                <a:gd name="connsiteX3" fmla="*/ 594741 w 2554319"/>
                <a:gd name="connsiteY3" fmla="*/ 314611 h 441007"/>
                <a:gd name="connsiteX4" fmla="*/ 0 w 2554319"/>
                <a:gd name="connsiteY4" fmla="*/ 314611 h 441007"/>
                <a:gd name="connsiteX5" fmla="*/ 0 w 2554319"/>
                <a:gd name="connsiteY5" fmla="*/ 205073 h 441007"/>
                <a:gd name="connsiteX6" fmla="*/ 204978 w 2554319"/>
                <a:gd name="connsiteY6" fmla="*/ 0 h 441007"/>
                <a:gd name="connsiteX7" fmla="*/ 2349246 w 2554319"/>
                <a:gd name="connsiteY7" fmla="*/ 0 h 441007"/>
                <a:gd name="connsiteX8" fmla="*/ 2554320 w 2554319"/>
                <a:gd name="connsiteY8" fmla="*/ 205073 h 441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54319" h="441007">
                  <a:moveTo>
                    <a:pt x="2554320" y="205073"/>
                  </a:moveTo>
                  <a:lnTo>
                    <a:pt x="2554320" y="441008"/>
                  </a:lnTo>
                  <a:lnTo>
                    <a:pt x="742950" y="441008"/>
                  </a:lnTo>
                  <a:cubicBezTo>
                    <a:pt x="731520" y="369475"/>
                    <a:pt x="669512" y="314611"/>
                    <a:pt x="594741" y="314611"/>
                  </a:cubicBezTo>
                  <a:lnTo>
                    <a:pt x="0" y="314611"/>
                  </a:lnTo>
                  <a:lnTo>
                    <a:pt x="0" y="205073"/>
                  </a:lnTo>
                  <a:cubicBezTo>
                    <a:pt x="0" y="92011"/>
                    <a:pt x="91916" y="0"/>
                    <a:pt x="204978" y="0"/>
                  </a:cubicBezTo>
                  <a:lnTo>
                    <a:pt x="2349246" y="0"/>
                  </a:lnTo>
                  <a:cubicBezTo>
                    <a:pt x="2462308" y="0"/>
                    <a:pt x="2554320" y="92011"/>
                    <a:pt x="2554320" y="205073"/>
                  </a:cubicBezTo>
                  <a:close/>
                </a:path>
              </a:pathLst>
            </a:custGeom>
            <a:gradFill>
              <a:gsLst>
                <a:gs pos="0">
                  <a:srgbClr val="6E4CC4"/>
                </a:gs>
                <a:gs pos="100000">
                  <a:srgbClr val="AB7BDF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8127543-BBDD-4EF9-8A9F-6BF810CA4485}"/>
                </a:ext>
              </a:extLst>
            </p:cNvPr>
            <p:cNvSpPr/>
            <p:nvPr/>
          </p:nvSpPr>
          <p:spPr>
            <a:xfrm>
              <a:off x="9629291" y="5252431"/>
              <a:ext cx="694938" cy="302748"/>
            </a:xfrm>
            <a:custGeom>
              <a:avLst/>
              <a:gdLst>
                <a:gd name="connsiteX0" fmla="*/ 669036 w 669036"/>
                <a:gd name="connsiteY0" fmla="*/ 0 h 291464"/>
                <a:gd name="connsiteX1" fmla="*/ 361378 w 669036"/>
                <a:gd name="connsiteY1" fmla="*/ 280988 h 291464"/>
                <a:gd name="connsiteX2" fmla="*/ 334518 w 669036"/>
                <a:gd name="connsiteY2" fmla="*/ 291465 h 291464"/>
                <a:gd name="connsiteX3" fmla="*/ 307658 w 669036"/>
                <a:gd name="connsiteY3" fmla="*/ 280988 h 291464"/>
                <a:gd name="connsiteX4" fmla="*/ 0 w 669036"/>
                <a:gd name="connsiteY4" fmla="*/ 0 h 291464"/>
                <a:gd name="connsiteX5" fmla="*/ 669036 w 669036"/>
                <a:gd name="connsiteY5" fmla="*/ 0 h 291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9036" h="291464">
                  <a:moveTo>
                    <a:pt x="669036" y="0"/>
                  </a:moveTo>
                  <a:lnTo>
                    <a:pt x="361378" y="280988"/>
                  </a:lnTo>
                  <a:cubicBezTo>
                    <a:pt x="354044" y="287750"/>
                    <a:pt x="344519" y="291465"/>
                    <a:pt x="334518" y="291465"/>
                  </a:cubicBezTo>
                  <a:cubicBezTo>
                    <a:pt x="324517" y="291465"/>
                    <a:pt x="314992" y="287750"/>
                    <a:pt x="307658" y="280988"/>
                  </a:cubicBezTo>
                  <a:lnTo>
                    <a:pt x="0" y="0"/>
                  </a:lnTo>
                  <a:lnTo>
                    <a:pt x="669036" y="0"/>
                  </a:lnTo>
                  <a:close/>
                </a:path>
              </a:pathLst>
            </a:custGeom>
            <a:gradFill>
              <a:gsLst>
                <a:gs pos="0">
                  <a:srgbClr val="6E4CC4"/>
                </a:gs>
                <a:gs pos="100000">
                  <a:srgbClr val="AB7BDF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54B298D-1E44-4521-B3A1-0699787FA9DC}"/>
                </a:ext>
              </a:extLst>
            </p:cNvPr>
            <p:cNvSpPr/>
            <p:nvPr/>
          </p:nvSpPr>
          <p:spPr>
            <a:xfrm>
              <a:off x="8650204" y="3470268"/>
              <a:ext cx="2653209" cy="1683225"/>
            </a:xfrm>
            <a:custGeom>
              <a:avLst/>
              <a:gdLst>
                <a:gd name="connsiteX0" fmla="*/ 2554320 w 2554319"/>
                <a:gd name="connsiteY0" fmla="*/ 0 h 1620488"/>
                <a:gd name="connsiteX1" fmla="*/ 2554320 w 2554319"/>
                <a:gd name="connsiteY1" fmla="*/ 1415510 h 1620488"/>
                <a:gd name="connsiteX2" fmla="*/ 2349246 w 2554319"/>
                <a:gd name="connsiteY2" fmla="*/ 1620488 h 1620488"/>
                <a:gd name="connsiteX3" fmla="*/ 204978 w 2554319"/>
                <a:gd name="connsiteY3" fmla="*/ 1620488 h 1620488"/>
                <a:gd name="connsiteX4" fmla="*/ 0 w 2554319"/>
                <a:gd name="connsiteY4" fmla="*/ 1415510 h 1620488"/>
                <a:gd name="connsiteX5" fmla="*/ 0 w 2554319"/>
                <a:gd name="connsiteY5" fmla="*/ 150686 h 1620488"/>
                <a:gd name="connsiteX6" fmla="*/ 594741 w 2554319"/>
                <a:gd name="connsiteY6" fmla="*/ 150686 h 1620488"/>
                <a:gd name="connsiteX7" fmla="*/ 744855 w 2554319"/>
                <a:gd name="connsiteY7" fmla="*/ 571 h 1620488"/>
                <a:gd name="connsiteX8" fmla="*/ 744855 w 2554319"/>
                <a:gd name="connsiteY8" fmla="*/ 0 h 1620488"/>
                <a:gd name="connsiteX9" fmla="*/ 2554320 w 2554319"/>
                <a:gd name="connsiteY9" fmla="*/ 0 h 162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54319" h="1620488">
                  <a:moveTo>
                    <a:pt x="2554320" y="0"/>
                  </a:moveTo>
                  <a:lnTo>
                    <a:pt x="2554320" y="1415510"/>
                  </a:lnTo>
                  <a:cubicBezTo>
                    <a:pt x="2554320" y="1528477"/>
                    <a:pt x="2462308" y="1620488"/>
                    <a:pt x="2349246" y="1620488"/>
                  </a:cubicBezTo>
                  <a:lnTo>
                    <a:pt x="204978" y="1620488"/>
                  </a:lnTo>
                  <a:cubicBezTo>
                    <a:pt x="91916" y="1620488"/>
                    <a:pt x="0" y="1528477"/>
                    <a:pt x="0" y="1415510"/>
                  </a:cubicBezTo>
                  <a:lnTo>
                    <a:pt x="0" y="150686"/>
                  </a:lnTo>
                  <a:lnTo>
                    <a:pt x="594741" y="150686"/>
                  </a:lnTo>
                  <a:cubicBezTo>
                    <a:pt x="677609" y="150686"/>
                    <a:pt x="744855" y="83439"/>
                    <a:pt x="744855" y="571"/>
                  </a:cubicBezTo>
                  <a:lnTo>
                    <a:pt x="744855" y="0"/>
                  </a:lnTo>
                  <a:lnTo>
                    <a:pt x="2554320" y="0"/>
                  </a:lnTo>
                  <a:close/>
                </a:path>
              </a:pathLst>
            </a:custGeom>
            <a:gradFill>
              <a:gsLst>
                <a:gs pos="0">
                  <a:srgbClr val="6E4CC4"/>
                </a:gs>
                <a:gs pos="100000">
                  <a:srgbClr val="AB7BDF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1738A7E-C4D4-44A3-82D1-5C2F41FDB356}"/>
              </a:ext>
            </a:extLst>
          </p:cNvPr>
          <p:cNvSpPr txBox="1"/>
          <p:nvPr/>
        </p:nvSpPr>
        <p:spPr>
          <a:xfrm>
            <a:off x="8621324" y="3771545"/>
            <a:ext cx="27090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Add Your Title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053A06B-C502-4AF9-9AEB-89D981F4CE76}"/>
              </a:ext>
            </a:extLst>
          </p:cNvPr>
          <p:cNvSpPr txBox="1"/>
          <p:nvPr/>
        </p:nvSpPr>
        <p:spPr>
          <a:xfrm>
            <a:off x="8621322" y="4140084"/>
            <a:ext cx="270907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Write Your Own Text for this Sub Topic and Explain it with Brief Information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C7C6E42-39D2-4C0D-BDC8-D0230AC36187}"/>
              </a:ext>
            </a:extLst>
          </p:cNvPr>
          <p:cNvSpPr txBox="1"/>
          <p:nvPr/>
        </p:nvSpPr>
        <p:spPr>
          <a:xfrm>
            <a:off x="9378278" y="2969717"/>
            <a:ext cx="1937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Text Here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6678C67-8378-460F-BBD1-37EBE54C4547}"/>
              </a:ext>
            </a:extLst>
          </p:cNvPr>
          <p:cNvGrpSpPr/>
          <p:nvPr/>
        </p:nvGrpSpPr>
        <p:grpSpPr>
          <a:xfrm>
            <a:off x="888390" y="2926013"/>
            <a:ext cx="960486" cy="647761"/>
            <a:chOff x="888390" y="2920933"/>
            <a:chExt cx="960486" cy="647761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E329984-771A-4091-B638-F040C9D7C675}"/>
                </a:ext>
              </a:extLst>
            </p:cNvPr>
            <p:cNvSpPr/>
            <p:nvPr/>
          </p:nvSpPr>
          <p:spPr>
            <a:xfrm>
              <a:off x="888390" y="2920933"/>
              <a:ext cx="960486" cy="601837"/>
            </a:xfrm>
            <a:custGeom>
              <a:avLst/>
              <a:gdLst>
                <a:gd name="connsiteX0" fmla="*/ 869823 w 924687"/>
                <a:gd name="connsiteY0" fmla="*/ 0 h 579405"/>
                <a:gd name="connsiteX1" fmla="*/ 924687 w 924687"/>
                <a:gd name="connsiteY1" fmla="*/ 54864 h 579405"/>
                <a:gd name="connsiteX2" fmla="*/ 924687 w 924687"/>
                <a:gd name="connsiteY2" fmla="*/ 524542 h 579405"/>
                <a:gd name="connsiteX3" fmla="*/ 869823 w 924687"/>
                <a:gd name="connsiteY3" fmla="*/ 579406 h 579405"/>
                <a:gd name="connsiteX4" fmla="*/ 54864 w 924687"/>
                <a:gd name="connsiteY4" fmla="*/ 579406 h 579405"/>
                <a:gd name="connsiteX5" fmla="*/ 0 w 924687"/>
                <a:gd name="connsiteY5" fmla="*/ 524542 h 579405"/>
                <a:gd name="connsiteX6" fmla="*/ 0 w 924687"/>
                <a:gd name="connsiteY6" fmla="*/ 54864 h 579405"/>
                <a:gd name="connsiteX7" fmla="*/ 54864 w 924687"/>
                <a:gd name="connsiteY7" fmla="*/ 0 h 579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4687" h="579405">
                  <a:moveTo>
                    <a:pt x="869823" y="0"/>
                  </a:moveTo>
                  <a:cubicBezTo>
                    <a:pt x="900124" y="0"/>
                    <a:pt x="924687" y="24563"/>
                    <a:pt x="924687" y="54864"/>
                  </a:cubicBezTo>
                  <a:lnTo>
                    <a:pt x="924687" y="524542"/>
                  </a:lnTo>
                  <a:cubicBezTo>
                    <a:pt x="924687" y="554842"/>
                    <a:pt x="900123" y="579406"/>
                    <a:pt x="869823" y="579406"/>
                  </a:cubicBezTo>
                  <a:lnTo>
                    <a:pt x="54864" y="579406"/>
                  </a:lnTo>
                  <a:cubicBezTo>
                    <a:pt x="24563" y="579406"/>
                    <a:pt x="0" y="554843"/>
                    <a:pt x="0" y="524542"/>
                  </a:cubicBezTo>
                  <a:lnTo>
                    <a:pt x="0" y="54864"/>
                  </a:lnTo>
                  <a:cubicBezTo>
                    <a:pt x="0" y="24564"/>
                    <a:pt x="24563" y="0"/>
                    <a:pt x="54864" y="0"/>
                  </a:cubicBezTo>
                  <a:close/>
                </a:path>
              </a:pathLst>
            </a:custGeom>
            <a:gradFill>
              <a:gsLst>
                <a:gs pos="0">
                  <a:srgbClr val="EA2A69"/>
                </a:gs>
                <a:gs pos="100000">
                  <a:srgbClr val="F44E98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AC4FF7C-F4B9-4910-930E-EAA5E2ABAFAA}"/>
                </a:ext>
              </a:extLst>
            </p:cNvPr>
            <p:cNvSpPr txBox="1"/>
            <p:nvPr/>
          </p:nvSpPr>
          <p:spPr>
            <a:xfrm>
              <a:off x="931794" y="2922363"/>
              <a:ext cx="8736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01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90B405F-152C-450A-BA65-5BC476207829}"/>
              </a:ext>
            </a:extLst>
          </p:cNvPr>
          <p:cNvGrpSpPr/>
          <p:nvPr/>
        </p:nvGrpSpPr>
        <p:grpSpPr>
          <a:xfrm>
            <a:off x="4626431" y="2926013"/>
            <a:ext cx="960486" cy="647761"/>
            <a:chOff x="4626431" y="2920933"/>
            <a:chExt cx="960486" cy="647761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7E1C54F-54FF-481E-B94F-5C86BA09F83B}"/>
                </a:ext>
              </a:extLst>
            </p:cNvPr>
            <p:cNvSpPr/>
            <p:nvPr/>
          </p:nvSpPr>
          <p:spPr>
            <a:xfrm>
              <a:off x="4626431" y="2920933"/>
              <a:ext cx="960486" cy="601837"/>
            </a:xfrm>
            <a:custGeom>
              <a:avLst/>
              <a:gdLst>
                <a:gd name="connsiteX0" fmla="*/ 869823 w 924687"/>
                <a:gd name="connsiteY0" fmla="*/ 0 h 579405"/>
                <a:gd name="connsiteX1" fmla="*/ 924687 w 924687"/>
                <a:gd name="connsiteY1" fmla="*/ 54864 h 579405"/>
                <a:gd name="connsiteX2" fmla="*/ 924687 w 924687"/>
                <a:gd name="connsiteY2" fmla="*/ 524542 h 579405"/>
                <a:gd name="connsiteX3" fmla="*/ 869823 w 924687"/>
                <a:gd name="connsiteY3" fmla="*/ 579406 h 579405"/>
                <a:gd name="connsiteX4" fmla="*/ 54864 w 924687"/>
                <a:gd name="connsiteY4" fmla="*/ 579406 h 579405"/>
                <a:gd name="connsiteX5" fmla="*/ 0 w 924687"/>
                <a:gd name="connsiteY5" fmla="*/ 524542 h 579405"/>
                <a:gd name="connsiteX6" fmla="*/ 0 w 924687"/>
                <a:gd name="connsiteY6" fmla="*/ 54864 h 579405"/>
                <a:gd name="connsiteX7" fmla="*/ 54864 w 924687"/>
                <a:gd name="connsiteY7" fmla="*/ 0 h 579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4687" h="579405">
                  <a:moveTo>
                    <a:pt x="869823" y="0"/>
                  </a:moveTo>
                  <a:cubicBezTo>
                    <a:pt x="900124" y="0"/>
                    <a:pt x="924687" y="24563"/>
                    <a:pt x="924687" y="54864"/>
                  </a:cubicBezTo>
                  <a:lnTo>
                    <a:pt x="924687" y="524542"/>
                  </a:lnTo>
                  <a:cubicBezTo>
                    <a:pt x="924687" y="554842"/>
                    <a:pt x="900123" y="579406"/>
                    <a:pt x="869823" y="579406"/>
                  </a:cubicBezTo>
                  <a:lnTo>
                    <a:pt x="54864" y="579406"/>
                  </a:lnTo>
                  <a:cubicBezTo>
                    <a:pt x="24563" y="579406"/>
                    <a:pt x="0" y="554843"/>
                    <a:pt x="0" y="524542"/>
                  </a:cubicBezTo>
                  <a:lnTo>
                    <a:pt x="0" y="54864"/>
                  </a:lnTo>
                  <a:cubicBezTo>
                    <a:pt x="0" y="24564"/>
                    <a:pt x="24563" y="0"/>
                    <a:pt x="54864" y="0"/>
                  </a:cubicBezTo>
                  <a:close/>
                </a:path>
              </a:pathLst>
            </a:custGeom>
            <a:gradFill>
              <a:gsLst>
                <a:gs pos="0">
                  <a:srgbClr val="E97D18"/>
                </a:gs>
                <a:gs pos="100000">
                  <a:srgbClr val="EDB24A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89F28FF-11DB-491B-B1B1-0B5BD7A45E4E}"/>
                </a:ext>
              </a:extLst>
            </p:cNvPr>
            <p:cNvSpPr txBox="1"/>
            <p:nvPr/>
          </p:nvSpPr>
          <p:spPr>
            <a:xfrm>
              <a:off x="4669835" y="2922363"/>
              <a:ext cx="8736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02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0B66F98-610C-4A24-9D91-F247BC6F22C7}"/>
              </a:ext>
            </a:extLst>
          </p:cNvPr>
          <p:cNvGrpSpPr/>
          <p:nvPr/>
        </p:nvGrpSpPr>
        <p:grpSpPr>
          <a:xfrm>
            <a:off x="8364472" y="2926013"/>
            <a:ext cx="960486" cy="647761"/>
            <a:chOff x="8364472" y="2920933"/>
            <a:chExt cx="960486" cy="647761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026547F-831F-4F92-BA18-893AE2076F51}"/>
                </a:ext>
              </a:extLst>
            </p:cNvPr>
            <p:cNvSpPr/>
            <p:nvPr/>
          </p:nvSpPr>
          <p:spPr>
            <a:xfrm>
              <a:off x="8364472" y="2920933"/>
              <a:ext cx="960486" cy="601837"/>
            </a:xfrm>
            <a:custGeom>
              <a:avLst/>
              <a:gdLst>
                <a:gd name="connsiteX0" fmla="*/ 869823 w 924687"/>
                <a:gd name="connsiteY0" fmla="*/ 0 h 579405"/>
                <a:gd name="connsiteX1" fmla="*/ 924687 w 924687"/>
                <a:gd name="connsiteY1" fmla="*/ 54864 h 579405"/>
                <a:gd name="connsiteX2" fmla="*/ 924687 w 924687"/>
                <a:gd name="connsiteY2" fmla="*/ 524542 h 579405"/>
                <a:gd name="connsiteX3" fmla="*/ 869823 w 924687"/>
                <a:gd name="connsiteY3" fmla="*/ 579406 h 579405"/>
                <a:gd name="connsiteX4" fmla="*/ 54864 w 924687"/>
                <a:gd name="connsiteY4" fmla="*/ 579406 h 579405"/>
                <a:gd name="connsiteX5" fmla="*/ 0 w 924687"/>
                <a:gd name="connsiteY5" fmla="*/ 524542 h 579405"/>
                <a:gd name="connsiteX6" fmla="*/ 0 w 924687"/>
                <a:gd name="connsiteY6" fmla="*/ 54864 h 579405"/>
                <a:gd name="connsiteX7" fmla="*/ 54864 w 924687"/>
                <a:gd name="connsiteY7" fmla="*/ 0 h 579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4687" h="579405">
                  <a:moveTo>
                    <a:pt x="869823" y="0"/>
                  </a:moveTo>
                  <a:cubicBezTo>
                    <a:pt x="900124" y="0"/>
                    <a:pt x="924687" y="24563"/>
                    <a:pt x="924687" y="54864"/>
                  </a:cubicBezTo>
                  <a:lnTo>
                    <a:pt x="924687" y="524542"/>
                  </a:lnTo>
                  <a:cubicBezTo>
                    <a:pt x="924687" y="554842"/>
                    <a:pt x="900123" y="579406"/>
                    <a:pt x="869823" y="579406"/>
                  </a:cubicBezTo>
                  <a:lnTo>
                    <a:pt x="54864" y="579406"/>
                  </a:lnTo>
                  <a:cubicBezTo>
                    <a:pt x="24563" y="579406"/>
                    <a:pt x="0" y="554843"/>
                    <a:pt x="0" y="524542"/>
                  </a:cubicBezTo>
                  <a:lnTo>
                    <a:pt x="0" y="54864"/>
                  </a:lnTo>
                  <a:cubicBezTo>
                    <a:pt x="0" y="24564"/>
                    <a:pt x="24563" y="0"/>
                    <a:pt x="54864" y="0"/>
                  </a:cubicBezTo>
                  <a:close/>
                </a:path>
              </a:pathLst>
            </a:custGeom>
            <a:gradFill>
              <a:gsLst>
                <a:gs pos="0">
                  <a:srgbClr val="6E4CC4"/>
                </a:gs>
                <a:gs pos="100000">
                  <a:srgbClr val="AB7BDF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041BA58-7845-474C-8273-FB79BA369EBC}"/>
                </a:ext>
              </a:extLst>
            </p:cNvPr>
            <p:cNvSpPr txBox="1"/>
            <p:nvPr/>
          </p:nvSpPr>
          <p:spPr>
            <a:xfrm>
              <a:off x="8407876" y="2922363"/>
              <a:ext cx="8736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</a:rPr>
                <a:t>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4101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9" grpId="0"/>
      <p:bldP spid="10" grpId="0"/>
      <p:bldP spid="11" grpId="0"/>
      <p:bldP spid="17" grpId="0"/>
      <p:bldP spid="18" grpId="0"/>
      <p:bldP spid="19" grpId="0"/>
      <p:bldP spid="25" grpId="0"/>
      <p:bldP spid="26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35804" cy="892552"/>
            <a:chOff x="589661" y="2499657"/>
            <a:chExt cx="623580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3020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infographic timeline and other steps, options, or text layouts. So check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out our </a:t>
              </a:r>
              <a:r>
                <a:rPr lang="en-US" sz="1300" dirty="0">
                  <a:solidFill>
                    <a:srgbClr val="FF899C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template collections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and use in your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slides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to level up your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quality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450219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9811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Infographics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280</Words>
  <Application>Microsoft Office PowerPoint</Application>
  <PresentationFormat>Widescreen</PresentationFormat>
  <Paragraphs>45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Akira Expanded</vt:lpstr>
      <vt:lpstr>Arial</vt:lpstr>
      <vt:lpstr>Calibri</vt:lpstr>
      <vt:lpstr>Calibri Light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4</cp:revision>
  <dcterms:created xsi:type="dcterms:W3CDTF">2024-06-07T09:33:49Z</dcterms:created>
  <dcterms:modified xsi:type="dcterms:W3CDTF">2024-06-07T14:27:43Z</dcterms:modified>
</cp:coreProperties>
</file>