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2" r:id="rId2"/>
    <p:sldId id="548" r:id="rId3"/>
    <p:sldId id="549" r:id="rId4"/>
    <p:sldId id="550" r:id="rId5"/>
    <p:sldId id="551" r:id="rId6"/>
    <p:sldId id="552" r:id="rId7"/>
    <p:sldId id="547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2"/>
            <p14:sldId id="548"/>
            <p14:sldId id="549"/>
            <p14:sldId id="550"/>
            <p14:sldId id="551"/>
            <p14:sldId id="552"/>
          </p14:sldIdLst>
        </p14:section>
        <p14:section name="Without Animation" id="{8B86FDD1-95CF-473B-B389-78E73723E0C3}">
          <p14:sldIdLst>
            <p14:sldId id="547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7" autoAdjust="0"/>
    <p:restoredTop sz="94660"/>
  </p:normalViewPr>
  <p:slideViewPr>
    <p:cSldViewPr snapToGrid="0">
      <p:cViewPr>
        <p:scale>
          <a:sx n="125" d="100"/>
          <a:sy n="125" d="100"/>
        </p:scale>
        <p:origin x="1688" y="106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6CD1DE98-5078-489C-9268-F48E6FE37F1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374159" y="0"/>
            <a:ext cx="4817841" cy="6858000"/>
          </a:xfrm>
          <a:custGeom>
            <a:avLst/>
            <a:gdLst>
              <a:gd name="connsiteX0" fmla="*/ 0 w 4817841"/>
              <a:gd name="connsiteY0" fmla="*/ 0 h 6858000"/>
              <a:gd name="connsiteX1" fmla="*/ 4817841 w 4817841"/>
              <a:gd name="connsiteY1" fmla="*/ 0 h 6858000"/>
              <a:gd name="connsiteX2" fmla="*/ 4817841 w 4817841"/>
              <a:gd name="connsiteY2" fmla="*/ 6858000 h 6858000"/>
              <a:gd name="connsiteX3" fmla="*/ 0 w 481784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7841" h="6858000">
                <a:moveTo>
                  <a:pt x="0" y="0"/>
                </a:moveTo>
                <a:lnTo>
                  <a:pt x="4817841" y="0"/>
                </a:lnTo>
                <a:lnTo>
                  <a:pt x="4817841" y="6858000"/>
                </a:lnTo>
                <a:lnTo>
                  <a:pt x="0" y="685800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4A252346-AA3F-4A4E-BEAE-CE01A310DB86}"/>
              </a:ext>
            </a:extLst>
          </p:cNvPr>
          <p:cNvSpPr/>
          <p:nvPr/>
        </p:nvSpPr>
        <p:spPr>
          <a:xfrm>
            <a:off x="4975288" y="658687"/>
            <a:ext cx="7216711" cy="1273873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0">
                <a:srgbClr val="EFF3FF"/>
              </a:gs>
              <a:gs pos="100000">
                <a:srgbClr val="F7F9FF"/>
              </a:gs>
            </a:gsLst>
            <a:lin ang="27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702BD13-89D4-43F2-B9C4-00318DB39128}"/>
              </a:ext>
            </a:extLst>
          </p:cNvPr>
          <p:cNvSpPr txBox="1"/>
          <p:nvPr/>
        </p:nvSpPr>
        <p:spPr>
          <a:xfrm>
            <a:off x="5251010" y="948316"/>
            <a:ext cx="6365559" cy="69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13C4A03-7240-4692-944D-79733026CB99}"/>
              </a:ext>
            </a:extLst>
          </p:cNvPr>
          <p:cNvSpPr/>
          <p:nvPr/>
        </p:nvSpPr>
        <p:spPr>
          <a:xfrm>
            <a:off x="0" y="1"/>
            <a:ext cx="4975288" cy="210959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23D71F02-8BF4-438C-9D46-70B224F58CB6}"/>
              </a:ext>
            </a:extLst>
          </p:cNvPr>
          <p:cNvSpPr/>
          <p:nvPr/>
        </p:nvSpPr>
        <p:spPr>
          <a:xfrm>
            <a:off x="611262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5127A38-23D1-4ADF-BEBD-E42DB6E2CF70}"/>
              </a:ext>
            </a:extLst>
          </p:cNvPr>
          <p:cNvSpPr txBox="1"/>
          <p:nvPr/>
        </p:nvSpPr>
        <p:spPr>
          <a:xfrm>
            <a:off x="5421799" y="2741390"/>
            <a:ext cx="35939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1FE72DD-5329-45AD-AFB7-36D1B10948AF}"/>
              </a:ext>
            </a:extLst>
          </p:cNvPr>
          <p:cNvSpPr txBox="1"/>
          <p:nvPr/>
        </p:nvSpPr>
        <p:spPr>
          <a:xfrm>
            <a:off x="530490" y="2560320"/>
            <a:ext cx="1701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94E326A-27C5-4B13-966F-E6C77FBA6D48}"/>
              </a:ext>
            </a:extLst>
          </p:cNvPr>
          <p:cNvSpPr txBox="1"/>
          <p:nvPr/>
        </p:nvSpPr>
        <p:spPr>
          <a:xfrm>
            <a:off x="530490" y="2876835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1FF1258-B95E-469D-9136-EF0D1075ACEC}"/>
              </a:ext>
            </a:extLst>
          </p:cNvPr>
          <p:cNvSpPr/>
          <p:nvPr/>
        </p:nvSpPr>
        <p:spPr>
          <a:xfrm>
            <a:off x="611262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AB1A725-169C-498C-B2E1-03C1F35827DB}"/>
              </a:ext>
            </a:extLst>
          </p:cNvPr>
          <p:cNvSpPr txBox="1"/>
          <p:nvPr/>
        </p:nvSpPr>
        <p:spPr>
          <a:xfrm>
            <a:off x="5380556" y="3689604"/>
            <a:ext cx="39305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4A9A80F-96ED-4241-9B3F-31F086C9BF2B}"/>
              </a:ext>
            </a:extLst>
          </p:cNvPr>
          <p:cNvSpPr txBox="1"/>
          <p:nvPr/>
        </p:nvSpPr>
        <p:spPr>
          <a:xfrm>
            <a:off x="530490" y="3508629"/>
            <a:ext cx="11160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About Us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BF7B19-5796-4185-8354-626FD1EF7BE8}"/>
              </a:ext>
            </a:extLst>
          </p:cNvPr>
          <p:cNvSpPr txBox="1"/>
          <p:nvPr/>
        </p:nvSpPr>
        <p:spPr>
          <a:xfrm>
            <a:off x="530299" y="3825049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F783291-9550-45DD-B6D9-84CFE5CB949D}"/>
              </a:ext>
            </a:extLst>
          </p:cNvPr>
          <p:cNvSpPr/>
          <p:nvPr/>
        </p:nvSpPr>
        <p:spPr>
          <a:xfrm>
            <a:off x="611262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C2A7B85-0AB9-4B82-B049-3DD5E31A1BCF}"/>
              </a:ext>
            </a:extLst>
          </p:cNvPr>
          <p:cNvSpPr txBox="1"/>
          <p:nvPr/>
        </p:nvSpPr>
        <p:spPr>
          <a:xfrm>
            <a:off x="5378270" y="4637913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D9EB6E7-9088-44EC-A642-0A3EC5E12E9F}"/>
              </a:ext>
            </a:extLst>
          </p:cNvPr>
          <p:cNvSpPr txBox="1"/>
          <p:nvPr/>
        </p:nvSpPr>
        <p:spPr>
          <a:xfrm>
            <a:off x="530490" y="4456842"/>
            <a:ext cx="18197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Mission &amp; Vision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ADE2CA9-34B3-4099-9FE1-E8C51D902728}"/>
              </a:ext>
            </a:extLst>
          </p:cNvPr>
          <p:cNvSpPr txBox="1"/>
          <p:nvPr/>
        </p:nvSpPr>
        <p:spPr>
          <a:xfrm>
            <a:off x="530490" y="4773358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92667710-DBBC-4A96-BBC6-AC6A54D7E549}"/>
              </a:ext>
            </a:extLst>
          </p:cNvPr>
          <p:cNvSpPr/>
          <p:nvPr/>
        </p:nvSpPr>
        <p:spPr>
          <a:xfrm>
            <a:off x="611262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CD6A959-386B-4F56-901C-75ED2BA6011C}"/>
              </a:ext>
            </a:extLst>
          </p:cNvPr>
          <p:cNvSpPr txBox="1"/>
          <p:nvPr/>
        </p:nvSpPr>
        <p:spPr>
          <a:xfrm>
            <a:off x="5371793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C7CDFE2-89DD-4852-9116-B66ED8258978}"/>
              </a:ext>
            </a:extLst>
          </p:cNvPr>
          <p:cNvSpPr txBox="1"/>
          <p:nvPr/>
        </p:nvSpPr>
        <p:spPr>
          <a:xfrm>
            <a:off x="530490" y="5405151"/>
            <a:ext cx="13404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History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7C458EB-B64D-45BA-A6A3-DFF788E5064C}"/>
              </a:ext>
            </a:extLst>
          </p:cNvPr>
          <p:cNvSpPr txBox="1"/>
          <p:nvPr/>
        </p:nvSpPr>
        <p:spPr>
          <a:xfrm>
            <a:off x="530490" y="5721572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D5DC7060-4ADF-4879-8F37-9531D10D744E}"/>
              </a:ext>
            </a:extLst>
          </p:cNvPr>
          <p:cNvSpPr/>
          <p:nvPr/>
        </p:nvSpPr>
        <p:spPr>
          <a:xfrm>
            <a:off x="6459711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3973A417-B340-43C4-9CD8-C047DB6A01C1}"/>
              </a:ext>
            </a:extLst>
          </p:cNvPr>
          <p:cNvSpPr txBox="1"/>
          <p:nvPr/>
        </p:nvSpPr>
        <p:spPr>
          <a:xfrm>
            <a:off x="11275328" y="2736310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05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D9DEF96-CD33-479C-9102-942109B6D521}"/>
              </a:ext>
            </a:extLst>
          </p:cNvPr>
          <p:cNvSpPr txBox="1"/>
          <p:nvPr/>
        </p:nvSpPr>
        <p:spPr>
          <a:xfrm>
            <a:off x="6378939" y="2560320"/>
            <a:ext cx="14542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Pricing Slide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99EBC71-C782-4456-89CB-8C9482BFF5E9}"/>
              </a:ext>
            </a:extLst>
          </p:cNvPr>
          <p:cNvSpPr txBox="1"/>
          <p:nvPr/>
        </p:nvSpPr>
        <p:spPr>
          <a:xfrm>
            <a:off x="6378939" y="2876835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F18475BE-D1F4-4641-BAD6-32D17A06294A}"/>
              </a:ext>
            </a:extLst>
          </p:cNvPr>
          <p:cNvSpPr/>
          <p:nvPr/>
        </p:nvSpPr>
        <p:spPr>
          <a:xfrm>
            <a:off x="6459711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A9289C22-0D50-4FD9-B0AD-419196F80DC6}"/>
              </a:ext>
            </a:extLst>
          </p:cNvPr>
          <p:cNvSpPr txBox="1"/>
          <p:nvPr/>
        </p:nvSpPr>
        <p:spPr>
          <a:xfrm>
            <a:off x="11229005" y="3689604"/>
            <a:ext cx="39786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06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23DE1DA-4C4E-4A78-9D74-D950FCBB7C0A}"/>
              </a:ext>
            </a:extLst>
          </p:cNvPr>
          <p:cNvSpPr txBox="1"/>
          <p:nvPr/>
        </p:nvSpPr>
        <p:spPr>
          <a:xfrm>
            <a:off x="6378939" y="3508629"/>
            <a:ext cx="18886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Infographics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4120357F-6DEE-4FE9-B0E0-1A4A4D2F777C}"/>
              </a:ext>
            </a:extLst>
          </p:cNvPr>
          <p:cNvSpPr txBox="1"/>
          <p:nvPr/>
        </p:nvSpPr>
        <p:spPr>
          <a:xfrm>
            <a:off x="6378748" y="3825049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1F75E8C6-3708-4068-A35E-911D987BA8A1}"/>
              </a:ext>
            </a:extLst>
          </p:cNvPr>
          <p:cNvSpPr/>
          <p:nvPr/>
        </p:nvSpPr>
        <p:spPr>
          <a:xfrm>
            <a:off x="6459711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97DB115-7407-4EE7-A71E-34F5C579123E}"/>
              </a:ext>
            </a:extLst>
          </p:cNvPr>
          <p:cNvSpPr txBox="1"/>
          <p:nvPr/>
        </p:nvSpPr>
        <p:spPr>
          <a:xfrm>
            <a:off x="11226719" y="4637913"/>
            <a:ext cx="389850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07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8429FAC-0795-4877-9525-5A6B08C00D9C}"/>
              </a:ext>
            </a:extLst>
          </p:cNvPr>
          <p:cNvSpPr txBox="1"/>
          <p:nvPr/>
        </p:nvSpPr>
        <p:spPr>
          <a:xfrm>
            <a:off x="6378939" y="4456842"/>
            <a:ext cx="16738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Client Reviews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FD63C5D-951D-46F3-BB46-8CFD83478304}"/>
              </a:ext>
            </a:extLst>
          </p:cNvPr>
          <p:cNvSpPr txBox="1"/>
          <p:nvPr/>
        </p:nvSpPr>
        <p:spPr>
          <a:xfrm>
            <a:off x="6378939" y="4773358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88A8373-4CEF-44C2-B8A1-F7AB4C50FE78}"/>
              </a:ext>
            </a:extLst>
          </p:cNvPr>
          <p:cNvSpPr/>
          <p:nvPr/>
        </p:nvSpPr>
        <p:spPr>
          <a:xfrm>
            <a:off x="6459711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17A14DC-1A4C-4F93-991E-BA068A8E3772}"/>
              </a:ext>
            </a:extLst>
          </p:cNvPr>
          <p:cNvSpPr txBox="1"/>
          <p:nvPr/>
        </p:nvSpPr>
        <p:spPr>
          <a:xfrm>
            <a:off x="11220242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F8A122A-78C8-481E-A1DC-73D74B711F3C}"/>
              </a:ext>
            </a:extLst>
          </p:cNvPr>
          <p:cNvSpPr txBox="1"/>
          <p:nvPr/>
        </p:nvSpPr>
        <p:spPr>
          <a:xfrm>
            <a:off x="6378939" y="5405151"/>
            <a:ext cx="15744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6D323D6-4EF5-4627-A558-CEDE727BFC09}"/>
              </a:ext>
            </a:extLst>
          </p:cNvPr>
          <p:cNvSpPr txBox="1"/>
          <p:nvPr/>
        </p:nvSpPr>
        <p:spPr>
          <a:xfrm>
            <a:off x="6378939" y="5721572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60BC057-4087-43E1-9F98-3C9DD32785A3}"/>
              </a:ext>
            </a:extLst>
          </p:cNvPr>
          <p:cNvSpPr txBox="1"/>
          <p:nvPr/>
        </p:nvSpPr>
        <p:spPr>
          <a:xfrm>
            <a:off x="530066" y="603126"/>
            <a:ext cx="28135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2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8E31DE31-C12B-4CD2-9F0B-58D80B695D77}"/>
              </a:ext>
            </a:extLst>
          </p:cNvPr>
          <p:cNvSpPr/>
          <p:nvPr/>
        </p:nvSpPr>
        <p:spPr>
          <a:xfrm>
            <a:off x="3716655" y="658687"/>
            <a:ext cx="1258633" cy="1273873"/>
          </a:xfrm>
          <a:custGeom>
            <a:avLst/>
            <a:gdLst>
              <a:gd name="connsiteX0" fmla="*/ 0 w 1258633"/>
              <a:gd name="connsiteY0" fmla="*/ 0 h 1273873"/>
              <a:gd name="connsiteX1" fmla="*/ 1258634 w 1258633"/>
              <a:gd name="connsiteY1" fmla="*/ 0 h 1273873"/>
              <a:gd name="connsiteX2" fmla="*/ 1258634 w 1258633"/>
              <a:gd name="connsiteY2" fmla="*/ 1273874 h 1273873"/>
              <a:gd name="connsiteX3" fmla="*/ 0 w 1258633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8633" h="1273873">
                <a:moveTo>
                  <a:pt x="0" y="0"/>
                </a:moveTo>
                <a:lnTo>
                  <a:pt x="1258634" y="0"/>
                </a:lnTo>
                <a:lnTo>
                  <a:pt x="1258634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224F3D9D-7E86-4DA2-ACA8-AA188777EC27}"/>
              </a:ext>
            </a:extLst>
          </p:cNvPr>
          <p:cNvSpPr txBox="1"/>
          <p:nvPr/>
        </p:nvSpPr>
        <p:spPr>
          <a:xfrm>
            <a:off x="3831247" y="1095568"/>
            <a:ext cx="102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TOPIC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5592EC9-1AAA-4672-A90F-51AD1020A5AB}"/>
              </a:ext>
            </a:extLst>
          </p:cNvPr>
          <p:cNvSpPr/>
          <p:nvPr/>
        </p:nvSpPr>
        <p:spPr>
          <a:xfrm>
            <a:off x="3331903" y="0"/>
            <a:ext cx="2028135" cy="65868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92617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179" grpId="0"/>
      <p:bldP spid="128" grpId="0" animBg="1"/>
      <p:bldP spid="130" grpId="0"/>
      <p:bldP spid="132" grpId="0"/>
      <p:bldP spid="133" grpId="0"/>
      <p:bldP spid="134" grpId="0" animBg="1"/>
      <p:bldP spid="136" grpId="0"/>
      <p:bldP spid="138" grpId="0"/>
      <p:bldP spid="139" grpId="0"/>
      <p:bldP spid="140" grpId="0" animBg="1"/>
      <p:bldP spid="142" grpId="0"/>
      <p:bldP spid="144" grpId="0"/>
      <p:bldP spid="145" grpId="0"/>
      <p:bldP spid="146" grpId="0" animBg="1"/>
      <p:bldP spid="148" grpId="0"/>
      <p:bldP spid="150" grpId="0"/>
      <p:bldP spid="151" grpId="0"/>
      <p:bldP spid="152" grpId="0" animBg="1"/>
      <p:bldP spid="154" grpId="0"/>
      <p:bldP spid="156" grpId="0"/>
      <p:bldP spid="157" grpId="0"/>
      <p:bldP spid="158" grpId="0" animBg="1"/>
      <p:bldP spid="160" grpId="0"/>
      <p:bldP spid="162" grpId="0"/>
      <p:bldP spid="163" grpId="0"/>
      <p:bldP spid="164" grpId="0" animBg="1"/>
      <p:bldP spid="166" grpId="0"/>
      <p:bldP spid="168" grpId="0"/>
      <p:bldP spid="169" grpId="0"/>
      <p:bldP spid="170" grpId="0" animBg="1"/>
      <p:bldP spid="172" grpId="0"/>
      <p:bldP spid="174" grpId="0"/>
      <p:bldP spid="175" grpId="0"/>
      <p:bldP spid="176" grpId="0"/>
      <p:bldP spid="181" grpId="0" animBg="1"/>
      <p:bldP spid="18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D5DC7060-4ADF-4879-8F37-9531D10D744E}"/>
              </a:ext>
            </a:extLst>
          </p:cNvPr>
          <p:cNvSpPr/>
          <p:nvPr/>
        </p:nvSpPr>
        <p:spPr>
          <a:xfrm>
            <a:off x="6459711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3973A417-B340-43C4-9CD8-C047DB6A01C1}"/>
              </a:ext>
            </a:extLst>
          </p:cNvPr>
          <p:cNvSpPr txBox="1"/>
          <p:nvPr/>
        </p:nvSpPr>
        <p:spPr>
          <a:xfrm>
            <a:off x="11275328" y="2736310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05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D9DEF96-CD33-479C-9102-942109B6D521}"/>
              </a:ext>
            </a:extLst>
          </p:cNvPr>
          <p:cNvSpPr txBox="1"/>
          <p:nvPr/>
        </p:nvSpPr>
        <p:spPr>
          <a:xfrm>
            <a:off x="6378939" y="2560320"/>
            <a:ext cx="14542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Pricing Slide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99EBC71-C782-4456-89CB-8C9482BFF5E9}"/>
              </a:ext>
            </a:extLst>
          </p:cNvPr>
          <p:cNvSpPr txBox="1"/>
          <p:nvPr/>
        </p:nvSpPr>
        <p:spPr>
          <a:xfrm>
            <a:off x="6378940" y="2876835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F18475BE-D1F4-4641-BAD6-32D17A06294A}"/>
              </a:ext>
            </a:extLst>
          </p:cNvPr>
          <p:cNvSpPr/>
          <p:nvPr/>
        </p:nvSpPr>
        <p:spPr>
          <a:xfrm>
            <a:off x="6459711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A9289C22-0D50-4FD9-B0AD-419196F80DC6}"/>
              </a:ext>
            </a:extLst>
          </p:cNvPr>
          <p:cNvSpPr txBox="1"/>
          <p:nvPr/>
        </p:nvSpPr>
        <p:spPr>
          <a:xfrm>
            <a:off x="11229005" y="3689604"/>
            <a:ext cx="39786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06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23DE1DA-4C4E-4A78-9D74-D950FCBB7C0A}"/>
              </a:ext>
            </a:extLst>
          </p:cNvPr>
          <p:cNvSpPr txBox="1"/>
          <p:nvPr/>
        </p:nvSpPr>
        <p:spPr>
          <a:xfrm>
            <a:off x="6378939" y="3508629"/>
            <a:ext cx="18886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Infographics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4120357F-6DEE-4FE9-B0E0-1A4A4D2F777C}"/>
              </a:ext>
            </a:extLst>
          </p:cNvPr>
          <p:cNvSpPr txBox="1"/>
          <p:nvPr/>
        </p:nvSpPr>
        <p:spPr>
          <a:xfrm>
            <a:off x="6378749" y="3825049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1F75E8C6-3708-4068-A35E-911D987BA8A1}"/>
              </a:ext>
            </a:extLst>
          </p:cNvPr>
          <p:cNvSpPr/>
          <p:nvPr/>
        </p:nvSpPr>
        <p:spPr>
          <a:xfrm>
            <a:off x="6459711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97DB115-7407-4EE7-A71E-34F5C579123E}"/>
              </a:ext>
            </a:extLst>
          </p:cNvPr>
          <p:cNvSpPr txBox="1"/>
          <p:nvPr/>
        </p:nvSpPr>
        <p:spPr>
          <a:xfrm>
            <a:off x="11226719" y="4637913"/>
            <a:ext cx="389850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07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8429FAC-0795-4877-9525-5A6B08C00D9C}"/>
              </a:ext>
            </a:extLst>
          </p:cNvPr>
          <p:cNvSpPr txBox="1"/>
          <p:nvPr/>
        </p:nvSpPr>
        <p:spPr>
          <a:xfrm>
            <a:off x="6378939" y="4456842"/>
            <a:ext cx="16738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Client Reviews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FD63C5D-951D-46F3-BB46-8CFD83478304}"/>
              </a:ext>
            </a:extLst>
          </p:cNvPr>
          <p:cNvSpPr txBox="1"/>
          <p:nvPr/>
        </p:nvSpPr>
        <p:spPr>
          <a:xfrm>
            <a:off x="6378940" y="4773358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88A8373-4CEF-44C2-B8A1-F7AB4C50FE78}"/>
              </a:ext>
            </a:extLst>
          </p:cNvPr>
          <p:cNvSpPr/>
          <p:nvPr/>
        </p:nvSpPr>
        <p:spPr>
          <a:xfrm>
            <a:off x="6459711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17A14DC-1A4C-4F93-991E-BA068A8E3772}"/>
              </a:ext>
            </a:extLst>
          </p:cNvPr>
          <p:cNvSpPr txBox="1"/>
          <p:nvPr/>
        </p:nvSpPr>
        <p:spPr>
          <a:xfrm>
            <a:off x="11220242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F8A122A-78C8-481E-A1DC-73D74B711F3C}"/>
              </a:ext>
            </a:extLst>
          </p:cNvPr>
          <p:cNvSpPr txBox="1"/>
          <p:nvPr/>
        </p:nvSpPr>
        <p:spPr>
          <a:xfrm>
            <a:off x="6378939" y="5405151"/>
            <a:ext cx="15744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6D323D6-4EF5-4627-A558-CEDE727BFC09}"/>
              </a:ext>
            </a:extLst>
          </p:cNvPr>
          <p:cNvSpPr txBox="1"/>
          <p:nvPr/>
        </p:nvSpPr>
        <p:spPr>
          <a:xfrm>
            <a:off x="6378940" y="5721572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A592B94-6A91-4452-9A7B-7C8F64A99C6C}"/>
              </a:ext>
            </a:extLst>
          </p:cNvPr>
          <p:cNvSpPr/>
          <p:nvPr/>
        </p:nvSpPr>
        <p:spPr>
          <a:xfrm>
            <a:off x="0" y="2249646"/>
            <a:ext cx="6378748" cy="4608354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4A252346-AA3F-4A4E-BEAE-CE01A310DB86}"/>
              </a:ext>
            </a:extLst>
          </p:cNvPr>
          <p:cNvSpPr/>
          <p:nvPr/>
        </p:nvSpPr>
        <p:spPr>
          <a:xfrm>
            <a:off x="4975288" y="658687"/>
            <a:ext cx="7216711" cy="1273873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10000">
                <a:srgbClr val="FFEFE1"/>
              </a:gs>
              <a:gs pos="100000">
                <a:srgbClr val="FFF4DD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702BD13-89D4-43F2-B9C4-00318DB39128}"/>
              </a:ext>
            </a:extLst>
          </p:cNvPr>
          <p:cNvSpPr txBox="1"/>
          <p:nvPr/>
        </p:nvSpPr>
        <p:spPr>
          <a:xfrm>
            <a:off x="5251010" y="948316"/>
            <a:ext cx="6365559" cy="69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13C4A03-7240-4692-944D-79733026CB99}"/>
              </a:ext>
            </a:extLst>
          </p:cNvPr>
          <p:cNvSpPr/>
          <p:nvPr/>
        </p:nvSpPr>
        <p:spPr>
          <a:xfrm>
            <a:off x="0" y="1"/>
            <a:ext cx="4975288" cy="210959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23D71F02-8BF4-438C-9D46-70B224F58CB6}"/>
              </a:ext>
            </a:extLst>
          </p:cNvPr>
          <p:cNvSpPr/>
          <p:nvPr/>
        </p:nvSpPr>
        <p:spPr>
          <a:xfrm>
            <a:off x="611262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5127A38-23D1-4ADF-BEBD-E42DB6E2CF70}"/>
              </a:ext>
            </a:extLst>
          </p:cNvPr>
          <p:cNvSpPr txBox="1"/>
          <p:nvPr/>
        </p:nvSpPr>
        <p:spPr>
          <a:xfrm>
            <a:off x="5421799" y="2741390"/>
            <a:ext cx="35939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1FE72DD-5329-45AD-AFB7-36D1B10948AF}"/>
              </a:ext>
            </a:extLst>
          </p:cNvPr>
          <p:cNvSpPr txBox="1"/>
          <p:nvPr/>
        </p:nvSpPr>
        <p:spPr>
          <a:xfrm>
            <a:off x="530490" y="2560320"/>
            <a:ext cx="17011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94E326A-27C5-4B13-966F-E6C77FBA6D48}"/>
              </a:ext>
            </a:extLst>
          </p:cNvPr>
          <p:cNvSpPr txBox="1"/>
          <p:nvPr/>
        </p:nvSpPr>
        <p:spPr>
          <a:xfrm>
            <a:off x="530490" y="2876835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1FF1258-B95E-469D-9136-EF0D1075ACEC}"/>
              </a:ext>
            </a:extLst>
          </p:cNvPr>
          <p:cNvSpPr/>
          <p:nvPr/>
        </p:nvSpPr>
        <p:spPr>
          <a:xfrm>
            <a:off x="611262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AB1A725-169C-498C-B2E1-03C1F35827DB}"/>
              </a:ext>
            </a:extLst>
          </p:cNvPr>
          <p:cNvSpPr txBox="1"/>
          <p:nvPr/>
        </p:nvSpPr>
        <p:spPr>
          <a:xfrm>
            <a:off x="5380556" y="3689604"/>
            <a:ext cx="39305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4A9A80F-96ED-4241-9B3F-31F086C9BF2B}"/>
              </a:ext>
            </a:extLst>
          </p:cNvPr>
          <p:cNvSpPr txBox="1"/>
          <p:nvPr/>
        </p:nvSpPr>
        <p:spPr>
          <a:xfrm>
            <a:off x="530490" y="3508629"/>
            <a:ext cx="11160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About Us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BF7B19-5796-4185-8354-626FD1EF7BE8}"/>
              </a:ext>
            </a:extLst>
          </p:cNvPr>
          <p:cNvSpPr txBox="1"/>
          <p:nvPr/>
        </p:nvSpPr>
        <p:spPr>
          <a:xfrm>
            <a:off x="530299" y="3825049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F783291-9550-45DD-B6D9-84CFE5CB949D}"/>
              </a:ext>
            </a:extLst>
          </p:cNvPr>
          <p:cNvSpPr/>
          <p:nvPr/>
        </p:nvSpPr>
        <p:spPr>
          <a:xfrm>
            <a:off x="611262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C2A7B85-0AB9-4B82-B049-3DD5E31A1BCF}"/>
              </a:ext>
            </a:extLst>
          </p:cNvPr>
          <p:cNvSpPr txBox="1"/>
          <p:nvPr/>
        </p:nvSpPr>
        <p:spPr>
          <a:xfrm>
            <a:off x="5378270" y="4637913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D9EB6E7-9088-44EC-A642-0A3EC5E12E9F}"/>
              </a:ext>
            </a:extLst>
          </p:cNvPr>
          <p:cNvSpPr txBox="1"/>
          <p:nvPr/>
        </p:nvSpPr>
        <p:spPr>
          <a:xfrm>
            <a:off x="530490" y="4456842"/>
            <a:ext cx="18197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Mission &amp; Vision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ADE2CA9-34B3-4099-9FE1-E8C51D902728}"/>
              </a:ext>
            </a:extLst>
          </p:cNvPr>
          <p:cNvSpPr txBox="1"/>
          <p:nvPr/>
        </p:nvSpPr>
        <p:spPr>
          <a:xfrm>
            <a:off x="530490" y="4773358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92667710-DBBC-4A96-BBC6-AC6A54D7E549}"/>
              </a:ext>
            </a:extLst>
          </p:cNvPr>
          <p:cNvSpPr/>
          <p:nvPr/>
        </p:nvSpPr>
        <p:spPr>
          <a:xfrm>
            <a:off x="611262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CD6A959-386B-4F56-901C-75ED2BA6011C}"/>
              </a:ext>
            </a:extLst>
          </p:cNvPr>
          <p:cNvSpPr txBox="1"/>
          <p:nvPr/>
        </p:nvSpPr>
        <p:spPr>
          <a:xfrm>
            <a:off x="5371793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C7CDFE2-89DD-4852-9116-B66ED8258978}"/>
              </a:ext>
            </a:extLst>
          </p:cNvPr>
          <p:cNvSpPr txBox="1"/>
          <p:nvPr/>
        </p:nvSpPr>
        <p:spPr>
          <a:xfrm>
            <a:off x="530490" y="5405151"/>
            <a:ext cx="13404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History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7C458EB-B64D-45BA-A6A3-DFF788E5064C}"/>
              </a:ext>
            </a:extLst>
          </p:cNvPr>
          <p:cNvSpPr txBox="1"/>
          <p:nvPr/>
        </p:nvSpPr>
        <p:spPr>
          <a:xfrm>
            <a:off x="530490" y="5721572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60BC057-4087-43E1-9F98-3C9DD32785A3}"/>
              </a:ext>
            </a:extLst>
          </p:cNvPr>
          <p:cNvSpPr txBox="1"/>
          <p:nvPr/>
        </p:nvSpPr>
        <p:spPr>
          <a:xfrm>
            <a:off x="530066" y="603126"/>
            <a:ext cx="28135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2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8E31DE31-C12B-4CD2-9F0B-58D80B695D77}"/>
              </a:ext>
            </a:extLst>
          </p:cNvPr>
          <p:cNvSpPr/>
          <p:nvPr/>
        </p:nvSpPr>
        <p:spPr>
          <a:xfrm>
            <a:off x="3716655" y="658687"/>
            <a:ext cx="1258633" cy="1273873"/>
          </a:xfrm>
          <a:custGeom>
            <a:avLst/>
            <a:gdLst>
              <a:gd name="connsiteX0" fmla="*/ 0 w 1258633"/>
              <a:gd name="connsiteY0" fmla="*/ 0 h 1273873"/>
              <a:gd name="connsiteX1" fmla="*/ 1258634 w 1258633"/>
              <a:gd name="connsiteY1" fmla="*/ 0 h 1273873"/>
              <a:gd name="connsiteX2" fmla="*/ 1258634 w 1258633"/>
              <a:gd name="connsiteY2" fmla="*/ 1273874 h 1273873"/>
              <a:gd name="connsiteX3" fmla="*/ 0 w 1258633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8633" h="1273873">
                <a:moveTo>
                  <a:pt x="0" y="0"/>
                </a:moveTo>
                <a:lnTo>
                  <a:pt x="1258634" y="0"/>
                </a:lnTo>
                <a:lnTo>
                  <a:pt x="1258634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224F3D9D-7E86-4DA2-ACA8-AA188777EC27}"/>
              </a:ext>
            </a:extLst>
          </p:cNvPr>
          <p:cNvSpPr txBox="1"/>
          <p:nvPr/>
        </p:nvSpPr>
        <p:spPr>
          <a:xfrm>
            <a:off x="3831247" y="1095568"/>
            <a:ext cx="102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TOPIC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5592EC9-1AAA-4672-A90F-51AD1020A5AB}"/>
              </a:ext>
            </a:extLst>
          </p:cNvPr>
          <p:cNvSpPr/>
          <p:nvPr/>
        </p:nvSpPr>
        <p:spPr>
          <a:xfrm>
            <a:off x="3331903" y="0"/>
            <a:ext cx="2028135" cy="65868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F670651-5FA1-43FE-8E1D-66A9D1169403}"/>
              </a:ext>
            </a:extLst>
          </p:cNvPr>
          <p:cNvSpPr/>
          <p:nvPr/>
        </p:nvSpPr>
        <p:spPr>
          <a:xfrm>
            <a:off x="1" y="2249646"/>
            <a:ext cx="525218" cy="4608354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422744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/>
      <p:bldP spid="154" grpId="0"/>
      <p:bldP spid="156" grpId="0"/>
      <p:bldP spid="157" grpId="0"/>
      <p:bldP spid="158" grpId="0" animBg="1"/>
      <p:bldP spid="160" grpId="0"/>
      <p:bldP spid="162" grpId="0"/>
      <p:bldP spid="163" grpId="0"/>
      <p:bldP spid="164" grpId="0" animBg="1"/>
      <p:bldP spid="166" grpId="0"/>
      <p:bldP spid="168" grpId="0"/>
      <p:bldP spid="169" grpId="0"/>
      <p:bldP spid="170" grpId="0" animBg="1"/>
      <p:bldP spid="172" grpId="0"/>
      <p:bldP spid="174" grpId="0"/>
      <p:bldP spid="175" grpId="0"/>
      <p:bldP spid="178" grpId="0" animBg="1"/>
      <p:bldP spid="179" grpId="0"/>
      <p:bldP spid="128" grpId="0" animBg="1"/>
      <p:bldP spid="130" grpId="0"/>
      <p:bldP spid="132" grpId="0"/>
      <p:bldP spid="133" grpId="0"/>
      <p:bldP spid="134" grpId="0" animBg="1"/>
      <p:bldP spid="136" grpId="0"/>
      <p:bldP spid="138" grpId="0"/>
      <p:bldP spid="139" grpId="0"/>
      <p:bldP spid="140" grpId="0" animBg="1"/>
      <p:bldP spid="142" grpId="0"/>
      <p:bldP spid="144" grpId="0"/>
      <p:bldP spid="145" grpId="0"/>
      <p:bldP spid="146" grpId="0" animBg="1"/>
      <p:bldP spid="148" grpId="0"/>
      <p:bldP spid="150" grpId="0"/>
      <p:bldP spid="151" grpId="0"/>
      <p:bldP spid="176" grpId="0"/>
      <p:bldP spid="181" grpId="0" animBg="1"/>
      <p:bldP spid="18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4A252346-AA3F-4A4E-BEAE-CE01A310DB86}"/>
              </a:ext>
            </a:extLst>
          </p:cNvPr>
          <p:cNvSpPr/>
          <p:nvPr/>
        </p:nvSpPr>
        <p:spPr>
          <a:xfrm>
            <a:off x="4975288" y="658687"/>
            <a:ext cx="7216711" cy="1273873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12000">
                <a:srgbClr val="F6EBFB"/>
              </a:gs>
              <a:gs pos="100000">
                <a:srgbClr val="F6EF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702BD13-89D4-43F2-B9C4-00318DB39128}"/>
              </a:ext>
            </a:extLst>
          </p:cNvPr>
          <p:cNvSpPr txBox="1"/>
          <p:nvPr/>
        </p:nvSpPr>
        <p:spPr>
          <a:xfrm>
            <a:off x="5251010" y="948316"/>
            <a:ext cx="6365559" cy="69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13C4A03-7240-4692-944D-79733026CB99}"/>
              </a:ext>
            </a:extLst>
          </p:cNvPr>
          <p:cNvSpPr/>
          <p:nvPr/>
        </p:nvSpPr>
        <p:spPr>
          <a:xfrm>
            <a:off x="0" y="1"/>
            <a:ext cx="4975288" cy="210959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23D71F02-8BF4-438C-9D46-70B224F58CB6}"/>
              </a:ext>
            </a:extLst>
          </p:cNvPr>
          <p:cNvSpPr/>
          <p:nvPr/>
        </p:nvSpPr>
        <p:spPr>
          <a:xfrm>
            <a:off x="611262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5127A38-23D1-4ADF-BEBD-E42DB6E2CF70}"/>
              </a:ext>
            </a:extLst>
          </p:cNvPr>
          <p:cNvSpPr txBox="1"/>
          <p:nvPr/>
        </p:nvSpPr>
        <p:spPr>
          <a:xfrm>
            <a:off x="5421799" y="2741390"/>
            <a:ext cx="35939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1FE72DD-5329-45AD-AFB7-36D1B10948AF}"/>
              </a:ext>
            </a:extLst>
          </p:cNvPr>
          <p:cNvSpPr txBox="1"/>
          <p:nvPr/>
        </p:nvSpPr>
        <p:spPr>
          <a:xfrm>
            <a:off x="530490" y="2560320"/>
            <a:ext cx="1701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94E326A-27C5-4B13-966F-E6C77FBA6D48}"/>
              </a:ext>
            </a:extLst>
          </p:cNvPr>
          <p:cNvSpPr txBox="1"/>
          <p:nvPr/>
        </p:nvSpPr>
        <p:spPr>
          <a:xfrm>
            <a:off x="530490" y="2876835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1FF1258-B95E-469D-9136-EF0D1075ACEC}"/>
              </a:ext>
            </a:extLst>
          </p:cNvPr>
          <p:cNvSpPr/>
          <p:nvPr/>
        </p:nvSpPr>
        <p:spPr>
          <a:xfrm>
            <a:off x="611262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AB1A725-169C-498C-B2E1-03C1F35827DB}"/>
              </a:ext>
            </a:extLst>
          </p:cNvPr>
          <p:cNvSpPr txBox="1"/>
          <p:nvPr/>
        </p:nvSpPr>
        <p:spPr>
          <a:xfrm>
            <a:off x="5380556" y="3689604"/>
            <a:ext cx="39305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4A9A80F-96ED-4241-9B3F-31F086C9BF2B}"/>
              </a:ext>
            </a:extLst>
          </p:cNvPr>
          <p:cNvSpPr txBox="1"/>
          <p:nvPr/>
        </p:nvSpPr>
        <p:spPr>
          <a:xfrm>
            <a:off x="530490" y="3508629"/>
            <a:ext cx="11160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About Us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BF7B19-5796-4185-8354-626FD1EF7BE8}"/>
              </a:ext>
            </a:extLst>
          </p:cNvPr>
          <p:cNvSpPr txBox="1"/>
          <p:nvPr/>
        </p:nvSpPr>
        <p:spPr>
          <a:xfrm>
            <a:off x="530299" y="3825049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F783291-9550-45DD-B6D9-84CFE5CB949D}"/>
              </a:ext>
            </a:extLst>
          </p:cNvPr>
          <p:cNvSpPr/>
          <p:nvPr/>
        </p:nvSpPr>
        <p:spPr>
          <a:xfrm>
            <a:off x="611262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C2A7B85-0AB9-4B82-B049-3DD5E31A1BCF}"/>
              </a:ext>
            </a:extLst>
          </p:cNvPr>
          <p:cNvSpPr txBox="1"/>
          <p:nvPr/>
        </p:nvSpPr>
        <p:spPr>
          <a:xfrm>
            <a:off x="5378270" y="4637913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D9EB6E7-9088-44EC-A642-0A3EC5E12E9F}"/>
              </a:ext>
            </a:extLst>
          </p:cNvPr>
          <p:cNvSpPr txBox="1"/>
          <p:nvPr/>
        </p:nvSpPr>
        <p:spPr>
          <a:xfrm>
            <a:off x="530490" y="4456842"/>
            <a:ext cx="18197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Mission &amp; Vision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ADE2CA9-34B3-4099-9FE1-E8C51D902728}"/>
              </a:ext>
            </a:extLst>
          </p:cNvPr>
          <p:cNvSpPr txBox="1"/>
          <p:nvPr/>
        </p:nvSpPr>
        <p:spPr>
          <a:xfrm>
            <a:off x="530490" y="4773358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92667710-DBBC-4A96-BBC6-AC6A54D7E549}"/>
              </a:ext>
            </a:extLst>
          </p:cNvPr>
          <p:cNvSpPr/>
          <p:nvPr/>
        </p:nvSpPr>
        <p:spPr>
          <a:xfrm>
            <a:off x="611262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CD6A959-386B-4F56-901C-75ED2BA6011C}"/>
              </a:ext>
            </a:extLst>
          </p:cNvPr>
          <p:cNvSpPr txBox="1"/>
          <p:nvPr/>
        </p:nvSpPr>
        <p:spPr>
          <a:xfrm>
            <a:off x="5371793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C7CDFE2-89DD-4852-9116-B66ED8258978}"/>
              </a:ext>
            </a:extLst>
          </p:cNvPr>
          <p:cNvSpPr txBox="1"/>
          <p:nvPr/>
        </p:nvSpPr>
        <p:spPr>
          <a:xfrm>
            <a:off x="530490" y="5405151"/>
            <a:ext cx="13404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History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7C458EB-B64D-45BA-A6A3-DFF788E5064C}"/>
              </a:ext>
            </a:extLst>
          </p:cNvPr>
          <p:cNvSpPr txBox="1"/>
          <p:nvPr/>
        </p:nvSpPr>
        <p:spPr>
          <a:xfrm>
            <a:off x="530490" y="5721572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D5DC7060-4ADF-4879-8F37-9531D10D744E}"/>
              </a:ext>
            </a:extLst>
          </p:cNvPr>
          <p:cNvSpPr/>
          <p:nvPr/>
        </p:nvSpPr>
        <p:spPr>
          <a:xfrm>
            <a:off x="6459711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3973A417-B340-43C4-9CD8-C047DB6A01C1}"/>
              </a:ext>
            </a:extLst>
          </p:cNvPr>
          <p:cNvSpPr txBox="1"/>
          <p:nvPr/>
        </p:nvSpPr>
        <p:spPr>
          <a:xfrm>
            <a:off x="11275328" y="2736310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05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D9DEF96-CD33-479C-9102-942109B6D521}"/>
              </a:ext>
            </a:extLst>
          </p:cNvPr>
          <p:cNvSpPr txBox="1"/>
          <p:nvPr/>
        </p:nvSpPr>
        <p:spPr>
          <a:xfrm>
            <a:off x="6378939" y="2560320"/>
            <a:ext cx="14542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Pricing Slide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99EBC71-C782-4456-89CB-8C9482BFF5E9}"/>
              </a:ext>
            </a:extLst>
          </p:cNvPr>
          <p:cNvSpPr txBox="1"/>
          <p:nvPr/>
        </p:nvSpPr>
        <p:spPr>
          <a:xfrm>
            <a:off x="6378939" y="2876835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F18475BE-D1F4-4641-BAD6-32D17A06294A}"/>
              </a:ext>
            </a:extLst>
          </p:cNvPr>
          <p:cNvSpPr/>
          <p:nvPr/>
        </p:nvSpPr>
        <p:spPr>
          <a:xfrm>
            <a:off x="6459711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A9289C22-0D50-4FD9-B0AD-419196F80DC6}"/>
              </a:ext>
            </a:extLst>
          </p:cNvPr>
          <p:cNvSpPr txBox="1"/>
          <p:nvPr/>
        </p:nvSpPr>
        <p:spPr>
          <a:xfrm>
            <a:off x="11229005" y="3689604"/>
            <a:ext cx="39786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06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23DE1DA-4C4E-4A78-9D74-D950FCBB7C0A}"/>
              </a:ext>
            </a:extLst>
          </p:cNvPr>
          <p:cNvSpPr txBox="1"/>
          <p:nvPr/>
        </p:nvSpPr>
        <p:spPr>
          <a:xfrm>
            <a:off x="6378939" y="3508629"/>
            <a:ext cx="18886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Infographics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4120357F-6DEE-4FE9-B0E0-1A4A4D2F777C}"/>
              </a:ext>
            </a:extLst>
          </p:cNvPr>
          <p:cNvSpPr txBox="1"/>
          <p:nvPr/>
        </p:nvSpPr>
        <p:spPr>
          <a:xfrm>
            <a:off x="6378748" y="3825049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1F75E8C6-3708-4068-A35E-911D987BA8A1}"/>
              </a:ext>
            </a:extLst>
          </p:cNvPr>
          <p:cNvSpPr/>
          <p:nvPr/>
        </p:nvSpPr>
        <p:spPr>
          <a:xfrm>
            <a:off x="6459711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97DB115-7407-4EE7-A71E-34F5C579123E}"/>
              </a:ext>
            </a:extLst>
          </p:cNvPr>
          <p:cNvSpPr txBox="1"/>
          <p:nvPr/>
        </p:nvSpPr>
        <p:spPr>
          <a:xfrm>
            <a:off x="11226719" y="4637913"/>
            <a:ext cx="389850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07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8429FAC-0795-4877-9525-5A6B08C00D9C}"/>
              </a:ext>
            </a:extLst>
          </p:cNvPr>
          <p:cNvSpPr txBox="1"/>
          <p:nvPr/>
        </p:nvSpPr>
        <p:spPr>
          <a:xfrm>
            <a:off x="6378939" y="4456842"/>
            <a:ext cx="16738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Client Reviews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FD63C5D-951D-46F3-BB46-8CFD83478304}"/>
              </a:ext>
            </a:extLst>
          </p:cNvPr>
          <p:cNvSpPr txBox="1"/>
          <p:nvPr/>
        </p:nvSpPr>
        <p:spPr>
          <a:xfrm>
            <a:off x="6378939" y="4773358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88A8373-4CEF-44C2-B8A1-F7AB4C50FE78}"/>
              </a:ext>
            </a:extLst>
          </p:cNvPr>
          <p:cNvSpPr/>
          <p:nvPr/>
        </p:nvSpPr>
        <p:spPr>
          <a:xfrm>
            <a:off x="6459711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17A14DC-1A4C-4F93-991E-BA068A8E3772}"/>
              </a:ext>
            </a:extLst>
          </p:cNvPr>
          <p:cNvSpPr txBox="1"/>
          <p:nvPr/>
        </p:nvSpPr>
        <p:spPr>
          <a:xfrm>
            <a:off x="11220242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F8A122A-78C8-481E-A1DC-73D74B711F3C}"/>
              </a:ext>
            </a:extLst>
          </p:cNvPr>
          <p:cNvSpPr txBox="1"/>
          <p:nvPr/>
        </p:nvSpPr>
        <p:spPr>
          <a:xfrm>
            <a:off x="6378939" y="5405151"/>
            <a:ext cx="15744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6D323D6-4EF5-4627-A558-CEDE727BFC09}"/>
              </a:ext>
            </a:extLst>
          </p:cNvPr>
          <p:cNvSpPr txBox="1"/>
          <p:nvPr/>
        </p:nvSpPr>
        <p:spPr>
          <a:xfrm>
            <a:off x="6378939" y="5721572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60BC057-4087-43E1-9F98-3C9DD32785A3}"/>
              </a:ext>
            </a:extLst>
          </p:cNvPr>
          <p:cNvSpPr txBox="1"/>
          <p:nvPr/>
        </p:nvSpPr>
        <p:spPr>
          <a:xfrm>
            <a:off x="530066" y="603126"/>
            <a:ext cx="28135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2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8E31DE31-C12B-4CD2-9F0B-58D80B695D77}"/>
              </a:ext>
            </a:extLst>
          </p:cNvPr>
          <p:cNvSpPr/>
          <p:nvPr/>
        </p:nvSpPr>
        <p:spPr>
          <a:xfrm>
            <a:off x="3716655" y="658687"/>
            <a:ext cx="1258633" cy="1273873"/>
          </a:xfrm>
          <a:custGeom>
            <a:avLst/>
            <a:gdLst>
              <a:gd name="connsiteX0" fmla="*/ 0 w 1258633"/>
              <a:gd name="connsiteY0" fmla="*/ 0 h 1273873"/>
              <a:gd name="connsiteX1" fmla="*/ 1258634 w 1258633"/>
              <a:gd name="connsiteY1" fmla="*/ 0 h 1273873"/>
              <a:gd name="connsiteX2" fmla="*/ 1258634 w 1258633"/>
              <a:gd name="connsiteY2" fmla="*/ 1273874 h 1273873"/>
              <a:gd name="connsiteX3" fmla="*/ 0 w 1258633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8633" h="1273873">
                <a:moveTo>
                  <a:pt x="0" y="0"/>
                </a:moveTo>
                <a:lnTo>
                  <a:pt x="1258634" y="0"/>
                </a:lnTo>
                <a:lnTo>
                  <a:pt x="1258634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224F3D9D-7E86-4DA2-ACA8-AA188777EC27}"/>
              </a:ext>
            </a:extLst>
          </p:cNvPr>
          <p:cNvSpPr txBox="1"/>
          <p:nvPr/>
        </p:nvSpPr>
        <p:spPr>
          <a:xfrm>
            <a:off x="3831247" y="1095568"/>
            <a:ext cx="102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TOPIC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5592EC9-1AAA-4672-A90F-51AD1020A5AB}"/>
              </a:ext>
            </a:extLst>
          </p:cNvPr>
          <p:cNvSpPr/>
          <p:nvPr/>
        </p:nvSpPr>
        <p:spPr>
          <a:xfrm>
            <a:off x="3331903" y="0"/>
            <a:ext cx="2028135" cy="65868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45356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179" grpId="0"/>
      <p:bldP spid="128" grpId="0" animBg="1"/>
      <p:bldP spid="130" grpId="0"/>
      <p:bldP spid="132" grpId="0"/>
      <p:bldP spid="133" grpId="0"/>
      <p:bldP spid="134" grpId="0" animBg="1"/>
      <p:bldP spid="136" grpId="0"/>
      <p:bldP spid="138" grpId="0"/>
      <p:bldP spid="139" grpId="0"/>
      <p:bldP spid="140" grpId="0" animBg="1"/>
      <p:bldP spid="142" grpId="0"/>
      <p:bldP spid="144" grpId="0"/>
      <p:bldP spid="145" grpId="0"/>
      <p:bldP spid="146" grpId="0" animBg="1"/>
      <p:bldP spid="148" grpId="0"/>
      <p:bldP spid="150" grpId="0"/>
      <p:bldP spid="151" grpId="0"/>
      <p:bldP spid="152" grpId="0" animBg="1"/>
      <p:bldP spid="154" grpId="0"/>
      <p:bldP spid="156" grpId="0"/>
      <p:bldP spid="157" grpId="0"/>
      <p:bldP spid="158" grpId="0" animBg="1"/>
      <p:bldP spid="160" grpId="0"/>
      <p:bldP spid="162" grpId="0"/>
      <p:bldP spid="163" grpId="0"/>
      <p:bldP spid="164" grpId="0" animBg="1"/>
      <p:bldP spid="166" grpId="0"/>
      <p:bldP spid="168" grpId="0"/>
      <p:bldP spid="169" grpId="0"/>
      <p:bldP spid="170" grpId="0" animBg="1"/>
      <p:bldP spid="172" grpId="0"/>
      <p:bldP spid="174" grpId="0"/>
      <p:bldP spid="175" grpId="0"/>
      <p:bldP spid="176" grpId="0"/>
      <p:bldP spid="181" grpId="0" animBg="1"/>
      <p:bldP spid="18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D5DC7060-4ADF-4879-8F37-9531D10D744E}"/>
              </a:ext>
            </a:extLst>
          </p:cNvPr>
          <p:cNvSpPr/>
          <p:nvPr/>
        </p:nvSpPr>
        <p:spPr>
          <a:xfrm>
            <a:off x="6459711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3973A417-B340-43C4-9CD8-C047DB6A01C1}"/>
              </a:ext>
            </a:extLst>
          </p:cNvPr>
          <p:cNvSpPr txBox="1"/>
          <p:nvPr/>
        </p:nvSpPr>
        <p:spPr>
          <a:xfrm>
            <a:off x="11275328" y="2736310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05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D9DEF96-CD33-479C-9102-942109B6D521}"/>
              </a:ext>
            </a:extLst>
          </p:cNvPr>
          <p:cNvSpPr txBox="1"/>
          <p:nvPr/>
        </p:nvSpPr>
        <p:spPr>
          <a:xfrm>
            <a:off x="6378939" y="2560320"/>
            <a:ext cx="14542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Pricing Slide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99EBC71-C782-4456-89CB-8C9482BFF5E9}"/>
              </a:ext>
            </a:extLst>
          </p:cNvPr>
          <p:cNvSpPr txBox="1"/>
          <p:nvPr/>
        </p:nvSpPr>
        <p:spPr>
          <a:xfrm>
            <a:off x="6378940" y="2876835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F18475BE-D1F4-4641-BAD6-32D17A06294A}"/>
              </a:ext>
            </a:extLst>
          </p:cNvPr>
          <p:cNvSpPr/>
          <p:nvPr/>
        </p:nvSpPr>
        <p:spPr>
          <a:xfrm>
            <a:off x="6459711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A9289C22-0D50-4FD9-B0AD-419196F80DC6}"/>
              </a:ext>
            </a:extLst>
          </p:cNvPr>
          <p:cNvSpPr txBox="1"/>
          <p:nvPr/>
        </p:nvSpPr>
        <p:spPr>
          <a:xfrm>
            <a:off x="11229005" y="3689604"/>
            <a:ext cx="39786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06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23DE1DA-4C4E-4A78-9D74-D950FCBB7C0A}"/>
              </a:ext>
            </a:extLst>
          </p:cNvPr>
          <p:cNvSpPr txBox="1"/>
          <p:nvPr/>
        </p:nvSpPr>
        <p:spPr>
          <a:xfrm>
            <a:off x="6378939" y="3508629"/>
            <a:ext cx="18886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Infographics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4120357F-6DEE-4FE9-B0E0-1A4A4D2F777C}"/>
              </a:ext>
            </a:extLst>
          </p:cNvPr>
          <p:cNvSpPr txBox="1"/>
          <p:nvPr/>
        </p:nvSpPr>
        <p:spPr>
          <a:xfrm>
            <a:off x="6378749" y="3825049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1F75E8C6-3708-4068-A35E-911D987BA8A1}"/>
              </a:ext>
            </a:extLst>
          </p:cNvPr>
          <p:cNvSpPr/>
          <p:nvPr/>
        </p:nvSpPr>
        <p:spPr>
          <a:xfrm>
            <a:off x="6459711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97DB115-7407-4EE7-A71E-34F5C579123E}"/>
              </a:ext>
            </a:extLst>
          </p:cNvPr>
          <p:cNvSpPr txBox="1"/>
          <p:nvPr/>
        </p:nvSpPr>
        <p:spPr>
          <a:xfrm>
            <a:off x="11226719" y="4637913"/>
            <a:ext cx="389850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07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8429FAC-0795-4877-9525-5A6B08C00D9C}"/>
              </a:ext>
            </a:extLst>
          </p:cNvPr>
          <p:cNvSpPr txBox="1"/>
          <p:nvPr/>
        </p:nvSpPr>
        <p:spPr>
          <a:xfrm>
            <a:off x="6378939" y="4456842"/>
            <a:ext cx="16738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Client Reviews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FD63C5D-951D-46F3-BB46-8CFD83478304}"/>
              </a:ext>
            </a:extLst>
          </p:cNvPr>
          <p:cNvSpPr txBox="1"/>
          <p:nvPr/>
        </p:nvSpPr>
        <p:spPr>
          <a:xfrm>
            <a:off x="6378940" y="4773358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88A8373-4CEF-44C2-B8A1-F7AB4C50FE78}"/>
              </a:ext>
            </a:extLst>
          </p:cNvPr>
          <p:cNvSpPr/>
          <p:nvPr/>
        </p:nvSpPr>
        <p:spPr>
          <a:xfrm>
            <a:off x="6459711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17A14DC-1A4C-4F93-991E-BA068A8E3772}"/>
              </a:ext>
            </a:extLst>
          </p:cNvPr>
          <p:cNvSpPr txBox="1"/>
          <p:nvPr/>
        </p:nvSpPr>
        <p:spPr>
          <a:xfrm>
            <a:off x="11220242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F8A122A-78C8-481E-A1DC-73D74B711F3C}"/>
              </a:ext>
            </a:extLst>
          </p:cNvPr>
          <p:cNvSpPr txBox="1"/>
          <p:nvPr/>
        </p:nvSpPr>
        <p:spPr>
          <a:xfrm>
            <a:off x="6378939" y="5405151"/>
            <a:ext cx="15744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6D323D6-4EF5-4627-A558-CEDE727BFC09}"/>
              </a:ext>
            </a:extLst>
          </p:cNvPr>
          <p:cNvSpPr txBox="1"/>
          <p:nvPr/>
        </p:nvSpPr>
        <p:spPr>
          <a:xfrm>
            <a:off x="6378940" y="5721572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A592B94-6A91-4452-9A7B-7C8F64A99C6C}"/>
              </a:ext>
            </a:extLst>
          </p:cNvPr>
          <p:cNvSpPr/>
          <p:nvPr/>
        </p:nvSpPr>
        <p:spPr>
          <a:xfrm>
            <a:off x="0" y="2249646"/>
            <a:ext cx="6378748" cy="4608354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4A252346-AA3F-4A4E-BEAE-CE01A310DB86}"/>
              </a:ext>
            </a:extLst>
          </p:cNvPr>
          <p:cNvSpPr/>
          <p:nvPr/>
        </p:nvSpPr>
        <p:spPr>
          <a:xfrm>
            <a:off x="4975288" y="658687"/>
            <a:ext cx="7216711" cy="1273873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12000">
                <a:srgbClr val="FFEDEB"/>
              </a:gs>
              <a:gs pos="100000">
                <a:srgbClr val="FDF0ED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702BD13-89D4-43F2-B9C4-00318DB39128}"/>
              </a:ext>
            </a:extLst>
          </p:cNvPr>
          <p:cNvSpPr txBox="1"/>
          <p:nvPr/>
        </p:nvSpPr>
        <p:spPr>
          <a:xfrm>
            <a:off x="5251010" y="948316"/>
            <a:ext cx="6365559" cy="69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13C4A03-7240-4692-944D-79733026CB99}"/>
              </a:ext>
            </a:extLst>
          </p:cNvPr>
          <p:cNvSpPr/>
          <p:nvPr/>
        </p:nvSpPr>
        <p:spPr>
          <a:xfrm>
            <a:off x="0" y="1"/>
            <a:ext cx="4975288" cy="210959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23D71F02-8BF4-438C-9D46-70B224F58CB6}"/>
              </a:ext>
            </a:extLst>
          </p:cNvPr>
          <p:cNvSpPr/>
          <p:nvPr/>
        </p:nvSpPr>
        <p:spPr>
          <a:xfrm>
            <a:off x="611262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5127A38-23D1-4ADF-BEBD-E42DB6E2CF70}"/>
              </a:ext>
            </a:extLst>
          </p:cNvPr>
          <p:cNvSpPr txBox="1"/>
          <p:nvPr/>
        </p:nvSpPr>
        <p:spPr>
          <a:xfrm>
            <a:off x="5421799" y="2741390"/>
            <a:ext cx="35939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1FE72DD-5329-45AD-AFB7-36D1B10948AF}"/>
              </a:ext>
            </a:extLst>
          </p:cNvPr>
          <p:cNvSpPr txBox="1"/>
          <p:nvPr/>
        </p:nvSpPr>
        <p:spPr>
          <a:xfrm>
            <a:off x="530490" y="2560320"/>
            <a:ext cx="17011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94E326A-27C5-4B13-966F-E6C77FBA6D48}"/>
              </a:ext>
            </a:extLst>
          </p:cNvPr>
          <p:cNvSpPr txBox="1"/>
          <p:nvPr/>
        </p:nvSpPr>
        <p:spPr>
          <a:xfrm>
            <a:off x="530490" y="2876835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1FF1258-B95E-469D-9136-EF0D1075ACEC}"/>
              </a:ext>
            </a:extLst>
          </p:cNvPr>
          <p:cNvSpPr/>
          <p:nvPr/>
        </p:nvSpPr>
        <p:spPr>
          <a:xfrm>
            <a:off x="611262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AB1A725-169C-498C-B2E1-03C1F35827DB}"/>
              </a:ext>
            </a:extLst>
          </p:cNvPr>
          <p:cNvSpPr txBox="1"/>
          <p:nvPr/>
        </p:nvSpPr>
        <p:spPr>
          <a:xfrm>
            <a:off x="5380556" y="3689604"/>
            <a:ext cx="39305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4A9A80F-96ED-4241-9B3F-31F086C9BF2B}"/>
              </a:ext>
            </a:extLst>
          </p:cNvPr>
          <p:cNvSpPr txBox="1"/>
          <p:nvPr/>
        </p:nvSpPr>
        <p:spPr>
          <a:xfrm>
            <a:off x="530490" y="3508629"/>
            <a:ext cx="11160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About Us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BF7B19-5796-4185-8354-626FD1EF7BE8}"/>
              </a:ext>
            </a:extLst>
          </p:cNvPr>
          <p:cNvSpPr txBox="1"/>
          <p:nvPr/>
        </p:nvSpPr>
        <p:spPr>
          <a:xfrm>
            <a:off x="530299" y="3825049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F783291-9550-45DD-B6D9-84CFE5CB949D}"/>
              </a:ext>
            </a:extLst>
          </p:cNvPr>
          <p:cNvSpPr/>
          <p:nvPr/>
        </p:nvSpPr>
        <p:spPr>
          <a:xfrm>
            <a:off x="611262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C2A7B85-0AB9-4B82-B049-3DD5E31A1BCF}"/>
              </a:ext>
            </a:extLst>
          </p:cNvPr>
          <p:cNvSpPr txBox="1"/>
          <p:nvPr/>
        </p:nvSpPr>
        <p:spPr>
          <a:xfrm>
            <a:off x="5378270" y="4637913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D9EB6E7-9088-44EC-A642-0A3EC5E12E9F}"/>
              </a:ext>
            </a:extLst>
          </p:cNvPr>
          <p:cNvSpPr txBox="1"/>
          <p:nvPr/>
        </p:nvSpPr>
        <p:spPr>
          <a:xfrm>
            <a:off x="530490" y="4456842"/>
            <a:ext cx="18197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Mission &amp; Vision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ADE2CA9-34B3-4099-9FE1-E8C51D902728}"/>
              </a:ext>
            </a:extLst>
          </p:cNvPr>
          <p:cNvSpPr txBox="1"/>
          <p:nvPr/>
        </p:nvSpPr>
        <p:spPr>
          <a:xfrm>
            <a:off x="530490" y="4773358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92667710-DBBC-4A96-BBC6-AC6A54D7E549}"/>
              </a:ext>
            </a:extLst>
          </p:cNvPr>
          <p:cNvSpPr/>
          <p:nvPr/>
        </p:nvSpPr>
        <p:spPr>
          <a:xfrm>
            <a:off x="611262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CD6A959-386B-4F56-901C-75ED2BA6011C}"/>
              </a:ext>
            </a:extLst>
          </p:cNvPr>
          <p:cNvSpPr txBox="1"/>
          <p:nvPr/>
        </p:nvSpPr>
        <p:spPr>
          <a:xfrm>
            <a:off x="5371793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C7CDFE2-89DD-4852-9116-B66ED8258978}"/>
              </a:ext>
            </a:extLst>
          </p:cNvPr>
          <p:cNvSpPr txBox="1"/>
          <p:nvPr/>
        </p:nvSpPr>
        <p:spPr>
          <a:xfrm>
            <a:off x="530490" y="5405151"/>
            <a:ext cx="13404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History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7C458EB-B64D-45BA-A6A3-DFF788E5064C}"/>
              </a:ext>
            </a:extLst>
          </p:cNvPr>
          <p:cNvSpPr txBox="1"/>
          <p:nvPr/>
        </p:nvSpPr>
        <p:spPr>
          <a:xfrm>
            <a:off x="530490" y="5721572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60BC057-4087-43E1-9F98-3C9DD32785A3}"/>
              </a:ext>
            </a:extLst>
          </p:cNvPr>
          <p:cNvSpPr txBox="1"/>
          <p:nvPr/>
        </p:nvSpPr>
        <p:spPr>
          <a:xfrm>
            <a:off x="530066" y="603126"/>
            <a:ext cx="28135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2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8E31DE31-C12B-4CD2-9F0B-58D80B695D77}"/>
              </a:ext>
            </a:extLst>
          </p:cNvPr>
          <p:cNvSpPr/>
          <p:nvPr/>
        </p:nvSpPr>
        <p:spPr>
          <a:xfrm>
            <a:off x="3716655" y="658687"/>
            <a:ext cx="1258633" cy="1273873"/>
          </a:xfrm>
          <a:custGeom>
            <a:avLst/>
            <a:gdLst>
              <a:gd name="connsiteX0" fmla="*/ 0 w 1258633"/>
              <a:gd name="connsiteY0" fmla="*/ 0 h 1273873"/>
              <a:gd name="connsiteX1" fmla="*/ 1258634 w 1258633"/>
              <a:gd name="connsiteY1" fmla="*/ 0 h 1273873"/>
              <a:gd name="connsiteX2" fmla="*/ 1258634 w 1258633"/>
              <a:gd name="connsiteY2" fmla="*/ 1273874 h 1273873"/>
              <a:gd name="connsiteX3" fmla="*/ 0 w 1258633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8633" h="1273873">
                <a:moveTo>
                  <a:pt x="0" y="0"/>
                </a:moveTo>
                <a:lnTo>
                  <a:pt x="1258634" y="0"/>
                </a:lnTo>
                <a:lnTo>
                  <a:pt x="1258634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224F3D9D-7E86-4DA2-ACA8-AA188777EC27}"/>
              </a:ext>
            </a:extLst>
          </p:cNvPr>
          <p:cNvSpPr txBox="1"/>
          <p:nvPr/>
        </p:nvSpPr>
        <p:spPr>
          <a:xfrm>
            <a:off x="3831247" y="1095568"/>
            <a:ext cx="102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TOPIC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5592EC9-1AAA-4672-A90F-51AD1020A5AB}"/>
              </a:ext>
            </a:extLst>
          </p:cNvPr>
          <p:cNvSpPr/>
          <p:nvPr/>
        </p:nvSpPr>
        <p:spPr>
          <a:xfrm>
            <a:off x="3331903" y="0"/>
            <a:ext cx="2028135" cy="65868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F670651-5FA1-43FE-8E1D-66A9D1169403}"/>
              </a:ext>
            </a:extLst>
          </p:cNvPr>
          <p:cNvSpPr/>
          <p:nvPr/>
        </p:nvSpPr>
        <p:spPr>
          <a:xfrm>
            <a:off x="1" y="2249646"/>
            <a:ext cx="525218" cy="4608354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932757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/>
      <p:bldP spid="154" grpId="0"/>
      <p:bldP spid="156" grpId="0"/>
      <p:bldP spid="157" grpId="0"/>
      <p:bldP spid="158" grpId="0" animBg="1"/>
      <p:bldP spid="160" grpId="0"/>
      <p:bldP spid="162" grpId="0"/>
      <p:bldP spid="163" grpId="0"/>
      <p:bldP spid="164" grpId="0" animBg="1"/>
      <p:bldP spid="166" grpId="0"/>
      <p:bldP spid="168" grpId="0"/>
      <p:bldP spid="169" grpId="0"/>
      <p:bldP spid="170" grpId="0" animBg="1"/>
      <p:bldP spid="172" grpId="0"/>
      <p:bldP spid="174" grpId="0"/>
      <p:bldP spid="175" grpId="0"/>
      <p:bldP spid="178" grpId="0" animBg="1"/>
      <p:bldP spid="179" grpId="0"/>
      <p:bldP spid="128" grpId="0" animBg="1"/>
      <p:bldP spid="130" grpId="0"/>
      <p:bldP spid="132" grpId="0"/>
      <p:bldP spid="133" grpId="0"/>
      <p:bldP spid="134" grpId="0" animBg="1"/>
      <p:bldP spid="136" grpId="0"/>
      <p:bldP spid="138" grpId="0"/>
      <p:bldP spid="139" grpId="0"/>
      <p:bldP spid="140" grpId="0" animBg="1"/>
      <p:bldP spid="142" grpId="0"/>
      <p:bldP spid="144" grpId="0"/>
      <p:bldP spid="145" grpId="0"/>
      <p:bldP spid="146" grpId="0" animBg="1"/>
      <p:bldP spid="148" grpId="0"/>
      <p:bldP spid="150" grpId="0"/>
      <p:bldP spid="151" grpId="0"/>
      <p:bldP spid="176" grpId="0"/>
      <p:bldP spid="181" grpId="0" animBg="1"/>
      <p:bldP spid="1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4A252346-AA3F-4A4E-BEAE-CE01A310DB86}"/>
              </a:ext>
            </a:extLst>
          </p:cNvPr>
          <p:cNvSpPr/>
          <p:nvPr/>
        </p:nvSpPr>
        <p:spPr>
          <a:xfrm>
            <a:off x="4975288" y="658687"/>
            <a:ext cx="7216711" cy="1273873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11000">
                <a:srgbClr val="E4F2D2"/>
              </a:gs>
              <a:gs pos="100000">
                <a:srgbClr val="EDF6E2"/>
              </a:gs>
            </a:gsLst>
            <a:lin ang="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702BD13-89D4-43F2-B9C4-00318DB39128}"/>
              </a:ext>
            </a:extLst>
          </p:cNvPr>
          <p:cNvSpPr txBox="1"/>
          <p:nvPr/>
        </p:nvSpPr>
        <p:spPr>
          <a:xfrm>
            <a:off x="5251010" y="948316"/>
            <a:ext cx="6365559" cy="69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13C4A03-7240-4692-944D-79733026CB99}"/>
              </a:ext>
            </a:extLst>
          </p:cNvPr>
          <p:cNvSpPr/>
          <p:nvPr/>
        </p:nvSpPr>
        <p:spPr>
          <a:xfrm>
            <a:off x="0" y="1"/>
            <a:ext cx="4975288" cy="210959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23D71F02-8BF4-438C-9D46-70B224F58CB6}"/>
              </a:ext>
            </a:extLst>
          </p:cNvPr>
          <p:cNvSpPr/>
          <p:nvPr/>
        </p:nvSpPr>
        <p:spPr>
          <a:xfrm>
            <a:off x="611262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5127A38-23D1-4ADF-BEBD-E42DB6E2CF70}"/>
              </a:ext>
            </a:extLst>
          </p:cNvPr>
          <p:cNvSpPr txBox="1"/>
          <p:nvPr/>
        </p:nvSpPr>
        <p:spPr>
          <a:xfrm>
            <a:off x="5421799" y="2741390"/>
            <a:ext cx="35939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1FE72DD-5329-45AD-AFB7-36D1B10948AF}"/>
              </a:ext>
            </a:extLst>
          </p:cNvPr>
          <p:cNvSpPr txBox="1"/>
          <p:nvPr/>
        </p:nvSpPr>
        <p:spPr>
          <a:xfrm>
            <a:off x="530490" y="2560320"/>
            <a:ext cx="170110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94E326A-27C5-4B13-966F-E6C77FBA6D48}"/>
              </a:ext>
            </a:extLst>
          </p:cNvPr>
          <p:cNvSpPr txBox="1"/>
          <p:nvPr/>
        </p:nvSpPr>
        <p:spPr>
          <a:xfrm>
            <a:off x="530490" y="2876835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1FF1258-B95E-469D-9136-EF0D1075ACEC}"/>
              </a:ext>
            </a:extLst>
          </p:cNvPr>
          <p:cNvSpPr/>
          <p:nvPr/>
        </p:nvSpPr>
        <p:spPr>
          <a:xfrm>
            <a:off x="611262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AB1A725-169C-498C-B2E1-03C1F35827DB}"/>
              </a:ext>
            </a:extLst>
          </p:cNvPr>
          <p:cNvSpPr txBox="1"/>
          <p:nvPr/>
        </p:nvSpPr>
        <p:spPr>
          <a:xfrm>
            <a:off x="5380556" y="3689604"/>
            <a:ext cx="39305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4A9A80F-96ED-4241-9B3F-31F086C9BF2B}"/>
              </a:ext>
            </a:extLst>
          </p:cNvPr>
          <p:cNvSpPr txBox="1"/>
          <p:nvPr/>
        </p:nvSpPr>
        <p:spPr>
          <a:xfrm>
            <a:off x="530490" y="3508629"/>
            <a:ext cx="111601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About Us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BF7B19-5796-4185-8354-626FD1EF7BE8}"/>
              </a:ext>
            </a:extLst>
          </p:cNvPr>
          <p:cNvSpPr txBox="1"/>
          <p:nvPr/>
        </p:nvSpPr>
        <p:spPr>
          <a:xfrm>
            <a:off x="530299" y="3825049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F783291-9550-45DD-B6D9-84CFE5CB949D}"/>
              </a:ext>
            </a:extLst>
          </p:cNvPr>
          <p:cNvSpPr/>
          <p:nvPr/>
        </p:nvSpPr>
        <p:spPr>
          <a:xfrm>
            <a:off x="611262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C2A7B85-0AB9-4B82-B049-3DD5E31A1BCF}"/>
              </a:ext>
            </a:extLst>
          </p:cNvPr>
          <p:cNvSpPr txBox="1"/>
          <p:nvPr/>
        </p:nvSpPr>
        <p:spPr>
          <a:xfrm>
            <a:off x="5378270" y="4637913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D9EB6E7-9088-44EC-A642-0A3EC5E12E9F}"/>
              </a:ext>
            </a:extLst>
          </p:cNvPr>
          <p:cNvSpPr txBox="1"/>
          <p:nvPr/>
        </p:nvSpPr>
        <p:spPr>
          <a:xfrm>
            <a:off x="530490" y="4456842"/>
            <a:ext cx="18197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Mission &amp; Vision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ADE2CA9-34B3-4099-9FE1-E8C51D902728}"/>
              </a:ext>
            </a:extLst>
          </p:cNvPr>
          <p:cNvSpPr txBox="1"/>
          <p:nvPr/>
        </p:nvSpPr>
        <p:spPr>
          <a:xfrm>
            <a:off x="530490" y="4773358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92667710-DBBC-4A96-BBC6-AC6A54D7E549}"/>
              </a:ext>
            </a:extLst>
          </p:cNvPr>
          <p:cNvSpPr/>
          <p:nvPr/>
        </p:nvSpPr>
        <p:spPr>
          <a:xfrm>
            <a:off x="611262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CD6A959-386B-4F56-901C-75ED2BA6011C}"/>
              </a:ext>
            </a:extLst>
          </p:cNvPr>
          <p:cNvSpPr txBox="1"/>
          <p:nvPr/>
        </p:nvSpPr>
        <p:spPr>
          <a:xfrm>
            <a:off x="5371793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C7CDFE2-89DD-4852-9116-B66ED8258978}"/>
              </a:ext>
            </a:extLst>
          </p:cNvPr>
          <p:cNvSpPr txBox="1"/>
          <p:nvPr/>
        </p:nvSpPr>
        <p:spPr>
          <a:xfrm>
            <a:off x="530490" y="5405151"/>
            <a:ext cx="13404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History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7C458EB-B64D-45BA-A6A3-DFF788E5064C}"/>
              </a:ext>
            </a:extLst>
          </p:cNvPr>
          <p:cNvSpPr txBox="1"/>
          <p:nvPr/>
        </p:nvSpPr>
        <p:spPr>
          <a:xfrm>
            <a:off x="530490" y="5721572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D5DC7060-4ADF-4879-8F37-9531D10D744E}"/>
              </a:ext>
            </a:extLst>
          </p:cNvPr>
          <p:cNvSpPr/>
          <p:nvPr/>
        </p:nvSpPr>
        <p:spPr>
          <a:xfrm>
            <a:off x="6459711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3973A417-B340-43C4-9CD8-C047DB6A01C1}"/>
              </a:ext>
            </a:extLst>
          </p:cNvPr>
          <p:cNvSpPr txBox="1"/>
          <p:nvPr/>
        </p:nvSpPr>
        <p:spPr>
          <a:xfrm>
            <a:off x="11275328" y="2736310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05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D9DEF96-CD33-479C-9102-942109B6D521}"/>
              </a:ext>
            </a:extLst>
          </p:cNvPr>
          <p:cNvSpPr txBox="1"/>
          <p:nvPr/>
        </p:nvSpPr>
        <p:spPr>
          <a:xfrm>
            <a:off x="6378939" y="2560320"/>
            <a:ext cx="14542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Pricing Slide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99EBC71-C782-4456-89CB-8C9482BFF5E9}"/>
              </a:ext>
            </a:extLst>
          </p:cNvPr>
          <p:cNvSpPr txBox="1"/>
          <p:nvPr/>
        </p:nvSpPr>
        <p:spPr>
          <a:xfrm>
            <a:off x="6378939" y="2876835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F18475BE-D1F4-4641-BAD6-32D17A06294A}"/>
              </a:ext>
            </a:extLst>
          </p:cNvPr>
          <p:cNvSpPr/>
          <p:nvPr/>
        </p:nvSpPr>
        <p:spPr>
          <a:xfrm>
            <a:off x="6459711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A9289C22-0D50-4FD9-B0AD-419196F80DC6}"/>
              </a:ext>
            </a:extLst>
          </p:cNvPr>
          <p:cNvSpPr txBox="1"/>
          <p:nvPr/>
        </p:nvSpPr>
        <p:spPr>
          <a:xfrm>
            <a:off x="11229005" y="3689604"/>
            <a:ext cx="39786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06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23DE1DA-4C4E-4A78-9D74-D950FCBB7C0A}"/>
              </a:ext>
            </a:extLst>
          </p:cNvPr>
          <p:cNvSpPr txBox="1"/>
          <p:nvPr/>
        </p:nvSpPr>
        <p:spPr>
          <a:xfrm>
            <a:off x="6378939" y="3508629"/>
            <a:ext cx="18886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Infographics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4120357F-6DEE-4FE9-B0E0-1A4A4D2F777C}"/>
              </a:ext>
            </a:extLst>
          </p:cNvPr>
          <p:cNvSpPr txBox="1"/>
          <p:nvPr/>
        </p:nvSpPr>
        <p:spPr>
          <a:xfrm>
            <a:off x="6378748" y="3825049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1F75E8C6-3708-4068-A35E-911D987BA8A1}"/>
              </a:ext>
            </a:extLst>
          </p:cNvPr>
          <p:cNvSpPr/>
          <p:nvPr/>
        </p:nvSpPr>
        <p:spPr>
          <a:xfrm>
            <a:off x="6459711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97DB115-7407-4EE7-A71E-34F5C579123E}"/>
              </a:ext>
            </a:extLst>
          </p:cNvPr>
          <p:cNvSpPr txBox="1"/>
          <p:nvPr/>
        </p:nvSpPr>
        <p:spPr>
          <a:xfrm>
            <a:off x="11226719" y="4637913"/>
            <a:ext cx="389850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07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8429FAC-0795-4877-9525-5A6B08C00D9C}"/>
              </a:ext>
            </a:extLst>
          </p:cNvPr>
          <p:cNvSpPr txBox="1"/>
          <p:nvPr/>
        </p:nvSpPr>
        <p:spPr>
          <a:xfrm>
            <a:off x="6378939" y="4456842"/>
            <a:ext cx="16738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Client Reviews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FD63C5D-951D-46F3-BB46-8CFD83478304}"/>
              </a:ext>
            </a:extLst>
          </p:cNvPr>
          <p:cNvSpPr txBox="1"/>
          <p:nvPr/>
        </p:nvSpPr>
        <p:spPr>
          <a:xfrm>
            <a:off x="6378939" y="4773358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88A8373-4CEF-44C2-B8A1-F7AB4C50FE78}"/>
              </a:ext>
            </a:extLst>
          </p:cNvPr>
          <p:cNvSpPr/>
          <p:nvPr/>
        </p:nvSpPr>
        <p:spPr>
          <a:xfrm>
            <a:off x="6459711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17A14DC-1A4C-4F93-991E-BA068A8E3772}"/>
              </a:ext>
            </a:extLst>
          </p:cNvPr>
          <p:cNvSpPr txBox="1"/>
          <p:nvPr/>
        </p:nvSpPr>
        <p:spPr>
          <a:xfrm>
            <a:off x="11220242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F8A122A-78C8-481E-A1DC-73D74B711F3C}"/>
              </a:ext>
            </a:extLst>
          </p:cNvPr>
          <p:cNvSpPr txBox="1"/>
          <p:nvPr/>
        </p:nvSpPr>
        <p:spPr>
          <a:xfrm>
            <a:off x="6378939" y="5405151"/>
            <a:ext cx="15744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6D323D6-4EF5-4627-A558-CEDE727BFC09}"/>
              </a:ext>
            </a:extLst>
          </p:cNvPr>
          <p:cNvSpPr txBox="1"/>
          <p:nvPr/>
        </p:nvSpPr>
        <p:spPr>
          <a:xfrm>
            <a:off x="6378939" y="5721572"/>
            <a:ext cx="29979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60BC057-4087-43E1-9F98-3C9DD32785A3}"/>
              </a:ext>
            </a:extLst>
          </p:cNvPr>
          <p:cNvSpPr txBox="1"/>
          <p:nvPr/>
        </p:nvSpPr>
        <p:spPr>
          <a:xfrm>
            <a:off x="530066" y="603126"/>
            <a:ext cx="28135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2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8E31DE31-C12B-4CD2-9F0B-58D80B695D77}"/>
              </a:ext>
            </a:extLst>
          </p:cNvPr>
          <p:cNvSpPr/>
          <p:nvPr/>
        </p:nvSpPr>
        <p:spPr>
          <a:xfrm>
            <a:off x="3716655" y="658687"/>
            <a:ext cx="1258633" cy="1273873"/>
          </a:xfrm>
          <a:custGeom>
            <a:avLst/>
            <a:gdLst>
              <a:gd name="connsiteX0" fmla="*/ 0 w 1258633"/>
              <a:gd name="connsiteY0" fmla="*/ 0 h 1273873"/>
              <a:gd name="connsiteX1" fmla="*/ 1258634 w 1258633"/>
              <a:gd name="connsiteY1" fmla="*/ 0 h 1273873"/>
              <a:gd name="connsiteX2" fmla="*/ 1258634 w 1258633"/>
              <a:gd name="connsiteY2" fmla="*/ 1273874 h 1273873"/>
              <a:gd name="connsiteX3" fmla="*/ 0 w 1258633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8633" h="1273873">
                <a:moveTo>
                  <a:pt x="0" y="0"/>
                </a:moveTo>
                <a:lnTo>
                  <a:pt x="1258634" y="0"/>
                </a:lnTo>
                <a:lnTo>
                  <a:pt x="1258634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224F3D9D-7E86-4DA2-ACA8-AA188777EC27}"/>
              </a:ext>
            </a:extLst>
          </p:cNvPr>
          <p:cNvSpPr txBox="1"/>
          <p:nvPr/>
        </p:nvSpPr>
        <p:spPr>
          <a:xfrm>
            <a:off x="3831247" y="1095568"/>
            <a:ext cx="102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TOPIC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5592EC9-1AAA-4672-A90F-51AD1020A5AB}"/>
              </a:ext>
            </a:extLst>
          </p:cNvPr>
          <p:cNvSpPr/>
          <p:nvPr/>
        </p:nvSpPr>
        <p:spPr>
          <a:xfrm>
            <a:off x="3331903" y="0"/>
            <a:ext cx="2028135" cy="65868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34349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85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 animBg="1"/>
      <p:bldP spid="179" grpId="0"/>
      <p:bldP spid="128" grpId="0" animBg="1"/>
      <p:bldP spid="130" grpId="0"/>
      <p:bldP spid="132" grpId="0"/>
      <p:bldP spid="133" grpId="0"/>
      <p:bldP spid="134" grpId="0" animBg="1"/>
      <p:bldP spid="136" grpId="0"/>
      <p:bldP spid="138" grpId="0"/>
      <p:bldP spid="139" grpId="0"/>
      <p:bldP spid="140" grpId="0" animBg="1"/>
      <p:bldP spid="142" grpId="0"/>
      <p:bldP spid="144" grpId="0"/>
      <p:bldP spid="145" grpId="0"/>
      <p:bldP spid="146" grpId="0" animBg="1"/>
      <p:bldP spid="148" grpId="0"/>
      <p:bldP spid="150" grpId="0"/>
      <p:bldP spid="151" grpId="0"/>
      <p:bldP spid="152" grpId="0" animBg="1"/>
      <p:bldP spid="154" grpId="0"/>
      <p:bldP spid="156" grpId="0"/>
      <p:bldP spid="157" grpId="0"/>
      <p:bldP spid="158" grpId="0" animBg="1"/>
      <p:bldP spid="160" grpId="0"/>
      <p:bldP spid="162" grpId="0"/>
      <p:bldP spid="163" grpId="0"/>
      <p:bldP spid="164" grpId="0" animBg="1"/>
      <p:bldP spid="166" grpId="0"/>
      <p:bldP spid="168" grpId="0"/>
      <p:bldP spid="169" grpId="0"/>
      <p:bldP spid="170" grpId="0" animBg="1"/>
      <p:bldP spid="172" grpId="0"/>
      <p:bldP spid="174" grpId="0"/>
      <p:bldP spid="175" grpId="0"/>
      <p:bldP spid="176" grpId="0"/>
      <p:bldP spid="181" grpId="0" animBg="1"/>
      <p:bldP spid="1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D5DC7060-4ADF-4879-8F37-9531D10D744E}"/>
              </a:ext>
            </a:extLst>
          </p:cNvPr>
          <p:cNvSpPr/>
          <p:nvPr/>
        </p:nvSpPr>
        <p:spPr>
          <a:xfrm>
            <a:off x="6459711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3973A417-B340-43C4-9CD8-C047DB6A01C1}"/>
              </a:ext>
            </a:extLst>
          </p:cNvPr>
          <p:cNvSpPr txBox="1"/>
          <p:nvPr/>
        </p:nvSpPr>
        <p:spPr>
          <a:xfrm>
            <a:off x="11275328" y="2736310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05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D9DEF96-CD33-479C-9102-942109B6D521}"/>
              </a:ext>
            </a:extLst>
          </p:cNvPr>
          <p:cNvSpPr txBox="1"/>
          <p:nvPr/>
        </p:nvSpPr>
        <p:spPr>
          <a:xfrm>
            <a:off x="6378939" y="2560320"/>
            <a:ext cx="145424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Pricing Slide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C99EBC71-C782-4456-89CB-8C9482BFF5E9}"/>
              </a:ext>
            </a:extLst>
          </p:cNvPr>
          <p:cNvSpPr txBox="1"/>
          <p:nvPr/>
        </p:nvSpPr>
        <p:spPr>
          <a:xfrm>
            <a:off x="6378940" y="2876835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F18475BE-D1F4-4641-BAD6-32D17A06294A}"/>
              </a:ext>
            </a:extLst>
          </p:cNvPr>
          <p:cNvSpPr/>
          <p:nvPr/>
        </p:nvSpPr>
        <p:spPr>
          <a:xfrm>
            <a:off x="6459711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A9289C22-0D50-4FD9-B0AD-419196F80DC6}"/>
              </a:ext>
            </a:extLst>
          </p:cNvPr>
          <p:cNvSpPr txBox="1"/>
          <p:nvPr/>
        </p:nvSpPr>
        <p:spPr>
          <a:xfrm>
            <a:off x="11229005" y="3689604"/>
            <a:ext cx="39786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06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23DE1DA-4C4E-4A78-9D74-D950FCBB7C0A}"/>
              </a:ext>
            </a:extLst>
          </p:cNvPr>
          <p:cNvSpPr txBox="1"/>
          <p:nvPr/>
        </p:nvSpPr>
        <p:spPr>
          <a:xfrm>
            <a:off x="6378939" y="3508629"/>
            <a:ext cx="18886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Infographics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4120357F-6DEE-4FE9-B0E0-1A4A4D2F777C}"/>
              </a:ext>
            </a:extLst>
          </p:cNvPr>
          <p:cNvSpPr txBox="1"/>
          <p:nvPr/>
        </p:nvSpPr>
        <p:spPr>
          <a:xfrm>
            <a:off x="6378749" y="3825049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1F75E8C6-3708-4068-A35E-911D987BA8A1}"/>
              </a:ext>
            </a:extLst>
          </p:cNvPr>
          <p:cNvSpPr/>
          <p:nvPr/>
        </p:nvSpPr>
        <p:spPr>
          <a:xfrm>
            <a:off x="6459711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97DB115-7407-4EE7-A71E-34F5C579123E}"/>
              </a:ext>
            </a:extLst>
          </p:cNvPr>
          <p:cNvSpPr txBox="1"/>
          <p:nvPr/>
        </p:nvSpPr>
        <p:spPr>
          <a:xfrm>
            <a:off x="11226719" y="4637913"/>
            <a:ext cx="389850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07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8429FAC-0795-4877-9525-5A6B08C00D9C}"/>
              </a:ext>
            </a:extLst>
          </p:cNvPr>
          <p:cNvSpPr txBox="1"/>
          <p:nvPr/>
        </p:nvSpPr>
        <p:spPr>
          <a:xfrm>
            <a:off x="6378939" y="4456842"/>
            <a:ext cx="167385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Client Reviews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FD63C5D-951D-46F3-BB46-8CFD83478304}"/>
              </a:ext>
            </a:extLst>
          </p:cNvPr>
          <p:cNvSpPr txBox="1"/>
          <p:nvPr/>
        </p:nvSpPr>
        <p:spPr>
          <a:xfrm>
            <a:off x="6378940" y="4773358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788A8373-4CEF-44C2-B8A1-F7AB4C50FE78}"/>
              </a:ext>
            </a:extLst>
          </p:cNvPr>
          <p:cNvSpPr/>
          <p:nvPr/>
        </p:nvSpPr>
        <p:spPr>
          <a:xfrm>
            <a:off x="6459711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17A14DC-1A4C-4F93-991E-BA068A8E3772}"/>
              </a:ext>
            </a:extLst>
          </p:cNvPr>
          <p:cNvSpPr txBox="1"/>
          <p:nvPr/>
        </p:nvSpPr>
        <p:spPr>
          <a:xfrm>
            <a:off x="11220242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08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F8A122A-78C8-481E-A1DC-73D74B711F3C}"/>
              </a:ext>
            </a:extLst>
          </p:cNvPr>
          <p:cNvSpPr txBox="1"/>
          <p:nvPr/>
        </p:nvSpPr>
        <p:spPr>
          <a:xfrm>
            <a:off x="6378939" y="5405151"/>
            <a:ext cx="15744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Data &amp; Charts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6D323D6-4EF5-4627-A558-CEDE727BFC09}"/>
              </a:ext>
            </a:extLst>
          </p:cNvPr>
          <p:cNvSpPr txBox="1"/>
          <p:nvPr/>
        </p:nvSpPr>
        <p:spPr>
          <a:xfrm>
            <a:off x="6378940" y="5721572"/>
            <a:ext cx="39996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5A592B94-6A91-4452-9A7B-7C8F64A99C6C}"/>
              </a:ext>
            </a:extLst>
          </p:cNvPr>
          <p:cNvSpPr/>
          <p:nvPr/>
        </p:nvSpPr>
        <p:spPr>
          <a:xfrm>
            <a:off x="0" y="2249646"/>
            <a:ext cx="6378748" cy="4608354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4A252346-AA3F-4A4E-BEAE-CE01A310DB86}"/>
              </a:ext>
            </a:extLst>
          </p:cNvPr>
          <p:cNvSpPr/>
          <p:nvPr/>
        </p:nvSpPr>
        <p:spPr>
          <a:xfrm>
            <a:off x="4975288" y="658687"/>
            <a:ext cx="7216711" cy="1273873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10000">
                <a:srgbClr val="FFE1E5"/>
              </a:gs>
              <a:gs pos="100000">
                <a:srgbClr val="FFEBEE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B702BD13-89D4-43F2-B9C4-00318DB39128}"/>
              </a:ext>
            </a:extLst>
          </p:cNvPr>
          <p:cNvSpPr txBox="1"/>
          <p:nvPr/>
        </p:nvSpPr>
        <p:spPr>
          <a:xfrm>
            <a:off x="5251010" y="948316"/>
            <a:ext cx="6365559" cy="694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 So Consider Replacing This Text with Your Own Presentation Content. It is Highly Recommended That You Replace This Demo Text</a:t>
            </a: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13C4A03-7240-4692-944D-79733026CB99}"/>
              </a:ext>
            </a:extLst>
          </p:cNvPr>
          <p:cNvSpPr/>
          <p:nvPr/>
        </p:nvSpPr>
        <p:spPr>
          <a:xfrm>
            <a:off x="0" y="1"/>
            <a:ext cx="4975288" cy="210959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23D71F02-8BF4-438C-9D46-70B224F58CB6}"/>
              </a:ext>
            </a:extLst>
          </p:cNvPr>
          <p:cNvSpPr/>
          <p:nvPr/>
        </p:nvSpPr>
        <p:spPr>
          <a:xfrm>
            <a:off x="611262" y="3229356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5127A38-23D1-4ADF-BEBD-E42DB6E2CF70}"/>
              </a:ext>
            </a:extLst>
          </p:cNvPr>
          <p:cNvSpPr txBox="1"/>
          <p:nvPr/>
        </p:nvSpPr>
        <p:spPr>
          <a:xfrm>
            <a:off x="5421799" y="2741390"/>
            <a:ext cx="35939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01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D1FE72DD-5329-45AD-AFB7-36D1B10948AF}"/>
              </a:ext>
            </a:extLst>
          </p:cNvPr>
          <p:cNvSpPr txBox="1"/>
          <p:nvPr/>
        </p:nvSpPr>
        <p:spPr>
          <a:xfrm>
            <a:off x="530490" y="2560320"/>
            <a:ext cx="17011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Welcome Slide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94E326A-27C5-4B13-966F-E6C77FBA6D48}"/>
              </a:ext>
            </a:extLst>
          </p:cNvPr>
          <p:cNvSpPr txBox="1"/>
          <p:nvPr/>
        </p:nvSpPr>
        <p:spPr>
          <a:xfrm>
            <a:off x="530490" y="2876835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1FF1258-B95E-469D-9136-EF0D1075ACEC}"/>
              </a:ext>
            </a:extLst>
          </p:cNvPr>
          <p:cNvSpPr/>
          <p:nvPr/>
        </p:nvSpPr>
        <p:spPr>
          <a:xfrm>
            <a:off x="611262" y="4177665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AB1A725-169C-498C-B2E1-03C1F35827DB}"/>
              </a:ext>
            </a:extLst>
          </p:cNvPr>
          <p:cNvSpPr txBox="1"/>
          <p:nvPr/>
        </p:nvSpPr>
        <p:spPr>
          <a:xfrm>
            <a:off x="5380556" y="3689604"/>
            <a:ext cx="393056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02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54A9A80F-96ED-4241-9B3F-31F086C9BF2B}"/>
              </a:ext>
            </a:extLst>
          </p:cNvPr>
          <p:cNvSpPr txBox="1"/>
          <p:nvPr/>
        </p:nvSpPr>
        <p:spPr>
          <a:xfrm>
            <a:off x="530490" y="3508629"/>
            <a:ext cx="11160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About Us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BF7B19-5796-4185-8354-626FD1EF7BE8}"/>
              </a:ext>
            </a:extLst>
          </p:cNvPr>
          <p:cNvSpPr txBox="1"/>
          <p:nvPr/>
        </p:nvSpPr>
        <p:spPr>
          <a:xfrm>
            <a:off x="530299" y="3825049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F783291-9550-45DD-B6D9-84CFE5CB949D}"/>
              </a:ext>
            </a:extLst>
          </p:cNvPr>
          <p:cNvSpPr/>
          <p:nvPr/>
        </p:nvSpPr>
        <p:spPr>
          <a:xfrm>
            <a:off x="611262" y="5144928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2C2A7B85-0AB9-4B82-B049-3DD5E31A1BCF}"/>
              </a:ext>
            </a:extLst>
          </p:cNvPr>
          <p:cNvSpPr txBox="1"/>
          <p:nvPr/>
        </p:nvSpPr>
        <p:spPr>
          <a:xfrm>
            <a:off x="5378270" y="4637913"/>
            <a:ext cx="391454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03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6D9EB6E7-9088-44EC-A642-0A3EC5E12E9F}"/>
              </a:ext>
            </a:extLst>
          </p:cNvPr>
          <p:cNvSpPr txBox="1"/>
          <p:nvPr/>
        </p:nvSpPr>
        <p:spPr>
          <a:xfrm>
            <a:off x="530490" y="4456842"/>
            <a:ext cx="18197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Mission &amp; Vision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8ADE2CA9-34B3-4099-9FE1-E8C51D902728}"/>
              </a:ext>
            </a:extLst>
          </p:cNvPr>
          <p:cNvSpPr txBox="1"/>
          <p:nvPr/>
        </p:nvSpPr>
        <p:spPr>
          <a:xfrm>
            <a:off x="530490" y="4773358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92667710-DBBC-4A96-BBC6-AC6A54D7E549}"/>
              </a:ext>
            </a:extLst>
          </p:cNvPr>
          <p:cNvSpPr/>
          <p:nvPr/>
        </p:nvSpPr>
        <p:spPr>
          <a:xfrm>
            <a:off x="611262" y="6112287"/>
            <a:ext cx="5086063" cy="9525"/>
          </a:xfrm>
          <a:custGeom>
            <a:avLst/>
            <a:gdLst>
              <a:gd name="connsiteX0" fmla="*/ 5086064 w 5086063"/>
              <a:gd name="connsiteY0" fmla="*/ 9525 h 9525"/>
              <a:gd name="connsiteX1" fmla="*/ 5029200 w 5086063"/>
              <a:gd name="connsiteY1" fmla="*/ 9525 h 9525"/>
              <a:gd name="connsiteX2" fmla="*/ 5029200 w 5086063"/>
              <a:gd name="connsiteY2" fmla="*/ 0 h 9525"/>
              <a:gd name="connsiteX3" fmla="*/ 5086064 w 5086063"/>
              <a:gd name="connsiteY3" fmla="*/ 0 h 9525"/>
              <a:gd name="connsiteX4" fmla="*/ 5086064 w 5086063"/>
              <a:gd name="connsiteY4" fmla="*/ 9525 h 9525"/>
              <a:gd name="connsiteX5" fmla="*/ 4972050 w 5086063"/>
              <a:gd name="connsiteY5" fmla="*/ 9525 h 9525"/>
              <a:gd name="connsiteX6" fmla="*/ 4914900 w 5086063"/>
              <a:gd name="connsiteY6" fmla="*/ 9525 h 9525"/>
              <a:gd name="connsiteX7" fmla="*/ 4914900 w 5086063"/>
              <a:gd name="connsiteY7" fmla="*/ 0 h 9525"/>
              <a:gd name="connsiteX8" fmla="*/ 4972050 w 5086063"/>
              <a:gd name="connsiteY8" fmla="*/ 0 h 9525"/>
              <a:gd name="connsiteX9" fmla="*/ 4972050 w 5086063"/>
              <a:gd name="connsiteY9" fmla="*/ 9525 h 9525"/>
              <a:gd name="connsiteX10" fmla="*/ 4857750 w 5086063"/>
              <a:gd name="connsiteY10" fmla="*/ 9525 h 9525"/>
              <a:gd name="connsiteX11" fmla="*/ 4800600 w 5086063"/>
              <a:gd name="connsiteY11" fmla="*/ 9525 h 9525"/>
              <a:gd name="connsiteX12" fmla="*/ 4800600 w 5086063"/>
              <a:gd name="connsiteY12" fmla="*/ 0 h 9525"/>
              <a:gd name="connsiteX13" fmla="*/ 4857750 w 5086063"/>
              <a:gd name="connsiteY13" fmla="*/ 0 h 9525"/>
              <a:gd name="connsiteX14" fmla="*/ 4857750 w 5086063"/>
              <a:gd name="connsiteY14" fmla="*/ 9525 h 9525"/>
              <a:gd name="connsiteX15" fmla="*/ 4743450 w 5086063"/>
              <a:gd name="connsiteY15" fmla="*/ 9525 h 9525"/>
              <a:gd name="connsiteX16" fmla="*/ 4686300 w 5086063"/>
              <a:gd name="connsiteY16" fmla="*/ 9525 h 9525"/>
              <a:gd name="connsiteX17" fmla="*/ 4686300 w 5086063"/>
              <a:gd name="connsiteY17" fmla="*/ 0 h 9525"/>
              <a:gd name="connsiteX18" fmla="*/ 4743450 w 5086063"/>
              <a:gd name="connsiteY18" fmla="*/ 0 h 9525"/>
              <a:gd name="connsiteX19" fmla="*/ 4743450 w 5086063"/>
              <a:gd name="connsiteY19" fmla="*/ 9525 h 9525"/>
              <a:gd name="connsiteX20" fmla="*/ 4629150 w 5086063"/>
              <a:gd name="connsiteY20" fmla="*/ 9525 h 9525"/>
              <a:gd name="connsiteX21" fmla="*/ 4572000 w 5086063"/>
              <a:gd name="connsiteY21" fmla="*/ 9525 h 9525"/>
              <a:gd name="connsiteX22" fmla="*/ 4572000 w 5086063"/>
              <a:gd name="connsiteY22" fmla="*/ 0 h 9525"/>
              <a:gd name="connsiteX23" fmla="*/ 4629150 w 5086063"/>
              <a:gd name="connsiteY23" fmla="*/ 0 h 9525"/>
              <a:gd name="connsiteX24" fmla="*/ 4629150 w 5086063"/>
              <a:gd name="connsiteY24" fmla="*/ 9525 h 9525"/>
              <a:gd name="connsiteX25" fmla="*/ 4514850 w 5086063"/>
              <a:gd name="connsiteY25" fmla="*/ 9525 h 9525"/>
              <a:gd name="connsiteX26" fmla="*/ 4457700 w 5086063"/>
              <a:gd name="connsiteY26" fmla="*/ 9525 h 9525"/>
              <a:gd name="connsiteX27" fmla="*/ 4457700 w 5086063"/>
              <a:gd name="connsiteY27" fmla="*/ 0 h 9525"/>
              <a:gd name="connsiteX28" fmla="*/ 4514850 w 5086063"/>
              <a:gd name="connsiteY28" fmla="*/ 0 h 9525"/>
              <a:gd name="connsiteX29" fmla="*/ 4514850 w 5086063"/>
              <a:gd name="connsiteY29" fmla="*/ 9525 h 9525"/>
              <a:gd name="connsiteX30" fmla="*/ 4400550 w 5086063"/>
              <a:gd name="connsiteY30" fmla="*/ 9525 h 9525"/>
              <a:gd name="connsiteX31" fmla="*/ 4343400 w 5086063"/>
              <a:gd name="connsiteY31" fmla="*/ 9525 h 9525"/>
              <a:gd name="connsiteX32" fmla="*/ 4343400 w 5086063"/>
              <a:gd name="connsiteY32" fmla="*/ 0 h 9525"/>
              <a:gd name="connsiteX33" fmla="*/ 4400550 w 5086063"/>
              <a:gd name="connsiteY33" fmla="*/ 0 h 9525"/>
              <a:gd name="connsiteX34" fmla="*/ 4400550 w 5086063"/>
              <a:gd name="connsiteY34" fmla="*/ 9525 h 9525"/>
              <a:gd name="connsiteX35" fmla="*/ 4286250 w 5086063"/>
              <a:gd name="connsiteY35" fmla="*/ 9525 h 9525"/>
              <a:gd name="connsiteX36" fmla="*/ 4229100 w 5086063"/>
              <a:gd name="connsiteY36" fmla="*/ 9525 h 9525"/>
              <a:gd name="connsiteX37" fmla="*/ 4229100 w 5086063"/>
              <a:gd name="connsiteY37" fmla="*/ 0 h 9525"/>
              <a:gd name="connsiteX38" fmla="*/ 4286250 w 5086063"/>
              <a:gd name="connsiteY38" fmla="*/ 0 h 9525"/>
              <a:gd name="connsiteX39" fmla="*/ 4286250 w 5086063"/>
              <a:gd name="connsiteY39" fmla="*/ 9525 h 9525"/>
              <a:gd name="connsiteX40" fmla="*/ 4171950 w 5086063"/>
              <a:gd name="connsiteY40" fmla="*/ 9525 h 9525"/>
              <a:gd name="connsiteX41" fmla="*/ 4114800 w 5086063"/>
              <a:gd name="connsiteY41" fmla="*/ 9525 h 9525"/>
              <a:gd name="connsiteX42" fmla="*/ 4114800 w 5086063"/>
              <a:gd name="connsiteY42" fmla="*/ 0 h 9525"/>
              <a:gd name="connsiteX43" fmla="*/ 4171950 w 5086063"/>
              <a:gd name="connsiteY43" fmla="*/ 0 h 9525"/>
              <a:gd name="connsiteX44" fmla="*/ 4171950 w 5086063"/>
              <a:gd name="connsiteY44" fmla="*/ 9525 h 9525"/>
              <a:gd name="connsiteX45" fmla="*/ 4057650 w 5086063"/>
              <a:gd name="connsiteY45" fmla="*/ 9525 h 9525"/>
              <a:gd name="connsiteX46" fmla="*/ 4000500 w 5086063"/>
              <a:gd name="connsiteY46" fmla="*/ 9525 h 9525"/>
              <a:gd name="connsiteX47" fmla="*/ 4000500 w 5086063"/>
              <a:gd name="connsiteY47" fmla="*/ 0 h 9525"/>
              <a:gd name="connsiteX48" fmla="*/ 4057650 w 5086063"/>
              <a:gd name="connsiteY48" fmla="*/ 0 h 9525"/>
              <a:gd name="connsiteX49" fmla="*/ 4057650 w 5086063"/>
              <a:gd name="connsiteY49" fmla="*/ 9525 h 9525"/>
              <a:gd name="connsiteX50" fmla="*/ 3943350 w 5086063"/>
              <a:gd name="connsiteY50" fmla="*/ 9525 h 9525"/>
              <a:gd name="connsiteX51" fmla="*/ 3886200 w 5086063"/>
              <a:gd name="connsiteY51" fmla="*/ 9525 h 9525"/>
              <a:gd name="connsiteX52" fmla="*/ 3886200 w 5086063"/>
              <a:gd name="connsiteY52" fmla="*/ 0 h 9525"/>
              <a:gd name="connsiteX53" fmla="*/ 3943350 w 5086063"/>
              <a:gd name="connsiteY53" fmla="*/ 0 h 9525"/>
              <a:gd name="connsiteX54" fmla="*/ 3943350 w 5086063"/>
              <a:gd name="connsiteY54" fmla="*/ 9525 h 9525"/>
              <a:gd name="connsiteX55" fmla="*/ 3829050 w 5086063"/>
              <a:gd name="connsiteY55" fmla="*/ 9525 h 9525"/>
              <a:gd name="connsiteX56" fmla="*/ 3771900 w 5086063"/>
              <a:gd name="connsiteY56" fmla="*/ 9525 h 9525"/>
              <a:gd name="connsiteX57" fmla="*/ 3771900 w 5086063"/>
              <a:gd name="connsiteY57" fmla="*/ 0 h 9525"/>
              <a:gd name="connsiteX58" fmla="*/ 3829050 w 5086063"/>
              <a:gd name="connsiteY58" fmla="*/ 0 h 9525"/>
              <a:gd name="connsiteX59" fmla="*/ 3829050 w 5086063"/>
              <a:gd name="connsiteY59" fmla="*/ 9525 h 9525"/>
              <a:gd name="connsiteX60" fmla="*/ 3714750 w 5086063"/>
              <a:gd name="connsiteY60" fmla="*/ 9525 h 9525"/>
              <a:gd name="connsiteX61" fmla="*/ 3657600 w 5086063"/>
              <a:gd name="connsiteY61" fmla="*/ 9525 h 9525"/>
              <a:gd name="connsiteX62" fmla="*/ 3657600 w 5086063"/>
              <a:gd name="connsiteY62" fmla="*/ 0 h 9525"/>
              <a:gd name="connsiteX63" fmla="*/ 3714750 w 5086063"/>
              <a:gd name="connsiteY63" fmla="*/ 0 h 9525"/>
              <a:gd name="connsiteX64" fmla="*/ 3714750 w 5086063"/>
              <a:gd name="connsiteY64" fmla="*/ 9525 h 9525"/>
              <a:gd name="connsiteX65" fmla="*/ 3600450 w 5086063"/>
              <a:gd name="connsiteY65" fmla="*/ 9525 h 9525"/>
              <a:gd name="connsiteX66" fmla="*/ 3543300 w 5086063"/>
              <a:gd name="connsiteY66" fmla="*/ 9525 h 9525"/>
              <a:gd name="connsiteX67" fmla="*/ 3543300 w 5086063"/>
              <a:gd name="connsiteY67" fmla="*/ 0 h 9525"/>
              <a:gd name="connsiteX68" fmla="*/ 3600450 w 5086063"/>
              <a:gd name="connsiteY68" fmla="*/ 0 h 9525"/>
              <a:gd name="connsiteX69" fmla="*/ 3600450 w 5086063"/>
              <a:gd name="connsiteY69" fmla="*/ 9525 h 9525"/>
              <a:gd name="connsiteX70" fmla="*/ 3486150 w 5086063"/>
              <a:gd name="connsiteY70" fmla="*/ 9525 h 9525"/>
              <a:gd name="connsiteX71" fmla="*/ 3429000 w 5086063"/>
              <a:gd name="connsiteY71" fmla="*/ 9525 h 9525"/>
              <a:gd name="connsiteX72" fmla="*/ 3429000 w 5086063"/>
              <a:gd name="connsiteY72" fmla="*/ 0 h 9525"/>
              <a:gd name="connsiteX73" fmla="*/ 3486150 w 5086063"/>
              <a:gd name="connsiteY73" fmla="*/ 0 h 9525"/>
              <a:gd name="connsiteX74" fmla="*/ 3486150 w 5086063"/>
              <a:gd name="connsiteY74" fmla="*/ 9525 h 9525"/>
              <a:gd name="connsiteX75" fmla="*/ 3371850 w 5086063"/>
              <a:gd name="connsiteY75" fmla="*/ 9525 h 9525"/>
              <a:gd name="connsiteX76" fmla="*/ 3314700 w 5086063"/>
              <a:gd name="connsiteY76" fmla="*/ 9525 h 9525"/>
              <a:gd name="connsiteX77" fmla="*/ 3314700 w 5086063"/>
              <a:gd name="connsiteY77" fmla="*/ 0 h 9525"/>
              <a:gd name="connsiteX78" fmla="*/ 3371850 w 5086063"/>
              <a:gd name="connsiteY78" fmla="*/ 0 h 9525"/>
              <a:gd name="connsiteX79" fmla="*/ 3371850 w 5086063"/>
              <a:gd name="connsiteY79" fmla="*/ 9525 h 9525"/>
              <a:gd name="connsiteX80" fmla="*/ 3257550 w 5086063"/>
              <a:gd name="connsiteY80" fmla="*/ 9525 h 9525"/>
              <a:gd name="connsiteX81" fmla="*/ 3200400 w 5086063"/>
              <a:gd name="connsiteY81" fmla="*/ 9525 h 9525"/>
              <a:gd name="connsiteX82" fmla="*/ 3200400 w 5086063"/>
              <a:gd name="connsiteY82" fmla="*/ 0 h 9525"/>
              <a:gd name="connsiteX83" fmla="*/ 3257550 w 5086063"/>
              <a:gd name="connsiteY83" fmla="*/ 0 h 9525"/>
              <a:gd name="connsiteX84" fmla="*/ 3257550 w 5086063"/>
              <a:gd name="connsiteY84" fmla="*/ 9525 h 9525"/>
              <a:gd name="connsiteX85" fmla="*/ 3143250 w 5086063"/>
              <a:gd name="connsiteY85" fmla="*/ 9525 h 9525"/>
              <a:gd name="connsiteX86" fmla="*/ 3086100 w 5086063"/>
              <a:gd name="connsiteY86" fmla="*/ 9525 h 9525"/>
              <a:gd name="connsiteX87" fmla="*/ 3086100 w 5086063"/>
              <a:gd name="connsiteY87" fmla="*/ 0 h 9525"/>
              <a:gd name="connsiteX88" fmla="*/ 3143250 w 5086063"/>
              <a:gd name="connsiteY88" fmla="*/ 0 h 9525"/>
              <a:gd name="connsiteX89" fmla="*/ 3143250 w 5086063"/>
              <a:gd name="connsiteY89" fmla="*/ 9525 h 9525"/>
              <a:gd name="connsiteX90" fmla="*/ 3028950 w 5086063"/>
              <a:gd name="connsiteY90" fmla="*/ 9525 h 9525"/>
              <a:gd name="connsiteX91" fmla="*/ 2971800 w 5086063"/>
              <a:gd name="connsiteY91" fmla="*/ 9525 h 9525"/>
              <a:gd name="connsiteX92" fmla="*/ 2971800 w 5086063"/>
              <a:gd name="connsiteY92" fmla="*/ 0 h 9525"/>
              <a:gd name="connsiteX93" fmla="*/ 3028950 w 5086063"/>
              <a:gd name="connsiteY93" fmla="*/ 0 h 9525"/>
              <a:gd name="connsiteX94" fmla="*/ 3028950 w 5086063"/>
              <a:gd name="connsiteY94" fmla="*/ 9525 h 9525"/>
              <a:gd name="connsiteX95" fmla="*/ 2914650 w 5086063"/>
              <a:gd name="connsiteY95" fmla="*/ 9525 h 9525"/>
              <a:gd name="connsiteX96" fmla="*/ 2857500 w 5086063"/>
              <a:gd name="connsiteY96" fmla="*/ 9525 h 9525"/>
              <a:gd name="connsiteX97" fmla="*/ 2857500 w 5086063"/>
              <a:gd name="connsiteY97" fmla="*/ 0 h 9525"/>
              <a:gd name="connsiteX98" fmla="*/ 2914650 w 5086063"/>
              <a:gd name="connsiteY98" fmla="*/ 0 h 9525"/>
              <a:gd name="connsiteX99" fmla="*/ 2914650 w 5086063"/>
              <a:gd name="connsiteY99" fmla="*/ 9525 h 9525"/>
              <a:gd name="connsiteX100" fmla="*/ 2800350 w 5086063"/>
              <a:gd name="connsiteY100" fmla="*/ 9525 h 9525"/>
              <a:gd name="connsiteX101" fmla="*/ 2743200 w 5086063"/>
              <a:gd name="connsiteY101" fmla="*/ 9525 h 9525"/>
              <a:gd name="connsiteX102" fmla="*/ 2743200 w 5086063"/>
              <a:gd name="connsiteY102" fmla="*/ 0 h 9525"/>
              <a:gd name="connsiteX103" fmla="*/ 2800350 w 5086063"/>
              <a:gd name="connsiteY103" fmla="*/ 0 h 9525"/>
              <a:gd name="connsiteX104" fmla="*/ 2800350 w 5086063"/>
              <a:gd name="connsiteY104" fmla="*/ 9525 h 9525"/>
              <a:gd name="connsiteX105" fmla="*/ 2686050 w 5086063"/>
              <a:gd name="connsiteY105" fmla="*/ 9525 h 9525"/>
              <a:gd name="connsiteX106" fmla="*/ 2628900 w 5086063"/>
              <a:gd name="connsiteY106" fmla="*/ 9525 h 9525"/>
              <a:gd name="connsiteX107" fmla="*/ 2628900 w 5086063"/>
              <a:gd name="connsiteY107" fmla="*/ 0 h 9525"/>
              <a:gd name="connsiteX108" fmla="*/ 2686050 w 5086063"/>
              <a:gd name="connsiteY108" fmla="*/ 0 h 9525"/>
              <a:gd name="connsiteX109" fmla="*/ 2686050 w 5086063"/>
              <a:gd name="connsiteY109" fmla="*/ 9525 h 9525"/>
              <a:gd name="connsiteX110" fmla="*/ 2571750 w 5086063"/>
              <a:gd name="connsiteY110" fmla="*/ 9525 h 9525"/>
              <a:gd name="connsiteX111" fmla="*/ 2514600 w 5086063"/>
              <a:gd name="connsiteY111" fmla="*/ 9525 h 9525"/>
              <a:gd name="connsiteX112" fmla="*/ 2514600 w 5086063"/>
              <a:gd name="connsiteY112" fmla="*/ 0 h 9525"/>
              <a:gd name="connsiteX113" fmla="*/ 2571750 w 5086063"/>
              <a:gd name="connsiteY113" fmla="*/ 0 h 9525"/>
              <a:gd name="connsiteX114" fmla="*/ 2571750 w 5086063"/>
              <a:gd name="connsiteY114" fmla="*/ 9525 h 9525"/>
              <a:gd name="connsiteX115" fmla="*/ 2457450 w 5086063"/>
              <a:gd name="connsiteY115" fmla="*/ 9525 h 9525"/>
              <a:gd name="connsiteX116" fmla="*/ 2400300 w 5086063"/>
              <a:gd name="connsiteY116" fmla="*/ 9525 h 9525"/>
              <a:gd name="connsiteX117" fmla="*/ 2400300 w 5086063"/>
              <a:gd name="connsiteY117" fmla="*/ 0 h 9525"/>
              <a:gd name="connsiteX118" fmla="*/ 2457450 w 5086063"/>
              <a:gd name="connsiteY118" fmla="*/ 0 h 9525"/>
              <a:gd name="connsiteX119" fmla="*/ 2457450 w 5086063"/>
              <a:gd name="connsiteY119" fmla="*/ 9525 h 9525"/>
              <a:gd name="connsiteX120" fmla="*/ 2343150 w 5086063"/>
              <a:gd name="connsiteY120" fmla="*/ 9525 h 9525"/>
              <a:gd name="connsiteX121" fmla="*/ 2286000 w 5086063"/>
              <a:gd name="connsiteY121" fmla="*/ 9525 h 9525"/>
              <a:gd name="connsiteX122" fmla="*/ 2286000 w 5086063"/>
              <a:gd name="connsiteY122" fmla="*/ 0 h 9525"/>
              <a:gd name="connsiteX123" fmla="*/ 2343150 w 5086063"/>
              <a:gd name="connsiteY123" fmla="*/ 0 h 9525"/>
              <a:gd name="connsiteX124" fmla="*/ 2343150 w 5086063"/>
              <a:gd name="connsiteY124" fmla="*/ 9525 h 9525"/>
              <a:gd name="connsiteX125" fmla="*/ 2228850 w 5086063"/>
              <a:gd name="connsiteY125" fmla="*/ 9525 h 9525"/>
              <a:gd name="connsiteX126" fmla="*/ 2171700 w 5086063"/>
              <a:gd name="connsiteY126" fmla="*/ 9525 h 9525"/>
              <a:gd name="connsiteX127" fmla="*/ 2171700 w 5086063"/>
              <a:gd name="connsiteY127" fmla="*/ 0 h 9525"/>
              <a:gd name="connsiteX128" fmla="*/ 2228850 w 5086063"/>
              <a:gd name="connsiteY128" fmla="*/ 0 h 9525"/>
              <a:gd name="connsiteX129" fmla="*/ 2228850 w 5086063"/>
              <a:gd name="connsiteY129" fmla="*/ 9525 h 9525"/>
              <a:gd name="connsiteX130" fmla="*/ 2114550 w 5086063"/>
              <a:gd name="connsiteY130" fmla="*/ 9525 h 9525"/>
              <a:gd name="connsiteX131" fmla="*/ 2057400 w 5086063"/>
              <a:gd name="connsiteY131" fmla="*/ 9525 h 9525"/>
              <a:gd name="connsiteX132" fmla="*/ 2057400 w 5086063"/>
              <a:gd name="connsiteY132" fmla="*/ 0 h 9525"/>
              <a:gd name="connsiteX133" fmla="*/ 2114550 w 5086063"/>
              <a:gd name="connsiteY133" fmla="*/ 0 h 9525"/>
              <a:gd name="connsiteX134" fmla="*/ 2114550 w 5086063"/>
              <a:gd name="connsiteY134" fmla="*/ 9525 h 9525"/>
              <a:gd name="connsiteX135" fmla="*/ 2000250 w 5086063"/>
              <a:gd name="connsiteY135" fmla="*/ 9525 h 9525"/>
              <a:gd name="connsiteX136" fmla="*/ 1943100 w 5086063"/>
              <a:gd name="connsiteY136" fmla="*/ 9525 h 9525"/>
              <a:gd name="connsiteX137" fmla="*/ 1943100 w 5086063"/>
              <a:gd name="connsiteY137" fmla="*/ 0 h 9525"/>
              <a:gd name="connsiteX138" fmla="*/ 2000250 w 5086063"/>
              <a:gd name="connsiteY138" fmla="*/ 0 h 9525"/>
              <a:gd name="connsiteX139" fmla="*/ 2000250 w 5086063"/>
              <a:gd name="connsiteY139" fmla="*/ 9525 h 9525"/>
              <a:gd name="connsiteX140" fmla="*/ 1885950 w 5086063"/>
              <a:gd name="connsiteY140" fmla="*/ 9525 h 9525"/>
              <a:gd name="connsiteX141" fmla="*/ 1828800 w 5086063"/>
              <a:gd name="connsiteY141" fmla="*/ 9525 h 9525"/>
              <a:gd name="connsiteX142" fmla="*/ 1828800 w 5086063"/>
              <a:gd name="connsiteY142" fmla="*/ 0 h 9525"/>
              <a:gd name="connsiteX143" fmla="*/ 1885950 w 5086063"/>
              <a:gd name="connsiteY143" fmla="*/ 0 h 9525"/>
              <a:gd name="connsiteX144" fmla="*/ 1885950 w 5086063"/>
              <a:gd name="connsiteY144" fmla="*/ 9525 h 9525"/>
              <a:gd name="connsiteX145" fmla="*/ 1771650 w 5086063"/>
              <a:gd name="connsiteY145" fmla="*/ 9525 h 9525"/>
              <a:gd name="connsiteX146" fmla="*/ 1714500 w 5086063"/>
              <a:gd name="connsiteY146" fmla="*/ 9525 h 9525"/>
              <a:gd name="connsiteX147" fmla="*/ 1714500 w 5086063"/>
              <a:gd name="connsiteY147" fmla="*/ 0 h 9525"/>
              <a:gd name="connsiteX148" fmla="*/ 1771650 w 5086063"/>
              <a:gd name="connsiteY148" fmla="*/ 0 h 9525"/>
              <a:gd name="connsiteX149" fmla="*/ 1771650 w 5086063"/>
              <a:gd name="connsiteY149" fmla="*/ 9525 h 9525"/>
              <a:gd name="connsiteX150" fmla="*/ 1657350 w 5086063"/>
              <a:gd name="connsiteY150" fmla="*/ 9525 h 9525"/>
              <a:gd name="connsiteX151" fmla="*/ 1600200 w 5086063"/>
              <a:gd name="connsiteY151" fmla="*/ 9525 h 9525"/>
              <a:gd name="connsiteX152" fmla="*/ 1600200 w 5086063"/>
              <a:gd name="connsiteY152" fmla="*/ 0 h 9525"/>
              <a:gd name="connsiteX153" fmla="*/ 1657350 w 5086063"/>
              <a:gd name="connsiteY153" fmla="*/ 0 h 9525"/>
              <a:gd name="connsiteX154" fmla="*/ 1657350 w 5086063"/>
              <a:gd name="connsiteY154" fmla="*/ 9525 h 9525"/>
              <a:gd name="connsiteX155" fmla="*/ 1543050 w 5086063"/>
              <a:gd name="connsiteY155" fmla="*/ 9525 h 9525"/>
              <a:gd name="connsiteX156" fmla="*/ 1485900 w 5086063"/>
              <a:gd name="connsiteY156" fmla="*/ 9525 h 9525"/>
              <a:gd name="connsiteX157" fmla="*/ 1485900 w 5086063"/>
              <a:gd name="connsiteY157" fmla="*/ 0 h 9525"/>
              <a:gd name="connsiteX158" fmla="*/ 1543050 w 5086063"/>
              <a:gd name="connsiteY158" fmla="*/ 0 h 9525"/>
              <a:gd name="connsiteX159" fmla="*/ 1543050 w 5086063"/>
              <a:gd name="connsiteY159" fmla="*/ 9525 h 9525"/>
              <a:gd name="connsiteX160" fmla="*/ 1428750 w 5086063"/>
              <a:gd name="connsiteY160" fmla="*/ 9525 h 9525"/>
              <a:gd name="connsiteX161" fmla="*/ 1371600 w 5086063"/>
              <a:gd name="connsiteY161" fmla="*/ 9525 h 9525"/>
              <a:gd name="connsiteX162" fmla="*/ 1371600 w 5086063"/>
              <a:gd name="connsiteY162" fmla="*/ 0 h 9525"/>
              <a:gd name="connsiteX163" fmla="*/ 1428750 w 5086063"/>
              <a:gd name="connsiteY163" fmla="*/ 0 h 9525"/>
              <a:gd name="connsiteX164" fmla="*/ 1428750 w 5086063"/>
              <a:gd name="connsiteY164" fmla="*/ 9525 h 9525"/>
              <a:gd name="connsiteX165" fmla="*/ 1314450 w 5086063"/>
              <a:gd name="connsiteY165" fmla="*/ 9525 h 9525"/>
              <a:gd name="connsiteX166" fmla="*/ 1257300 w 5086063"/>
              <a:gd name="connsiteY166" fmla="*/ 9525 h 9525"/>
              <a:gd name="connsiteX167" fmla="*/ 1257300 w 5086063"/>
              <a:gd name="connsiteY167" fmla="*/ 0 h 9525"/>
              <a:gd name="connsiteX168" fmla="*/ 1314450 w 5086063"/>
              <a:gd name="connsiteY168" fmla="*/ 0 h 9525"/>
              <a:gd name="connsiteX169" fmla="*/ 1314450 w 5086063"/>
              <a:gd name="connsiteY169" fmla="*/ 9525 h 9525"/>
              <a:gd name="connsiteX170" fmla="*/ 1200150 w 5086063"/>
              <a:gd name="connsiteY170" fmla="*/ 9525 h 9525"/>
              <a:gd name="connsiteX171" fmla="*/ 1143000 w 5086063"/>
              <a:gd name="connsiteY171" fmla="*/ 9525 h 9525"/>
              <a:gd name="connsiteX172" fmla="*/ 1143000 w 5086063"/>
              <a:gd name="connsiteY172" fmla="*/ 0 h 9525"/>
              <a:gd name="connsiteX173" fmla="*/ 1200150 w 5086063"/>
              <a:gd name="connsiteY173" fmla="*/ 0 h 9525"/>
              <a:gd name="connsiteX174" fmla="*/ 1200150 w 5086063"/>
              <a:gd name="connsiteY174" fmla="*/ 9525 h 9525"/>
              <a:gd name="connsiteX175" fmla="*/ 1085850 w 5086063"/>
              <a:gd name="connsiteY175" fmla="*/ 9525 h 9525"/>
              <a:gd name="connsiteX176" fmla="*/ 1028700 w 5086063"/>
              <a:gd name="connsiteY176" fmla="*/ 9525 h 9525"/>
              <a:gd name="connsiteX177" fmla="*/ 1028700 w 5086063"/>
              <a:gd name="connsiteY177" fmla="*/ 0 h 9525"/>
              <a:gd name="connsiteX178" fmla="*/ 1085850 w 5086063"/>
              <a:gd name="connsiteY178" fmla="*/ 0 h 9525"/>
              <a:gd name="connsiteX179" fmla="*/ 1085850 w 5086063"/>
              <a:gd name="connsiteY179" fmla="*/ 9525 h 9525"/>
              <a:gd name="connsiteX180" fmla="*/ 971550 w 5086063"/>
              <a:gd name="connsiteY180" fmla="*/ 9525 h 9525"/>
              <a:gd name="connsiteX181" fmla="*/ 914400 w 5086063"/>
              <a:gd name="connsiteY181" fmla="*/ 9525 h 9525"/>
              <a:gd name="connsiteX182" fmla="*/ 914400 w 5086063"/>
              <a:gd name="connsiteY182" fmla="*/ 0 h 9525"/>
              <a:gd name="connsiteX183" fmla="*/ 971550 w 5086063"/>
              <a:gd name="connsiteY183" fmla="*/ 0 h 9525"/>
              <a:gd name="connsiteX184" fmla="*/ 971550 w 5086063"/>
              <a:gd name="connsiteY184" fmla="*/ 9525 h 9525"/>
              <a:gd name="connsiteX185" fmla="*/ 857250 w 5086063"/>
              <a:gd name="connsiteY185" fmla="*/ 9525 h 9525"/>
              <a:gd name="connsiteX186" fmla="*/ 800100 w 5086063"/>
              <a:gd name="connsiteY186" fmla="*/ 9525 h 9525"/>
              <a:gd name="connsiteX187" fmla="*/ 800100 w 5086063"/>
              <a:gd name="connsiteY187" fmla="*/ 0 h 9525"/>
              <a:gd name="connsiteX188" fmla="*/ 857250 w 5086063"/>
              <a:gd name="connsiteY188" fmla="*/ 0 h 9525"/>
              <a:gd name="connsiteX189" fmla="*/ 857250 w 5086063"/>
              <a:gd name="connsiteY189" fmla="*/ 9525 h 9525"/>
              <a:gd name="connsiteX190" fmla="*/ 742950 w 5086063"/>
              <a:gd name="connsiteY190" fmla="*/ 9525 h 9525"/>
              <a:gd name="connsiteX191" fmla="*/ 685800 w 5086063"/>
              <a:gd name="connsiteY191" fmla="*/ 9525 h 9525"/>
              <a:gd name="connsiteX192" fmla="*/ 685800 w 5086063"/>
              <a:gd name="connsiteY192" fmla="*/ 0 h 9525"/>
              <a:gd name="connsiteX193" fmla="*/ 742950 w 5086063"/>
              <a:gd name="connsiteY193" fmla="*/ 0 h 9525"/>
              <a:gd name="connsiteX194" fmla="*/ 742950 w 5086063"/>
              <a:gd name="connsiteY194" fmla="*/ 9525 h 9525"/>
              <a:gd name="connsiteX195" fmla="*/ 628650 w 5086063"/>
              <a:gd name="connsiteY195" fmla="*/ 9525 h 9525"/>
              <a:gd name="connsiteX196" fmla="*/ 571500 w 5086063"/>
              <a:gd name="connsiteY196" fmla="*/ 9525 h 9525"/>
              <a:gd name="connsiteX197" fmla="*/ 571500 w 5086063"/>
              <a:gd name="connsiteY197" fmla="*/ 0 h 9525"/>
              <a:gd name="connsiteX198" fmla="*/ 628650 w 5086063"/>
              <a:gd name="connsiteY198" fmla="*/ 0 h 9525"/>
              <a:gd name="connsiteX199" fmla="*/ 628650 w 5086063"/>
              <a:gd name="connsiteY199" fmla="*/ 9525 h 9525"/>
              <a:gd name="connsiteX200" fmla="*/ 514350 w 5086063"/>
              <a:gd name="connsiteY200" fmla="*/ 9525 h 9525"/>
              <a:gd name="connsiteX201" fmla="*/ 457200 w 5086063"/>
              <a:gd name="connsiteY201" fmla="*/ 9525 h 9525"/>
              <a:gd name="connsiteX202" fmla="*/ 457200 w 5086063"/>
              <a:gd name="connsiteY202" fmla="*/ 0 h 9525"/>
              <a:gd name="connsiteX203" fmla="*/ 514350 w 5086063"/>
              <a:gd name="connsiteY203" fmla="*/ 0 h 9525"/>
              <a:gd name="connsiteX204" fmla="*/ 514350 w 5086063"/>
              <a:gd name="connsiteY204" fmla="*/ 9525 h 9525"/>
              <a:gd name="connsiteX205" fmla="*/ 400050 w 5086063"/>
              <a:gd name="connsiteY205" fmla="*/ 9525 h 9525"/>
              <a:gd name="connsiteX206" fmla="*/ 342900 w 5086063"/>
              <a:gd name="connsiteY206" fmla="*/ 9525 h 9525"/>
              <a:gd name="connsiteX207" fmla="*/ 342900 w 5086063"/>
              <a:gd name="connsiteY207" fmla="*/ 0 h 9525"/>
              <a:gd name="connsiteX208" fmla="*/ 400050 w 5086063"/>
              <a:gd name="connsiteY208" fmla="*/ 0 h 9525"/>
              <a:gd name="connsiteX209" fmla="*/ 400050 w 5086063"/>
              <a:gd name="connsiteY209" fmla="*/ 9525 h 9525"/>
              <a:gd name="connsiteX210" fmla="*/ 285750 w 5086063"/>
              <a:gd name="connsiteY210" fmla="*/ 9525 h 9525"/>
              <a:gd name="connsiteX211" fmla="*/ 228600 w 5086063"/>
              <a:gd name="connsiteY211" fmla="*/ 9525 h 9525"/>
              <a:gd name="connsiteX212" fmla="*/ 228600 w 5086063"/>
              <a:gd name="connsiteY212" fmla="*/ 0 h 9525"/>
              <a:gd name="connsiteX213" fmla="*/ 285750 w 5086063"/>
              <a:gd name="connsiteY213" fmla="*/ 0 h 9525"/>
              <a:gd name="connsiteX214" fmla="*/ 285750 w 5086063"/>
              <a:gd name="connsiteY214" fmla="*/ 9525 h 9525"/>
              <a:gd name="connsiteX215" fmla="*/ 171450 w 5086063"/>
              <a:gd name="connsiteY215" fmla="*/ 9525 h 9525"/>
              <a:gd name="connsiteX216" fmla="*/ 114300 w 5086063"/>
              <a:gd name="connsiteY216" fmla="*/ 9525 h 9525"/>
              <a:gd name="connsiteX217" fmla="*/ 114300 w 5086063"/>
              <a:gd name="connsiteY217" fmla="*/ 0 h 9525"/>
              <a:gd name="connsiteX218" fmla="*/ 171450 w 5086063"/>
              <a:gd name="connsiteY218" fmla="*/ 0 h 9525"/>
              <a:gd name="connsiteX219" fmla="*/ 171450 w 5086063"/>
              <a:gd name="connsiteY219" fmla="*/ 9525 h 9525"/>
              <a:gd name="connsiteX220" fmla="*/ 57150 w 5086063"/>
              <a:gd name="connsiteY220" fmla="*/ 9525 h 9525"/>
              <a:gd name="connsiteX221" fmla="*/ 0 w 5086063"/>
              <a:gd name="connsiteY221" fmla="*/ 9525 h 9525"/>
              <a:gd name="connsiteX222" fmla="*/ 0 w 5086063"/>
              <a:gd name="connsiteY222" fmla="*/ 0 h 9525"/>
              <a:gd name="connsiteX223" fmla="*/ 57150 w 5086063"/>
              <a:gd name="connsiteY223" fmla="*/ 0 h 9525"/>
              <a:gd name="connsiteX224" fmla="*/ 57150 w 5086063"/>
              <a:gd name="connsiteY224" fmla="*/ 9525 h 9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</a:cxnLst>
            <a:rect l="l" t="t" r="r" b="b"/>
            <a:pathLst>
              <a:path w="5086063" h="9525">
                <a:moveTo>
                  <a:pt x="5086064" y="9525"/>
                </a:moveTo>
                <a:lnTo>
                  <a:pt x="5029200" y="9525"/>
                </a:lnTo>
                <a:lnTo>
                  <a:pt x="5029200" y="0"/>
                </a:lnTo>
                <a:lnTo>
                  <a:pt x="5086064" y="0"/>
                </a:lnTo>
                <a:lnTo>
                  <a:pt x="5086064" y="9525"/>
                </a:lnTo>
                <a:close/>
                <a:moveTo>
                  <a:pt x="4972050" y="9525"/>
                </a:moveTo>
                <a:lnTo>
                  <a:pt x="4914900" y="9525"/>
                </a:lnTo>
                <a:lnTo>
                  <a:pt x="4914900" y="0"/>
                </a:lnTo>
                <a:lnTo>
                  <a:pt x="4972050" y="0"/>
                </a:lnTo>
                <a:lnTo>
                  <a:pt x="4972050" y="9525"/>
                </a:lnTo>
                <a:close/>
                <a:moveTo>
                  <a:pt x="4857750" y="9525"/>
                </a:moveTo>
                <a:lnTo>
                  <a:pt x="4800600" y="9525"/>
                </a:lnTo>
                <a:lnTo>
                  <a:pt x="4800600" y="0"/>
                </a:lnTo>
                <a:lnTo>
                  <a:pt x="4857750" y="0"/>
                </a:lnTo>
                <a:lnTo>
                  <a:pt x="4857750" y="9525"/>
                </a:lnTo>
                <a:close/>
                <a:moveTo>
                  <a:pt x="4743450" y="9525"/>
                </a:moveTo>
                <a:lnTo>
                  <a:pt x="4686300" y="9525"/>
                </a:lnTo>
                <a:lnTo>
                  <a:pt x="4686300" y="0"/>
                </a:lnTo>
                <a:lnTo>
                  <a:pt x="4743450" y="0"/>
                </a:lnTo>
                <a:lnTo>
                  <a:pt x="4743450" y="9525"/>
                </a:lnTo>
                <a:close/>
                <a:moveTo>
                  <a:pt x="4629150" y="9525"/>
                </a:moveTo>
                <a:lnTo>
                  <a:pt x="4572000" y="9525"/>
                </a:lnTo>
                <a:lnTo>
                  <a:pt x="4572000" y="0"/>
                </a:lnTo>
                <a:lnTo>
                  <a:pt x="4629150" y="0"/>
                </a:lnTo>
                <a:lnTo>
                  <a:pt x="4629150" y="9525"/>
                </a:lnTo>
                <a:close/>
                <a:moveTo>
                  <a:pt x="4514850" y="9525"/>
                </a:moveTo>
                <a:lnTo>
                  <a:pt x="4457700" y="9525"/>
                </a:lnTo>
                <a:lnTo>
                  <a:pt x="4457700" y="0"/>
                </a:lnTo>
                <a:lnTo>
                  <a:pt x="4514850" y="0"/>
                </a:lnTo>
                <a:lnTo>
                  <a:pt x="4514850" y="9525"/>
                </a:lnTo>
                <a:close/>
                <a:moveTo>
                  <a:pt x="4400550" y="9525"/>
                </a:moveTo>
                <a:lnTo>
                  <a:pt x="4343400" y="9525"/>
                </a:lnTo>
                <a:lnTo>
                  <a:pt x="4343400" y="0"/>
                </a:lnTo>
                <a:lnTo>
                  <a:pt x="4400550" y="0"/>
                </a:lnTo>
                <a:lnTo>
                  <a:pt x="4400550" y="9525"/>
                </a:lnTo>
                <a:close/>
                <a:moveTo>
                  <a:pt x="4286250" y="9525"/>
                </a:moveTo>
                <a:lnTo>
                  <a:pt x="4229100" y="9525"/>
                </a:lnTo>
                <a:lnTo>
                  <a:pt x="4229100" y="0"/>
                </a:lnTo>
                <a:lnTo>
                  <a:pt x="4286250" y="0"/>
                </a:lnTo>
                <a:lnTo>
                  <a:pt x="4286250" y="9525"/>
                </a:lnTo>
                <a:close/>
                <a:moveTo>
                  <a:pt x="4171950" y="9525"/>
                </a:moveTo>
                <a:lnTo>
                  <a:pt x="4114800" y="9525"/>
                </a:lnTo>
                <a:lnTo>
                  <a:pt x="4114800" y="0"/>
                </a:lnTo>
                <a:lnTo>
                  <a:pt x="4171950" y="0"/>
                </a:lnTo>
                <a:lnTo>
                  <a:pt x="4171950" y="9525"/>
                </a:lnTo>
                <a:close/>
                <a:moveTo>
                  <a:pt x="4057650" y="9525"/>
                </a:moveTo>
                <a:lnTo>
                  <a:pt x="4000500" y="9525"/>
                </a:lnTo>
                <a:lnTo>
                  <a:pt x="4000500" y="0"/>
                </a:lnTo>
                <a:lnTo>
                  <a:pt x="4057650" y="0"/>
                </a:lnTo>
                <a:lnTo>
                  <a:pt x="4057650" y="9525"/>
                </a:lnTo>
                <a:close/>
                <a:moveTo>
                  <a:pt x="3943350" y="9525"/>
                </a:moveTo>
                <a:lnTo>
                  <a:pt x="3886200" y="9525"/>
                </a:lnTo>
                <a:lnTo>
                  <a:pt x="3886200" y="0"/>
                </a:lnTo>
                <a:lnTo>
                  <a:pt x="3943350" y="0"/>
                </a:lnTo>
                <a:lnTo>
                  <a:pt x="3943350" y="9525"/>
                </a:lnTo>
                <a:close/>
                <a:moveTo>
                  <a:pt x="3829050" y="9525"/>
                </a:moveTo>
                <a:lnTo>
                  <a:pt x="3771900" y="9525"/>
                </a:lnTo>
                <a:lnTo>
                  <a:pt x="3771900" y="0"/>
                </a:lnTo>
                <a:lnTo>
                  <a:pt x="3829050" y="0"/>
                </a:lnTo>
                <a:lnTo>
                  <a:pt x="3829050" y="9525"/>
                </a:lnTo>
                <a:close/>
                <a:moveTo>
                  <a:pt x="3714750" y="9525"/>
                </a:moveTo>
                <a:lnTo>
                  <a:pt x="3657600" y="9525"/>
                </a:lnTo>
                <a:lnTo>
                  <a:pt x="3657600" y="0"/>
                </a:lnTo>
                <a:lnTo>
                  <a:pt x="3714750" y="0"/>
                </a:lnTo>
                <a:lnTo>
                  <a:pt x="3714750" y="9525"/>
                </a:lnTo>
                <a:close/>
                <a:moveTo>
                  <a:pt x="3600450" y="9525"/>
                </a:moveTo>
                <a:lnTo>
                  <a:pt x="3543300" y="9525"/>
                </a:lnTo>
                <a:lnTo>
                  <a:pt x="3543300" y="0"/>
                </a:lnTo>
                <a:lnTo>
                  <a:pt x="3600450" y="0"/>
                </a:lnTo>
                <a:lnTo>
                  <a:pt x="3600450" y="9525"/>
                </a:lnTo>
                <a:close/>
                <a:moveTo>
                  <a:pt x="3486150" y="9525"/>
                </a:moveTo>
                <a:lnTo>
                  <a:pt x="3429000" y="9525"/>
                </a:lnTo>
                <a:lnTo>
                  <a:pt x="3429000" y="0"/>
                </a:lnTo>
                <a:lnTo>
                  <a:pt x="3486150" y="0"/>
                </a:lnTo>
                <a:lnTo>
                  <a:pt x="3486150" y="9525"/>
                </a:lnTo>
                <a:close/>
                <a:moveTo>
                  <a:pt x="3371850" y="9525"/>
                </a:moveTo>
                <a:lnTo>
                  <a:pt x="3314700" y="9525"/>
                </a:lnTo>
                <a:lnTo>
                  <a:pt x="3314700" y="0"/>
                </a:lnTo>
                <a:lnTo>
                  <a:pt x="3371850" y="0"/>
                </a:lnTo>
                <a:lnTo>
                  <a:pt x="3371850" y="9525"/>
                </a:lnTo>
                <a:close/>
                <a:moveTo>
                  <a:pt x="3257550" y="9525"/>
                </a:moveTo>
                <a:lnTo>
                  <a:pt x="3200400" y="9525"/>
                </a:lnTo>
                <a:lnTo>
                  <a:pt x="3200400" y="0"/>
                </a:lnTo>
                <a:lnTo>
                  <a:pt x="3257550" y="0"/>
                </a:lnTo>
                <a:lnTo>
                  <a:pt x="3257550" y="9525"/>
                </a:lnTo>
                <a:close/>
                <a:moveTo>
                  <a:pt x="3143250" y="9525"/>
                </a:moveTo>
                <a:lnTo>
                  <a:pt x="3086100" y="9525"/>
                </a:lnTo>
                <a:lnTo>
                  <a:pt x="3086100" y="0"/>
                </a:lnTo>
                <a:lnTo>
                  <a:pt x="3143250" y="0"/>
                </a:lnTo>
                <a:lnTo>
                  <a:pt x="3143250" y="9525"/>
                </a:lnTo>
                <a:close/>
                <a:moveTo>
                  <a:pt x="3028950" y="9525"/>
                </a:moveTo>
                <a:lnTo>
                  <a:pt x="2971800" y="9525"/>
                </a:lnTo>
                <a:lnTo>
                  <a:pt x="2971800" y="0"/>
                </a:lnTo>
                <a:lnTo>
                  <a:pt x="3028950" y="0"/>
                </a:lnTo>
                <a:lnTo>
                  <a:pt x="3028950" y="9525"/>
                </a:lnTo>
                <a:close/>
                <a:moveTo>
                  <a:pt x="2914650" y="9525"/>
                </a:moveTo>
                <a:lnTo>
                  <a:pt x="2857500" y="9525"/>
                </a:lnTo>
                <a:lnTo>
                  <a:pt x="2857500" y="0"/>
                </a:lnTo>
                <a:lnTo>
                  <a:pt x="2914650" y="0"/>
                </a:lnTo>
                <a:lnTo>
                  <a:pt x="2914650" y="9525"/>
                </a:lnTo>
                <a:close/>
                <a:moveTo>
                  <a:pt x="2800350" y="9525"/>
                </a:moveTo>
                <a:lnTo>
                  <a:pt x="2743200" y="9525"/>
                </a:lnTo>
                <a:lnTo>
                  <a:pt x="2743200" y="0"/>
                </a:lnTo>
                <a:lnTo>
                  <a:pt x="2800350" y="0"/>
                </a:lnTo>
                <a:lnTo>
                  <a:pt x="2800350" y="9525"/>
                </a:lnTo>
                <a:close/>
                <a:moveTo>
                  <a:pt x="2686050" y="9525"/>
                </a:moveTo>
                <a:lnTo>
                  <a:pt x="2628900" y="9525"/>
                </a:lnTo>
                <a:lnTo>
                  <a:pt x="2628900" y="0"/>
                </a:lnTo>
                <a:lnTo>
                  <a:pt x="2686050" y="0"/>
                </a:lnTo>
                <a:lnTo>
                  <a:pt x="2686050" y="9525"/>
                </a:lnTo>
                <a:close/>
                <a:moveTo>
                  <a:pt x="2571750" y="9525"/>
                </a:moveTo>
                <a:lnTo>
                  <a:pt x="2514600" y="9525"/>
                </a:lnTo>
                <a:lnTo>
                  <a:pt x="2514600" y="0"/>
                </a:lnTo>
                <a:lnTo>
                  <a:pt x="2571750" y="0"/>
                </a:lnTo>
                <a:lnTo>
                  <a:pt x="2571750" y="9525"/>
                </a:lnTo>
                <a:close/>
                <a:moveTo>
                  <a:pt x="2457450" y="9525"/>
                </a:moveTo>
                <a:lnTo>
                  <a:pt x="2400300" y="9525"/>
                </a:lnTo>
                <a:lnTo>
                  <a:pt x="2400300" y="0"/>
                </a:lnTo>
                <a:lnTo>
                  <a:pt x="2457450" y="0"/>
                </a:lnTo>
                <a:lnTo>
                  <a:pt x="2457450" y="9525"/>
                </a:lnTo>
                <a:close/>
                <a:moveTo>
                  <a:pt x="2343150" y="9525"/>
                </a:moveTo>
                <a:lnTo>
                  <a:pt x="2286000" y="9525"/>
                </a:lnTo>
                <a:lnTo>
                  <a:pt x="2286000" y="0"/>
                </a:lnTo>
                <a:lnTo>
                  <a:pt x="2343150" y="0"/>
                </a:lnTo>
                <a:lnTo>
                  <a:pt x="2343150" y="9525"/>
                </a:lnTo>
                <a:close/>
                <a:moveTo>
                  <a:pt x="2228850" y="9525"/>
                </a:moveTo>
                <a:lnTo>
                  <a:pt x="2171700" y="9525"/>
                </a:lnTo>
                <a:lnTo>
                  <a:pt x="2171700" y="0"/>
                </a:lnTo>
                <a:lnTo>
                  <a:pt x="2228850" y="0"/>
                </a:lnTo>
                <a:lnTo>
                  <a:pt x="2228850" y="9525"/>
                </a:lnTo>
                <a:close/>
                <a:moveTo>
                  <a:pt x="2114550" y="9525"/>
                </a:moveTo>
                <a:lnTo>
                  <a:pt x="2057400" y="9525"/>
                </a:lnTo>
                <a:lnTo>
                  <a:pt x="2057400" y="0"/>
                </a:lnTo>
                <a:lnTo>
                  <a:pt x="2114550" y="0"/>
                </a:lnTo>
                <a:lnTo>
                  <a:pt x="2114550" y="9525"/>
                </a:lnTo>
                <a:close/>
                <a:moveTo>
                  <a:pt x="2000250" y="9525"/>
                </a:moveTo>
                <a:lnTo>
                  <a:pt x="1943100" y="9525"/>
                </a:lnTo>
                <a:lnTo>
                  <a:pt x="1943100" y="0"/>
                </a:lnTo>
                <a:lnTo>
                  <a:pt x="2000250" y="0"/>
                </a:lnTo>
                <a:lnTo>
                  <a:pt x="2000250" y="9525"/>
                </a:lnTo>
                <a:close/>
                <a:moveTo>
                  <a:pt x="1885950" y="9525"/>
                </a:moveTo>
                <a:lnTo>
                  <a:pt x="1828800" y="9525"/>
                </a:lnTo>
                <a:lnTo>
                  <a:pt x="1828800" y="0"/>
                </a:lnTo>
                <a:lnTo>
                  <a:pt x="1885950" y="0"/>
                </a:lnTo>
                <a:lnTo>
                  <a:pt x="1885950" y="9525"/>
                </a:lnTo>
                <a:close/>
                <a:moveTo>
                  <a:pt x="1771650" y="9525"/>
                </a:moveTo>
                <a:lnTo>
                  <a:pt x="1714500" y="9525"/>
                </a:lnTo>
                <a:lnTo>
                  <a:pt x="1714500" y="0"/>
                </a:lnTo>
                <a:lnTo>
                  <a:pt x="1771650" y="0"/>
                </a:lnTo>
                <a:lnTo>
                  <a:pt x="1771650" y="9525"/>
                </a:lnTo>
                <a:close/>
                <a:moveTo>
                  <a:pt x="1657350" y="9525"/>
                </a:moveTo>
                <a:lnTo>
                  <a:pt x="1600200" y="9525"/>
                </a:lnTo>
                <a:lnTo>
                  <a:pt x="1600200" y="0"/>
                </a:lnTo>
                <a:lnTo>
                  <a:pt x="1657350" y="0"/>
                </a:lnTo>
                <a:lnTo>
                  <a:pt x="1657350" y="9525"/>
                </a:lnTo>
                <a:close/>
                <a:moveTo>
                  <a:pt x="1543050" y="9525"/>
                </a:moveTo>
                <a:lnTo>
                  <a:pt x="1485900" y="9525"/>
                </a:lnTo>
                <a:lnTo>
                  <a:pt x="1485900" y="0"/>
                </a:lnTo>
                <a:lnTo>
                  <a:pt x="1543050" y="0"/>
                </a:lnTo>
                <a:lnTo>
                  <a:pt x="1543050" y="9525"/>
                </a:lnTo>
                <a:close/>
                <a:moveTo>
                  <a:pt x="1428750" y="9525"/>
                </a:moveTo>
                <a:lnTo>
                  <a:pt x="1371600" y="9525"/>
                </a:lnTo>
                <a:lnTo>
                  <a:pt x="1371600" y="0"/>
                </a:lnTo>
                <a:lnTo>
                  <a:pt x="1428750" y="0"/>
                </a:lnTo>
                <a:lnTo>
                  <a:pt x="1428750" y="9525"/>
                </a:lnTo>
                <a:close/>
                <a:moveTo>
                  <a:pt x="1314450" y="9525"/>
                </a:moveTo>
                <a:lnTo>
                  <a:pt x="1257300" y="9525"/>
                </a:lnTo>
                <a:lnTo>
                  <a:pt x="1257300" y="0"/>
                </a:lnTo>
                <a:lnTo>
                  <a:pt x="1314450" y="0"/>
                </a:lnTo>
                <a:lnTo>
                  <a:pt x="1314450" y="9525"/>
                </a:lnTo>
                <a:close/>
                <a:moveTo>
                  <a:pt x="1200150" y="9525"/>
                </a:moveTo>
                <a:lnTo>
                  <a:pt x="1143000" y="9525"/>
                </a:lnTo>
                <a:lnTo>
                  <a:pt x="1143000" y="0"/>
                </a:lnTo>
                <a:lnTo>
                  <a:pt x="1200150" y="0"/>
                </a:lnTo>
                <a:lnTo>
                  <a:pt x="1200150" y="9525"/>
                </a:lnTo>
                <a:close/>
                <a:moveTo>
                  <a:pt x="1085850" y="9525"/>
                </a:moveTo>
                <a:lnTo>
                  <a:pt x="1028700" y="9525"/>
                </a:lnTo>
                <a:lnTo>
                  <a:pt x="1028700" y="0"/>
                </a:lnTo>
                <a:lnTo>
                  <a:pt x="1085850" y="0"/>
                </a:lnTo>
                <a:lnTo>
                  <a:pt x="1085850" y="9525"/>
                </a:lnTo>
                <a:close/>
                <a:moveTo>
                  <a:pt x="971550" y="9525"/>
                </a:moveTo>
                <a:lnTo>
                  <a:pt x="914400" y="9525"/>
                </a:lnTo>
                <a:lnTo>
                  <a:pt x="914400" y="0"/>
                </a:lnTo>
                <a:lnTo>
                  <a:pt x="971550" y="0"/>
                </a:lnTo>
                <a:lnTo>
                  <a:pt x="971550" y="9525"/>
                </a:lnTo>
                <a:close/>
                <a:moveTo>
                  <a:pt x="857250" y="9525"/>
                </a:moveTo>
                <a:lnTo>
                  <a:pt x="800100" y="9525"/>
                </a:lnTo>
                <a:lnTo>
                  <a:pt x="800100" y="0"/>
                </a:lnTo>
                <a:lnTo>
                  <a:pt x="857250" y="0"/>
                </a:lnTo>
                <a:lnTo>
                  <a:pt x="857250" y="9525"/>
                </a:lnTo>
                <a:close/>
                <a:moveTo>
                  <a:pt x="742950" y="9525"/>
                </a:moveTo>
                <a:lnTo>
                  <a:pt x="685800" y="9525"/>
                </a:lnTo>
                <a:lnTo>
                  <a:pt x="685800" y="0"/>
                </a:lnTo>
                <a:lnTo>
                  <a:pt x="742950" y="0"/>
                </a:lnTo>
                <a:lnTo>
                  <a:pt x="742950" y="9525"/>
                </a:lnTo>
                <a:close/>
                <a:moveTo>
                  <a:pt x="628650" y="9525"/>
                </a:moveTo>
                <a:lnTo>
                  <a:pt x="571500" y="9525"/>
                </a:lnTo>
                <a:lnTo>
                  <a:pt x="571500" y="0"/>
                </a:lnTo>
                <a:lnTo>
                  <a:pt x="628650" y="0"/>
                </a:lnTo>
                <a:lnTo>
                  <a:pt x="628650" y="9525"/>
                </a:lnTo>
                <a:close/>
                <a:moveTo>
                  <a:pt x="514350" y="9525"/>
                </a:moveTo>
                <a:lnTo>
                  <a:pt x="457200" y="9525"/>
                </a:lnTo>
                <a:lnTo>
                  <a:pt x="457200" y="0"/>
                </a:lnTo>
                <a:lnTo>
                  <a:pt x="514350" y="0"/>
                </a:lnTo>
                <a:lnTo>
                  <a:pt x="514350" y="9525"/>
                </a:lnTo>
                <a:close/>
                <a:moveTo>
                  <a:pt x="400050" y="9525"/>
                </a:moveTo>
                <a:lnTo>
                  <a:pt x="342900" y="9525"/>
                </a:lnTo>
                <a:lnTo>
                  <a:pt x="342900" y="0"/>
                </a:lnTo>
                <a:lnTo>
                  <a:pt x="400050" y="0"/>
                </a:lnTo>
                <a:lnTo>
                  <a:pt x="400050" y="9525"/>
                </a:lnTo>
                <a:close/>
                <a:moveTo>
                  <a:pt x="285750" y="9525"/>
                </a:moveTo>
                <a:lnTo>
                  <a:pt x="228600" y="9525"/>
                </a:lnTo>
                <a:lnTo>
                  <a:pt x="228600" y="0"/>
                </a:lnTo>
                <a:lnTo>
                  <a:pt x="285750" y="0"/>
                </a:lnTo>
                <a:lnTo>
                  <a:pt x="285750" y="9525"/>
                </a:lnTo>
                <a:close/>
                <a:moveTo>
                  <a:pt x="171450" y="9525"/>
                </a:moveTo>
                <a:lnTo>
                  <a:pt x="114300" y="9525"/>
                </a:lnTo>
                <a:lnTo>
                  <a:pt x="114300" y="0"/>
                </a:lnTo>
                <a:lnTo>
                  <a:pt x="171450" y="0"/>
                </a:lnTo>
                <a:lnTo>
                  <a:pt x="171450" y="9525"/>
                </a:lnTo>
                <a:close/>
                <a:moveTo>
                  <a:pt x="57150" y="9525"/>
                </a:moveTo>
                <a:lnTo>
                  <a:pt x="0" y="9525"/>
                </a:lnTo>
                <a:lnTo>
                  <a:pt x="0" y="0"/>
                </a:lnTo>
                <a:lnTo>
                  <a:pt x="57150" y="0"/>
                </a:lnTo>
                <a:lnTo>
                  <a:pt x="57150" y="9525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3CD6A959-386B-4F56-901C-75ED2BA6011C}"/>
              </a:ext>
            </a:extLst>
          </p:cNvPr>
          <p:cNvSpPr txBox="1"/>
          <p:nvPr/>
        </p:nvSpPr>
        <p:spPr>
          <a:xfrm>
            <a:off x="5371793" y="5586221"/>
            <a:ext cx="401072" cy="2885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75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04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C7CDFE2-89DD-4852-9116-B66ED8258978}"/>
              </a:ext>
            </a:extLst>
          </p:cNvPr>
          <p:cNvSpPr txBox="1"/>
          <p:nvPr/>
        </p:nvSpPr>
        <p:spPr>
          <a:xfrm>
            <a:off x="530490" y="5405151"/>
            <a:ext cx="13404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"/>
                <a:cs typeface="Poppins"/>
                <a:sym typeface="Poppins"/>
                <a:rtl val="0"/>
              </a:rPr>
              <a:t>Our History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7C458EB-B64D-45BA-A6A3-DFF788E5064C}"/>
              </a:ext>
            </a:extLst>
          </p:cNvPr>
          <p:cNvSpPr txBox="1"/>
          <p:nvPr/>
        </p:nvSpPr>
        <p:spPr>
          <a:xfrm>
            <a:off x="530490" y="5721572"/>
            <a:ext cx="3919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Write a Short Summary for this Slide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60BC057-4087-43E1-9F98-3C9DD32785A3}"/>
              </a:ext>
            </a:extLst>
          </p:cNvPr>
          <p:cNvSpPr txBox="1"/>
          <p:nvPr/>
        </p:nvSpPr>
        <p:spPr>
          <a:xfrm>
            <a:off x="530066" y="603126"/>
            <a:ext cx="28135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2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8E31DE31-C12B-4CD2-9F0B-58D80B695D77}"/>
              </a:ext>
            </a:extLst>
          </p:cNvPr>
          <p:cNvSpPr/>
          <p:nvPr/>
        </p:nvSpPr>
        <p:spPr>
          <a:xfrm>
            <a:off x="3716655" y="658687"/>
            <a:ext cx="1258633" cy="1273873"/>
          </a:xfrm>
          <a:custGeom>
            <a:avLst/>
            <a:gdLst>
              <a:gd name="connsiteX0" fmla="*/ 0 w 1258633"/>
              <a:gd name="connsiteY0" fmla="*/ 0 h 1273873"/>
              <a:gd name="connsiteX1" fmla="*/ 1258634 w 1258633"/>
              <a:gd name="connsiteY1" fmla="*/ 0 h 1273873"/>
              <a:gd name="connsiteX2" fmla="*/ 1258634 w 1258633"/>
              <a:gd name="connsiteY2" fmla="*/ 1273874 h 1273873"/>
              <a:gd name="connsiteX3" fmla="*/ 0 w 1258633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8633" h="1273873">
                <a:moveTo>
                  <a:pt x="0" y="0"/>
                </a:moveTo>
                <a:lnTo>
                  <a:pt x="1258634" y="0"/>
                </a:lnTo>
                <a:lnTo>
                  <a:pt x="1258634" y="1273874"/>
                </a:lnTo>
                <a:lnTo>
                  <a:pt x="0" y="1273874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224F3D9D-7E86-4DA2-ACA8-AA188777EC27}"/>
              </a:ext>
            </a:extLst>
          </p:cNvPr>
          <p:cNvSpPr txBox="1"/>
          <p:nvPr/>
        </p:nvSpPr>
        <p:spPr>
          <a:xfrm>
            <a:off x="3831247" y="1095568"/>
            <a:ext cx="102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FFFF"/>
                </a:solidFill>
                <a:latin typeface="Montserrat ExtraBold"/>
                <a:cs typeface="Poppins"/>
                <a:sym typeface="Poppins"/>
                <a:rtl val="0"/>
              </a:rPr>
              <a:t>TOPIC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95592EC9-1AAA-4672-A90F-51AD1020A5AB}"/>
              </a:ext>
            </a:extLst>
          </p:cNvPr>
          <p:cNvSpPr/>
          <p:nvPr/>
        </p:nvSpPr>
        <p:spPr>
          <a:xfrm>
            <a:off x="3331903" y="0"/>
            <a:ext cx="2028135" cy="658686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F670651-5FA1-43FE-8E1D-66A9D1169403}"/>
              </a:ext>
            </a:extLst>
          </p:cNvPr>
          <p:cNvSpPr/>
          <p:nvPr/>
        </p:nvSpPr>
        <p:spPr>
          <a:xfrm>
            <a:off x="1" y="2249646"/>
            <a:ext cx="525218" cy="4608354"/>
          </a:xfrm>
          <a:custGeom>
            <a:avLst/>
            <a:gdLst>
              <a:gd name="connsiteX0" fmla="*/ 0 w 7216711"/>
              <a:gd name="connsiteY0" fmla="*/ 0 h 1273873"/>
              <a:gd name="connsiteX1" fmla="*/ 7216712 w 7216711"/>
              <a:gd name="connsiteY1" fmla="*/ 0 h 1273873"/>
              <a:gd name="connsiteX2" fmla="*/ 7216712 w 7216711"/>
              <a:gd name="connsiteY2" fmla="*/ 1273874 h 1273873"/>
              <a:gd name="connsiteX3" fmla="*/ 0 w 7216711"/>
              <a:gd name="connsiteY3" fmla="*/ 1273874 h 1273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16711" h="1273873">
                <a:moveTo>
                  <a:pt x="0" y="0"/>
                </a:moveTo>
                <a:lnTo>
                  <a:pt x="7216712" y="0"/>
                </a:lnTo>
                <a:lnTo>
                  <a:pt x="7216712" y="1273874"/>
                </a:lnTo>
                <a:lnTo>
                  <a:pt x="0" y="127387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prstClr val="black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238452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7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7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7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8" decel="46667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2" presetClass="entr" presetSubtype="8" decel="46667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animBg="1"/>
      <p:bldP spid="154" grpId="0"/>
      <p:bldP spid="156" grpId="0"/>
      <p:bldP spid="157" grpId="0"/>
      <p:bldP spid="158" grpId="0" animBg="1"/>
      <p:bldP spid="160" grpId="0"/>
      <p:bldP spid="162" grpId="0"/>
      <p:bldP spid="163" grpId="0"/>
      <p:bldP spid="164" grpId="0" animBg="1"/>
      <p:bldP spid="166" grpId="0"/>
      <p:bldP spid="168" grpId="0"/>
      <p:bldP spid="169" grpId="0"/>
      <p:bldP spid="170" grpId="0" animBg="1"/>
      <p:bldP spid="172" grpId="0"/>
      <p:bldP spid="174" grpId="0"/>
      <p:bldP spid="175" grpId="0"/>
      <p:bldP spid="178" grpId="0" animBg="1"/>
      <p:bldP spid="179" grpId="0"/>
      <p:bldP spid="128" grpId="0" animBg="1"/>
      <p:bldP spid="130" grpId="0"/>
      <p:bldP spid="132" grpId="0"/>
      <p:bldP spid="133" grpId="0"/>
      <p:bldP spid="134" grpId="0" animBg="1"/>
      <p:bldP spid="136" grpId="0"/>
      <p:bldP spid="138" grpId="0"/>
      <p:bldP spid="139" grpId="0"/>
      <p:bldP spid="140" grpId="0" animBg="1"/>
      <p:bldP spid="142" grpId="0"/>
      <p:bldP spid="144" grpId="0"/>
      <p:bldP spid="145" grpId="0"/>
      <p:bldP spid="146" grpId="0" animBg="1"/>
      <p:bldP spid="148" grpId="0"/>
      <p:bldP spid="150" grpId="0"/>
      <p:bldP spid="151" grpId="0"/>
      <p:bldP spid="176" grpId="0"/>
      <p:bldP spid="181" grpId="0" animBg="1"/>
      <p:bldP spid="1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65142F2-5AA3-4AD6-A817-745E8D16A590}"/>
              </a:ext>
            </a:extLst>
          </p:cNvPr>
          <p:cNvGrpSpPr/>
          <p:nvPr/>
        </p:nvGrpSpPr>
        <p:grpSpPr>
          <a:xfrm>
            <a:off x="530490" y="2560320"/>
            <a:ext cx="5250703" cy="678561"/>
            <a:chOff x="530490" y="2560320"/>
            <a:chExt cx="5250703" cy="678561"/>
          </a:xfrm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85BD5275-C999-453C-8946-41ABB18A8EEF}"/>
                </a:ext>
              </a:extLst>
            </p:cNvPr>
            <p:cNvSpPr/>
            <p:nvPr/>
          </p:nvSpPr>
          <p:spPr>
            <a:xfrm>
              <a:off x="611262" y="3229356"/>
              <a:ext cx="5086063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E859703-E054-4584-9624-E77CE667ABAD}"/>
                </a:ext>
              </a:extLst>
            </p:cNvPr>
            <p:cNvSpPr txBox="1"/>
            <p:nvPr/>
          </p:nvSpPr>
          <p:spPr>
            <a:xfrm>
              <a:off x="5421799" y="2741390"/>
              <a:ext cx="359394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01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6A134A7-FD74-4BB2-922B-9488584EC2CE}"/>
                </a:ext>
              </a:extLst>
            </p:cNvPr>
            <p:cNvSpPr txBox="1"/>
            <p:nvPr/>
          </p:nvSpPr>
          <p:spPr>
            <a:xfrm>
              <a:off x="530490" y="2560320"/>
              <a:ext cx="1701107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Welcome Slide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F644C9D-5976-4E2F-A5A1-0C7830E1E30C}"/>
                </a:ext>
              </a:extLst>
            </p:cNvPr>
            <p:cNvSpPr txBox="1"/>
            <p:nvPr/>
          </p:nvSpPr>
          <p:spPr>
            <a:xfrm>
              <a:off x="530490" y="2876835"/>
              <a:ext cx="29979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a Short Summary for this Slide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7F7172AA-AE71-4DA6-AE9D-C58D62E9A198}"/>
              </a:ext>
            </a:extLst>
          </p:cNvPr>
          <p:cNvGrpSpPr/>
          <p:nvPr/>
        </p:nvGrpSpPr>
        <p:grpSpPr>
          <a:xfrm>
            <a:off x="530299" y="3508629"/>
            <a:ext cx="5243313" cy="678561"/>
            <a:chOff x="530299" y="3508629"/>
            <a:chExt cx="5243313" cy="678561"/>
          </a:xfrm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8007476-793F-44DB-B68B-8E16AE43B85C}"/>
                </a:ext>
              </a:extLst>
            </p:cNvPr>
            <p:cNvSpPr/>
            <p:nvPr/>
          </p:nvSpPr>
          <p:spPr>
            <a:xfrm>
              <a:off x="611262" y="4177665"/>
              <a:ext cx="5086063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E69915B-A8EB-48D4-AA6F-D453A43EAA2A}"/>
                </a:ext>
              </a:extLst>
            </p:cNvPr>
            <p:cNvSpPr txBox="1"/>
            <p:nvPr/>
          </p:nvSpPr>
          <p:spPr>
            <a:xfrm>
              <a:off x="5380556" y="3689604"/>
              <a:ext cx="393056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02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22370FD-2DDF-4795-ACD7-D3CAE6167302}"/>
                </a:ext>
              </a:extLst>
            </p:cNvPr>
            <p:cNvSpPr txBox="1"/>
            <p:nvPr/>
          </p:nvSpPr>
          <p:spPr>
            <a:xfrm>
              <a:off x="530490" y="3508629"/>
              <a:ext cx="1116011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About Us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D1E8DCA-9B55-4794-BC39-6B39E7701C90}"/>
                </a:ext>
              </a:extLst>
            </p:cNvPr>
            <p:cNvSpPr txBox="1"/>
            <p:nvPr/>
          </p:nvSpPr>
          <p:spPr>
            <a:xfrm>
              <a:off x="530299" y="3825049"/>
              <a:ext cx="29979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a Short Summary for this Slide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B969825-4813-4AB9-A565-85476B9A3D7A}"/>
              </a:ext>
            </a:extLst>
          </p:cNvPr>
          <p:cNvGrpSpPr/>
          <p:nvPr/>
        </p:nvGrpSpPr>
        <p:grpSpPr>
          <a:xfrm>
            <a:off x="530490" y="4456842"/>
            <a:ext cx="5239234" cy="697611"/>
            <a:chOff x="530490" y="4456842"/>
            <a:chExt cx="5239234" cy="697611"/>
          </a:xfrm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EF6B3A2-6AC2-498D-9697-B625D2CC0069}"/>
                </a:ext>
              </a:extLst>
            </p:cNvPr>
            <p:cNvSpPr/>
            <p:nvPr/>
          </p:nvSpPr>
          <p:spPr>
            <a:xfrm>
              <a:off x="611262" y="5144928"/>
              <a:ext cx="5086063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7577E6F-B9E4-4ED7-8620-91F603715715}"/>
                </a:ext>
              </a:extLst>
            </p:cNvPr>
            <p:cNvSpPr txBox="1"/>
            <p:nvPr/>
          </p:nvSpPr>
          <p:spPr>
            <a:xfrm>
              <a:off x="5378270" y="4637913"/>
              <a:ext cx="391454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03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418F937-E059-45DA-B9CE-ECE7DC8144BB}"/>
                </a:ext>
              </a:extLst>
            </p:cNvPr>
            <p:cNvSpPr txBox="1"/>
            <p:nvPr/>
          </p:nvSpPr>
          <p:spPr>
            <a:xfrm>
              <a:off x="530490" y="4456842"/>
              <a:ext cx="181972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Mission &amp; Vision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BCE4FFA-F804-426E-AF43-87C4E138A980}"/>
                </a:ext>
              </a:extLst>
            </p:cNvPr>
            <p:cNvSpPr txBox="1"/>
            <p:nvPr/>
          </p:nvSpPr>
          <p:spPr>
            <a:xfrm>
              <a:off x="530490" y="4773358"/>
              <a:ext cx="29979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a Short Summary for this Slide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560AFE2-DFE7-44EA-AF0B-2B4A5E22E646}"/>
              </a:ext>
            </a:extLst>
          </p:cNvPr>
          <p:cNvGrpSpPr/>
          <p:nvPr/>
        </p:nvGrpSpPr>
        <p:grpSpPr>
          <a:xfrm>
            <a:off x="530490" y="5405151"/>
            <a:ext cx="5242375" cy="716661"/>
            <a:chOff x="530490" y="5405151"/>
            <a:chExt cx="5242375" cy="716661"/>
          </a:xfrm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FCFB9CD-D431-49F3-8364-456F97C79C4E}"/>
                </a:ext>
              </a:extLst>
            </p:cNvPr>
            <p:cNvSpPr/>
            <p:nvPr/>
          </p:nvSpPr>
          <p:spPr>
            <a:xfrm>
              <a:off x="611262" y="6112287"/>
              <a:ext cx="5086063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8B8D2BA-E3B7-4262-B5E1-E2B0141E2EB5}"/>
                </a:ext>
              </a:extLst>
            </p:cNvPr>
            <p:cNvSpPr txBox="1"/>
            <p:nvPr/>
          </p:nvSpPr>
          <p:spPr>
            <a:xfrm>
              <a:off x="5371793" y="5586221"/>
              <a:ext cx="401072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04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A995459-0D62-45C3-8F6F-D92AC4099D9F}"/>
                </a:ext>
              </a:extLst>
            </p:cNvPr>
            <p:cNvSpPr txBox="1"/>
            <p:nvPr/>
          </p:nvSpPr>
          <p:spPr>
            <a:xfrm>
              <a:off x="530490" y="5405151"/>
              <a:ext cx="134043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Our History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8531764-7628-4F81-9C35-FB3341E0E0F0}"/>
                </a:ext>
              </a:extLst>
            </p:cNvPr>
            <p:cNvSpPr txBox="1"/>
            <p:nvPr/>
          </p:nvSpPr>
          <p:spPr>
            <a:xfrm>
              <a:off x="530490" y="5721572"/>
              <a:ext cx="29979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a Short Summary for this Slide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ED9DFF0F-C335-4816-87E0-BEA83A5E8067}"/>
              </a:ext>
            </a:extLst>
          </p:cNvPr>
          <p:cNvGrpSpPr/>
          <p:nvPr/>
        </p:nvGrpSpPr>
        <p:grpSpPr>
          <a:xfrm>
            <a:off x="6378939" y="2560320"/>
            <a:ext cx="5287843" cy="678561"/>
            <a:chOff x="6378939" y="2560320"/>
            <a:chExt cx="5287843" cy="678561"/>
          </a:xfrm>
        </p:grpSpPr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E56A3AA6-06DD-4C6F-A697-EBD821392BCD}"/>
                </a:ext>
              </a:extLst>
            </p:cNvPr>
            <p:cNvSpPr/>
            <p:nvPr/>
          </p:nvSpPr>
          <p:spPr>
            <a:xfrm>
              <a:off x="6459711" y="3229356"/>
              <a:ext cx="5086063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803E441-FC17-4882-B39A-ADAC65AF6E3B}"/>
                </a:ext>
              </a:extLst>
            </p:cNvPr>
            <p:cNvSpPr txBox="1"/>
            <p:nvPr/>
          </p:nvSpPr>
          <p:spPr>
            <a:xfrm>
              <a:off x="11275328" y="2736310"/>
              <a:ext cx="391454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05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06B44E6-4D73-44A5-BA9F-4920E18676D9}"/>
                </a:ext>
              </a:extLst>
            </p:cNvPr>
            <p:cNvSpPr txBox="1"/>
            <p:nvPr/>
          </p:nvSpPr>
          <p:spPr>
            <a:xfrm>
              <a:off x="6378939" y="2560320"/>
              <a:ext cx="145424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Pricing Slide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E7DD9FD-EA3E-49E8-983D-7B5FC42820E3}"/>
                </a:ext>
              </a:extLst>
            </p:cNvPr>
            <p:cNvSpPr txBox="1"/>
            <p:nvPr/>
          </p:nvSpPr>
          <p:spPr>
            <a:xfrm>
              <a:off x="6378939" y="2876835"/>
              <a:ext cx="29979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a Short Summary for this Slide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DDE7615A-31A0-4F67-BE8E-B41D96353E20}"/>
              </a:ext>
            </a:extLst>
          </p:cNvPr>
          <p:cNvGrpSpPr/>
          <p:nvPr/>
        </p:nvGrpSpPr>
        <p:grpSpPr>
          <a:xfrm>
            <a:off x="6378748" y="3508629"/>
            <a:ext cx="5248123" cy="678561"/>
            <a:chOff x="6378748" y="3508629"/>
            <a:chExt cx="5248123" cy="678561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B9B20F79-85B6-4395-A524-CC01F4CEB545}"/>
                </a:ext>
              </a:extLst>
            </p:cNvPr>
            <p:cNvSpPr/>
            <p:nvPr/>
          </p:nvSpPr>
          <p:spPr>
            <a:xfrm>
              <a:off x="6459711" y="4177665"/>
              <a:ext cx="5086063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FE15447B-8249-43C9-B91E-103648332637}"/>
                </a:ext>
              </a:extLst>
            </p:cNvPr>
            <p:cNvSpPr txBox="1"/>
            <p:nvPr/>
          </p:nvSpPr>
          <p:spPr>
            <a:xfrm>
              <a:off x="11229005" y="3689604"/>
              <a:ext cx="397866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06</a:t>
              </a: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DCCCC33-CF95-47F6-9008-8D0F16DF988F}"/>
                </a:ext>
              </a:extLst>
            </p:cNvPr>
            <p:cNvSpPr txBox="1"/>
            <p:nvPr/>
          </p:nvSpPr>
          <p:spPr>
            <a:xfrm>
              <a:off x="6378939" y="3508629"/>
              <a:ext cx="1888659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Our Infographics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F1A9E3EE-F1BF-4171-9D21-33FDECB6B4A0}"/>
                </a:ext>
              </a:extLst>
            </p:cNvPr>
            <p:cNvSpPr txBox="1"/>
            <p:nvPr/>
          </p:nvSpPr>
          <p:spPr>
            <a:xfrm>
              <a:off x="6378748" y="3825049"/>
              <a:ext cx="29979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a Short Summary for this Slide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C7A6431-EEAB-4984-B2C0-3216FC785DFC}"/>
              </a:ext>
            </a:extLst>
          </p:cNvPr>
          <p:cNvGrpSpPr/>
          <p:nvPr/>
        </p:nvGrpSpPr>
        <p:grpSpPr>
          <a:xfrm>
            <a:off x="6378939" y="4456842"/>
            <a:ext cx="5237630" cy="697611"/>
            <a:chOff x="6378939" y="4456842"/>
            <a:chExt cx="5237630" cy="697611"/>
          </a:xfrm>
        </p:grpSpPr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9CEC8A3-FA5F-43A2-B5E5-219AEA639DBA}"/>
                </a:ext>
              </a:extLst>
            </p:cNvPr>
            <p:cNvSpPr/>
            <p:nvPr/>
          </p:nvSpPr>
          <p:spPr>
            <a:xfrm>
              <a:off x="6459711" y="5144928"/>
              <a:ext cx="5086063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B4D46D1C-D183-4B5D-942E-024911B6718E}"/>
                </a:ext>
              </a:extLst>
            </p:cNvPr>
            <p:cNvSpPr txBox="1"/>
            <p:nvPr/>
          </p:nvSpPr>
          <p:spPr>
            <a:xfrm>
              <a:off x="11226719" y="4637913"/>
              <a:ext cx="389850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07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06A5803E-85FC-419B-B5FA-BBD96331B2FA}"/>
                </a:ext>
              </a:extLst>
            </p:cNvPr>
            <p:cNvSpPr txBox="1"/>
            <p:nvPr/>
          </p:nvSpPr>
          <p:spPr>
            <a:xfrm>
              <a:off x="6378939" y="4456842"/>
              <a:ext cx="167385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Client Reviews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8C5175A5-C9C3-4F8A-938B-40E047F26F5E}"/>
                </a:ext>
              </a:extLst>
            </p:cNvPr>
            <p:cNvSpPr txBox="1"/>
            <p:nvPr/>
          </p:nvSpPr>
          <p:spPr>
            <a:xfrm>
              <a:off x="6378939" y="4773358"/>
              <a:ext cx="29979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a Short Summary for this Slide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A52FB8E-2D8B-4AB9-B74E-B0B93AC76E04}"/>
              </a:ext>
            </a:extLst>
          </p:cNvPr>
          <p:cNvGrpSpPr/>
          <p:nvPr/>
        </p:nvGrpSpPr>
        <p:grpSpPr>
          <a:xfrm>
            <a:off x="6378939" y="5405151"/>
            <a:ext cx="5242375" cy="716661"/>
            <a:chOff x="6378939" y="5405151"/>
            <a:chExt cx="5242375" cy="716661"/>
          </a:xfrm>
        </p:grpSpPr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E9C0F648-D603-4C1D-91A7-EE526411D844}"/>
                </a:ext>
              </a:extLst>
            </p:cNvPr>
            <p:cNvSpPr/>
            <p:nvPr/>
          </p:nvSpPr>
          <p:spPr>
            <a:xfrm>
              <a:off x="6459711" y="6112287"/>
              <a:ext cx="5086063" cy="9525"/>
            </a:xfrm>
            <a:custGeom>
              <a:avLst/>
              <a:gdLst>
                <a:gd name="connsiteX0" fmla="*/ 5086064 w 5086063"/>
                <a:gd name="connsiteY0" fmla="*/ 9525 h 9525"/>
                <a:gd name="connsiteX1" fmla="*/ 5029200 w 5086063"/>
                <a:gd name="connsiteY1" fmla="*/ 9525 h 9525"/>
                <a:gd name="connsiteX2" fmla="*/ 5029200 w 5086063"/>
                <a:gd name="connsiteY2" fmla="*/ 0 h 9525"/>
                <a:gd name="connsiteX3" fmla="*/ 5086064 w 5086063"/>
                <a:gd name="connsiteY3" fmla="*/ 0 h 9525"/>
                <a:gd name="connsiteX4" fmla="*/ 5086064 w 5086063"/>
                <a:gd name="connsiteY4" fmla="*/ 9525 h 9525"/>
                <a:gd name="connsiteX5" fmla="*/ 4972050 w 5086063"/>
                <a:gd name="connsiteY5" fmla="*/ 9525 h 9525"/>
                <a:gd name="connsiteX6" fmla="*/ 4914900 w 5086063"/>
                <a:gd name="connsiteY6" fmla="*/ 9525 h 9525"/>
                <a:gd name="connsiteX7" fmla="*/ 4914900 w 5086063"/>
                <a:gd name="connsiteY7" fmla="*/ 0 h 9525"/>
                <a:gd name="connsiteX8" fmla="*/ 4972050 w 5086063"/>
                <a:gd name="connsiteY8" fmla="*/ 0 h 9525"/>
                <a:gd name="connsiteX9" fmla="*/ 4972050 w 5086063"/>
                <a:gd name="connsiteY9" fmla="*/ 9525 h 9525"/>
                <a:gd name="connsiteX10" fmla="*/ 4857750 w 5086063"/>
                <a:gd name="connsiteY10" fmla="*/ 9525 h 9525"/>
                <a:gd name="connsiteX11" fmla="*/ 4800600 w 5086063"/>
                <a:gd name="connsiteY11" fmla="*/ 9525 h 9525"/>
                <a:gd name="connsiteX12" fmla="*/ 4800600 w 5086063"/>
                <a:gd name="connsiteY12" fmla="*/ 0 h 9525"/>
                <a:gd name="connsiteX13" fmla="*/ 4857750 w 5086063"/>
                <a:gd name="connsiteY13" fmla="*/ 0 h 9525"/>
                <a:gd name="connsiteX14" fmla="*/ 4857750 w 5086063"/>
                <a:gd name="connsiteY14" fmla="*/ 9525 h 9525"/>
                <a:gd name="connsiteX15" fmla="*/ 4743450 w 5086063"/>
                <a:gd name="connsiteY15" fmla="*/ 9525 h 9525"/>
                <a:gd name="connsiteX16" fmla="*/ 4686300 w 5086063"/>
                <a:gd name="connsiteY16" fmla="*/ 9525 h 9525"/>
                <a:gd name="connsiteX17" fmla="*/ 4686300 w 5086063"/>
                <a:gd name="connsiteY17" fmla="*/ 0 h 9525"/>
                <a:gd name="connsiteX18" fmla="*/ 4743450 w 5086063"/>
                <a:gd name="connsiteY18" fmla="*/ 0 h 9525"/>
                <a:gd name="connsiteX19" fmla="*/ 4743450 w 5086063"/>
                <a:gd name="connsiteY19" fmla="*/ 9525 h 9525"/>
                <a:gd name="connsiteX20" fmla="*/ 4629150 w 5086063"/>
                <a:gd name="connsiteY20" fmla="*/ 9525 h 9525"/>
                <a:gd name="connsiteX21" fmla="*/ 4572000 w 5086063"/>
                <a:gd name="connsiteY21" fmla="*/ 9525 h 9525"/>
                <a:gd name="connsiteX22" fmla="*/ 4572000 w 5086063"/>
                <a:gd name="connsiteY22" fmla="*/ 0 h 9525"/>
                <a:gd name="connsiteX23" fmla="*/ 4629150 w 5086063"/>
                <a:gd name="connsiteY23" fmla="*/ 0 h 9525"/>
                <a:gd name="connsiteX24" fmla="*/ 4629150 w 5086063"/>
                <a:gd name="connsiteY24" fmla="*/ 9525 h 9525"/>
                <a:gd name="connsiteX25" fmla="*/ 4514850 w 5086063"/>
                <a:gd name="connsiteY25" fmla="*/ 9525 h 9525"/>
                <a:gd name="connsiteX26" fmla="*/ 4457700 w 5086063"/>
                <a:gd name="connsiteY26" fmla="*/ 9525 h 9525"/>
                <a:gd name="connsiteX27" fmla="*/ 4457700 w 5086063"/>
                <a:gd name="connsiteY27" fmla="*/ 0 h 9525"/>
                <a:gd name="connsiteX28" fmla="*/ 4514850 w 5086063"/>
                <a:gd name="connsiteY28" fmla="*/ 0 h 9525"/>
                <a:gd name="connsiteX29" fmla="*/ 4514850 w 5086063"/>
                <a:gd name="connsiteY29" fmla="*/ 9525 h 9525"/>
                <a:gd name="connsiteX30" fmla="*/ 4400550 w 5086063"/>
                <a:gd name="connsiteY30" fmla="*/ 9525 h 9525"/>
                <a:gd name="connsiteX31" fmla="*/ 4343400 w 5086063"/>
                <a:gd name="connsiteY31" fmla="*/ 9525 h 9525"/>
                <a:gd name="connsiteX32" fmla="*/ 4343400 w 5086063"/>
                <a:gd name="connsiteY32" fmla="*/ 0 h 9525"/>
                <a:gd name="connsiteX33" fmla="*/ 4400550 w 5086063"/>
                <a:gd name="connsiteY33" fmla="*/ 0 h 9525"/>
                <a:gd name="connsiteX34" fmla="*/ 4400550 w 5086063"/>
                <a:gd name="connsiteY34" fmla="*/ 9525 h 9525"/>
                <a:gd name="connsiteX35" fmla="*/ 4286250 w 5086063"/>
                <a:gd name="connsiteY35" fmla="*/ 9525 h 9525"/>
                <a:gd name="connsiteX36" fmla="*/ 4229100 w 5086063"/>
                <a:gd name="connsiteY36" fmla="*/ 9525 h 9525"/>
                <a:gd name="connsiteX37" fmla="*/ 4229100 w 5086063"/>
                <a:gd name="connsiteY37" fmla="*/ 0 h 9525"/>
                <a:gd name="connsiteX38" fmla="*/ 4286250 w 5086063"/>
                <a:gd name="connsiteY38" fmla="*/ 0 h 9525"/>
                <a:gd name="connsiteX39" fmla="*/ 4286250 w 5086063"/>
                <a:gd name="connsiteY39" fmla="*/ 9525 h 9525"/>
                <a:gd name="connsiteX40" fmla="*/ 4171950 w 5086063"/>
                <a:gd name="connsiteY40" fmla="*/ 9525 h 9525"/>
                <a:gd name="connsiteX41" fmla="*/ 4114800 w 5086063"/>
                <a:gd name="connsiteY41" fmla="*/ 9525 h 9525"/>
                <a:gd name="connsiteX42" fmla="*/ 4114800 w 5086063"/>
                <a:gd name="connsiteY42" fmla="*/ 0 h 9525"/>
                <a:gd name="connsiteX43" fmla="*/ 4171950 w 5086063"/>
                <a:gd name="connsiteY43" fmla="*/ 0 h 9525"/>
                <a:gd name="connsiteX44" fmla="*/ 4171950 w 5086063"/>
                <a:gd name="connsiteY44" fmla="*/ 9525 h 9525"/>
                <a:gd name="connsiteX45" fmla="*/ 4057650 w 5086063"/>
                <a:gd name="connsiteY45" fmla="*/ 9525 h 9525"/>
                <a:gd name="connsiteX46" fmla="*/ 4000500 w 5086063"/>
                <a:gd name="connsiteY46" fmla="*/ 9525 h 9525"/>
                <a:gd name="connsiteX47" fmla="*/ 4000500 w 5086063"/>
                <a:gd name="connsiteY47" fmla="*/ 0 h 9525"/>
                <a:gd name="connsiteX48" fmla="*/ 4057650 w 5086063"/>
                <a:gd name="connsiteY48" fmla="*/ 0 h 9525"/>
                <a:gd name="connsiteX49" fmla="*/ 4057650 w 5086063"/>
                <a:gd name="connsiteY49" fmla="*/ 9525 h 9525"/>
                <a:gd name="connsiteX50" fmla="*/ 3943350 w 5086063"/>
                <a:gd name="connsiteY50" fmla="*/ 9525 h 9525"/>
                <a:gd name="connsiteX51" fmla="*/ 3886200 w 5086063"/>
                <a:gd name="connsiteY51" fmla="*/ 9525 h 9525"/>
                <a:gd name="connsiteX52" fmla="*/ 3886200 w 5086063"/>
                <a:gd name="connsiteY52" fmla="*/ 0 h 9525"/>
                <a:gd name="connsiteX53" fmla="*/ 3943350 w 5086063"/>
                <a:gd name="connsiteY53" fmla="*/ 0 h 9525"/>
                <a:gd name="connsiteX54" fmla="*/ 3943350 w 5086063"/>
                <a:gd name="connsiteY54" fmla="*/ 9525 h 9525"/>
                <a:gd name="connsiteX55" fmla="*/ 3829050 w 5086063"/>
                <a:gd name="connsiteY55" fmla="*/ 9525 h 9525"/>
                <a:gd name="connsiteX56" fmla="*/ 3771900 w 5086063"/>
                <a:gd name="connsiteY56" fmla="*/ 9525 h 9525"/>
                <a:gd name="connsiteX57" fmla="*/ 3771900 w 5086063"/>
                <a:gd name="connsiteY57" fmla="*/ 0 h 9525"/>
                <a:gd name="connsiteX58" fmla="*/ 3829050 w 5086063"/>
                <a:gd name="connsiteY58" fmla="*/ 0 h 9525"/>
                <a:gd name="connsiteX59" fmla="*/ 3829050 w 5086063"/>
                <a:gd name="connsiteY59" fmla="*/ 9525 h 9525"/>
                <a:gd name="connsiteX60" fmla="*/ 3714750 w 5086063"/>
                <a:gd name="connsiteY60" fmla="*/ 9525 h 9525"/>
                <a:gd name="connsiteX61" fmla="*/ 3657600 w 5086063"/>
                <a:gd name="connsiteY61" fmla="*/ 9525 h 9525"/>
                <a:gd name="connsiteX62" fmla="*/ 3657600 w 5086063"/>
                <a:gd name="connsiteY62" fmla="*/ 0 h 9525"/>
                <a:gd name="connsiteX63" fmla="*/ 3714750 w 5086063"/>
                <a:gd name="connsiteY63" fmla="*/ 0 h 9525"/>
                <a:gd name="connsiteX64" fmla="*/ 3714750 w 5086063"/>
                <a:gd name="connsiteY64" fmla="*/ 9525 h 9525"/>
                <a:gd name="connsiteX65" fmla="*/ 3600450 w 5086063"/>
                <a:gd name="connsiteY65" fmla="*/ 9525 h 9525"/>
                <a:gd name="connsiteX66" fmla="*/ 3543300 w 5086063"/>
                <a:gd name="connsiteY66" fmla="*/ 9525 h 9525"/>
                <a:gd name="connsiteX67" fmla="*/ 3543300 w 5086063"/>
                <a:gd name="connsiteY67" fmla="*/ 0 h 9525"/>
                <a:gd name="connsiteX68" fmla="*/ 3600450 w 5086063"/>
                <a:gd name="connsiteY68" fmla="*/ 0 h 9525"/>
                <a:gd name="connsiteX69" fmla="*/ 3600450 w 5086063"/>
                <a:gd name="connsiteY69" fmla="*/ 9525 h 9525"/>
                <a:gd name="connsiteX70" fmla="*/ 3486150 w 5086063"/>
                <a:gd name="connsiteY70" fmla="*/ 9525 h 9525"/>
                <a:gd name="connsiteX71" fmla="*/ 3429000 w 5086063"/>
                <a:gd name="connsiteY71" fmla="*/ 9525 h 9525"/>
                <a:gd name="connsiteX72" fmla="*/ 3429000 w 5086063"/>
                <a:gd name="connsiteY72" fmla="*/ 0 h 9525"/>
                <a:gd name="connsiteX73" fmla="*/ 3486150 w 5086063"/>
                <a:gd name="connsiteY73" fmla="*/ 0 h 9525"/>
                <a:gd name="connsiteX74" fmla="*/ 3486150 w 5086063"/>
                <a:gd name="connsiteY74" fmla="*/ 9525 h 9525"/>
                <a:gd name="connsiteX75" fmla="*/ 3371850 w 5086063"/>
                <a:gd name="connsiteY75" fmla="*/ 9525 h 9525"/>
                <a:gd name="connsiteX76" fmla="*/ 3314700 w 5086063"/>
                <a:gd name="connsiteY76" fmla="*/ 9525 h 9525"/>
                <a:gd name="connsiteX77" fmla="*/ 3314700 w 5086063"/>
                <a:gd name="connsiteY77" fmla="*/ 0 h 9525"/>
                <a:gd name="connsiteX78" fmla="*/ 3371850 w 5086063"/>
                <a:gd name="connsiteY78" fmla="*/ 0 h 9525"/>
                <a:gd name="connsiteX79" fmla="*/ 3371850 w 5086063"/>
                <a:gd name="connsiteY79" fmla="*/ 9525 h 9525"/>
                <a:gd name="connsiteX80" fmla="*/ 3257550 w 5086063"/>
                <a:gd name="connsiteY80" fmla="*/ 9525 h 9525"/>
                <a:gd name="connsiteX81" fmla="*/ 3200400 w 5086063"/>
                <a:gd name="connsiteY81" fmla="*/ 9525 h 9525"/>
                <a:gd name="connsiteX82" fmla="*/ 3200400 w 5086063"/>
                <a:gd name="connsiteY82" fmla="*/ 0 h 9525"/>
                <a:gd name="connsiteX83" fmla="*/ 3257550 w 5086063"/>
                <a:gd name="connsiteY83" fmla="*/ 0 h 9525"/>
                <a:gd name="connsiteX84" fmla="*/ 3257550 w 5086063"/>
                <a:gd name="connsiteY84" fmla="*/ 9525 h 9525"/>
                <a:gd name="connsiteX85" fmla="*/ 3143250 w 5086063"/>
                <a:gd name="connsiteY85" fmla="*/ 9525 h 9525"/>
                <a:gd name="connsiteX86" fmla="*/ 3086100 w 5086063"/>
                <a:gd name="connsiteY86" fmla="*/ 9525 h 9525"/>
                <a:gd name="connsiteX87" fmla="*/ 3086100 w 5086063"/>
                <a:gd name="connsiteY87" fmla="*/ 0 h 9525"/>
                <a:gd name="connsiteX88" fmla="*/ 3143250 w 5086063"/>
                <a:gd name="connsiteY88" fmla="*/ 0 h 9525"/>
                <a:gd name="connsiteX89" fmla="*/ 3143250 w 5086063"/>
                <a:gd name="connsiteY89" fmla="*/ 9525 h 9525"/>
                <a:gd name="connsiteX90" fmla="*/ 3028950 w 5086063"/>
                <a:gd name="connsiteY90" fmla="*/ 9525 h 9525"/>
                <a:gd name="connsiteX91" fmla="*/ 2971800 w 5086063"/>
                <a:gd name="connsiteY91" fmla="*/ 9525 h 9525"/>
                <a:gd name="connsiteX92" fmla="*/ 2971800 w 5086063"/>
                <a:gd name="connsiteY92" fmla="*/ 0 h 9525"/>
                <a:gd name="connsiteX93" fmla="*/ 3028950 w 5086063"/>
                <a:gd name="connsiteY93" fmla="*/ 0 h 9525"/>
                <a:gd name="connsiteX94" fmla="*/ 3028950 w 5086063"/>
                <a:gd name="connsiteY94" fmla="*/ 9525 h 9525"/>
                <a:gd name="connsiteX95" fmla="*/ 2914650 w 5086063"/>
                <a:gd name="connsiteY95" fmla="*/ 9525 h 9525"/>
                <a:gd name="connsiteX96" fmla="*/ 2857500 w 5086063"/>
                <a:gd name="connsiteY96" fmla="*/ 9525 h 9525"/>
                <a:gd name="connsiteX97" fmla="*/ 2857500 w 5086063"/>
                <a:gd name="connsiteY97" fmla="*/ 0 h 9525"/>
                <a:gd name="connsiteX98" fmla="*/ 2914650 w 5086063"/>
                <a:gd name="connsiteY98" fmla="*/ 0 h 9525"/>
                <a:gd name="connsiteX99" fmla="*/ 2914650 w 5086063"/>
                <a:gd name="connsiteY99" fmla="*/ 9525 h 9525"/>
                <a:gd name="connsiteX100" fmla="*/ 2800350 w 5086063"/>
                <a:gd name="connsiteY100" fmla="*/ 9525 h 9525"/>
                <a:gd name="connsiteX101" fmla="*/ 2743200 w 5086063"/>
                <a:gd name="connsiteY101" fmla="*/ 9525 h 9525"/>
                <a:gd name="connsiteX102" fmla="*/ 2743200 w 5086063"/>
                <a:gd name="connsiteY102" fmla="*/ 0 h 9525"/>
                <a:gd name="connsiteX103" fmla="*/ 2800350 w 5086063"/>
                <a:gd name="connsiteY103" fmla="*/ 0 h 9525"/>
                <a:gd name="connsiteX104" fmla="*/ 2800350 w 5086063"/>
                <a:gd name="connsiteY104" fmla="*/ 9525 h 9525"/>
                <a:gd name="connsiteX105" fmla="*/ 2686050 w 5086063"/>
                <a:gd name="connsiteY105" fmla="*/ 9525 h 9525"/>
                <a:gd name="connsiteX106" fmla="*/ 2628900 w 5086063"/>
                <a:gd name="connsiteY106" fmla="*/ 9525 h 9525"/>
                <a:gd name="connsiteX107" fmla="*/ 2628900 w 5086063"/>
                <a:gd name="connsiteY107" fmla="*/ 0 h 9525"/>
                <a:gd name="connsiteX108" fmla="*/ 2686050 w 5086063"/>
                <a:gd name="connsiteY108" fmla="*/ 0 h 9525"/>
                <a:gd name="connsiteX109" fmla="*/ 2686050 w 5086063"/>
                <a:gd name="connsiteY109" fmla="*/ 9525 h 9525"/>
                <a:gd name="connsiteX110" fmla="*/ 2571750 w 5086063"/>
                <a:gd name="connsiteY110" fmla="*/ 9525 h 9525"/>
                <a:gd name="connsiteX111" fmla="*/ 2514600 w 5086063"/>
                <a:gd name="connsiteY111" fmla="*/ 9525 h 9525"/>
                <a:gd name="connsiteX112" fmla="*/ 2514600 w 5086063"/>
                <a:gd name="connsiteY112" fmla="*/ 0 h 9525"/>
                <a:gd name="connsiteX113" fmla="*/ 2571750 w 5086063"/>
                <a:gd name="connsiteY113" fmla="*/ 0 h 9525"/>
                <a:gd name="connsiteX114" fmla="*/ 2571750 w 5086063"/>
                <a:gd name="connsiteY114" fmla="*/ 9525 h 9525"/>
                <a:gd name="connsiteX115" fmla="*/ 2457450 w 5086063"/>
                <a:gd name="connsiteY115" fmla="*/ 9525 h 9525"/>
                <a:gd name="connsiteX116" fmla="*/ 2400300 w 5086063"/>
                <a:gd name="connsiteY116" fmla="*/ 9525 h 9525"/>
                <a:gd name="connsiteX117" fmla="*/ 2400300 w 5086063"/>
                <a:gd name="connsiteY117" fmla="*/ 0 h 9525"/>
                <a:gd name="connsiteX118" fmla="*/ 2457450 w 5086063"/>
                <a:gd name="connsiteY118" fmla="*/ 0 h 9525"/>
                <a:gd name="connsiteX119" fmla="*/ 2457450 w 5086063"/>
                <a:gd name="connsiteY119" fmla="*/ 9525 h 9525"/>
                <a:gd name="connsiteX120" fmla="*/ 2343150 w 5086063"/>
                <a:gd name="connsiteY120" fmla="*/ 9525 h 9525"/>
                <a:gd name="connsiteX121" fmla="*/ 2286000 w 5086063"/>
                <a:gd name="connsiteY121" fmla="*/ 9525 h 9525"/>
                <a:gd name="connsiteX122" fmla="*/ 2286000 w 5086063"/>
                <a:gd name="connsiteY122" fmla="*/ 0 h 9525"/>
                <a:gd name="connsiteX123" fmla="*/ 2343150 w 5086063"/>
                <a:gd name="connsiteY123" fmla="*/ 0 h 9525"/>
                <a:gd name="connsiteX124" fmla="*/ 2343150 w 5086063"/>
                <a:gd name="connsiteY124" fmla="*/ 9525 h 9525"/>
                <a:gd name="connsiteX125" fmla="*/ 2228850 w 5086063"/>
                <a:gd name="connsiteY125" fmla="*/ 9525 h 9525"/>
                <a:gd name="connsiteX126" fmla="*/ 2171700 w 5086063"/>
                <a:gd name="connsiteY126" fmla="*/ 9525 h 9525"/>
                <a:gd name="connsiteX127" fmla="*/ 2171700 w 5086063"/>
                <a:gd name="connsiteY127" fmla="*/ 0 h 9525"/>
                <a:gd name="connsiteX128" fmla="*/ 2228850 w 5086063"/>
                <a:gd name="connsiteY128" fmla="*/ 0 h 9525"/>
                <a:gd name="connsiteX129" fmla="*/ 2228850 w 5086063"/>
                <a:gd name="connsiteY129" fmla="*/ 9525 h 9525"/>
                <a:gd name="connsiteX130" fmla="*/ 2114550 w 5086063"/>
                <a:gd name="connsiteY130" fmla="*/ 9525 h 9525"/>
                <a:gd name="connsiteX131" fmla="*/ 2057400 w 5086063"/>
                <a:gd name="connsiteY131" fmla="*/ 9525 h 9525"/>
                <a:gd name="connsiteX132" fmla="*/ 2057400 w 5086063"/>
                <a:gd name="connsiteY132" fmla="*/ 0 h 9525"/>
                <a:gd name="connsiteX133" fmla="*/ 2114550 w 5086063"/>
                <a:gd name="connsiteY133" fmla="*/ 0 h 9525"/>
                <a:gd name="connsiteX134" fmla="*/ 2114550 w 5086063"/>
                <a:gd name="connsiteY134" fmla="*/ 9525 h 9525"/>
                <a:gd name="connsiteX135" fmla="*/ 2000250 w 5086063"/>
                <a:gd name="connsiteY135" fmla="*/ 9525 h 9525"/>
                <a:gd name="connsiteX136" fmla="*/ 1943100 w 5086063"/>
                <a:gd name="connsiteY136" fmla="*/ 9525 h 9525"/>
                <a:gd name="connsiteX137" fmla="*/ 1943100 w 5086063"/>
                <a:gd name="connsiteY137" fmla="*/ 0 h 9525"/>
                <a:gd name="connsiteX138" fmla="*/ 2000250 w 5086063"/>
                <a:gd name="connsiteY138" fmla="*/ 0 h 9525"/>
                <a:gd name="connsiteX139" fmla="*/ 2000250 w 5086063"/>
                <a:gd name="connsiteY139" fmla="*/ 9525 h 9525"/>
                <a:gd name="connsiteX140" fmla="*/ 1885950 w 5086063"/>
                <a:gd name="connsiteY140" fmla="*/ 9525 h 9525"/>
                <a:gd name="connsiteX141" fmla="*/ 1828800 w 5086063"/>
                <a:gd name="connsiteY141" fmla="*/ 9525 h 9525"/>
                <a:gd name="connsiteX142" fmla="*/ 1828800 w 5086063"/>
                <a:gd name="connsiteY142" fmla="*/ 0 h 9525"/>
                <a:gd name="connsiteX143" fmla="*/ 1885950 w 5086063"/>
                <a:gd name="connsiteY143" fmla="*/ 0 h 9525"/>
                <a:gd name="connsiteX144" fmla="*/ 1885950 w 5086063"/>
                <a:gd name="connsiteY144" fmla="*/ 9525 h 9525"/>
                <a:gd name="connsiteX145" fmla="*/ 1771650 w 5086063"/>
                <a:gd name="connsiteY145" fmla="*/ 9525 h 9525"/>
                <a:gd name="connsiteX146" fmla="*/ 1714500 w 5086063"/>
                <a:gd name="connsiteY146" fmla="*/ 9525 h 9525"/>
                <a:gd name="connsiteX147" fmla="*/ 1714500 w 5086063"/>
                <a:gd name="connsiteY147" fmla="*/ 0 h 9525"/>
                <a:gd name="connsiteX148" fmla="*/ 1771650 w 5086063"/>
                <a:gd name="connsiteY148" fmla="*/ 0 h 9525"/>
                <a:gd name="connsiteX149" fmla="*/ 1771650 w 5086063"/>
                <a:gd name="connsiteY149" fmla="*/ 9525 h 9525"/>
                <a:gd name="connsiteX150" fmla="*/ 1657350 w 5086063"/>
                <a:gd name="connsiteY150" fmla="*/ 9525 h 9525"/>
                <a:gd name="connsiteX151" fmla="*/ 1600200 w 5086063"/>
                <a:gd name="connsiteY151" fmla="*/ 9525 h 9525"/>
                <a:gd name="connsiteX152" fmla="*/ 1600200 w 5086063"/>
                <a:gd name="connsiteY152" fmla="*/ 0 h 9525"/>
                <a:gd name="connsiteX153" fmla="*/ 1657350 w 5086063"/>
                <a:gd name="connsiteY153" fmla="*/ 0 h 9525"/>
                <a:gd name="connsiteX154" fmla="*/ 1657350 w 5086063"/>
                <a:gd name="connsiteY154" fmla="*/ 9525 h 9525"/>
                <a:gd name="connsiteX155" fmla="*/ 1543050 w 5086063"/>
                <a:gd name="connsiteY155" fmla="*/ 9525 h 9525"/>
                <a:gd name="connsiteX156" fmla="*/ 1485900 w 5086063"/>
                <a:gd name="connsiteY156" fmla="*/ 9525 h 9525"/>
                <a:gd name="connsiteX157" fmla="*/ 1485900 w 5086063"/>
                <a:gd name="connsiteY157" fmla="*/ 0 h 9525"/>
                <a:gd name="connsiteX158" fmla="*/ 1543050 w 5086063"/>
                <a:gd name="connsiteY158" fmla="*/ 0 h 9525"/>
                <a:gd name="connsiteX159" fmla="*/ 1543050 w 5086063"/>
                <a:gd name="connsiteY159" fmla="*/ 9525 h 9525"/>
                <a:gd name="connsiteX160" fmla="*/ 1428750 w 5086063"/>
                <a:gd name="connsiteY160" fmla="*/ 9525 h 9525"/>
                <a:gd name="connsiteX161" fmla="*/ 1371600 w 5086063"/>
                <a:gd name="connsiteY161" fmla="*/ 9525 h 9525"/>
                <a:gd name="connsiteX162" fmla="*/ 1371600 w 5086063"/>
                <a:gd name="connsiteY162" fmla="*/ 0 h 9525"/>
                <a:gd name="connsiteX163" fmla="*/ 1428750 w 5086063"/>
                <a:gd name="connsiteY163" fmla="*/ 0 h 9525"/>
                <a:gd name="connsiteX164" fmla="*/ 1428750 w 5086063"/>
                <a:gd name="connsiteY164" fmla="*/ 9525 h 9525"/>
                <a:gd name="connsiteX165" fmla="*/ 1314450 w 5086063"/>
                <a:gd name="connsiteY165" fmla="*/ 9525 h 9525"/>
                <a:gd name="connsiteX166" fmla="*/ 1257300 w 5086063"/>
                <a:gd name="connsiteY166" fmla="*/ 9525 h 9525"/>
                <a:gd name="connsiteX167" fmla="*/ 1257300 w 5086063"/>
                <a:gd name="connsiteY167" fmla="*/ 0 h 9525"/>
                <a:gd name="connsiteX168" fmla="*/ 1314450 w 5086063"/>
                <a:gd name="connsiteY168" fmla="*/ 0 h 9525"/>
                <a:gd name="connsiteX169" fmla="*/ 1314450 w 5086063"/>
                <a:gd name="connsiteY169" fmla="*/ 9525 h 9525"/>
                <a:gd name="connsiteX170" fmla="*/ 1200150 w 5086063"/>
                <a:gd name="connsiteY170" fmla="*/ 9525 h 9525"/>
                <a:gd name="connsiteX171" fmla="*/ 1143000 w 5086063"/>
                <a:gd name="connsiteY171" fmla="*/ 9525 h 9525"/>
                <a:gd name="connsiteX172" fmla="*/ 1143000 w 5086063"/>
                <a:gd name="connsiteY172" fmla="*/ 0 h 9525"/>
                <a:gd name="connsiteX173" fmla="*/ 1200150 w 5086063"/>
                <a:gd name="connsiteY173" fmla="*/ 0 h 9525"/>
                <a:gd name="connsiteX174" fmla="*/ 1200150 w 5086063"/>
                <a:gd name="connsiteY174" fmla="*/ 9525 h 9525"/>
                <a:gd name="connsiteX175" fmla="*/ 1085850 w 5086063"/>
                <a:gd name="connsiteY175" fmla="*/ 9525 h 9525"/>
                <a:gd name="connsiteX176" fmla="*/ 1028700 w 5086063"/>
                <a:gd name="connsiteY176" fmla="*/ 9525 h 9525"/>
                <a:gd name="connsiteX177" fmla="*/ 1028700 w 5086063"/>
                <a:gd name="connsiteY177" fmla="*/ 0 h 9525"/>
                <a:gd name="connsiteX178" fmla="*/ 1085850 w 5086063"/>
                <a:gd name="connsiteY178" fmla="*/ 0 h 9525"/>
                <a:gd name="connsiteX179" fmla="*/ 1085850 w 5086063"/>
                <a:gd name="connsiteY179" fmla="*/ 9525 h 9525"/>
                <a:gd name="connsiteX180" fmla="*/ 971550 w 5086063"/>
                <a:gd name="connsiteY180" fmla="*/ 9525 h 9525"/>
                <a:gd name="connsiteX181" fmla="*/ 914400 w 5086063"/>
                <a:gd name="connsiteY181" fmla="*/ 9525 h 9525"/>
                <a:gd name="connsiteX182" fmla="*/ 914400 w 5086063"/>
                <a:gd name="connsiteY182" fmla="*/ 0 h 9525"/>
                <a:gd name="connsiteX183" fmla="*/ 971550 w 5086063"/>
                <a:gd name="connsiteY183" fmla="*/ 0 h 9525"/>
                <a:gd name="connsiteX184" fmla="*/ 971550 w 5086063"/>
                <a:gd name="connsiteY184" fmla="*/ 9525 h 9525"/>
                <a:gd name="connsiteX185" fmla="*/ 857250 w 5086063"/>
                <a:gd name="connsiteY185" fmla="*/ 9525 h 9525"/>
                <a:gd name="connsiteX186" fmla="*/ 800100 w 5086063"/>
                <a:gd name="connsiteY186" fmla="*/ 9525 h 9525"/>
                <a:gd name="connsiteX187" fmla="*/ 800100 w 5086063"/>
                <a:gd name="connsiteY187" fmla="*/ 0 h 9525"/>
                <a:gd name="connsiteX188" fmla="*/ 857250 w 5086063"/>
                <a:gd name="connsiteY188" fmla="*/ 0 h 9525"/>
                <a:gd name="connsiteX189" fmla="*/ 857250 w 5086063"/>
                <a:gd name="connsiteY189" fmla="*/ 9525 h 9525"/>
                <a:gd name="connsiteX190" fmla="*/ 742950 w 5086063"/>
                <a:gd name="connsiteY190" fmla="*/ 9525 h 9525"/>
                <a:gd name="connsiteX191" fmla="*/ 685800 w 5086063"/>
                <a:gd name="connsiteY191" fmla="*/ 9525 h 9525"/>
                <a:gd name="connsiteX192" fmla="*/ 685800 w 5086063"/>
                <a:gd name="connsiteY192" fmla="*/ 0 h 9525"/>
                <a:gd name="connsiteX193" fmla="*/ 742950 w 5086063"/>
                <a:gd name="connsiteY193" fmla="*/ 0 h 9525"/>
                <a:gd name="connsiteX194" fmla="*/ 742950 w 5086063"/>
                <a:gd name="connsiteY194" fmla="*/ 9525 h 9525"/>
                <a:gd name="connsiteX195" fmla="*/ 628650 w 5086063"/>
                <a:gd name="connsiteY195" fmla="*/ 9525 h 9525"/>
                <a:gd name="connsiteX196" fmla="*/ 571500 w 5086063"/>
                <a:gd name="connsiteY196" fmla="*/ 9525 h 9525"/>
                <a:gd name="connsiteX197" fmla="*/ 571500 w 5086063"/>
                <a:gd name="connsiteY197" fmla="*/ 0 h 9525"/>
                <a:gd name="connsiteX198" fmla="*/ 628650 w 5086063"/>
                <a:gd name="connsiteY198" fmla="*/ 0 h 9525"/>
                <a:gd name="connsiteX199" fmla="*/ 628650 w 5086063"/>
                <a:gd name="connsiteY199" fmla="*/ 9525 h 9525"/>
                <a:gd name="connsiteX200" fmla="*/ 514350 w 5086063"/>
                <a:gd name="connsiteY200" fmla="*/ 9525 h 9525"/>
                <a:gd name="connsiteX201" fmla="*/ 457200 w 5086063"/>
                <a:gd name="connsiteY201" fmla="*/ 9525 h 9525"/>
                <a:gd name="connsiteX202" fmla="*/ 457200 w 5086063"/>
                <a:gd name="connsiteY202" fmla="*/ 0 h 9525"/>
                <a:gd name="connsiteX203" fmla="*/ 514350 w 5086063"/>
                <a:gd name="connsiteY203" fmla="*/ 0 h 9525"/>
                <a:gd name="connsiteX204" fmla="*/ 514350 w 5086063"/>
                <a:gd name="connsiteY204" fmla="*/ 9525 h 9525"/>
                <a:gd name="connsiteX205" fmla="*/ 400050 w 5086063"/>
                <a:gd name="connsiteY205" fmla="*/ 9525 h 9525"/>
                <a:gd name="connsiteX206" fmla="*/ 342900 w 5086063"/>
                <a:gd name="connsiteY206" fmla="*/ 9525 h 9525"/>
                <a:gd name="connsiteX207" fmla="*/ 342900 w 5086063"/>
                <a:gd name="connsiteY207" fmla="*/ 0 h 9525"/>
                <a:gd name="connsiteX208" fmla="*/ 400050 w 5086063"/>
                <a:gd name="connsiteY208" fmla="*/ 0 h 9525"/>
                <a:gd name="connsiteX209" fmla="*/ 400050 w 5086063"/>
                <a:gd name="connsiteY209" fmla="*/ 9525 h 9525"/>
                <a:gd name="connsiteX210" fmla="*/ 285750 w 5086063"/>
                <a:gd name="connsiteY210" fmla="*/ 9525 h 9525"/>
                <a:gd name="connsiteX211" fmla="*/ 228600 w 5086063"/>
                <a:gd name="connsiteY211" fmla="*/ 9525 h 9525"/>
                <a:gd name="connsiteX212" fmla="*/ 228600 w 5086063"/>
                <a:gd name="connsiteY212" fmla="*/ 0 h 9525"/>
                <a:gd name="connsiteX213" fmla="*/ 285750 w 5086063"/>
                <a:gd name="connsiteY213" fmla="*/ 0 h 9525"/>
                <a:gd name="connsiteX214" fmla="*/ 285750 w 5086063"/>
                <a:gd name="connsiteY214" fmla="*/ 9525 h 9525"/>
                <a:gd name="connsiteX215" fmla="*/ 171450 w 5086063"/>
                <a:gd name="connsiteY215" fmla="*/ 9525 h 9525"/>
                <a:gd name="connsiteX216" fmla="*/ 114300 w 5086063"/>
                <a:gd name="connsiteY216" fmla="*/ 9525 h 9525"/>
                <a:gd name="connsiteX217" fmla="*/ 114300 w 5086063"/>
                <a:gd name="connsiteY217" fmla="*/ 0 h 9525"/>
                <a:gd name="connsiteX218" fmla="*/ 171450 w 5086063"/>
                <a:gd name="connsiteY218" fmla="*/ 0 h 9525"/>
                <a:gd name="connsiteX219" fmla="*/ 171450 w 5086063"/>
                <a:gd name="connsiteY219" fmla="*/ 9525 h 9525"/>
                <a:gd name="connsiteX220" fmla="*/ 57150 w 5086063"/>
                <a:gd name="connsiteY220" fmla="*/ 9525 h 9525"/>
                <a:gd name="connsiteX221" fmla="*/ 0 w 5086063"/>
                <a:gd name="connsiteY221" fmla="*/ 9525 h 9525"/>
                <a:gd name="connsiteX222" fmla="*/ 0 w 5086063"/>
                <a:gd name="connsiteY222" fmla="*/ 0 h 9525"/>
                <a:gd name="connsiteX223" fmla="*/ 57150 w 5086063"/>
                <a:gd name="connsiteY223" fmla="*/ 0 h 9525"/>
                <a:gd name="connsiteX224" fmla="*/ 57150 w 5086063"/>
                <a:gd name="connsiteY224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</a:cxnLst>
              <a:rect l="l" t="t" r="r" b="b"/>
              <a:pathLst>
                <a:path w="5086063" h="9525">
                  <a:moveTo>
                    <a:pt x="5086064" y="9525"/>
                  </a:moveTo>
                  <a:lnTo>
                    <a:pt x="5029200" y="9525"/>
                  </a:lnTo>
                  <a:lnTo>
                    <a:pt x="5029200" y="0"/>
                  </a:lnTo>
                  <a:lnTo>
                    <a:pt x="5086064" y="0"/>
                  </a:lnTo>
                  <a:lnTo>
                    <a:pt x="5086064" y="9525"/>
                  </a:lnTo>
                  <a:close/>
                  <a:moveTo>
                    <a:pt x="4972050" y="9525"/>
                  </a:moveTo>
                  <a:lnTo>
                    <a:pt x="4914900" y="9525"/>
                  </a:lnTo>
                  <a:lnTo>
                    <a:pt x="4914900" y="0"/>
                  </a:lnTo>
                  <a:lnTo>
                    <a:pt x="4972050" y="0"/>
                  </a:lnTo>
                  <a:lnTo>
                    <a:pt x="4972050" y="9525"/>
                  </a:lnTo>
                  <a:close/>
                  <a:moveTo>
                    <a:pt x="4857750" y="9525"/>
                  </a:moveTo>
                  <a:lnTo>
                    <a:pt x="4800600" y="9525"/>
                  </a:lnTo>
                  <a:lnTo>
                    <a:pt x="4800600" y="0"/>
                  </a:lnTo>
                  <a:lnTo>
                    <a:pt x="4857750" y="0"/>
                  </a:lnTo>
                  <a:lnTo>
                    <a:pt x="4857750" y="9525"/>
                  </a:lnTo>
                  <a:close/>
                  <a:moveTo>
                    <a:pt x="4743450" y="9525"/>
                  </a:moveTo>
                  <a:lnTo>
                    <a:pt x="4686300" y="9525"/>
                  </a:lnTo>
                  <a:lnTo>
                    <a:pt x="4686300" y="0"/>
                  </a:lnTo>
                  <a:lnTo>
                    <a:pt x="4743450" y="0"/>
                  </a:lnTo>
                  <a:lnTo>
                    <a:pt x="4743450" y="9525"/>
                  </a:lnTo>
                  <a:close/>
                  <a:moveTo>
                    <a:pt x="4629150" y="9525"/>
                  </a:moveTo>
                  <a:lnTo>
                    <a:pt x="4572000" y="9525"/>
                  </a:lnTo>
                  <a:lnTo>
                    <a:pt x="4572000" y="0"/>
                  </a:lnTo>
                  <a:lnTo>
                    <a:pt x="4629150" y="0"/>
                  </a:lnTo>
                  <a:lnTo>
                    <a:pt x="4629150" y="9525"/>
                  </a:lnTo>
                  <a:close/>
                  <a:moveTo>
                    <a:pt x="4514850" y="9525"/>
                  </a:moveTo>
                  <a:lnTo>
                    <a:pt x="4457700" y="9525"/>
                  </a:lnTo>
                  <a:lnTo>
                    <a:pt x="4457700" y="0"/>
                  </a:lnTo>
                  <a:lnTo>
                    <a:pt x="4514850" y="0"/>
                  </a:lnTo>
                  <a:lnTo>
                    <a:pt x="4514850" y="9525"/>
                  </a:lnTo>
                  <a:close/>
                  <a:moveTo>
                    <a:pt x="4400550" y="9525"/>
                  </a:moveTo>
                  <a:lnTo>
                    <a:pt x="4343400" y="9525"/>
                  </a:lnTo>
                  <a:lnTo>
                    <a:pt x="4343400" y="0"/>
                  </a:lnTo>
                  <a:lnTo>
                    <a:pt x="4400550" y="0"/>
                  </a:lnTo>
                  <a:lnTo>
                    <a:pt x="4400550" y="9525"/>
                  </a:lnTo>
                  <a:close/>
                  <a:moveTo>
                    <a:pt x="4286250" y="9525"/>
                  </a:moveTo>
                  <a:lnTo>
                    <a:pt x="4229100" y="9525"/>
                  </a:lnTo>
                  <a:lnTo>
                    <a:pt x="4229100" y="0"/>
                  </a:lnTo>
                  <a:lnTo>
                    <a:pt x="4286250" y="0"/>
                  </a:lnTo>
                  <a:lnTo>
                    <a:pt x="4286250" y="9525"/>
                  </a:lnTo>
                  <a:close/>
                  <a:moveTo>
                    <a:pt x="4171950" y="9525"/>
                  </a:moveTo>
                  <a:lnTo>
                    <a:pt x="4114800" y="9525"/>
                  </a:lnTo>
                  <a:lnTo>
                    <a:pt x="4114800" y="0"/>
                  </a:lnTo>
                  <a:lnTo>
                    <a:pt x="4171950" y="0"/>
                  </a:lnTo>
                  <a:lnTo>
                    <a:pt x="4171950" y="9525"/>
                  </a:lnTo>
                  <a:close/>
                  <a:moveTo>
                    <a:pt x="4057650" y="9525"/>
                  </a:moveTo>
                  <a:lnTo>
                    <a:pt x="4000500" y="9525"/>
                  </a:lnTo>
                  <a:lnTo>
                    <a:pt x="4000500" y="0"/>
                  </a:lnTo>
                  <a:lnTo>
                    <a:pt x="4057650" y="0"/>
                  </a:lnTo>
                  <a:lnTo>
                    <a:pt x="4057650" y="9525"/>
                  </a:lnTo>
                  <a:close/>
                  <a:moveTo>
                    <a:pt x="3943350" y="9525"/>
                  </a:moveTo>
                  <a:lnTo>
                    <a:pt x="3886200" y="9525"/>
                  </a:lnTo>
                  <a:lnTo>
                    <a:pt x="3886200" y="0"/>
                  </a:lnTo>
                  <a:lnTo>
                    <a:pt x="3943350" y="0"/>
                  </a:lnTo>
                  <a:lnTo>
                    <a:pt x="3943350" y="9525"/>
                  </a:lnTo>
                  <a:close/>
                  <a:moveTo>
                    <a:pt x="3829050" y="9525"/>
                  </a:moveTo>
                  <a:lnTo>
                    <a:pt x="3771900" y="9525"/>
                  </a:lnTo>
                  <a:lnTo>
                    <a:pt x="3771900" y="0"/>
                  </a:lnTo>
                  <a:lnTo>
                    <a:pt x="3829050" y="0"/>
                  </a:lnTo>
                  <a:lnTo>
                    <a:pt x="3829050" y="9525"/>
                  </a:lnTo>
                  <a:close/>
                  <a:moveTo>
                    <a:pt x="3714750" y="9525"/>
                  </a:moveTo>
                  <a:lnTo>
                    <a:pt x="3657600" y="9525"/>
                  </a:lnTo>
                  <a:lnTo>
                    <a:pt x="3657600" y="0"/>
                  </a:lnTo>
                  <a:lnTo>
                    <a:pt x="3714750" y="0"/>
                  </a:lnTo>
                  <a:lnTo>
                    <a:pt x="3714750" y="9525"/>
                  </a:lnTo>
                  <a:close/>
                  <a:moveTo>
                    <a:pt x="3600450" y="9525"/>
                  </a:moveTo>
                  <a:lnTo>
                    <a:pt x="3543300" y="9525"/>
                  </a:lnTo>
                  <a:lnTo>
                    <a:pt x="3543300" y="0"/>
                  </a:lnTo>
                  <a:lnTo>
                    <a:pt x="3600450" y="0"/>
                  </a:lnTo>
                  <a:lnTo>
                    <a:pt x="3600450" y="9525"/>
                  </a:lnTo>
                  <a:close/>
                  <a:moveTo>
                    <a:pt x="3486150" y="9525"/>
                  </a:moveTo>
                  <a:lnTo>
                    <a:pt x="3429000" y="9525"/>
                  </a:lnTo>
                  <a:lnTo>
                    <a:pt x="3429000" y="0"/>
                  </a:lnTo>
                  <a:lnTo>
                    <a:pt x="3486150" y="0"/>
                  </a:lnTo>
                  <a:lnTo>
                    <a:pt x="3486150" y="9525"/>
                  </a:lnTo>
                  <a:close/>
                  <a:moveTo>
                    <a:pt x="3371850" y="9525"/>
                  </a:moveTo>
                  <a:lnTo>
                    <a:pt x="3314700" y="9525"/>
                  </a:lnTo>
                  <a:lnTo>
                    <a:pt x="3314700" y="0"/>
                  </a:lnTo>
                  <a:lnTo>
                    <a:pt x="3371850" y="0"/>
                  </a:lnTo>
                  <a:lnTo>
                    <a:pt x="3371850" y="9525"/>
                  </a:lnTo>
                  <a:close/>
                  <a:moveTo>
                    <a:pt x="3257550" y="9525"/>
                  </a:moveTo>
                  <a:lnTo>
                    <a:pt x="3200400" y="9525"/>
                  </a:lnTo>
                  <a:lnTo>
                    <a:pt x="3200400" y="0"/>
                  </a:lnTo>
                  <a:lnTo>
                    <a:pt x="3257550" y="0"/>
                  </a:lnTo>
                  <a:lnTo>
                    <a:pt x="3257550" y="9525"/>
                  </a:lnTo>
                  <a:close/>
                  <a:moveTo>
                    <a:pt x="3143250" y="9525"/>
                  </a:moveTo>
                  <a:lnTo>
                    <a:pt x="3086100" y="9525"/>
                  </a:lnTo>
                  <a:lnTo>
                    <a:pt x="3086100" y="0"/>
                  </a:lnTo>
                  <a:lnTo>
                    <a:pt x="3143250" y="0"/>
                  </a:lnTo>
                  <a:lnTo>
                    <a:pt x="3143250" y="9525"/>
                  </a:lnTo>
                  <a:close/>
                  <a:moveTo>
                    <a:pt x="3028950" y="9525"/>
                  </a:moveTo>
                  <a:lnTo>
                    <a:pt x="2971800" y="9525"/>
                  </a:lnTo>
                  <a:lnTo>
                    <a:pt x="2971800" y="0"/>
                  </a:lnTo>
                  <a:lnTo>
                    <a:pt x="3028950" y="0"/>
                  </a:lnTo>
                  <a:lnTo>
                    <a:pt x="3028950" y="9525"/>
                  </a:lnTo>
                  <a:close/>
                  <a:moveTo>
                    <a:pt x="2914650" y="9525"/>
                  </a:moveTo>
                  <a:lnTo>
                    <a:pt x="2857500" y="9525"/>
                  </a:lnTo>
                  <a:lnTo>
                    <a:pt x="2857500" y="0"/>
                  </a:lnTo>
                  <a:lnTo>
                    <a:pt x="2914650" y="0"/>
                  </a:lnTo>
                  <a:lnTo>
                    <a:pt x="2914650" y="9525"/>
                  </a:lnTo>
                  <a:close/>
                  <a:moveTo>
                    <a:pt x="2800350" y="9525"/>
                  </a:moveTo>
                  <a:lnTo>
                    <a:pt x="2743200" y="9525"/>
                  </a:lnTo>
                  <a:lnTo>
                    <a:pt x="2743200" y="0"/>
                  </a:lnTo>
                  <a:lnTo>
                    <a:pt x="2800350" y="0"/>
                  </a:lnTo>
                  <a:lnTo>
                    <a:pt x="2800350" y="9525"/>
                  </a:lnTo>
                  <a:close/>
                  <a:moveTo>
                    <a:pt x="2686050" y="9525"/>
                  </a:moveTo>
                  <a:lnTo>
                    <a:pt x="2628900" y="9525"/>
                  </a:lnTo>
                  <a:lnTo>
                    <a:pt x="2628900" y="0"/>
                  </a:lnTo>
                  <a:lnTo>
                    <a:pt x="2686050" y="0"/>
                  </a:lnTo>
                  <a:lnTo>
                    <a:pt x="2686050" y="9525"/>
                  </a:lnTo>
                  <a:close/>
                  <a:moveTo>
                    <a:pt x="2571750" y="9525"/>
                  </a:moveTo>
                  <a:lnTo>
                    <a:pt x="2514600" y="9525"/>
                  </a:lnTo>
                  <a:lnTo>
                    <a:pt x="2514600" y="0"/>
                  </a:lnTo>
                  <a:lnTo>
                    <a:pt x="2571750" y="0"/>
                  </a:lnTo>
                  <a:lnTo>
                    <a:pt x="2571750" y="9525"/>
                  </a:lnTo>
                  <a:close/>
                  <a:moveTo>
                    <a:pt x="2457450" y="9525"/>
                  </a:moveTo>
                  <a:lnTo>
                    <a:pt x="2400300" y="9525"/>
                  </a:lnTo>
                  <a:lnTo>
                    <a:pt x="2400300" y="0"/>
                  </a:lnTo>
                  <a:lnTo>
                    <a:pt x="2457450" y="0"/>
                  </a:lnTo>
                  <a:lnTo>
                    <a:pt x="2457450" y="9525"/>
                  </a:lnTo>
                  <a:close/>
                  <a:moveTo>
                    <a:pt x="2343150" y="9525"/>
                  </a:moveTo>
                  <a:lnTo>
                    <a:pt x="2286000" y="9525"/>
                  </a:lnTo>
                  <a:lnTo>
                    <a:pt x="2286000" y="0"/>
                  </a:lnTo>
                  <a:lnTo>
                    <a:pt x="2343150" y="0"/>
                  </a:lnTo>
                  <a:lnTo>
                    <a:pt x="2343150" y="9525"/>
                  </a:lnTo>
                  <a:close/>
                  <a:moveTo>
                    <a:pt x="2228850" y="9525"/>
                  </a:moveTo>
                  <a:lnTo>
                    <a:pt x="2171700" y="9525"/>
                  </a:lnTo>
                  <a:lnTo>
                    <a:pt x="2171700" y="0"/>
                  </a:lnTo>
                  <a:lnTo>
                    <a:pt x="2228850" y="0"/>
                  </a:lnTo>
                  <a:lnTo>
                    <a:pt x="2228850" y="9525"/>
                  </a:lnTo>
                  <a:close/>
                  <a:moveTo>
                    <a:pt x="2114550" y="9525"/>
                  </a:moveTo>
                  <a:lnTo>
                    <a:pt x="2057400" y="9525"/>
                  </a:lnTo>
                  <a:lnTo>
                    <a:pt x="2057400" y="0"/>
                  </a:lnTo>
                  <a:lnTo>
                    <a:pt x="2114550" y="0"/>
                  </a:lnTo>
                  <a:lnTo>
                    <a:pt x="2114550" y="9525"/>
                  </a:lnTo>
                  <a:close/>
                  <a:moveTo>
                    <a:pt x="2000250" y="9525"/>
                  </a:moveTo>
                  <a:lnTo>
                    <a:pt x="1943100" y="9525"/>
                  </a:lnTo>
                  <a:lnTo>
                    <a:pt x="1943100" y="0"/>
                  </a:lnTo>
                  <a:lnTo>
                    <a:pt x="2000250" y="0"/>
                  </a:lnTo>
                  <a:lnTo>
                    <a:pt x="2000250" y="9525"/>
                  </a:lnTo>
                  <a:close/>
                  <a:moveTo>
                    <a:pt x="1885950" y="9525"/>
                  </a:moveTo>
                  <a:lnTo>
                    <a:pt x="1828800" y="9525"/>
                  </a:lnTo>
                  <a:lnTo>
                    <a:pt x="1828800" y="0"/>
                  </a:lnTo>
                  <a:lnTo>
                    <a:pt x="1885950" y="0"/>
                  </a:lnTo>
                  <a:lnTo>
                    <a:pt x="1885950" y="9525"/>
                  </a:lnTo>
                  <a:close/>
                  <a:moveTo>
                    <a:pt x="1771650" y="9525"/>
                  </a:moveTo>
                  <a:lnTo>
                    <a:pt x="1714500" y="9525"/>
                  </a:lnTo>
                  <a:lnTo>
                    <a:pt x="1714500" y="0"/>
                  </a:lnTo>
                  <a:lnTo>
                    <a:pt x="1771650" y="0"/>
                  </a:lnTo>
                  <a:lnTo>
                    <a:pt x="1771650" y="9525"/>
                  </a:lnTo>
                  <a:close/>
                  <a:moveTo>
                    <a:pt x="1657350" y="9525"/>
                  </a:moveTo>
                  <a:lnTo>
                    <a:pt x="1600200" y="9525"/>
                  </a:lnTo>
                  <a:lnTo>
                    <a:pt x="1600200" y="0"/>
                  </a:lnTo>
                  <a:lnTo>
                    <a:pt x="1657350" y="0"/>
                  </a:lnTo>
                  <a:lnTo>
                    <a:pt x="1657350" y="9525"/>
                  </a:lnTo>
                  <a:close/>
                  <a:moveTo>
                    <a:pt x="1543050" y="9525"/>
                  </a:moveTo>
                  <a:lnTo>
                    <a:pt x="1485900" y="9525"/>
                  </a:lnTo>
                  <a:lnTo>
                    <a:pt x="1485900" y="0"/>
                  </a:lnTo>
                  <a:lnTo>
                    <a:pt x="1543050" y="0"/>
                  </a:lnTo>
                  <a:lnTo>
                    <a:pt x="1543050" y="9525"/>
                  </a:lnTo>
                  <a:close/>
                  <a:moveTo>
                    <a:pt x="1428750" y="9525"/>
                  </a:moveTo>
                  <a:lnTo>
                    <a:pt x="1371600" y="9525"/>
                  </a:lnTo>
                  <a:lnTo>
                    <a:pt x="1371600" y="0"/>
                  </a:lnTo>
                  <a:lnTo>
                    <a:pt x="1428750" y="0"/>
                  </a:lnTo>
                  <a:lnTo>
                    <a:pt x="1428750" y="9525"/>
                  </a:lnTo>
                  <a:close/>
                  <a:moveTo>
                    <a:pt x="1314450" y="9525"/>
                  </a:moveTo>
                  <a:lnTo>
                    <a:pt x="1257300" y="9525"/>
                  </a:lnTo>
                  <a:lnTo>
                    <a:pt x="1257300" y="0"/>
                  </a:lnTo>
                  <a:lnTo>
                    <a:pt x="1314450" y="0"/>
                  </a:lnTo>
                  <a:lnTo>
                    <a:pt x="1314450" y="9525"/>
                  </a:lnTo>
                  <a:close/>
                  <a:moveTo>
                    <a:pt x="1200150" y="9525"/>
                  </a:moveTo>
                  <a:lnTo>
                    <a:pt x="1143000" y="9525"/>
                  </a:lnTo>
                  <a:lnTo>
                    <a:pt x="1143000" y="0"/>
                  </a:lnTo>
                  <a:lnTo>
                    <a:pt x="1200150" y="0"/>
                  </a:lnTo>
                  <a:lnTo>
                    <a:pt x="1200150" y="9525"/>
                  </a:lnTo>
                  <a:close/>
                  <a:moveTo>
                    <a:pt x="1085850" y="9525"/>
                  </a:moveTo>
                  <a:lnTo>
                    <a:pt x="1028700" y="9525"/>
                  </a:lnTo>
                  <a:lnTo>
                    <a:pt x="1028700" y="0"/>
                  </a:lnTo>
                  <a:lnTo>
                    <a:pt x="1085850" y="0"/>
                  </a:lnTo>
                  <a:lnTo>
                    <a:pt x="1085850" y="9525"/>
                  </a:lnTo>
                  <a:close/>
                  <a:moveTo>
                    <a:pt x="971550" y="9525"/>
                  </a:moveTo>
                  <a:lnTo>
                    <a:pt x="914400" y="9525"/>
                  </a:lnTo>
                  <a:lnTo>
                    <a:pt x="914400" y="0"/>
                  </a:lnTo>
                  <a:lnTo>
                    <a:pt x="971550" y="0"/>
                  </a:lnTo>
                  <a:lnTo>
                    <a:pt x="971550" y="9525"/>
                  </a:lnTo>
                  <a:close/>
                  <a:moveTo>
                    <a:pt x="857250" y="9525"/>
                  </a:moveTo>
                  <a:lnTo>
                    <a:pt x="800100" y="9525"/>
                  </a:lnTo>
                  <a:lnTo>
                    <a:pt x="800100" y="0"/>
                  </a:lnTo>
                  <a:lnTo>
                    <a:pt x="857250" y="0"/>
                  </a:lnTo>
                  <a:lnTo>
                    <a:pt x="857250" y="9525"/>
                  </a:lnTo>
                  <a:close/>
                  <a:moveTo>
                    <a:pt x="742950" y="9525"/>
                  </a:moveTo>
                  <a:lnTo>
                    <a:pt x="685800" y="9525"/>
                  </a:lnTo>
                  <a:lnTo>
                    <a:pt x="685800" y="0"/>
                  </a:lnTo>
                  <a:lnTo>
                    <a:pt x="742950" y="0"/>
                  </a:lnTo>
                  <a:lnTo>
                    <a:pt x="742950" y="9525"/>
                  </a:lnTo>
                  <a:close/>
                  <a:moveTo>
                    <a:pt x="628650" y="9525"/>
                  </a:moveTo>
                  <a:lnTo>
                    <a:pt x="571500" y="9525"/>
                  </a:lnTo>
                  <a:lnTo>
                    <a:pt x="571500" y="0"/>
                  </a:lnTo>
                  <a:lnTo>
                    <a:pt x="628650" y="0"/>
                  </a:lnTo>
                  <a:lnTo>
                    <a:pt x="628650" y="9525"/>
                  </a:lnTo>
                  <a:close/>
                  <a:moveTo>
                    <a:pt x="514350" y="9525"/>
                  </a:moveTo>
                  <a:lnTo>
                    <a:pt x="457200" y="9525"/>
                  </a:lnTo>
                  <a:lnTo>
                    <a:pt x="457200" y="0"/>
                  </a:lnTo>
                  <a:lnTo>
                    <a:pt x="514350" y="0"/>
                  </a:lnTo>
                  <a:lnTo>
                    <a:pt x="514350" y="9525"/>
                  </a:lnTo>
                  <a:close/>
                  <a:moveTo>
                    <a:pt x="400050" y="9525"/>
                  </a:moveTo>
                  <a:lnTo>
                    <a:pt x="342900" y="9525"/>
                  </a:lnTo>
                  <a:lnTo>
                    <a:pt x="342900" y="0"/>
                  </a:lnTo>
                  <a:lnTo>
                    <a:pt x="400050" y="0"/>
                  </a:lnTo>
                  <a:lnTo>
                    <a:pt x="400050" y="9525"/>
                  </a:lnTo>
                  <a:close/>
                  <a:moveTo>
                    <a:pt x="285750" y="9525"/>
                  </a:moveTo>
                  <a:lnTo>
                    <a:pt x="228600" y="9525"/>
                  </a:lnTo>
                  <a:lnTo>
                    <a:pt x="228600" y="0"/>
                  </a:lnTo>
                  <a:lnTo>
                    <a:pt x="285750" y="0"/>
                  </a:lnTo>
                  <a:lnTo>
                    <a:pt x="285750" y="9525"/>
                  </a:lnTo>
                  <a:close/>
                  <a:moveTo>
                    <a:pt x="171450" y="9525"/>
                  </a:moveTo>
                  <a:lnTo>
                    <a:pt x="114300" y="9525"/>
                  </a:lnTo>
                  <a:lnTo>
                    <a:pt x="114300" y="0"/>
                  </a:lnTo>
                  <a:lnTo>
                    <a:pt x="171450" y="0"/>
                  </a:lnTo>
                  <a:lnTo>
                    <a:pt x="171450" y="9525"/>
                  </a:lnTo>
                  <a:close/>
                  <a:moveTo>
                    <a:pt x="57150" y="9525"/>
                  </a:moveTo>
                  <a:lnTo>
                    <a:pt x="0" y="9525"/>
                  </a:lnTo>
                  <a:lnTo>
                    <a:pt x="0" y="0"/>
                  </a:lnTo>
                  <a:lnTo>
                    <a:pt x="57150" y="0"/>
                  </a:lnTo>
                  <a:lnTo>
                    <a:pt x="57150" y="9525"/>
                  </a:ln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>
                <a:solidFill>
                  <a:prstClr val="black"/>
                </a:solidFill>
                <a:latin typeface="Montserrat"/>
              </a:endParaRP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E91C8ED-1EED-4A1B-AC5B-BAB9BEAFADC2}"/>
                </a:ext>
              </a:extLst>
            </p:cNvPr>
            <p:cNvSpPr txBox="1"/>
            <p:nvPr/>
          </p:nvSpPr>
          <p:spPr>
            <a:xfrm>
              <a:off x="11220242" y="5586221"/>
              <a:ext cx="401072" cy="288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75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08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411115A-0DFC-4DDE-8561-578C2B87E0D6}"/>
                </a:ext>
              </a:extLst>
            </p:cNvPr>
            <p:cNvSpPr txBox="1"/>
            <p:nvPr/>
          </p:nvSpPr>
          <p:spPr>
            <a:xfrm>
              <a:off x="6378939" y="5405151"/>
              <a:ext cx="1574470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gradFill>
                    <a:gsLst>
                      <a:gs pos="0">
                        <a:srgbClr val="1555FD"/>
                      </a:gs>
                      <a:gs pos="100000">
                        <a:srgbClr val="5680F8"/>
                      </a:gs>
                    </a:gsLst>
                    <a:lin ang="10800000" scaled="1"/>
                  </a:gradFill>
                  <a:latin typeface="Montserrat"/>
                  <a:cs typeface="Poppins"/>
                  <a:sym typeface="Poppins"/>
                  <a:rtl val="0"/>
                </a:rPr>
                <a:t>Data &amp; Charts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70C7467D-53FD-49F8-A1E8-C8FBF4DDA7A9}"/>
                </a:ext>
              </a:extLst>
            </p:cNvPr>
            <p:cNvSpPr txBox="1"/>
            <p:nvPr/>
          </p:nvSpPr>
          <p:spPr>
            <a:xfrm>
              <a:off x="6378939" y="5721572"/>
              <a:ext cx="29979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Write a Short Summary for this Slide</a:t>
              </a:r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F1FC6677-03E8-43CE-A90A-F0E9FE3C7EF1}"/>
              </a:ext>
            </a:extLst>
          </p:cNvPr>
          <p:cNvSpPr txBox="1"/>
          <p:nvPr/>
        </p:nvSpPr>
        <p:spPr>
          <a:xfrm>
            <a:off x="530066" y="603126"/>
            <a:ext cx="281359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  <a:t>Table of</a:t>
            </a:r>
            <a:br>
              <a:rPr lang="en-US" sz="4200" dirty="0">
                <a:solidFill>
                  <a:schemeClr val="bg2">
                    <a:lumMod val="25000"/>
                  </a:schemeClr>
                </a:solidFill>
                <a:latin typeface="Montserrat ExtraBold"/>
                <a:cs typeface="Poppins"/>
                <a:sym typeface="Poppins"/>
                <a:rtl val="0"/>
              </a:rPr>
            </a:br>
            <a:r>
              <a:rPr lang="en-US" sz="42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/>
                <a:cs typeface="Poppins"/>
                <a:sym typeface="Poppins"/>
                <a:rtl val="0"/>
              </a:rPr>
              <a:t>Contents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24BEF75-5A82-4C27-8BC4-50D96C10B75E}"/>
              </a:ext>
            </a:extLst>
          </p:cNvPr>
          <p:cNvGrpSpPr/>
          <p:nvPr/>
        </p:nvGrpSpPr>
        <p:grpSpPr>
          <a:xfrm>
            <a:off x="3716655" y="658687"/>
            <a:ext cx="8475344" cy="1273873"/>
            <a:chOff x="3716655" y="658687"/>
            <a:chExt cx="8475344" cy="1273873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6B6BE77F-0E47-48C5-BA50-AA3712252428}"/>
                </a:ext>
              </a:extLst>
            </p:cNvPr>
            <p:cNvGrpSpPr/>
            <p:nvPr/>
          </p:nvGrpSpPr>
          <p:grpSpPr>
            <a:xfrm>
              <a:off x="4975288" y="658687"/>
              <a:ext cx="7216711" cy="1273873"/>
              <a:chOff x="4975288" y="658687"/>
              <a:chExt cx="7216711" cy="1273873"/>
            </a:xfrm>
          </p:grpSpPr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A884F27F-E3BE-4B41-93D4-3A715A8DDA63}"/>
                  </a:ext>
                </a:extLst>
              </p:cNvPr>
              <p:cNvSpPr/>
              <p:nvPr/>
            </p:nvSpPr>
            <p:spPr>
              <a:xfrm>
                <a:off x="4975288" y="658687"/>
                <a:ext cx="7216711" cy="1273873"/>
              </a:xfrm>
              <a:custGeom>
                <a:avLst/>
                <a:gdLst>
                  <a:gd name="connsiteX0" fmla="*/ 0 w 7216711"/>
                  <a:gd name="connsiteY0" fmla="*/ 0 h 1273873"/>
                  <a:gd name="connsiteX1" fmla="*/ 7216712 w 7216711"/>
                  <a:gd name="connsiteY1" fmla="*/ 0 h 1273873"/>
                  <a:gd name="connsiteX2" fmla="*/ 7216712 w 7216711"/>
                  <a:gd name="connsiteY2" fmla="*/ 1273874 h 1273873"/>
                  <a:gd name="connsiteX3" fmla="*/ 0 w 7216711"/>
                  <a:gd name="connsiteY3" fmla="*/ 1273874 h 1273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16711" h="1273873">
                    <a:moveTo>
                      <a:pt x="0" y="0"/>
                    </a:moveTo>
                    <a:lnTo>
                      <a:pt x="7216712" y="0"/>
                    </a:lnTo>
                    <a:lnTo>
                      <a:pt x="7216712" y="1273874"/>
                    </a:lnTo>
                    <a:lnTo>
                      <a:pt x="0" y="12738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FF3FF"/>
                  </a:gs>
                  <a:gs pos="100000">
                    <a:srgbClr val="F7F9FF"/>
                  </a:gs>
                </a:gsLst>
                <a:lin ang="2700000" scaled="1"/>
                <a:tileRect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21568E0-9C90-4146-9DE3-0F6BB7E409B5}"/>
                  </a:ext>
                </a:extLst>
              </p:cNvPr>
              <p:cNvSpPr txBox="1"/>
              <p:nvPr/>
            </p:nvSpPr>
            <p:spPr>
              <a:xfrm>
                <a:off x="5251010" y="948316"/>
                <a:ext cx="6365559" cy="6946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2">
                        <a:lumMod val="25000"/>
                      </a:schemeClr>
                    </a:solidFill>
                    <a:latin typeface="Montserrat"/>
                    <a:cs typeface="Poppins"/>
                    <a:sym typeface="Poppins"/>
                    <a:rtl val="0"/>
                  </a:rPr>
                  <a:t>Here You Can Add Some Brief Text to Explain The Title This is Just a Demo So Consider Replacing This Text with Your Own Presentation Content. It is Highly Recommended That You Replace This Demo Text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61FC468-AD5F-4849-B3C6-F26A3EA4EE89}"/>
                </a:ext>
              </a:extLst>
            </p:cNvPr>
            <p:cNvGrpSpPr/>
            <p:nvPr/>
          </p:nvGrpSpPr>
          <p:grpSpPr>
            <a:xfrm>
              <a:off x="3716655" y="658687"/>
              <a:ext cx="1258633" cy="1273873"/>
              <a:chOff x="3716655" y="658687"/>
              <a:chExt cx="1258633" cy="1273873"/>
            </a:xfrm>
          </p:grpSpPr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F85D704F-CA6A-4F9F-A92F-29BDA2D63E27}"/>
                  </a:ext>
                </a:extLst>
              </p:cNvPr>
              <p:cNvSpPr/>
              <p:nvPr/>
            </p:nvSpPr>
            <p:spPr>
              <a:xfrm>
                <a:off x="3716655" y="658687"/>
                <a:ext cx="1258633" cy="1273873"/>
              </a:xfrm>
              <a:custGeom>
                <a:avLst/>
                <a:gdLst>
                  <a:gd name="connsiteX0" fmla="*/ 0 w 1258633"/>
                  <a:gd name="connsiteY0" fmla="*/ 0 h 1273873"/>
                  <a:gd name="connsiteX1" fmla="*/ 1258634 w 1258633"/>
                  <a:gd name="connsiteY1" fmla="*/ 0 h 1273873"/>
                  <a:gd name="connsiteX2" fmla="*/ 1258634 w 1258633"/>
                  <a:gd name="connsiteY2" fmla="*/ 1273874 h 1273873"/>
                  <a:gd name="connsiteX3" fmla="*/ 0 w 1258633"/>
                  <a:gd name="connsiteY3" fmla="*/ 1273874 h 12738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8633" h="1273873">
                    <a:moveTo>
                      <a:pt x="0" y="0"/>
                    </a:moveTo>
                    <a:lnTo>
                      <a:pt x="1258634" y="0"/>
                    </a:lnTo>
                    <a:lnTo>
                      <a:pt x="1258634" y="1273874"/>
                    </a:lnTo>
                    <a:lnTo>
                      <a:pt x="0" y="127387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1555FD"/>
                  </a:gs>
                  <a:gs pos="100000">
                    <a:srgbClr val="5680F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>
                  <a:solidFill>
                    <a:prstClr val="black"/>
                  </a:solidFill>
                  <a:latin typeface="Montserrat"/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B571A363-8E3C-462E-BEE8-B88FC5D7841A}"/>
                  </a:ext>
                </a:extLst>
              </p:cNvPr>
              <p:cNvSpPr txBox="1"/>
              <p:nvPr/>
            </p:nvSpPr>
            <p:spPr>
              <a:xfrm>
                <a:off x="3831247" y="1095568"/>
                <a:ext cx="10294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FFFF"/>
                    </a:solidFill>
                    <a:latin typeface="Montserrat ExtraBold"/>
                    <a:cs typeface="Poppins"/>
                    <a:sym typeface="Poppins"/>
                    <a:rtl val="0"/>
                  </a:rPr>
                  <a:t>TOPIC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9256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ED2750E-DE10-4EE7-8AD7-21B3058004C5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162E20A-135A-4560-9295-BD0A897BDF9B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84669E8-A6B4-486B-AF7E-8596A25788F4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F07147B-3030-49B2-A0A5-73D200B2864B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165B1904-8C6E-41B8-B48E-446E6E623870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7E3169C-4596-4893-AD47-371B7D12E2B9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4169</TotalTime>
  <Words>1049</Words>
  <Application>Microsoft Office PowerPoint</Application>
  <PresentationFormat>Widescreen</PresentationFormat>
  <Paragraphs>218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39</cp:revision>
  <dcterms:created xsi:type="dcterms:W3CDTF">2024-02-18T05:14:35Z</dcterms:created>
  <dcterms:modified xsi:type="dcterms:W3CDTF">2024-06-28T19:05:55Z</dcterms:modified>
</cp:coreProperties>
</file>