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48" r:id="rId2"/>
    <p:sldId id="554" r:id="rId3"/>
    <p:sldId id="555" r:id="rId4"/>
    <p:sldId id="556" r:id="rId5"/>
    <p:sldId id="557" r:id="rId6"/>
    <p:sldId id="558" r:id="rId7"/>
    <p:sldId id="559" r:id="rId8"/>
    <p:sldId id="560" r:id="rId9"/>
    <p:sldId id="553" r:id="rId10"/>
    <p:sldId id="546" r:id="rId11"/>
    <p:sldId id="265" r:id="rId12"/>
    <p:sldId id="266" r:id="rId1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48"/>
            <p14:sldId id="554"/>
            <p14:sldId id="555"/>
            <p14:sldId id="556"/>
            <p14:sldId id="557"/>
            <p14:sldId id="558"/>
            <p14:sldId id="559"/>
            <p14:sldId id="560"/>
          </p14:sldIdLst>
        </p14:section>
        <p14:section name="Without Animation" id="{8B86FDD1-95CF-473B-B389-78E73723E0C3}">
          <p14:sldIdLst>
            <p14:sldId id="553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FF1"/>
    <a:srgbClr val="FFF3F5"/>
    <a:srgbClr val="FFEBEE"/>
    <a:srgbClr val="F8FCF2"/>
    <a:srgbClr val="F5FAF0"/>
    <a:srgbClr val="F4FAEC"/>
    <a:srgbClr val="FEF6F4"/>
    <a:srgbClr val="FFF4F3"/>
    <a:srgbClr val="F8F3FF"/>
    <a:srgbClr val="FBF5F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16" autoAdjust="0"/>
    <p:restoredTop sz="94660"/>
  </p:normalViewPr>
  <p:slideViewPr>
    <p:cSldViewPr snapToGrid="0">
      <p:cViewPr>
        <p:scale>
          <a:sx n="100" d="100"/>
          <a:sy n="100" d="100"/>
        </p:scale>
        <p:origin x="2672" y="160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23F5830-1352-4271-8325-AE8C23B1F6C2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3310033"/>
            <a:ext cx="6300026" cy="3547967"/>
          </a:xfrm>
          <a:custGeom>
            <a:avLst/>
            <a:gdLst>
              <a:gd name="connsiteX0" fmla="*/ 0 w 6300026"/>
              <a:gd name="connsiteY0" fmla="*/ 0 h 3547967"/>
              <a:gd name="connsiteX1" fmla="*/ 6300026 w 6300026"/>
              <a:gd name="connsiteY1" fmla="*/ 0 h 3547967"/>
              <a:gd name="connsiteX2" fmla="*/ 6300026 w 6300026"/>
              <a:gd name="connsiteY2" fmla="*/ 3547967 h 3547967"/>
              <a:gd name="connsiteX3" fmla="*/ 0 w 6300026"/>
              <a:gd name="connsiteY3" fmla="*/ 3547967 h 35479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00026" h="3547967">
                <a:moveTo>
                  <a:pt x="0" y="0"/>
                </a:moveTo>
                <a:lnTo>
                  <a:pt x="6300026" y="0"/>
                </a:lnTo>
                <a:lnTo>
                  <a:pt x="6300026" y="3547967"/>
                </a:lnTo>
                <a:lnTo>
                  <a:pt x="0" y="3547967"/>
                </a:ln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831993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nimated 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0F0A40E-8607-4959-85B0-05224CE39BA6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3310033"/>
            <a:ext cx="6300026" cy="3547967"/>
          </a:xfrm>
          <a:custGeom>
            <a:avLst/>
            <a:gdLst>
              <a:gd name="connsiteX0" fmla="*/ 0 w 6300026"/>
              <a:gd name="connsiteY0" fmla="*/ 0 h 3547967"/>
              <a:gd name="connsiteX1" fmla="*/ 6300026 w 6300026"/>
              <a:gd name="connsiteY1" fmla="*/ 0 h 3547967"/>
              <a:gd name="connsiteX2" fmla="*/ 6300026 w 6300026"/>
              <a:gd name="connsiteY2" fmla="*/ 3547967 h 3547967"/>
              <a:gd name="connsiteX3" fmla="*/ 0 w 6300026"/>
              <a:gd name="connsiteY3" fmla="*/ 3547967 h 35479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00026" h="3547967">
                <a:moveTo>
                  <a:pt x="0" y="0"/>
                </a:moveTo>
                <a:lnTo>
                  <a:pt x="6300026" y="0"/>
                </a:lnTo>
                <a:lnTo>
                  <a:pt x="6300026" y="3547967"/>
                </a:lnTo>
                <a:lnTo>
                  <a:pt x="0" y="3547967"/>
                </a:ln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6163259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decel="4666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8/27/2024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  <p:sldLayoutId id="2147483663" r:id="rId13"/>
    <p:sldLayoutId id="2147483661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4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4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extBox 117">
            <a:extLst>
              <a:ext uri="{FF2B5EF4-FFF2-40B4-BE49-F238E27FC236}">
                <a16:creationId xmlns:a16="http://schemas.microsoft.com/office/drawing/2014/main" id="{8DF1AB88-EB62-499F-9AC2-87BE1BBE1E21}"/>
              </a:ext>
            </a:extLst>
          </p:cNvPr>
          <p:cNvSpPr txBox="1"/>
          <p:nvPr/>
        </p:nvSpPr>
        <p:spPr>
          <a:xfrm>
            <a:off x="394470" y="1160716"/>
            <a:ext cx="5569153" cy="16158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See the List of</a:t>
            </a:r>
          </a:p>
          <a:p>
            <a:pPr algn="l"/>
            <a:r>
              <a:rPr lang="en-US" sz="33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</a:t>
            </a:r>
            <a:r>
              <a:rPr lang="en-US" sz="33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Daily Work Process</a:t>
            </a:r>
          </a:p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And Other Activities</a:t>
            </a:r>
          </a:p>
        </p:txBody>
      </p:sp>
      <p:grpSp>
        <p:nvGrpSpPr>
          <p:cNvPr id="183" name="Group 182">
            <a:extLst>
              <a:ext uri="{FF2B5EF4-FFF2-40B4-BE49-F238E27FC236}">
                <a16:creationId xmlns:a16="http://schemas.microsoft.com/office/drawing/2014/main" id="{CF346669-E7FE-401D-A960-5503F01F364A}"/>
              </a:ext>
            </a:extLst>
          </p:cNvPr>
          <p:cNvGrpSpPr/>
          <p:nvPr/>
        </p:nvGrpSpPr>
        <p:grpSpPr>
          <a:xfrm>
            <a:off x="513301" y="772953"/>
            <a:ext cx="2735781" cy="300082"/>
            <a:chOff x="513301" y="772953"/>
            <a:chExt cx="2735781" cy="300082"/>
          </a:xfrm>
        </p:grpSpPr>
        <p:sp>
          <p:nvSpPr>
            <p:cNvPr id="144" name="Rectangle: Rounded Corners 143">
              <a:extLst>
                <a:ext uri="{FF2B5EF4-FFF2-40B4-BE49-F238E27FC236}">
                  <a16:creationId xmlns:a16="http://schemas.microsoft.com/office/drawing/2014/main" id="{956722AD-1E80-4CBD-930A-10BA45BDB927}"/>
                </a:ext>
              </a:extLst>
            </p:cNvPr>
            <p:cNvSpPr/>
            <p:nvPr/>
          </p:nvSpPr>
          <p:spPr>
            <a:xfrm>
              <a:off x="513301" y="789702"/>
              <a:ext cx="2735781" cy="266584"/>
            </a:xfrm>
            <a:prstGeom prst="roundRect">
              <a:avLst>
                <a:gd name="adj" fmla="val 19049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A0D6993D-A45E-4D51-B997-A8C665976C5B}"/>
                </a:ext>
              </a:extLst>
            </p:cNvPr>
            <p:cNvSpPr txBox="1"/>
            <p:nvPr/>
          </p:nvSpPr>
          <p:spPr>
            <a:xfrm>
              <a:off x="531234" y="772953"/>
              <a:ext cx="2699915" cy="3000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50" b="1" spc="0" baseline="0" dirty="0">
                  <a:solidFill>
                    <a:schemeClr val="bg1"/>
                  </a:solidFill>
                  <a:latin typeface="Montserrat"/>
                  <a:sym typeface="Montserrat"/>
                  <a:rtl val="0"/>
                </a:rPr>
                <a:t>Our Day to Day Activity List</a:t>
              </a:r>
            </a:p>
          </p:txBody>
        </p:sp>
      </p:grpSp>
      <p:sp>
        <p:nvSpPr>
          <p:cNvPr id="184" name="Picture Placeholder 183">
            <a:extLst>
              <a:ext uri="{FF2B5EF4-FFF2-40B4-BE49-F238E27FC236}">
                <a16:creationId xmlns:a16="http://schemas.microsoft.com/office/drawing/2014/main" id="{A5709D7A-273E-438A-98C6-6895A78C2C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3A5DEDD8-C3AC-4C06-91C7-406BD33578CE}"/>
              </a:ext>
            </a:extLst>
          </p:cNvPr>
          <p:cNvSpPr/>
          <p:nvPr/>
        </p:nvSpPr>
        <p:spPr>
          <a:xfrm>
            <a:off x="6300025" y="0"/>
            <a:ext cx="5891974" cy="6858000"/>
          </a:xfrm>
          <a:custGeom>
            <a:avLst/>
            <a:gdLst>
              <a:gd name="connsiteX0" fmla="*/ 0 w 5891974"/>
              <a:gd name="connsiteY0" fmla="*/ 0 h 6858000"/>
              <a:gd name="connsiteX1" fmla="*/ 5891975 w 5891974"/>
              <a:gd name="connsiteY1" fmla="*/ 0 h 6858000"/>
              <a:gd name="connsiteX2" fmla="*/ 5891975 w 5891974"/>
              <a:gd name="connsiteY2" fmla="*/ 6858000 h 6858000"/>
              <a:gd name="connsiteX3" fmla="*/ 0 w 5891974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891974" h="6858000">
                <a:moveTo>
                  <a:pt x="0" y="0"/>
                </a:moveTo>
                <a:lnTo>
                  <a:pt x="5891975" y="0"/>
                </a:lnTo>
                <a:lnTo>
                  <a:pt x="5891975" y="6858000"/>
                </a:lnTo>
                <a:lnTo>
                  <a:pt x="0" y="6858000"/>
                </a:lnTo>
                <a:close/>
              </a:path>
            </a:pathLst>
          </a:custGeom>
          <a:gradFill flip="none" rotWithShape="1">
            <a:gsLst>
              <a:gs pos="0">
                <a:srgbClr val="E6ECFE"/>
              </a:gs>
              <a:gs pos="100000">
                <a:srgbClr val="F7F9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6CB293A1-3AE4-4CFB-80F0-DE1BF83CEE36}"/>
              </a:ext>
            </a:extLst>
          </p:cNvPr>
          <p:cNvSpPr/>
          <p:nvPr/>
        </p:nvSpPr>
        <p:spPr>
          <a:xfrm>
            <a:off x="6846284" y="828484"/>
            <a:ext cx="4446460" cy="4090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6AA601E-34DE-4114-AB38-1A8C402C13DD}"/>
              </a:ext>
            </a:extLst>
          </p:cNvPr>
          <p:cNvSpPr txBox="1"/>
          <p:nvPr/>
        </p:nvSpPr>
        <p:spPr>
          <a:xfrm>
            <a:off x="6935757" y="902180"/>
            <a:ext cx="426751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b="1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List of Our Step by Step Work Process for Better Result</a:t>
            </a:r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75E10B25-878F-402A-AF13-B4E8737AA615}"/>
              </a:ext>
            </a:extLst>
          </p:cNvPr>
          <p:cNvSpPr/>
          <p:nvPr/>
        </p:nvSpPr>
        <p:spPr>
          <a:xfrm>
            <a:off x="7051558" y="2366295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4AA7FF0A-F518-4DB2-9F7F-F604CF2B483B}"/>
              </a:ext>
            </a:extLst>
          </p:cNvPr>
          <p:cNvSpPr/>
          <p:nvPr/>
        </p:nvSpPr>
        <p:spPr>
          <a:xfrm>
            <a:off x="7051558" y="3896582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" name="Freeform: Shape 64">
            <a:extLst>
              <a:ext uri="{FF2B5EF4-FFF2-40B4-BE49-F238E27FC236}">
                <a16:creationId xmlns:a16="http://schemas.microsoft.com/office/drawing/2014/main" id="{84D0E968-EEEA-43A4-8E6C-C8E66EE4DAF4}"/>
              </a:ext>
            </a:extLst>
          </p:cNvPr>
          <p:cNvSpPr/>
          <p:nvPr/>
        </p:nvSpPr>
        <p:spPr>
          <a:xfrm>
            <a:off x="6851104" y="1965674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8E19B5A-B565-4625-B290-66060224C96E}"/>
              </a:ext>
            </a:extLst>
          </p:cNvPr>
          <p:cNvSpPr txBox="1"/>
          <p:nvPr/>
        </p:nvSpPr>
        <p:spPr>
          <a:xfrm>
            <a:off x="6866932" y="2012633"/>
            <a:ext cx="396968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1EB2C23A-F6E7-4EF4-A52D-307C9CF6A5C3}"/>
              </a:ext>
            </a:extLst>
          </p:cNvPr>
          <p:cNvSpPr/>
          <p:nvPr/>
        </p:nvSpPr>
        <p:spPr>
          <a:xfrm>
            <a:off x="6851104" y="3487007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1662C566-5B8F-457B-882C-8BFC7879A575}"/>
              </a:ext>
            </a:extLst>
          </p:cNvPr>
          <p:cNvSpPr txBox="1"/>
          <p:nvPr/>
        </p:nvSpPr>
        <p:spPr>
          <a:xfrm>
            <a:off x="6846895" y="3533966"/>
            <a:ext cx="437043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8E782113-9CEF-453E-A774-A21FC53C8A76}"/>
              </a:ext>
            </a:extLst>
          </p:cNvPr>
          <p:cNvSpPr/>
          <p:nvPr/>
        </p:nvSpPr>
        <p:spPr>
          <a:xfrm>
            <a:off x="6851104" y="5008435"/>
            <a:ext cx="428625" cy="428625"/>
          </a:xfrm>
          <a:custGeom>
            <a:avLst/>
            <a:gdLst>
              <a:gd name="connsiteX0" fmla="*/ 428625 w 428625"/>
              <a:gd name="connsiteY0" fmla="*/ 214313 h 428625"/>
              <a:gd name="connsiteX1" fmla="*/ 214313 w 428625"/>
              <a:gd name="connsiteY1" fmla="*/ 428625 h 428625"/>
              <a:gd name="connsiteX2" fmla="*/ 0 w 428625"/>
              <a:gd name="connsiteY2" fmla="*/ 214313 h 428625"/>
              <a:gd name="connsiteX3" fmla="*/ 214313 w 428625"/>
              <a:gd name="connsiteY3" fmla="*/ 0 h 428625"/>
              <a:gd name="connsiteX4" fmla="*/ 428625 w 428625"/>
              <a:gd name="connsiteY4" fmla="*/ 214313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3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3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3"/>
                </a:cubicBezTo>
                <a:close/>
              </a:path>
            </a:pathLst>
          </a:custGeom>
          <a:gradFill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64473537-DD9B-4902-9995-B454EBDA42B6}"/>
              </a:ext>
            </a:extLst>
          </p:cNvPr>
          <p:cNvSpPr txBox="1"/>
          <p:nvPr/>
        </p:nvSpPr>
        <p:spPr>
          <a:xfrm>
            <a:off x="6846093" y="5055394"/>
            <a:ext cx="438646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0789663-820A-45EE-BE04-DBF1F6606D05}"/>
              </a:ext>
            </a:extLst>
          </p:cNvPr>
          <p:cNvSpPr txBox="1"/>
          <p:nvPr/>
        </p:nvSpPr>
        <p:spPr>
          <a:xfrm>
            <a:off x="7414926" y="1900904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E92AFD4-8630-4C45-855E-D04A4A39C35B}"/>
              </a:ext>
            </a:extLst>
          </p:cNvPr>
          <p:cNvSpPr txBox="1"/>
          <p:nvPr/>
        </p:nvSpPr>
        <p:spPr>
          <a:xfrm>
            <a:off x="7414926" y="2199711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EE03A2AF-CBEF-4FF8-B311-BE425F6BC748}"/>
              </a:ext>
            </a:extLst>
          </p:cNvPr>
          <p:cNvSpPr txBox="1"/>
          <p:nvPr/>
        </p:nvSpPr>
        <p:spPr>
          <a:xfrm>
            <a:off x="7414926" y="3423241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9" name="TextBox 178">
            <a:extLst>
              <a:ext uri="{FF2B5EF4-FFF2-40B4-BE49-F238E27FC236}">
                <a16:creationId xmlns:a16="http://schemas.microsoft.com/office/drawing/2014/main" id="{C2D2AAD2-EF65-4BF3-9AF3-551EB203986D}"/>
              </a:ext>
            </a:extLst>
          </p:cNvPr>
          <p:cNvSpPr txBox="1"/>
          <p:nvPr/>
        </p:nvSpPr>
        <p:spPr>
          <a:xfrm>
            <a:off x="7414926" y="3722048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81" name="TextBox 180">
            <a:extLst>
              <a:ext uri="{FF2B5EF4-FFF2-40B4-BE49-F238E27FC236}">
                <a16:creationId xmlns:a16="http://schemas.microsoft.com/office/drawing/2014/main" id="{C0440914-1976-4AF5-AD91-8620E59A6426}"/>
              </a:ext>
            </a:extLst>
          </p:cNvPr>
          <p:cNvSpPr txBox="1"/>
          <p:nvPr/>
        </p:nvSpPr>
        <p:spPr>
          <a:xfrm>
            <a:off x="7414926" y="4943665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82" name="TextBox 181">
            <a:extLst>
              <a:ext uri="{FF2B5EF4-FFF2-40B4-BE49-F238E27FC236}">
                <a16:creationId xmlns:a16="http://schemas.microsoft.com/office/drawing/2014/main" id="{007CB7D2-138A-4112-9C97-E56A07BAA389}"/>
              </a:ext>
            </a:extLst>
          </p:cNvPr>
          <p:cNvSpPr txBox="1"/>
          <p:nvPr/>
        </p:nvSpPr>
        <p:spPr>
          <a:xfrm>
            <a:off x="7414926" y="5242472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</p:spTree>
    <p:extLst>
      <p:ext uri="{BB962C8B-B14F-4D97-AF65-F5344CB8AC3E}">
        <p14:creationId xmlns:p14="http://schemas.microsoft.com/office/powerpoint/2010/main" val="33014454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" presetClass="entr" presetSubtype="2" decel="46667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decel="46667" fill="hold" grpId="0" nodeType="withEffect">
                                  <p:stCondLst>
                                    <p:cond delay="185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3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3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8" grpId="0"/>
      <p:bldP spid="7" grpId="0" animBg="1"/>
      <p:bldP spid="10" grpId="0" animBg="1"/>
      <p:bldP spid="12" grpId="0"/>
      <p:bldP spid="41" grpId="0" animBg="1"/>
      <p:bldP spid="42" grpId="0" animBg="1"/>
      <p:bldP spid="65" grpId="0" animBg="1"/>
      <p:bldP spid="66" grpId="0"/>
      <p:bldP spid="90" grpId="0" animBg="1"/>
      <p:bldP spid="91" grpId="0"/>
      <p:bldP spid="115" grpId="0" animBg="1"/>
      <p:bldP spid="116" grpId="0"/>
      <p:bldP spid="43" grpId="0"/>
      <p:bldP spid="175" grpId="0"/>
      <p:bldP spid="178" grpId="0"/>
      <p:bldP spid="179" grpId="0"/>
      <p:bldP spid="181" grpId="0"/>
      <p:bldP spid="18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use the above </a:t>
            </a:r>
            <a:r>
              <a:rPr lang="en-US" spc="18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gradient color codes or simply use the format painter tool</a:t>
            </a:r>
          </a:p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to pick the exact gradient color settings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8" name="Group 77">
            <a:extLst>
              <a:ext uri="{FF2B5EF4-FFF2-40B4-BE49-F238E27FC236}">
                <a16:creationId xmlns:a16="http://schemas.microsoft.com/office/drawing/2014/main" id="{1F7C7DB2-2D5E-490C-AE73-B221D04E593C}"/>
              </a:ext>
            </a:extLst>
          </p:cNvPr>
          <p:cNvGrpSpPr/>
          <p:nvPr/>
        </p:nvGrpSpPr>
        <p:grpSpPr>
          <a:xfrm>
            <a:off x="3464052" y="6158392"/>
            <a:ext cx="5263897" cy="307777"/>
            <a:chOff x="2630582" y="6175216"/>
            <a:chExt cx="5263897" cy="307777"/>
          </a:xfrm>
        </p:grpSpPr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2B2B01A6-019C-4CBB-A57F-1C211D62E44A}"/>
                </a:ext>
              </a:extLst>
            </p:cNvPr>
            <p:cNvSpPr txBox="1"/>
            <p:nvPr/>
          </p:nvSpPr>
          <p:spPr>
            <a:xfrm>
              <a:off x="2630582" y="6175216"/>
              <a:ext cx="168273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PowerPoint</a:t>
              </a:r>
            </a:p>
          </p:txBody>
        </p:sp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47F6F719-40B9-42EE-9540-B7229E5C3D5D}"/>
                </a:ext>
              </a:extLst>
            </p:cNvPr>
            <p:cNvSpPr txBox="1"/>
            <p:nvPr/>
          </p:nvSpPr>
          <p:spPr>
            <a:xfrm>
              <a:off x="4208468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Google slides</a:t>
              </a: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743D1743-42FA-43D9-A744-B3B61AFBC0DB}"/>
                </a:ext>
              </a:extLst>
            </p:cNvPr>
            <p:cNvSpPr txBox="1"/>
            <p:nvPr/>
          </p:nvSpPr>
          <p:spPr>
            <a:xfrm>
              <a:off x="6045055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keynote</a:t>
              </a:r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E11E2DF4-A52F-4BFA-90C2-BF201024C106}"/>
                </a:ext>
              </a:extLst>
            </p:cNvPr>
            <p:cNvSpPr/>
            <p:nvPr/>
          </p:nvSpPr>
          <p:spPr>
            <a:xfrm flipH="1">
              <a:off x="413394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8060332E-8F60-4159-8E13-E30E4885230E}"/>
                </a:ext>
              </a:extLst>
            </p:cNvPr>
            <p:cNvSpPr/>
            <p:nvPr/>
          </p:nvSpPr>
          <p:spPr>
            <a:xfrm flipH="1">
              <a:off x="597137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10E50C27-230B-496B-AD66-56F85F7ED97A}"/>
              </a:ext>
            </a:extLst>
          </p:cNvPr>
          <p:cNvSpPr txBox="1"/>
          <p:nvPr/>
        </p:nvSpPr>
        <p:spPr>
          <a:xfrm>
            <a:off x="1298845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#1555FD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97FDC18D-4133-4408-81F5-FB444F97BEAB}"/>
              </a:ext>
            </a:extLst>
          </p:cNvPr>
          <p:cNvSpPr txBox="1"/>
          <p:nvPr/>
        </p:nvSpPr>
        <p:spPr>
          <a:xfrm>
            <a:off x="1298845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#5680F8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EC8E4F3-5D32-42EF-8D0C-0E0A4DC19653}"/>
              </a:ext>
            </a:extLst>
          </p:cNvPr>
          <p:cNvSpPr txBox="1"/>
          <p:nvPr/>
        </p:nvSpPr>
        <p:spPr>
          <a:xfrm>
            <a:off x="3301774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#FE7C04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A3501845-8A74-4177-B622-F2D0D994FC28}"/>
              </a:ext>
            </a:extLst>
          </p:cNvPr>
          <p:cNvSpPr txBox="1"/>
          <p:nvPr/>
        </p:nvSpPr>
        <p:spPr>
          <a:xfrm>
            <a:off x="3301774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#FFCA4E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0D8AB496-55FA-4B5A-B5CC-4C2E62241162}"/>
              </a:ext>
            </a:extLst>
          </p:cNvPr>
          <p:cNvSpPr txBox="1"/>
          <p:nvPr/>
        </p:nvSpPr>
        <p:spPr>
          <a:xfrm>
            <a:off x="529812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#5D28FE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5156E555-6C8D-4E43-8AB9-013287C02103}"/>
              </a:ext>
            </a:extLst>
          </p:cNvPr>
          <p:cNvSpPr txBox="1"/>
          <p:nvPr/>
        </p:nvSpPr>
        <p:spPr>
          <a:xfrm>
            <a:off x="529812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#BB66DD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88C28F9-4232-4056-9665-F98B031ECC33}"/>
              </a:ext>
            </a:extLst>
          </p:cNvPr>
          <p:cNvSpPr txBox="1"/>
          <p:nvPr/>
        </p:nvSpPr>
        <p:spPr>
          <a:xfrm>
            <a:off x="7309279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#DD421D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AC747F27-873F-4FEE-B8ED-2716D716BD64}"/>
              </a:ext>
            </a:extLst>
          </p:cNvPr>
          <p:cNvSpPr txBox="1"/>
          <p:nvPr/>
        </p:nvSpPr>
        <p:spPr>
          <a:xfrm>
            <a:off x="7309279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#FF6F57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D81EE50A-8083-4073-854C-6B8AAE189706}"/>
              </a:ext>
            </a:extLst>
          </p:cNvPr>
          <p:cNvSpPr txBox="1"/>
          <p:nvPr/>
        </p:nvSpPr>
        <p:spPr>
          <a:xfrm>
            <a:off x="931275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#81C123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3D75F53D-3A60-457F-80FF-EBA76F4EEB13}"/>
              </a:ext>
            </a:extLst>
          </p:cNvPr>
          <p:cNvSpPr txBox="1"/>
          <p:nvPr/>
        </p:nvSpPr>
        <p:spPr>
          <a:xfrm>
            <a:off x="931275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#B3DA7D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D103A907-E72A-4EE0-A425-0A065F3BDF98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BEBCFCCF-A007-47BF-980C-5A2FBCFDA05C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FBCE5289-A5F9-45C2-AA8B-3BF194DD06ED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83894" cy="892552"/>
            <a:chOff x="589661" y="2499657"/>
            <a:chExt cx="628389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7829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huge collection of free PowerPoint templates that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are also compatible with Google Slides, Keynote, and Canva.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427127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Templates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extBox 117">
            <a:extLst>
              <a:ext uri="{FF2B5EF4-FFF2-40B4-BE49-F238E27FC236}">
                <a16:creationId xmlns:a16="http://schemas.microsoft.com/office/drawing/2014/main" id="{8DF1AB88-EB62-499F-9AC2-87BE1BBE1E21}"/>
              </a:ext>
            </a:extLst>
          </p:cNvPr>
          <p:cNvSpPr txBox="1"/>
          <p:nvPr/>
        </p:nvSpPr>
        <p:spPr>
          <a:xfrm>
            <a:off x="394470" y="1160716"/>
            <a:ext cx="5569153" cy="16158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See the List of</a:t>
            </a:r>
          </a:p>
          <a:p>
            <a:pPr algn="l"/>
            <a:r>
              <a:rPr lang="en-US" sz="33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</a:t>
            </a:r>
            <a:r>
              <a:rPr lang="en-US" sz="33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Daily Work Process</a:t>
            </a:r>
          </a:p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And Other Activities</a:t>
            </a:r>
          </a:p>
        </p:txBody>
      </p:sp>
      <p:grpSp>
        <p:nvGrpSpPr>
          <p:cNvPr id="183" name="Group 182">
            <a:extLst>
              <a:ext uri="{FF2B5EF4-FFF2-40B4-BE49-F238E27FC236}">
                <a16:creationId xmlns:a16="http://schemas.microsoft.com/office/drawing/2014/main" id="{CF346669-E7FE-401D-A960-5503F01F364A}"/>
              </a:ext>
            </a:extLst>
          </p:cNvPr>
          <p:cNvGrpSpPr/>
          <p:nvPr/>
        </p:nvGrpSpPr>
        <p:grpSpPr>
          <a:xfrm>
            <a:off x="513301" y="772953"/>
            <a:ext cx="2735781" cy="300082"/>
            <a:chOff x="513301" y="772953"/>
            <a:chExt cx="2735781" cy="300082"/>
          </a:xfrm>
        </p:grpSpPr>
        <p:sp>
          <p:nvSpPr>
            <p:cNvPr id="144" name="Rectangle: Rounded Corners 143">
              <a:extLst>
                <a:ext uri="{FF2B5EF4-FFF2-40B4-BE49-F238E27FC236}">
                  <a16:creationId xmlns:a16="http://schemas.microsoft.com/office/drawing/2014/main" id="{956722AD-1E80-4CBD-930A-10BA45BDB927}"/>
                </a:ext>
              </a:extLst>
            </p:cNvPr>
            <p:cNvSpPr/>
            <p:nvPr/>
          </p:nvSpPr>
          <p:spPr>
            <a:xfrm>
              <a:off x="513301" y="789702"/>
              <a:ext cx="2735781" cy="266584"/>
            </a:xfrm>
            <a:prstGeom prst="roundRect">
              <a:avLst>
                <a:gd name="adj" fmla="val 19049"/>
              </a:avLst>
            </a:pr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A0D6993D-A45E-4D51-B997-A8C665976C5B}"/>
                </a:ext>
              </a:extLst>
            </p:cNvPr>
            <p:cNvSpPr txBox="1"/>
            <p:nvPr/>
          </p:nvSpPr>
          <p:spPr>
            <a:xfrm>
              <a:off x="531234" y="772953"/>
              <a:ext cx="2699915" cy="3000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50" b="1" spc="0" baseline="0" dirty="0">
                  <a:solidFill>
                    <a:schemeClr val="bg1"/>
                  </a:solidFill>
                  <a:latin typeface="Montserrat"/>
                  <a:sym typeface="Montserrat"/>
                  <a:rtl val="0"/>
                </a:rPr>
                <a:t>Our Day to Day Activity List</a:t>
              </a:r>
            </a:p>
          </p:txBody>
        </p:sp>
      </p:grpSp>
      <p:sp>
        <p:nvSpPr>
          <p:cNvPr id="184" name="Picture Placeholder 183">
            <a:extLst>
              <a:ext uri="{FF2B5EF4-FFF2-40B4-BE49-F238E27FC236}">
                <a16:creationId xmlns:a16="http://schemas.microsoft.com/office/drawing/2014/main" id="{A5709D7A-273E-438A-98C6-6895A78C2C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3A5DEDD8-C3AC-4C06-91C7-406BD33578CE}"/>
              </a:ext>
            </a:extLst>
          </p:cNvPr>
          <p:cNvSpPr/>
          <p:nvPr/>
        </p:nvSpPr>
        <p:spPr>
          <a:xfrm>
            <a:off x="6300025" y="0"/>
            <a:ext cx="5891974" cy="6858000"/>
          </a:xfrm>
          <a:custGeom>
            <a:avLst/>
            <a:gdLst>
              <a:gd name="connsiteX0" fmla="*/ 0 w 5891974"/>
              <a:gd name="connsiteY0" fmla="*/ 0 h 6858000"/>
              <a:gd name="connsiteX1" fmla="*/ 5891975 w 5891974"/>
              <a:gd name="connsiteY1" fmla="*/ 0 h 6858000"/>
              <a:gd name="connsiteX2" fmla="*/ 5891975 w 5891974"/>
              <a:gd name="connsiteY2" fmla="*/ 6858000 h 6858000"/>
              <a:gd name="connsiteX3" fmla="*/ 0 w 5891974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891974" h="6858000">
                <a:moveTo>
                  <a:pt x="0" y="0"/>
                </a:moveTo>
                <a:lnTo>
                  <a:pt x="5891975" y="0"/>
                </a:lnTo>
                <a:lnTo>
                  <a:pt x="5891975" y="6858000"/>
                </a:lnTo>
                <a:lnTo>
                  <a:pt x="0" y="6858000"/>
                </a:lnTo>
                <a:close/>
              </a:path>
            </a:pathLst>
          </a:custGeom>
          <a:gradFill flip="none" rotWithShape="1">
            <a:gsLst>
              <a:gs pos="10000">
                <a:srgbClr val="FFF7EF"/>
              </a:gs>
              <a:gs pos="100000">
                <a:srgbClr val="FFFBF3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6CB293A1-3AE4-4CFB-80F0-DE1BF83CEE36}"/>
              </a:ext>
            </a:extLst>
          </p:cNvPr>
          <p:cNvSpPr/>
          <p:nvPr/>
        </p:nvSpPr>
        <p:spPr>
          <a:xfrm>
            <a:off x="6846284" y="828484"/>
            <a:ext cx="4446460" cy="4090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6AA601E-34DE-4114-AB38-1A8C402C13DD}"/>
              </a:ext>
            </a:extLst>
          </p:cNvPr>
          <p:cNvSpPr txBox="1"/>
          <p:nvPr/>
        </p:nvSpPr>
        <p:spPr>
          <a:xfrm>
            <a:off x="6935757" y="902180"/>
            <a:ext cx="426751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b="1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List of Our Step by Step Work Process for Better Result</a:t>
            </a:r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75E10B25-878F-402A-AF13-B4E8737AA615}"/>
              </a:ext>
            </a:extLst>
          </p:cNvPr>
          <p:cNvSpPr/>
          <p:nvPr/>
        </p:nvSpPr>
        <p:spPr>
          <a:xfrm>
            <a:off x="7051558" y="2366295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4AA7FF0A-F518-4DB2-9F7F-F604CF2B483B}"/>
              </a:ext>
            </a:extLst>
          </p:cNvPr>
          <p:cNvSpPr/>
          <p:nvPr/>
        </p:nvSpPr>
        <p:spPr>
          <a:xfrm>
            <a:off x="7051558" y="3896582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" name="Freeform: Shape 64">
            <a:extLst>
              <a:ext uri="{FF2B5EF4-FFF2-40B4-BE49-F238E27FC236}">
                <a16:creationId xmlns:a16="http://schemas.microsoft.com/office/drawing/2014/main" id="{84D0E968-EEEA-43A4-8E6C-C8E66EE4DAF4}"/>
              </a:ext>
            </a:extLst>
          </p:cNvPr>
          <p:cNvSpPr/>
          <p:nvPr/>
        </p:nvSpPr>
        <p:spPr>
          <a:xfrm>
            <a:off x="6851104" y="1965674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8E19B5A-B565-4625-B290-66060224C96E}"/>
              </a:ext>
            </a:extLst>
          </p:cNvPr>
          <p:cNvSpPr txBox="1"/>
          <p:nvPr/>
        </p:nvSpPr>
        <p:spPr>
          <a:xfrm>
            <a:off x="6866932" y="2012633"/>
            <a:ext cx="396968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1EB2C23A-F6E7-4EF4-A52D-307C9CF6A5C3}"/>
              </a:ext>
            </a:extLst>
          </p:cNvPr>
          <p:cNvSpPr/>
          <p:nvPr/>
        </p:nvSpPr>
        <p:spPr>
          <a:xfrm>
            <a:off x="6851104" y="3487007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1662C566-5B8F-457B-882C-8BFC7879A575}"/>
              </a:ext>
            </a:extLst>
          </p:cNvPr>
          <p:cNvSpPr txBox="1"/>
          <p:nvPr/>
        </p:nvSpPr>
        <p:spPr>
          <a:xfrm>
            <a:off x="6846895" y="3533966"/>
            <a:ext cx="437043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8E782113-9CEF-453E-A774-A21FC53C8A76}"/>
              </a:ext>
            </a:extLst>
          </p:cNvPr>
          <p:cNvSpPr/>
          <p:nvPr/>
        </p:nvSpPr>
        <p:spPr>
          <a:xfrm>
            <a:off x="6851104" y="5008435"/>
            <a:ext cx="428625" cy="428625"/>
          </a:xfrm>
          <a:custGeom>
            <a:avLst/>
            <a:gdLst>
              <a:gd name="connsiteX0" fmla="*/ 428625 w 428625"/>
              <a:gd name="connsiteY0" fmla="*/ 214313 h 428625"/>
              <a:gd name="connsiteX1" fmla="*/ 214313 w 428625"/>
              <a:gd name="connsiteY1" fmla="*/ 428625 h 428625"/>
              <a:gd name="connsiteX2" fmla="*/ 0 w 428625"/>
              <a:gd name="connsiteY2" fmla="*/ 214313 h 428625"/>
              <a:gd name="connsiteX3" fmla="*/ 214313 w 428625"/>
              <a:gd name="connsiteY3" fmla="*/ 0 h 428625"/>
              <a:gd name="connsiteX4" fmla="*/ 428625 w 428625"/>
              <a:gd name="connsiteY4" fmla="*/ 214313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3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3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3"/>
                </a:cubicBezTo>
                <a:close/>
              </a:path>
            </a:pathLst>
          </a:cu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64473537-DD9B-4902-9995-B454EBDA42B6}"/>
              </a:ext>
            </a:extLst>
          </p:cNvPr>
          <p:cNvSpPr txBox="1"/>
          <p:nvPr/>
        </p:nvSpPr>
        <p:spPr>
          <a:xfrm>
            <a:off x="6846093" y="5055394"/>
            <a:ext cx="438646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0789663-820A-45EE-BE04-DBF1F6606D05}"/>
              </a:ext>
            </a:extLst>
          </p:cNvPr>
          <p:cNvSpPr txBox="1"/>
          <p:nvPr/>
        </p:nvSpPr>
        <p:spPr>
          <a:xfrm>
            <a:off x="7414926" y="1900904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E92AFD4-8630-4C45-855E-D04A4A39C35B}"/>
              </a:ext>
            </a:extLst>
          </p:cNvPr>
          <p:cNvSpPr txBox="1"/>
          <p:nvPr/>
        </p:nvSpPr>
        <p:spPr>
          <a:xfrm>
            <a:off x="7414926" y="2199711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EE03A2AF-CBEF-4FF8-B311-BE425F6BC748}"/>
              </a:ext>
            </a:extLst>
          </p:cNvPr>
          <p:cNvSpPr txBox="1"/>
          <p:nvPr/>
        </p:nvSpPr>
        <p:spPr>
          <a:xfrm>
            <a:off x="7414926" y="3423241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9" name="TextBox 178">
            <a:extLst>
              <a:ext uri="{FF2B5EF4-FFF2-40B4-BE49-F238E27FC236}">
                <a16:creationId xmlns:a16="http://schemas.microsoft.com/office/drawing/2014/main" id="{C2D2AAD2-EF65-4BF3-9AF3-551EB203986D}"/>
              </a:ext>
            </a:extLst>
          </p:cNvPr>
          <p:cNvSpPr txBox="1"/>
          <p:nvPr/>
        </p:nvSpPr>
        <p:spPr>
          <a:xfrm>
            <a:off x="7414926" y="3722048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81" name="TextBox 180">
            <a:extLst>
              <a:ext uri="{FF2B5EF4-FFF2-40B4-BE49-F238E27FC236}">
                <a16:creationId xmlns:a16="http://schemas.microsoft.com/office/drawing/2014/main" id="{C0440914-1976-4AF5-AD91-8620E59A6426}"/>
              </a:ext>
            </a:extLst>
          </p:cNvPr>
          <p:cNvSpPr txBox="1"/>
          <p:nvPr/>
        </p:nvSpPr>
        <p:spPr>
          <a:xfrm>
            <a:off x="7414926" y="4943665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82" name="TextBox 181">
            <a:extLst>
              <a:ext uri="{FF2B5EF4-FFF2-40B4-BE49-F238E27FC236}">
                <a16:creationId xmlns:a16="http://schemas.microsoft.com/office/drawing/2014/main" id="{007CB7D2-138A-4112-9C97-E56A07BAA389}"/>
              </a:ext>
            </a:extLst>
          </p:cNvPr>
          <p:cNvSpPr txBox="1"/>
          <p:nvPr/>
        </p:nvSpPr>
        <p:spPr>
          <a:xfrm>
            <a:off x="7414926" y="5242472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</p:spTree>
    <p:extLst>
      <p:ext uri="{BB962C8B-B14F-4D97-AF65-F5344CB8AC3E}">
        <p14:creationId xmlns:p14="http://schemas.microsoft.com/office/powerpoint/2010/main" val="13294074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" presetClass="entr" presetSubtype="2" decel="46667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decel="46667" fill="hold" grpId="0" nodeType="withEffect">
                                  <p:stCondLst>
                                    <p:cond delay="185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3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3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8" grpId="0"/>
      <p:bldP spid="7" grpId="0" animBg="1"/>
      <p:bldP spid="10" grpId="0" animBg="1"/>
      <p:bldP spid="12" grpId="0"/>
      <p:bldP spid="41" grpId="0" animBg="1"/>
      <p:bldP spid="42" grpId="0" animBg="1"/>
      <p:bldP spid="65" grpId="0" animBg="1"/>
      <p:bldP spid="66" grpId="0"/>
      <p:bldP spid="90" grpId="0" animBg="1"/>
      <p:bldP spid="91" grpId="0"/>
      <p:bldP spid="115" grpId="0" animBg="1"/>
      <p:bldP spid="116" grpId="0"/>
      <p:bldP spid="43" grpId="0"/>
      <p:bldP spid="175" grpId="0"/>
      <p:bldP spid="178" grpId="0"/>
      <p:bldP spid="179" grpId="0"/>
      <p:bldP spid="181" grpId="0"/>
      <p:bldP spid="18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extBox 117">
            <a:extLst>
              <a:ext uri="{FF2B5EF4-FFF2-40B4-BE49-F238E27FC236}">
                <a16:creationId xmlns:a16="http://schemas.microsoft.com/office/drawing/2014/main" id="{8DF1AB88-EB62-499F-9AC2-87BE1BBE1E21}"/>
              </a:ext>
            </a:extLst>
          </p:cNvPr>
          <p:cNvSpPr txBox="1"/>
          <p:nvPr/>
        </p:nvSpPr>
        <p:spPr>
          <a:xfrm>
            <a:off x="394470" y="1160716"/>
            <a:ext cx="5569153" cy="16158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See the List of</a:t>
            </a:r>
          </a:p>
          <a:p>
            <a:pPr algn="l"/>
            <a:r>
              <a:rPr lang="en-US" sz="33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</a:t>
            </a:r>
            <a:r>
              <a:rPr lang="en-US" sz="33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Daily Work Process</a:t>
            </a:r>
          </a:p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And Other Activities</a:t>
            </a:r>
          </a:p>
        </p:txBody>
      </p:sp>
      <p:grpSp>
        <p:nvGrpSpPr>
          <p:cNvPr id="183" name="Group 182">
            <a:extLst>
              <a:ext uri="{FF2B5EF4-FFF2-40B4-BE49-F238E27FC236}">
                <a16:creationId xmlns:a16="http://schemas.microsoft.com/office/drawing/2014/main" id="{CF346669-E7FE-401D-A960-5503F01F364A}"/>
              </a:ext>
            </a:extLst>
          </p:cNvPr>
          <p:cNvGrpSpPr/>
          <p:nvPr/>
        </p:nvGrpSpPr>
        <p:grpSpPr>
          <a:xfrm>
            <a:off x="513301" y="772953"/>
            <a:ext cx="2735781" cy="300082"/>
            <a:chOff x="513301" y="772953"/>
            <a:chExt cx="2735781" cy="300082"/>
          </a:xfrm>
        </p:grpSpPr>
        <p:sp>
          <p:nvSpPr>
            <p:cNvPr id="144" name="Rectangle: Rounded Corners 143">
              <a:extLst>
                <a:ext uri="{FF2B5EF4-FFF2-40B4-BE49-F238E27FC236}">
                  <a16:creationId xmlns:a16="http://schemas.microsoft.com/office/drawing/2014/main" id="{956722AD-1E80-4CBD-930A-10BA45BDB927}"/>
                </a:ext>
              </a:extLst>
            </p:cNvPr>
            <p:cNvSpPr/>
            <p:nvPr/>
          </p:nvSpPr>
          <p:spPr>
            <a:xfrm>
              <a:off x="513301" y="789702"/>
              <a:ext cx="2735781" cy="266584"/>
            </a:xfrm>
            <a:prstGeom prst="roundRect">
              <a:avLst>
                <a:gd name="adj" fmla="val 19049"/>
              </a:avLst>
            </a:pr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A0D6993D-A45E-4D51-B997-A8C665976C5B}"/>
                </a:ext>
              </a:extLst>
            </p:cNvPr>
            <p:cNvSpPr txBox="1"/>
            <p:nvPr/>
          </p:nvSpPr>
          <p:spPr>
            <a:xfrm>
              <a:off x="531234" y="772953"/>
              <a:ext cx="2699915" cy="3000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50" b="1" spc="0" baseline="0" dirty="0">
                  <a:solidFill>
                    <a:schemeClr val="bg1"/>
                  </a:solidFill>
                  <a:latin typeface="Montserrat"/>
                  <a:sym typeface="Montserrat"/>
                  <a:rtl val="0"/>
                </a:rPr>
                <a:t>Our Day to Day Activity List</a:t>
              </a:r>
            </a:p>
          </p:txBody>
        </p:sp>
      </p:grpSp>
      <p:sp>
        <p:nvSpPr>
          <p:cNvPr id="184" name="Picture Placeholder 183">
            <a:extLst>
              <a:ext uri="{FF2B5EF4-FFF2-40B4-BE49-F238E27FC236}">
                <a16:creationId xmlns:a16="http://schemas.microsoft.com/office/drawing/2014/main" id="{A5709D7A-273E-438A-98C6-6895A78C2C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3A5DEDD8-C3AC-4C06-91C7-406BD33578CE}"/>
              </a:ext>
            </a:extLst>
          </p:cNvPr>
          <p:cNvSpPr/>
          <p:nvPr/>
        </p:nvSpPr>
        <p:spPr>
          <a:xfrm>
            <a:off x="6300025" y="0"/>
            <a:ext cx="5891974" cy="6858000"/>
          </a:xfrm>
          <a:custGeom>
            <a:avLst/>
            <a:gdLst>
              <a:gd name="connsiteX0" fmla="*/ 0 w 5891974"/>
              <a:gd name="connsiteY0" fmla="*/ 0 h 6858000"/>
              <a:gd name="connsiteX1" fmla="*/ 5891975 w 5891974"/>
              <a:gd name="connsiteY1" fmla="*/ 0 h 6858000"/>
              <a:gd name="connsiteX2" fmla="*/ 5891975 w 5891974"/>
              <a:gd name="connsiteY2" fmla="*/ 6858000 h 6858000"/>
              <a:gd name="connsiteX3" fmla="*/ 0 w 5891974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891974" h="6858000">
                <a:moveTo>
                  <a:pt x="0" y="0"/>
                </a:moveTo>
                <a:lnTo>
                  <a:pt x="5891975" y="0"/>
                </a:lnTo>
                <a:lnTo>
                  <a:pt x="5891975" y="6858000"/>
                </a:lnTo>
                <a:lnTo>
                  <a:pt x="0" y="6858000"/>
                </a:lnTo>
                <a:close/>
              </a:path>
            </a:pathLst>
          </a:custGeom>
          <a:gradFill flip="none" rotWithShape="1">
            <a:gsLst>
              <a:gs pos="12000">
                <a:srgbClr val="FBF5FD"/>
              </a:gs>
              <a:gs pos="100000">
                <a:srgbClr val="F8F3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6CB293A1-3AE4-4CFB-80F0-DE1BF83CEE36}"/>
              </a:ext>
            </a:extLst>
          </p:cNvPr>
          <p:cNvSpPr/>
          <p:nvPr/>
        </p:nvSpPr>
        <p:spPr>
          <a:xfrm>
            <a:off x="6846284" y="828484"/>
            <a:ext cx="4446460" cy="4090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6AA601E-34DE-4114-AB38-1A8C402C13DD}"/>
              </a:ext>
            </a:extLst>
          </p:cNvPr>
          <p:cNvSpPr txBox="1"/>
          <p:nvPr/>
        </p:nvSpPr>
        <p:spPr>
          <a:xfrm>
            <a:off x="6935757" y="902180"/>
            <a:ext cx="426751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b="1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List of Our Step by Step Work Process for Better Result</a:t>
            </a:r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75E10B25-878F-402A-AF13-B4E8737AA615}"/>
              </a:ext>
            </a:extLst>
          </p:cNvPr>
          <p:cNvSpPr/>
          <p:nvPr/>
        </p:nvSpPr>
        <p:spPr>
          <a:xfrm>
            <a:off x="7051558" y="2366295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4AA7FF0A-F518-4DB2-9F7F-F604CF2B483B}"/>
              </a:ext>
            </a:extLst>
          </p:cNvPr>
          <p:cNvSpPr/>
          <p:nvPr/>
        </p:nvSpPr>
        <p:spPr>
          <a:xfrm>
            <a:off x="7051558" y="3896582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" name="Freeform: Shape 64">
            <a:extLst>
              <a:ext uri="{FF2B5EF4-FFF2-40B4-BE49-F238E27FC236}">
                <a16:creationId xmlns:a16="http://schemas.microsoft.com/office/drawing/2014/main" id="{84D0E968-EEEA-43A4-8E6C-C8E66EE4DAF4}"/>
              </a:ext>
            </a:extLst>
          </p:cNvPr>
          <p:cNvSpPr/>
          <p:nvPr/>
        </p:nvSpPr>
        <p:spPr>
          <a:xfrm>
            <a:off x="6851104" y="1965674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8E19B5A-B565-4625-B290-66060224C96E}"/>
              </a:ext>
            </a:extLst>
          </p:cNvPr>
          <p:cNvSpPr txBox="1"/>
          <p:nvPr/>
        </p:nvSpPr>
        <p:spPr>
          <a:xfrm>
            <a:off x="6866932" y="2012633"/>
            <a:ext cx="396968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1EB2C23A-F6E7-4EF4-A52D-307C9CF6A5C3}"/>
              </a:ext>
            </a:extLst>
          </p:cNvPr>
          <p:cNvSpPr/>
          <p:nvPr/>
        </p:nvSpPr>
        <p:spPr>
          <a:xfrm>
            <a:off x="6851104" y="3487007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1662C566-5B8F-457B-882C-8BFC7879A575}"/>
              </a:ext>
            </a:extLst>
          </p:cNvPr>
          <p:cNvSpPr txBox="1"/>
          <p:nvPr/>
        </p:nvSpPr>
        <p:spPr>
          <a:xfrm>
            <a:off x="6846895" y="3533966"/>
            <a:ext cx="437043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8E782113-9CEF-453E-A774-A21FC53C8A76}"/>
              </a:ext>
            </a:extLst>
          </p:cNvPr>
          <p:cNvSpPr/>
          <p:nvPr/>
        </p:nvSpPr>
        <p:spPr>
          <a:xfrm>
            <a:off x="6851104" y="5008435"/>
            <a:ext cx="428625" cy="428625"/>
          </a:xfrm>
          <a:custGeom>
            <a:avLst/>
            <a:gdLst>
              <a:gd name="connsiteX0" fmla="*/ 428625 w 428625"/>
              <a:gd name="connsiteY0" fmla="*/ 214313 h 428625"/>
              <a:gd name="connsiteX1" fmla="*/ 214313 w 428625"/>
              <a:gd name="connsiteY1" fmla="*/ 428625 h 428625"/>
              <a:gd name="connsiteX2" fmla="*/ 0 w 428625"/>
              <a:gd name="connsiteY2" fmla="*/ 214313 h 428625"/>
              <a:gd name="connsiteX3" fmla="*/ 214313 w 428625"/>
              <a:gd name="connsiteY3" fmla="*/ 0 h 428625"/>
              <a:gd name="connsiteX4" fmla="*/ 428625 w 428625"/>
              <a:gd name="connsiteY4" fmla="*/ 214313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3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3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3"/>
                </a:cubicBez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64473537-DD9B-4902-9995-B454EBDA42B6}"/>
              </a:ext>
            </a:extLst>
          </p:cNvPr>
          <p:cNvSpPr txBox="1"/>
          <p:nvPr/>
        </p:nvSpPr>
        <p:spPr>
          <a:xfrm>
            <a:off x="6846093" y="5055394"/>
            <a:ext cx="438646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0789663-820A-45EE-BE04-DBF1F6606D05}"/>
              </a:ext>
            </a:extLst>
          </p:cNvPr>
          <p:cNvSpPr txBox="1"/>
          <p:nvPr/>
        </p:nvSpPr>
        <p:spPr>
          <a:xfrm>
            <a:off x="7414926" y="1900904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E92AFD4-8630-4C45-855E-D04A4A39C35B}"/>
              </a:ext>
            </a:extLst>
          </p:cNvPr>
          <p:cNvSpPr txBox="1"/>
          <p:nvPr/>
        </p:nvSpPr>
        <p:spPr>
          <a:xfrm>
            <a:off x="7414926" y="2199711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EE03A2AF-CBEF-4FF8-B311-BE425F6BC748}"/>
              </a:ext>
            </a:extLst>
          </p:cNvPr>
          <p:cNvSpPr txBox="1"/>
          <p:nvPr/>
        </p:nvSpPr>
        <p:spPr>
          <a:xfrm>
            <a:off x="7414926" y="3423241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9" name="TextBox 178">
            <a:extLst>
              <a:ext uri="{FF2B5EF4-FFF2-40B4-BE49-F238E27FC236}">
                <a16:creationId xmlns:a16="http://schemas.microsoft.com/office/drawing/2014/main" id="{C2D2AAD2-EF65-4BF3-9AF3-551EB203986D}"/>
              </a:ext>
            </a:extLst>
          </p:cNvPr>
          <p:cNvSpPr txBox="1"/>
          <p:nvPr/>
        </p:nvSpPr>
        <p:spPr>
          <a:xfrm>
            <a:off x="7414926" y="3722048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81" name="TextBox 180">
            <a:extLst>
              <a:ext uri="{FF2B5EF4-FFF2-40B4-BE49-F238E27FC236}">
                <a16:creationId xmlns:a16="http://schemas.microsoft.com/office/drawing/2014/main" id="{C0440914-1976-4AF5-AD91-8620E59A6426}"/>
              </a:ext>
            </a:extLst>
          </p:cNvPr>
          <p:cNvSpPr txBox="1"/>
          <p:nvPr/>
        </p:nvSpPr>
        <p:spPr>
          <a:xfrm>
            <a:off x="7414926" y="4943665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82" name="TextBox 181">
            <a:extLst>
              <a:ext uri="{FF2B5EF4-FFF2-40B4-BE49-F238E27FC236}">
                <a16:creationId xmlns:a16="http://schemas.microsoft.com/office/drawing/2014/main" id="{007CB7D2-138A-4112-9C97-E56A07BAA389}"/>
              </a:ext>
            </a:extLst>
          </p:cNvPr>
          <p:cNvSpPr txBox="1"/>
          <p:nvPr/>
        </p:nvSpPr>
        <p:spPr>
          <a:xfrm>
            <a:off x="7414926" y="5242472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</p:spTree>
    <p:extLst>
      <p:ext uri="{BB962C8B-B14F-4D97-AF65-F5344CB8AC3E}">
        <p14:creationId xmlns:p14="http://schemas.microsoft.com/office/powerpoint/2010/main" val="14708573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" presetClass="entr" presetSubtype="2" decel="46667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decel="46667" fill="hold" grpId="0" nodeType="withEffect">
                                  <p:stCondLst>
                                    <p:cond delay="185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3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3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8" grpId="0"/>
      <p:bldP spid="7" grpId="0" animBg="1"/>
      <p:bldP spid="10" grpId="0" animBg="1"/>
      <p:bldP spid="12" grpId="0"/>
      <p:bldP spid="41" grpId="0" animBg="1"/>
      <p:bldP spid="42" grpId="0" animBg="1"/>
      <p:bldP spid="65" grpId="0" animBg="1"/>
      <p:bldP spid="66" grpId="0"/>
      <p:bldP spid="90" grpId="0" animBg="1"/>
      <p:bldP spid="91" grpId="0"/>
      <p:bldP spid="115" grpId="0" animBg="1"/>
      <p:bldP spid="116" grpId="0"/>
      <p:bldP spid="43" grpId="0"/>
      <p:bldP spid="175" grpId="0"/>
      <p:bldP spid="178" grpId="0"/>
      <p:bldP spid="179" grpId="0"/>
      <p:bldP spid="181" grpId="0"/>
      <p:bldP spid="18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extBox 117">
            <a:extLst>
              <a:ext uri="{FF2B5EF4-FFF2-40B4-BE49-F238E27FC236}">
                <a16:creationId xmlns:a16="http://schemas.microsoft.com/office/drawing/2014/main" id="{8DF1AB88-EB62-499F-9AC2-87BE1BBE1E21}"/>
              </a:ext>
            </a:extLst>
          </p:cNvPr>
          <p:cNvSpPr txBox="1"/>
          <p:nvPr/>
        </p:nvSpPr>
        <p:spPr>
          <a:xfrm>
            <a:off x="394470" y="1160716"/>
            <a:ext cx="5569153" cy="16158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See the List of</a:t>
            </a:r>
          </a:p>
          <a:p>
            <a:pPr algn="l"/>
            <a:r>
              <a:rPr lang="en-US" sz="33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</a:t>
            </a:r>
            <a:r>
              <a:rPr lang="en-US" sz="33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Daily Work Process</a:t>
            </a:r>
          </a:p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And Other Activities</a:t>
            </a:r>
          </a:p>
        </p:txBody>
      </p:sp>
      <p:grpSp>
        <p:nvGrpSpPr>
          <p:cNvPr id="183" name="Group 182">
            <a:extLst>
              <a:ext uri="{FF2B5EF4-FFF2-40B4-BE49-F238E27FC236}">
                <a16:creationId xmlns:a16="http://schemas.microsoft.com/office/drawing/2014/main" id="{CF346669-E7FE-401D-A960-5503F01F364A}"/>
              </a:ext>
            </a:extLst>
          </p:cNvPr>
          <p:cNvGrpSpPr/>
          <p:nvPr/>
        </p:nvGrpSpPr>
        <p:grpSpPr>
          <a:xfrm>
            <a:off x="513301" y="772953"/>
            <a:ext cx="2735781" cy="300082"/>
            <a:chOff x="513301" y="772953"/>
            <a:chExt cx="2735781" cy="300082"/>
          </a:xfrm>
        </p:grpSpPr>
        <p:sp>
          <p:nvSpPr>
            <p:cNvPr id="144" name="Rectangle: Rounded Corners 143">
              <a:extLst>
                <a:ext uri="{FF2B5EF4-FFF2-40B4-BE49-F238E27FC236}">
                  <a16:creationId xmlns:a16="http://schemas.microsoft.com/office/drawing/2014/main" id="{956722AD-1E80-4CBD-930A-10BA45BDB927}"/>
                </a:ext>
              </a:extLst>
            </p:cNvPr>
            <p:cNvSpPr/>
            <p:nvPr/>
          </p:nvSpPr>
          <p:spPr>
            <a:xfrm>
              <a:off x="513301" y="789702"/>
              <a:ext cx="2735781" cy="266584"/>
            </a:xfrm>
            <a:prstGeom prst="roundRect">
              <a:avLst>
                <a:gd name="adj" fmla="val 19049"/>
              </a:avLst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A0D6993D-A45E-4D51-B997-A8C665976C5B}"/>
                </a:ext>
              </a:extLst>
            </p:cNvPr>
            <p:cNvSpPr txBox="1"/>
            <p:nvPr/>
          </p:nvSpPr>
          <p:spPr>
            <a:xfrm>
              <a:off x="531234" y="772953"/>
              <a:ext cx="2699915" cy="3000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50" b="1" spc="0" baseline="0" dirty="0">
                  <a:solidFill>
                    <a:schemeClr val="bg1"/>
                  </a:solidFill>
                  <a:latin typeface="Montserrat"/>
                  <a:sym typeface="Montserrat"/>
                  <a:rtl val="0"/>
                </a:rPr>
                <a:t>Our Day to Day Activity List</a:t>
              </a:r>
            </a:p>
          </p:txBody>
        </p:sp>
      </p:grpSp>
      <p:sp>
        <p:nvSpPr>
          <p:cNvPr id="184" name="Picture Placeholder 183">
            <a:extLst>
              <a:ext uri="{FF2B5EF4-FFF2-40B4-BE49-F238E27FC236}">
                <a16:creationId xmlns:a16="http://schemas.microsoft.com/office/drawing/2014/main" id="{A5709D7A-273E-438A-98C6-6895A78C2C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3A5DEDD8-C3AC-4C06-91C7-406BD33578CE}"/>
              </a:ext>
            </a:extLst>
          </p:cNvPr>
          <p:cNvSpPr/>
          <p:nvPr/>
        </p:nvSpPr>
        <p:spPr>
          <a:xfrm>
            <a:off x="6300025" y="0"/>
            <a:ext cx="5891974" cy="6858000"/>
          </a:xfrm>
          <a:custGeom>
            <a:avLst/>
            <a:gdLst>
              <a:gd name="connsiteX0" fmla="*/ 0 w 5891974"/>
              <a:gd name="connsiteY0" fmla="*/ 0 h 6858000"/>
              <a:gd name="connsiteX1" fmla="*/ 5891975 w 5891974"/>
              <a:gd name="connsiteY1" fmla="*/ 0 h 6858000"/>
              <a:gd name="connsiteX2" fmla="*/ 5891975 w 5891974"/>
              <a:gd name="connsiteY2" fmla="*/ 6858000 h 6858000"/>
              <a:gd name="connsiteX3" fmla="*/ 0 w 5891974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891974" h="6858000">
                <a:moveTo>
                  <a:pt x="0" y="0"/>
                </a:moveTo>
                <a:lnTo>
                  <a:pt x="5891975" y="0"/>
                </a:lnTo>
                <a:lnTo>
                  <a:pt x="5891975" y="6858000"/>
                </a:lnTo>
                <a:lnTo>
                  <a:pt x="0" y="6858000"/>
                </a:lnTo>
                <a:close/>
              </a:path>
            </a:pathLst>
          </a:custGeom>
          <a:gradFill flip="none" rotWithShape="1">
            <a:gsLst>
              <a:gs pos="12000">
                <a:srgbClr val="FFF4F3"/>
              </a:gs>
              <a:gs pos="100000">
                <a:srgbClr val="FEF6F4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6CB293A1-3AE4-4CFB-80F0-DE1BF83CEE36}"/>
              </a:ext>
            </a:extLst>
          </p:cNvPr>
          <p:cNvSpPr/>
          <p:nvPr/>
        </p:nvSpPr>
        <p:spPr>
          <a:xfrm>
            <a:off x="6846284" y="828484"/>
            <a:ext cx="4446460" cy="4090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6AA601E-34DE-4114-AB38-1A8C402C13DD}"/>
              </a:ext>
            </a:extLst>
          </p:cNvPr>
          <p:cNvSpPr txBox="1"/>
          <p:nvPr/>
        </p:nvSpPr>
        <p:spPr>
          <a:xfrm>
            <a:off x="6935757" y="902180"/>
            <a:ext cx="426751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b="1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List of Our Step by Step Work Process for Better Result</a:t>
            </a:r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75E10B25-878F-402A-AF13-B4E8737AA615}"/>
              </a:ext>
            </a:extLst>
          </p:cNvPr>
          <p:cNvSpPr/>
          <p:nvPr/>
        </p:nvSpPr>
        <p:spPr>
          <a:xfrm>
            <a:off x="7051558" y="2366295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4AA7FF0A-F518-4DB2-9F7F-F604CF2B483B}"/>
              </a:ext>
            </a:extLst>
          </p:cNvPr>
          <p:cNvSpPr/>
          <p:nvPr/>
        </p:nvSpPr>
        <p:spPr>
          <a:xfrm>
            <a:off x="7051558" y="3896582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" name="Freeform: Shape 64">
            <a:extLst>
              <a:ext uri="{FF2B5EF4-FFF2-40B4-BE49-F238E27FC236}">
                <a16:creationId xmlns:a16="http://schemas.microsoft.com/office/drawing/2014/main" id="{84D0E968-EEEA-43A4-8E6C-C8E66EE4DAF4}"/>
              </a:ext>
            </a:extLst>
          </p:cNvPr>
          <p:cNvSpPr/>
          <p:nvPr/>
        </p:nvSpPr>
        <p:spPr>
          <a:xfrm>
            <a:off x="6851104" y="1965674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8E19B5A-B565-4625-B290-66060224C96E}"/>
              </a:ext>
            </a:extLst>
          </p:cNvPr>
          <p:cNvSpPr txBox="1"/>
          <p:nvPr/>
        </p:nvSpPr>
        <p:spPr>
          <a:xfrm>
            <a:off x="6866932" y="2012633"/>
            <a:ext cx="396968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1EB2C23A-F6E7-4EF4-A52D-307C9CF6A5C3}"/>
              </a:ext>
            </a:extLst>
          </p:cNvPr>
          <p:cNvSpPr/>
          <p:nvPr/>
        </p:nvSpPr>
        <p:spPr>
          <a:xfrm>
            <a:off x="6851104" y="3487007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1662C566-5B8F-457B-882C-8BFC7879A575}"/>
              </a:ext>
            </a:extLst>
          </p:cNvPr>
          <p:cNvSpPr txBox="1"/>
          <p:nvPr/>
        </p:nvSpPr>
        <p:spPr>
          <a:xfrm>
            <a:off x="6846895" y="3533966"/>
            <a:ext cx="437043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8E782113-9CEF-453E-A774-A21FC53C8A76}"/>
              </a:ext>
            </a:extLst>
          </p:cNvPr>
          <p:cNvSpPr/>
          <p:nvPr/>
        </p:nvSpPr>
        <p:spPr>
          <a:xfrm>
            <a:off x="6851104" y="5008435"/>
            <a:ext cx="428625" cy="428625"/>
          </a:xfrm>
          <a:custGeom>
            <a:avLst/>
            <a:gdLst>
              <a:gd name="connsiteX0" fmla="*/ 428625 w 428625"/>
              <a:gd name="connsiteY0" fmla="*/ 214313 h 428625"/>
              <a:gd name="connsiteX1" fmla="*/ 214313 w 428625"/>
              <a:gd name="connsiteY1" fmla="*/ 428625 h 428625"/>
              <a:gd name="connsiteX2" fmla="*/ 0 w 428625"/>
              <a:gd name="connsiteY2" fmla="*/ 214313 h 428625"/>
              <a:gd name="connsiteX3" fmla="*/ 214313 w 428625"/>
              <a:gd name="connsiteY3" fmla="*/ 0 h 428625"/>
              <a:gd name="connsiteX4" fmla="*/ 428625 w 428625"/>
              <a:gd name="connsiteY4" fmla="*/ 214313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3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3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3"/>
                </a:cubicBezTo>
                <a:close/>
              </a:path>
            </a:pathLst>
          </a:cu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64473537-DD9B-4902-9995-B454EBDA42B6}"/>
              </a:ext>
            </a:extLst>
          </p:cNvPr>
          <p:cNvSpPr txBox="1"/>
          <p:nvPr/>
        </p:nvSpPr>
        <p:spPr>
          <a:xfrm>
            <a:off x="6846093" y="5055394"/>
            <a:ext cx="438646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0789663-820A-45EE-BE04-DBF1F6606D05}"/>
              </a:ext>
            </a:extLst>
          </p:cNvPr>
          <p:cNvSpPr txBox="1"/>
          <p:nvPr/>
        </p:nvSpPr>
        <p:spPr>
          <a:xfrm>
            <a:off x="7414926" y="1900904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E92AFD4-8630-4C45-855E-D04A4A39C35B}"/>
              </a:ext>
            </a:extLst>
          </p:cNvPr>
          <p:cNvSpPr txBox="1"/>
          <p:nvPr/>
        </p:nvSpPr>
        <p:spPr>
          <a:xfrm>
            <a:off x="7414926" y="2199711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EE03A2AF-CBEF-4FF8-B311-BE425F6BC748}"/>
              </a:ext>
            </a:extLst>
          </p:cNvPr>
          <p:cNvSpPr txBox="1"/>
          <p:nvPr/>
        </p:nvSpPr>
        <p:spPr>
          <a:xfrm>
            <a:off x="7414926" y="3423241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9" name="TextBox 178">
            <a:extLst>
              <a:ext uri="{FF2B5EF4-FFF2-40B4-BE49-F238E27FC236}">
                <a16:creationId xmlns:a16="http://schemas.microsoft.com/office/drawing/2014/main" id="{C2D2AAD2-EF65-4BF3-9AF3-551EB203986D}"/>
              </a:ext>
            </a:extLst>
          </p:cNvPr>
          <p:cNvSpPr txBox="1"/>
          <p:nvPr/>
        </p:nvSpPr>
        <p:spPr>
          <a:xfrm>
            <a:off x="7414926" y="3722048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81" name="TextBox 180">
            <a:extLst>
              <a:ext uri="{FF2B5EF4-FFF2-40B4-BE49-F238E27FC236}">
                <a16:creationId xmlns:a16="http://schemas.microsoft.com/office/drawing/2014/main" id="{C0440914-1976-4AF5-AD91-8620E59A6426}"/>
              </a:ext>
            </a:extLst>
          </p:cNvPr>
          <p:cNvSpPr txBox="1"/>
          <p:nvPr/>
        </p:nvSpPr>
        <p:spPr>
          <a:xfrm>
            <a:off x="7414926" y="4943665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82" name="TextBox 181">
            <a:extLst>
              <a:ext uri="{FF2B5EF4-FFF2-40B4-BE49-F238E27FC236}">
                <a16:creationId xmlns:a16="http://schemas.microsoft.com/office/drawing/2014/main" id="{007CB7D2-138A-4112-9C97-E56A07BAA389}"/>
              </a:ext>
            </a:extLst>
          </p:cNvPr>
          <p:cNvSpPr txBox="1"/>
          <p:nvPr/>
        </p:nvSpPr>
        <p:spPr>
          <a:xfrm>
            <a:off x="7414926" y="5242472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</p:spTree>
    <p:extLst>
      <p:ext uri="{BB962C8B-B14F-4D97-AF65-F5344CB8AC3E}">
        <p14:creationId xmlns:p14="http://schemas.microsoft.com/office/powerpoint/2010/main" val="33095157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" presetClass="entr" presetSubtype="2" decel="46667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decel="46667" fill="hold" grpId="0" nodeType="withEffect">
                                  <p:stCondLst>
                                    <p:cond delay="185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3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3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8" grpId="0"/>
      <p:bldP spid="7" grpId="0" animBg="1"/>
      <p:bldP spid="10" grpId="0" animBg="1"/>
      <p:bldP spid="12" grpId="0"/>
      <p:bldP spid="41" grpId="0" animBg="1"/>
      <p:bldP spid="42" grpId="0" animBg="1"/>
      <p:bldP spid="65" grpId="0" animBg="1"/>
      <p:bldP spid="66" grpId="0"/>
      <p:bldP spid="90" grpId="0" animBg="1"/>
      <p:bldP spid="91" grpId="0"/>
      <p:bldP spid="115" grpId="0" animBg="1"/>
      <p:bldP spid="116" grpId="0"/>
      <p:bldP spid="43" grpId="0"/>
      <p:bldP spid="175" grpId="0"/>
      <p:bldP spid="178" grpId="0"/>
      <p:bldP spid="179" grpId="0"/>
      <p:bldP spid="181" grpId="0"/>
      <p:bldP spid="18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extBox 117">
            <a:extLst>
              <a:ext uri="{FF2B5EF4-FFF2-40B4-BE49-F238E27FC236}">
                <a16:creationId xmlns:a16="http://schemas.microsoft.com/office/drawing/2014/main" id="{8DF1AB88-EB62-499F-9AC2-87BE1BBE1E21}"/>
              </a:ext>
            </a:extLst>
          </p:cNvPr>
          <p:cNvSpPr txBox="1"/>
          <p:nvPr/>
        </p:nvSpPr>
        <p:spPr>
          <a:xfrm>
            <a:off x="394470" y="1160716"/>
            <a:ext cx="5569153" cy="16158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See the List of</a:t>
            </a:r>
          </a:p>
          <a:p>
            <a:pPr algn="l"/>
            <a:r>
              <a:rPr lang="en-US" sz="33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</a:t>
            </a:r>
            <a:r>
              <a:rPr lang="en-US" sz="33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Daily Work Process</a:t>
            </a:r>
          </a:p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And Other Activities</a:t>
            </a:r>
          </a:p>
        </p:txBody>
      </p:sp>
      <p:grpSp>
        <p:nvGrpSpPr>
          <p:cNvPr id="183" name="Group 182">
            <a:extLst>
              <a:ext uri="{FF2B5EF4-FFF2-40B4-BE49-F238E27FC236}">
                <a16:creationId xmlns:a16="http://schemas.microsoft.com/office/drawing/2014/main" id="{CF346669-E7FE-401D-A960-5503F01F364A}"/>
              </a:ext>
            </a:extLst>
          </p:cNvPr>
          <p:cNvGrpSpPr/>
          <p:nvPr/>
        </p:nvGrpSpPr>
        <p:grpSpPr>
          <a:xfrm>
            <a:off x="513301" y="772953"/>
            <a:ext cx="2735781" cy="300082"/>
            <a:chOff x="513301" y="772953"/>
            <a:chExt cx="2735781" cy="300082"/>
          </a:xfrm>
        </p:grpSpPr>
        <p:sp>
          <p:nvSpPr>
            <p:cNvPr id="144" name="Rectangle: Rounded Corners 143">
              <a:extLst>
                <a:ext uri="{FF2B5EF4-FFF2-40B4-BE49-F238E27FC236}">
                  <a16:creationId xmlns:a16="http://schemas.microsoft.com/office/drawing/2014/main" id="{956722AD-1E80-4CBD-930A-10BA45BDB927}"/>
                </a:ext>
              </a:extLst>
            </p:cNvPr>
            <p:cNvSpPr/>
            <p:nvPr/>
          </p:nvSpPr>
          <p:spPr>
            <a:xfrm>
              <a:off x="513301" y="789702"/>
              <a:ext cx="2735781" cy="266584"/>
            </a:xfrm>
            <a:prstGeom prst="roundRect">
              <a:avLst>
                <a:gd name="adj" fmla="val 19049"/>
              </a:avLst>
            </a:prstGeom>
            <a:gradFill>
              <a:gsLst>
                <a:gs pos="0">
                  <a:srgbClr val="81C123"/>
                </a:gs>
                <a:gs pos="100000">
                  <a:srgbClr val="B3DA7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A0D6993D-A45E-4D51-B997-A8C665976C5B}"/>
                </a:ext>
              </a:extLst>
            </p:cNvPr>
            <p:cNvSpPr txBox="1"/>
            <p:nvPr/>
          </p:nvSpPr>
          <p:spPr>
            <a:xfrm>
              <a:off x="531234" y="772953"/>
              <a:ext cx="2699915" cy="3000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50" b="1" spc="0" baseline="0" dirty="0">
                  <a:solidFill>
                    <a:schemeClr val="bg1"/>
                  </a:solidFill>
                  <a:latin typeface="Montserrat"/>
                  <a:sym typeface="Montserrat"/>
                  <a:rtl val="0"/>
                </a:rPr>
                <a:t>Our Day to Day Activity List</a:t>
              </a:r>
            </a:p>
          </p:txBody>
        </p:sp>
      </p:grpSp>
      <p:sp>
        <p:nvSpPr>
          <p:cNvPr id="184" name="Picture Placeholder 183">
            <a:extLst>
              <a:ext uri="{FF2B5EF4-FFF2-40B4-BE49-F238E27FC236}">
                <a16:creationId xmlns:a16="http://schemas.microsoft.com/office/drawing/2014/main" id="{A5709D7A-273E-438A-98C6-6895A78C2C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3A5DEDD8-C3AC-4C06-91C7-406BD33578CE}"/>
              </a:ext>
            </a:extLst>
          </p:cNvPr>
          <p:cNvSpPr/>
          <p:nvPr/>
        </p:nvSpPr>
        <p:spPr>
          <a:xfrm>
            <a:off x="6300025" y="0"/>
            <a:ext cx="5891974" cy="6858000"/>
          </a:xfrm>
          <a:custGeom>
            <a:avLst/>
            <a:gdLst>
              <a:gd name="connsiteX0" fmla="*/ 0 w 5891974"/>
              <a:gd name="connsiteY0" fmla="*/ 0 h 6858000"/>
              <a:gd name="connsiteX1" fmla="*/ 5891975 w 5891974"/>
              <a:gd name="connsiteY1" fmla="*/ 0 h 6858000"/>
              <a:gd name="connsiteX2" fmla="*/ 5891975 w 5891974"/>
              <a:gd name="connsiteY2" fmla="*/ 6858000 h 6858000"/>
              <a:gd name="connsiteX3" fmla="*/ 0 w 5891974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891974" h="6858000">
                <a:moveTo>
                  <a:pt x="0" y="0"/>
                </a:moveTo>
                <a:lnTo>
                  <a:pt x="5891975" y="0"/>
                </a:lnTo>
                <a:lnTo>
                  <a:pt x="5891975" y="6858000"/>
                </a:lnTo>
                <a:lnTo>
                  <a:pt x="0" y="6858000"/>
                </a:lnTo>
                <a:close/>
              </a:path>
            </a:pathLst>
          </a:custGeom>
          <a:gradFill flip="none" rotWithShape="1">
            <a:gsLst>
              <a:gs pos="11000">
                <a:srgbClr val="F8FCF2"/>
              </a:gs>
              <a:gs pos="100000">
                <a:srgbClr val="F5FAF0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6CB293A1-3AE4-4CFB-80F0-DE1BF83CEE36}"/>
              </a:ext>
            </a:extLst>
          </p:cNvPr>
          <p:cNvSpPr/>
          <p:nvPr/>
        </p:nvSpPr>
        <p:spPr>
          <a:xfrm>
            <a:off x="6846284" y="828484"/>
            <a:ext cx="4446460" cy="4090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6AA601E-34DE-4114-AB38-1A8C402C13DD}"/>
              </a:ext>
            </a:extLst>
          </p:cNvPr>
          <p:cNvSpPr txBox="1"/>
          <p:nvPr/>
        </p:nvSpPr>
        <p:spPr>
          <a:xfrm>
            <a:off x="6935757" y="902180"/>
            <a:ext cx="426751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b="1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List of Our Step by Step Work Process for Better Result</a:t>
            </a:r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75E10B25-878F-402A-AF13-B4E8737AA615}"/>
              </a:ext>
            </a:extLst>
          </p:cNvPr>
          <p:cNvSpPr/>
          <p:nvPr/>
        </p:nvSpPr>
        <p:spPr>
          <a:xfrm>
            <a:off x="7051558" y="2366295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4AA7FF0A-F518-4DB2-9F7F-F604CF2B483B}"/>
              </a:ext>
            </a:extLst>
          </p:cNvPr>
          <p:cNvSpPr/>
          <p:nvPr/>
        </p:nvSpPr>
        <p:spPr>
          <a:xfrm>
            <a:off x="7051558" y="3896582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" name="Freeform: Shape 64">
            <a:extLst>
              <a:ext uri="{FF2B5EF4-FFF2-40B4-BE49-F238E27FC236}">
                <a16:creationId xmlns:a16="http://schemas.microsoft.com/office/drawing/2014/main" id="{84D0E968-EEEA-43A4-8E6C-C8E66EE4DAF4}"/>
              </a:ext>
            </a:extLst>
          </p:cNvPr>
          <p:cNvSpPr/>
          <p:nvPr/>
        </p:nvSpPr>
        <p:spPr>
          <a:xfrm>
            <a:off x="6851104" y="1965674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8E19B5A-B565-4625-B290-66060224C96E}"/>
              </a:ext>
            </a:extLst>
          </p:cNvPr>
          <p:cNvSpPr txBox="1"/>
          <p:nvPr/>
        </p:nvSpPr>
        <p:spPr>
          <a:xfrm>
            <a:off x="6866932" y="2012633"/>
            <a:ext cx="396968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1EB2C23A-F6E7-4EF4-A52D-307C9CF6A5C3}"/>
              </a:ext>
            </a:extLst>
          </p:cNvPr>
          <p:cNvSpPr/>
          <p:nvPr/>
        </p:nvSpPr>
        <p:spPr>
          <a:xfrm>
            <a:off x="6851104" y="3487007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1662C566-5B8F-457B-882C-8BFC7879A575}"/>
              </a:ext>
            </a:extLst>
          </p:cNvPr>
          <p:cNvSpPr txBox="1"/>
          <p:nvPr/>
        </p:nvSpPr>
        <p:spPr>
          <a:xfrm>
            <a:off x="6846895" y="3533966"/>
            <a:ext cx="437043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8E782113-9CEF-453E-A774-A21FC53C8A76}"/>
              </a:ext>
            </a:extLst>
          </p:cNvPr>
          <p:cNvSpPr/>
          <p:nvPr/>
        </p:nvSpPr>
        <p:spPr>
          <a:xfrm>
            <a:off x="6851104" y="5008435"/>
            <a:ext cx="428625" cy="428625"/>
          </a:xfrm>
          <a:custGeom>
            <a:avLst/>
            <a:gdLst>
              <a:gd name="connsiteX0" fmla="*/ 428625 w 428625"/>
              <a:gd name="connsiteY0" fmla="*/ 214313 h 428625"/>
              <a:gd name="connsiteX1" fmla="*/ 214313 w 428625"/>
              <a:gd name="connsiteY1" fmla="*/ 428625 h 428625"/>
              <a:gd name="connsiteX2" fmla="*/ 0 w 428625"/>
              <a:gd name="connsiteY2" fmla="*/ 214313 h 428625"/>
              <a:gd name="connsiteX3" fmla="*/ 214313 w 428625"/>
              <a:gd name="connsiteY3" fmla="*/ 0 h 428625"/>
              <a:gd name="connsiteX4" fmla="*/ 428625 w 428625"/>
              <a:gd name="connsiteY4" fmla="*/ 214313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3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3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3"/>
                </a:cubicBez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64473537-DD9B-4902-9995-B454EBDA42B6}"/>
              </a:ext>
            </a:extLst>
          </p:cNvPr>
          <p:cNvSpPr txBox="1"/>
          <p:nvPr/>
        </p:nvSpPr>
        <p:spPr>
          <a:xfrm>
            <a:off x="6846093" y="5055394"/>
            <a:ext cx="438646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0789663-820A-45EE-BE04-DBF1F6606D05}"/>
              </a:ext>
            </a:extLst>
          </p:cNvPr>
          <p:cNvSpPr txBox="1"/>
          <p:nvPr/>
        </p:nvSpPr>
        <p:spPr>
          <a:xfrm>
            <a:off x="7414926" y="1900904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E92AFD4-8630-4C45-855E-D04A4A39C35B}"/>
              </a:ext>
            </a:extLst>
          </p:cNvPr>
          <p:cNvSpPr txBox="1"/>
          <p:nvPr/>
        </p:nvSpPr>
        <p:spPr>
          <a:xfrm>
            <a:off x="7414926" y="2199711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EE03A2AF-CBEF-4FF8-B311-BE425F6BC748}"/>
              </a:ext>
            </a:extLst>
          </p:cNvPr>
          <p:cNvSpPr txBox="1"/>
          <p:nvPr/>
        </p:nvSpPr>
        <p:spPr>
          <a:xfrm>
            <a:off x="7414926" y="3423241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9" name="TextBox 178">
            <a:extLst>
              <a:ext uri="{FF2B5EF4-FFF2-40B4-BE49-F238E27FC236}">
                <a16:creationId xmlns:a16="http://schemas.microsoft.com/office/drawing/2014/main" id="{C2D2AAD2-EF65-4BF3-9AF3-551EB203986D}"/>
              </a:ext>
            </a:extLst>
          </p:cNvPr>
          <p:cNvSpPr txBox="1"/>
          <p:nvPr/>
        </p:nvSpPr>
        <p:spPr>
          <a:xfrm>
            <a:off x="7414926" y="3722048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81" name="TextBox 180">
            <a:extLst>
              <a:ext uri="{FF2B5EF4-FFF2-40B4-BE49-F238E27FC236}">
                <a16:creationId xmlns:a16="http://schemas.microsoft.com/office/drawing/2014/main" id="{C0440914-1976-4AF5-AD91-8620E59A6426}"/>
              </a:ext>
            </a:extLst>
          </p:cNvPr>
          <p:cNvSpPr txBox="1"/>
          <p:nvPr/>
        </p:nvSpPr>
        <p:spPr>
          <a:xfrm>
            <a:off x="7414926" y="4943665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82" name="TextBox 181">
            <a:extLst>
              <a:ext uri="{FF2B5EF4-FFF2-40B4-BE49-F238E27FC236}">
                <a16:creationId xmlns:a16="http://schemas.microsoft.com/office/drawing/2014/main" id="{007CB7D2-138A-4112-9C97-E56A07BAA389}"/>
              </a:ext>
            </a:extLst>
          </p:cNvPr>
          <p:cNvSpPr txBox="1"/>
          <p:nvPr/>
        </p:nvSpPr>
        <p:spPr>
          <a:xfrm>
            <a:off x="7414926" y="5242472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</p:spTree>
    <p:extLst>
      <p:ext uri="{BB962C8B-B14F-4D97-AF65-F5344CB8AC3E}">
        <p14:creationId xmlns:p14="http://schemas.microsoft.com/office/powerpoint/2010/main" val="26317273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" presetClass="entr" presetSubtype="2" decel="46667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decel="46667" fill="hold" grpId="0" nodeType="withEffect">
                                  <p:stCondLst>
                                    <p:cond delay="185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3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3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8" grpId="0"/>
      <p:bldP spid="7" grpId="0" animBg="1"/>
      <p:bldP spid="10" grpId="0" animBg="1"/>
      <p:bldP spid="12" grpId="0"/>
      <p:bldP spid="41" grpId="0" animBg="1"/>
      <p:bldP spid="42" grpId="0" animBg="1"/>
      <p:bldP spid="65" grpId="0" animBg="1"/>
      <p:bldP spid="66" grpId="0"/>
      <p:bldP spid="90" grpId="0" animBg="1"/>
      <p:bldP spid="91" grpId="0"/>
      <p:bldP spid="115" grpId="0" animBg="1"/>
      <p:bldP spid="116" grpId="0"/>
      <p:bldP spid="43" grpId="0"/>
      <p:bldP spid="175" grpId="0"/>
      <p:bldP spid="178" grpId="0"/>
      <p:bldP spid="179" grpId="0"/>
      <p:bldP spid="181" grpId="0"/>
      <p:bldP spid="18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extBox 117">
            <a:extLst>
              <a:ext uri="{FF2B5EF4-FFF2-40B4-BE49-F238E27FC236}">
                <a16:creationId xmlns:a16="http://schemas.microsoft.com/office/drawing/2014/main" id="{8DF1AB88-EB62-499F-9AC2-87BE1BBE1E21}"/>
              </a:ext>
            </a:extLst>
          </p:cNvPr>
          <p:cNvSpPr txBox="1"/>
          <p:nvPr/>
        </p:nvSpPr>
        <p:spPr>
          <a:xfrm>
            <a:off x="394470" y="1160716"/>
            <a:ext cx="5569153" cy="16158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See the List of</a:t>
            </a:r>
          </a:p>
          <a:p>
            <a:pPr algn="l"/>
            <a:r>
              <a:rPr lang="en-US" sz="33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</a:t>
            </a:r>
            <a:r>
              <a:rPr lang="en-US" sz="33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Daily Work Process</a:t>
            </a:r>
          </a:p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And Other Activities</a:t>
            </a:r>
          </a:p>
        </p:txBody>
      </p:sp>
      <p:grpSp>
        <p:nvGrpSpPr>
          <p:cNvPr id="183" name="Group 182">
            <a:extLst>
              <a:ext uri="{FF2B5EF4-FFF2-40B4-BE49-F238E27FC236}">
                <a16:creationId xmlns:a16="http://schemas.microsoft.com/office/drawing/2014/main" id="{CF346669-E7FE-401D-A960-5503F01F364A}"/>
              </a:ext>
            </a:extLst>
          </p:cNvPr>
          <p:cNvGrpSpPr/>
          <p:nvPr/>
        </p:nvGrpSpPr>
        <p:grpSpPr>
          <a:xfrm>
            <a:off x="513301" y="772953"/>
            <a:ext cx="2735781" cy="300082"/>
            <a:chOff x="513301" y="772953"/>
            <a:chExt cx="2735781" cy="300082"/>
          </a:xfrm>
        </p:grpSpPr>
        <p:sp>
          <p:nvSpPr>
            <p:cNvPr id="144" name="Rectangle: Rounded Corners 143">
              <a:extLst>
                <a:ext uri="{FF2B5EF4-FFF2-40B4-BE49-F238E27FC236}">
                  <a16:creationId xmlns:a16="http://schemas.microsoft.com/office/drawing/2014/main" id="{956722AD-1E80-4CBD-930A-10BA45BDB927}"/>
                </a:ext>
              </a:extLst>
            </p:cNvPr>
            <p:cNvSpPr/>
            <p:nvPr/>
          </p:nvSpPr>
          <p:spPr>
            <a:xfrm>
              <a:off x="513301" y="789702"/>
              <a:ext cx="2735781" cy="266584"/>
            </a:xfrm>
            <a:prstGeom prst="roundRect">
              <a:avLst>
                <a:gd name="adj" fmla="val 19049"/>
              </a:avLst>
            </a:prstGeom>
            <a:gradFill flip="none" rotWithShape="1">
              <a:gsLst>
                <a:gs pos="0">
                  <a:srgbClr val="1555FD"/>
                </a:gs>
                <a:gs pos="100000">
                  <a:srgbClr val="5680F8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A0D6993D-A45E-4D51-B997-A8C665976C5B}"/>
                </a:ext>
              </a:extLst>
            </p:cNvPr>
            <p:cNvSpPr txBox="1"/>
            <p:nvPr/>
          </p:nvSpPr>
          <p:spPr>
            <a:xfrm>
              <a:off x="531234" y="772953"/>
              <a:ext cx="2699915" cy="3000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50" b="1" spc="0" baseline="0" dirty="0">
                  <a:solidFill>
                    <a:schemeClr val="bg1"/>
                  </a:solidFill>
                  <a:latin typeface="Montserrat"/>
                  <a:sym typeface="Montserrat"/>
                  <a:rtl val="0"/>
                </a:rPr>
                <a:t>Our Day to Day Activity List</a:t>
              </a:r>
            </a:p>
          </p:txBody>
        </p:sp>
      </p:grpSp>
      <p:sp>
        <p:nvSpPr>
          <p:cNvPr id="184" name="Picture Placeholder 183">
            <a:extLst>
              <a:ext uri="{FF2B5EF4-FFF2-40B4-BE49-F238E27FC236}">
                <a16:creationId xmlns:a16="http://schemas.microsoft.com/office/drawing/2014/main" id="{A5709D7A-273E-438A-98C6-6895A78C2C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3A5DEDD8-C3AC-4C06-91C7-406BD33578CE}"/>
              </a:ext>
            </a:extLst>
          </p:cNvPr>
          <p:cNvSpPr/>
          <p:nvPr/>
        </p:nvSpPr>
        <p:spPr>
          <a:xfrm>
            <a:off x="6300025" y="0"/>
            <a:ext cx="5891974" cy="6858000"/>
          </a:xfrm>
          <a:custGeom>
            <a:avLst/>
            <a:gdLst>
              <a:gd name="connsiteX0" fmla="*/ 0 w 5891974"/>
              <a:gd name="connsiteY0" fmla="*/ 0 h 6858000"/>
              <a:gd name="connsiteX1" fmla="*/ 5891975 w 5891974"/>
              <a:gd name="connsiteY1" fmla="*/ 0 h 6858000"/>
              <a:gd name="connsiteX2" fmla="*/ 5891975 w 5891974"/>
              <a:gd name="connsiteY2" fmla="*/ 6858000 h 6858000"/>
              <a:gd name="connsiteX3" fmla="*/ 0 w 5891974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891974" h="6858000">
                <a:moveTo>
                  <a:pt x="0" y="0"/>
                </a:moveTo>
                <a:lnTo>
                  <a:pt x="5891975" y="0"/>
                </a:lnTo>
                <a:lnTo>
                  <a:pt x="5891975" y="6858000"/>
                </a:lnTo>
                <a:lnTo>
                  <a:pt x="0" y="6858000"/>
                </a:lnTo>
                <a:close/>
              </a:path>
            </a:pathLst>
          </a:custGeom>
          <a:gradFill flip="none" rotWithShape="1">
            <a:gsLst>
              <a:gs pos="0">
                <a:srgbClr val="E6ECFE"/>
              </a:gs>
              <a:gs pos="100000">
                <a:srgbClr val="F7F9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6CB293A1-3AE4-4CFB-80F0-DE1BF83CEE36}"/>
              </a:ext>
            </a:extLst>
          </p:cNvPr>
          <p:cNvSpPr/>
          <p:nvPr/>
        </p:nvSpPr>
        <p:spPr>
          <a:xfrm>
            <a:off x="6846284" y="828484"/>
            <a:ext cx="4446460" cy="4090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6AA601E-34DE-4114-AB38-1A8C402C13DD}"/>
              </a:ext>
            </a:extLst>
          </p:cNvPr>
          <p:cNvSpPr txBox="1"/>
          <p:nvPr/>
        </p:nvSpPr>
        <p:spPr>
          <a:xfrm>
            <a:off x="6935757" y="902180"/>
            <a:ext cx="426751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b="1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List of Our Step by Step Work Process for Better Result</a:t>
            </a:r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75E10B25-878F-402A-AF13-B4E8737AA615}"/>
              </a:ext>
            </a:extLst>
          </p:cNvPr>
          <p:cNvSpPr/>
          <p:nvPr/>
        </p:nvSpPr>
        <p:spPr>
          <a:xfrm>
            <a:off x="7051558" y="2366295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4AA7FF0A-F518-4DB2-9F7F-F604CF2B483B}"/>
              </a:ext>
            </a:extLst>
          </p:cNvPr>
          <p:cNvSpPr/>
          <p:nvPr/>
        </p:nvSpPr>
        <p:spPr>
          <a:xfrm>
            <a:off x="7051558" y="3896582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" name="Freeform: Shape 64">
            <a:extLst>
              <a:ext uri="{FF2B5EF4-FFF2-40B4-BE49-F238E27FC236}">
                <a16:creationId xmlns:a16="http://schemas.microsoft.com/office/drawing/2014/main" id="{84D0E968-EEEA-43A4-8E6C-C8E66EE4DAF4}"/>
              </a:ext>
            </a:extLst>
          </p:cNvPr>
          <p:cNvSpPr/>
          <p:nvPr/>
        </p:nvSpPr>
        <p:spPr>
          <a:xfrm>
            <a:off x="6851104" y="1965674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8E19B5A-B565-4625-B290-66060224C96E}"/>
              </a:ext>
            </a:extLst>
          </p:cNvPr>
          <p:cNvSpPr txBox="1"/>
          <p:nvPr/>
        </p:nvSpPr>
        <p:spPr>
          <a:xfrm>
            <a:off x="6866932" y="2012633"/>
            <a:ext cx="396968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1EB2C23A-F6E7-4EF4-A52D-307C9CF6A5C3}"/>
              </a:ext>
            </a:extLst>
          </p:cNvPr>
          <p:cNvSpPr/>
          <p:nvPr/>
        </p:nvSpPr>
        <p:spPr>
          <a:xfrm>
            <a:off x="6851104" y="3487007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1662C566-5B8F-457B-882C-8BFC7879A575}"/>
              </a:ext>
            </a:extLst>
          </p:cNvPr>
          <p:cNvSpPr txBox="1"/>
          <p:nvPr/>
        </p:nvSpPr>
        <p:spPr>
          <a:xfrm>
            <a:off x="6846895" y="3533966"/>
            <a:ext cx="437043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8E782113-9CEF-453E-A774-A21FC53C8A76}"/>
              </a:ext>
            </a:extLst>
          </p:cNvPr>
          <p:cNvSpPr/>
          <p:nvPr/>
        </p:nvSpPr>
        <p:spPr>
          <a:xfrm>
            <a:off x="6851104" y="5008435"/>
            <a:ext cx="428625" cy="428625"/>
          </a:xfrm>
          <a:custGeom>
            <a:avLst/>
            <a:gdLst>
              <a:gd name="connsiteX0" fmla="*/ 428625 w 428625"/>
              <a:gd name="connsiteY0" fmla="*/ 214313 h 428625"/>
              <a:gd name="connsiteX1" fmla="*/ 214313 w 428625"/>
              <a:gd name="connsiteY1" fmla="*/ 428625 h 428625"/>
              <a:gd name="connsiteX2" fmla="*/ 0 w 428625"/>
              <a:gd name="connsiteY2" fmla="*/ 214313 h 428625"/>
              <a:gd name="connsiteX3" fmla="*/ 214313 w 428625"/>
              <a:gd name="connsiteY3" fmla="*/ 0 h 428625"/>
              <a:gd name="connsiteX4" fmla="*/ 428625 w 428625"/>
              <a:gd name="connsiteY4" fmla="*/ 214313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3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3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3"/>
                </a:cubicBez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64473537-DD9B-4902-9995-B454EBDA42B6}"/>
              </a:ext>
            </a:extLst>
          </p:cNvPr>
          <p:cNvSpPr txBox="1"/>
          <p:nvPr/>
        </p:nvSpPr>
        <p:spPr>
          <a:xfrm>
            <a:off x="6846093" y="5055394"/>
            <a:ext cx="438646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0789663-820A-45EE-BE04-DBF1F6606D05}"/>
              </a:ext>
            </a:extLst>
          </p:cNvPr>
          <p:cNvSpPr txBox="1"/>
          <p:nvPr/>
        </p:nvSpPr>
        <p:spPr>
          <a:xfrm>
            <a:off x="7414926" y="1900904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E92AFD4-8630-4C45-855E-D04A4A39C35B}"/>
              </a:ext>
            </a:extLst>
          </p:cNvPr>
          <p:cNvSpPr txBox="1"/>
          <p:nvPr/>
        </p:nvSpPr>
        <p:spPr>
          <a:xfrm>
            <a:off x="7414926" y="2199711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EE03A2AF-CBEF-4FF8-B311-BE425F6BC748}"/>
              </a:ext>
            </a:extLst>
          </p:cNvPr>
          <p:cNvSpPr txBox="1"/>
          <p:nvPr/>
        </p:nvSpPr>
        <p:spPr>
          <a:xfrm>
            <a:off x="7414926" y="3423241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9" name="TextBox 178">
            <a:extLst>
              <a:ext uri="{FF2B5EF4-FFF2-40B4-BE49-F238E27FC236}">
                <a16:creationId xmlns:a16="http://schemas.microsoft.com/office/drawing/2014/main" id="{C2D2AAD2-EF65-4BF3-9AF3-551EB203986D}"/>
              </a:ext>
            </a:extLst>
          </p:cNvPr>
          <p:cNvSpPr txBox="1"/>
          <p:nvPr/>
        </p:nvSpPr>
        <p:spPr>
          <a:xfrm>
            <a:off x="7414926" y="3722048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81" name="TextBox 180">
            <a:extLst>
              <a:ext uri="{FF2B5EF4-FFF2-40B4-BE49-F238E27FC236}">
                <a16:creationId xmlns:a16="http://schemas.microsoft.com/office/drawing/2014/main" id="{C0440914-1976-4AF5-AD91-8620E59A6426}"/>
              </a:ext>
            </a:extLst>
          </p:cNvPr>
          <p:cNvSpPr txBox="1"/>
          <p:nvPr/>
        </p:nvSpPr>
        <p:spPr>
          <a:xfrm>
            <a:off x="7414926" y="4943665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82" name="TextBox 181">
            <a:extLst>
              <a:ext uri="{FF2B5EF4-FFF2-40B4-BE49-F238E27FC236}">
                <a16:creationId xmlns:a16="http://schemas.microsoft.com/office/drawing/2014/main" id="{007CB7D2-138A-4112-9C97-E56A07BAA389}"/>
              </a:ext>
            </a:extLst>
          </p:cNvPr>
          <p:cNvSpPr txBox="1"/>
          <p:nvPr/>
        </p:nvSpPr>
        <p:spPr>
          <a:xfrm>
            <a:off x="7414926" y="5242472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</p:spTree>
    <p:extLst>
      <p:ext uri="{BB962C8B-B14F-4D97-AF65-F5344CB8AC3E}">
        <p14:creationId xmlns:p14="http://schemas.microsoft.com/office/powerpoint/2010/main" val="480350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" presetClass="entr" presetSubtype="2" decel="46667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decel="46667" fill="hold" grpId="0" nodeType="withEffect">
                                  <p:stCondLst>
                                    <p:cond delay="185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3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3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8" grpId="0"/>
      <p:bldP spid="7" grpId="0" animBg="1"/>
      <p:bldP spid="10" grpId="0" animBg="1"/>
      <p:bldP spid="12" grpId="0"/>
      <p:bldP spid="41" grpId="0" animBg="1"/>
      <p:bldP spid="42" grpId="0" animBg="1"/>
      <p:bldP spid="65" grpId="0" animBg="1"/>
      <p:bldP spid="66" grpId="0"/>
      <p:bldP spid="90" grpId="0" animBg="1"/>
      <p:bldP spid="91" grpId="0"/>
      <p:bldP spid="115" grpId="0" animBg="1"/>
      <p:bldP spid="116" grpId="0"/>
      <p:bldP spid="43" grpId="0"/>
      <p:bldP spid="175" grpId="0"/>
      <p:bldP spid="178" grpId="0"/>
      <p:bldP spid="179" grpId="0"/>
      <p:bldP spid="181" grpId="0"/>
      <p:bldP spid="18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extBox 117">
            <a:extLst>
              <a:ext uri="{FF2B5EF4-FFF2-40B4-BE49-F238E27FC236}">
                <a16:creationId xmlns:a16="http://schemas.microsoft.com/office/drawing/2014/main" id="{8DF1AB88-EB62-499F-9AC2-87BE1BBE1E21}"/>
              </a:ext>
            </a:extLst>
          </p:cNvPr>
          <p:cNvSpPr txBox="1"/>
          <p:nvPr/>
        </p:nvSpPr>
        <p:spPr>
          <a:xfrm>
            <a:off x="394470" y="1160716"/>
            <a:ext cx="5569153" cy="16158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See the List of</a:t>
            </a:r>
          </a:p>
          <a:p>
            <a:pPr algn="l"/>
            <a:r>
              <a:rPr lang="en-US" sz="33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</a:t>
            </a:r>
            <a:r>
              <a:rPr lang="en-US" sz="33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Daily Work Process</a:t>
            </a:r>
          </a:p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And Other Activities</a:t>
            </a:r>
          </a:p>
        </p:txBody>
      </p:sp>
      <p:grpSp>
        <p:nvGrpSpPr>
          <p:cNvPr id="183" name="Group 182">
            <a:extLst>
              <a:ext uri="{FF2B5EF4-FFF2-40B4-BE49-F238E27FC236}">
                <a16:creationId xmlns:a16="http://schemas.microsoft.com/office/drawing/2014/main" id="{CF346669-E7FE-401D-A960-5503F01F364A}"/>
              </a:ext>
            </a:extLst>
          </p:cNvPr>
          <p:cNvGrpSpPr/>
          <p:nvPr/>
        </p:nvGrpSpPr>
        <p:grpSpPr>
          <a:xfrm>
            <a:off x="513301" y="772953"/>
            <a:ext cx="2735781" cy="300082"/>
            <a:chOff x="513301" y="772953"/>
            <a:chExt cx="2735781" cy="300082"/>
          </a:xfrm>
        </p:grpSpPr>
        <p:sp>
          <p:nvSpPr>
            <p:cNvPr id="144" name="Rectangle: Rounded Corners 143">
              <a:extLst>
                <a:ext uri="{FF2B5EF4-FFF2-40B4-BE49-F238E27FC236}">
                  <a16:creationId xmlns:a16="http://schemas.microsoft.com/office/drawing/2014/main" id="{956722AD-1E80-4CBD-930A-10BA45BDB927}"/>
                </a:ext>
              </a:extLst>
            </p:cNvPr>
            <p:cNvSpPr/>
            <p:nvPr/>
          </p:nvSpPr>
          <p:spPr>
            <a:xfrm>
              <a:off x="513301" y="789702"/>
              <a:ext cx="2735781" cy="266584"/>
            </a:xfrm>
            <a:prstGeom prst="roundRect">
              <a:avLst>
                <a:gd name="adj" fmla="val 19049"/>
              </a:avLst>
            </a:pr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A0D6993D-A45E-4D51-B997-A8C665976C5B}"/>
                </a:ext>
              </a:extLst>
            </p:cNvPr>
            <p:cNvSpPr txBox="1"/>
            <p:nvPr/>
          </p:nvSpPr>
          <p:spPr>
            <a:xfrm>
              <a:off x="531234" y="772953"/>
              <a:ext cx="2699915" cy="3000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50" b="1" spc="0" baseline="0" dirty="0">
                  <a:solidFill>
                    <a:schemeClr val="bg1"/>
                  </a:solidFill>
                  <a:latin typeface="Montserrat"/>
                  <a:sym typeface="Montserrat"/>
                  <a:rtl val="0"/>
                </a:rPr>
                <a:t>Our Day to Day Activity List</a:t>
              </a:r>
            </a:p>
          </p:txBody>
        </p:sp>
      </p:grpSp>
      <p:sp>
        <p:nvSpPr>
          <p:cNvPr id="184" name="Picture Placeholder 183">
            <a:extLst>
              <a:ext uri="{FF2B5EF4-FFF2-40B4-BE49-F238E27FC236}">
                <a16:creationId xmlns:a16="http://schemas.microsoft.com/office/drawing/2014/main" id="{A5709D7A-273E-438A-98C6-6895A78C2C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3A5DEDD8-C3AC-4C06-91C7-406BD33578CE}"/>
              </a:ext>
            </a:extLst>
          </p:cNvPr>
          <p:cNvSpPr/>
          <p:nvPr/>
        </p:nvSpPr>
        <p:spPr>
          <a:xfrm>
            <a:off x="6300025" y="0"/>
            <a:ext cx="5891974" cy="6858000"/>
          </a:xfrm>
          <a:custGeom>
            <a:avLst/>
            <a:gdLst>
              <a:gd name="connsiteX0" fmla="*/ 0 w 5891974"/>
              <a:gd name="connsiteY0" fmla="*/ 0 h 6858000"/>
              <a:gd name="connsiteX1" fmla="*/ 5891975 w 5891974"/>
              <a:gd name="connsiteY1" fmla="*/ 0 h 6858000"/>
              <a:gd name="connsiteX2" fmla="*/ 5891975 w 5891974"/>
              <a:gd name="connsiteY2" fmla="*/ 6858000 h 6858000"/>
              <a:gd name="connsiteX3" fmla="*/ 0 w 5891974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891974" h="6858000">
                <a:moveTo>
                  <a:pt x="0" y="0"/>
                </a:moveTo>
                <a:lnTo>
                  <a:pt x="5891975" y="0"/>
                </a:lnTo>
                <a:lnTo>
                  <a:pt x="5891975" y="6858000"/>
                </a:lnTo>
                <a:lnTo>
                  <a:pt x="0" y="6858000"/>
                </a:lnTo>
                <a:close/>
              </a:path>
            </a:pathLst>
          </a:custGeom>
          <a:gradFill flip="none" rotWithShape="1">
            <a:gsLst>
              <a:gs pos="10000">
                <a:srgbClr val="FFEFF1"/>
              </a:gs>
              <a:gs pos="100000">
                <a:srgbClr val="FFF3F5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6CB293A1-3AE4-4CFB-80F0-DE1BF83CEE36}"/>
              </a:ext>
            </a:extLst>
          </p:cNvPr>
          <p:cNvSpPr/>
          <p:nvPr/>
        </p:nvSpPr>
        <p:spPr>
          <a:xfrm>
            <a:off x="6846284" y="828484"/>
            <a:ext cx="4446460" cy="4090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6AA601E-34DE-4114-AB38-1A8C402C13DD}"/>
              </a:ext>
            </a:extLst>
          </p:cNvPr>
          <p:cNvSpPr txBox="1"/>
          <p:nvPr/>
        </p:nvSpPr>
        <p:spPr>
          <a:xfrm>
            <a:off x="6935757" y="902180"/>
            <a:ext cx="426751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b="1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List of Our Step by Step Work Process for Better Result</a:t>
            </a:r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75E10B25-878F-402A-AF13-B4E8737AA615}"/>
              </a:ext>
            </a:extLst>
          </p:cNvPr>
          <p:cNvSpPr/>
          <p:nvPr/>
        </p:nvSpPr>
        <p:spPr>
          <a:xfrm>
            <a:off x="7051558" y="2366295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4AA7FF0A-F518-4DB2-9F7F-F604CF2B483B}"/>
              </a:ext>
            </a:extLst>
          </p:cNvPr>
          <p:cNvSpPr/>
          <p:nvPr/>
        </p:nvSpPr>
        <p:spPr>
          <a:xfrm>
            <a:off x="7051558" y="3896582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" name="Freeform: Shape 64">
            <a:extLst>
              <a:ext uri="{FF2B5EF4-FFF2-40B4-BE49-F238E27FC236}">
                <a16:creationId xmlns:a16="http://schemas.microsoft.com/office/drawing/2014/main" id="{84D0E968-EEEA-43A4-8E6C-C8E66EE4DAF4}"/>
              </a:ext>
            </a:extLst>
          </p:cNvPr>
          <p:cNvSpPr/>
          <p:nvPr/>
        </p:nvSpPr>
        <p:spPr>
          <a:xfrm>
            <a:off x="6851104" y="1965674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8E19B5A-B565-4625-B290-66060224C96E}"/>
              </a:ext>
            </a:extLst>
          </p:cNvPr>
          <p:cNvSpPr txBox="1"/>
          <p:nvPr/>
        </p:nvSpPr>
        <p:spPr>
          <a:xfrm>
            <a:off x="6866932" y="2012633"/>
            <a:ext cx="396968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1EB2C23A-F6E7-4EF4-A52D-307C9CF6A5C3}"/>
              </a:ext>
            </a:extLst>
          </p:cNvPr>
          <p:cNvSpPr/>
          <p:nvPr/>
        </p:nvSpPr>
        <p:spPr>
          <a:xfrm>
            <a:off x="6851104" y="3487007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1662C566-5B8F-457B-882C-8BFC7879A575}"/>
              </a:ext>
            </a:extLst>
          </p:cNvPr>
          <p:cNvSpPr txBox="1"/>
          <p:nvPr/>
        </p:nvSpPr>
        <p:spPr>
          <a:xfrm>
            <a:off x="6846895" y="3533966"/>
            <a:ext cx="437043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8E782113-9CEF-453E-A774-A21FC53C8A76}"/>
              </a:ext>
            </a:extLst>
          </p:cNvPr>
          <p:cNvSpPr/>
          <p:nvPr/>
        </p:nvSpPr>
        <p:spPr>
          <a:xfrm>
            <a:off x="6851104" y="5008435"/>
            <a:ext cx="428625" cy="428625"/>
          </a:xfrm>
          <a:custGeom>
            <a:avLst/>
            <a:gdLst>
              <a:gd name="connsiteX0" fmla="*/ 428625 w 428625"/>
              <a:gd name="connsiteY0" fmla="*/ 214313 h 428625"/>
              <a:gd name="connsiteX1" fmla="*/ 214313 w 428625"/>
              <a:gd name="connsiteY1" fmla="*/ 428625 h 428625"/>
              <a:gd name="connsiteX2" fmla="*/ 0 w 428625"/>
              <a:gd name="connsiteY2" fmla="*/ 214313 h 428625"/>
              <a:gd name="connsiteX3" fmla="*/ 214313 w 428625"/>
              <a:gd name="connsiteY3" fmla="*/ 0 h 428625"/>
              <a:gd name="connsiteX4" fmla="*/ 428625 w 428625"/>
              <a:gd name="connsiteY4" fmla="*/ 214313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3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3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3"/>
                </a:cubicBez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64473537-DD9B-4902-9995-B454EBDA42B6}"/>
              </a:ext>
            </a:extLst>
          </p:cNvPr>
          <p:cNvSpPr txBox="1"/>
          <p:nvPr/>
        </p:nvSpPr>
        <p:spPr>
          <a:xfrm>
            <a:off x="6846093" y="5055394"/>
            <a:ext cx="438646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0789663-820A-45EE-BE04-DBF1F6606D05}"/>
              </a:ext>
            </a:extLst>
          </p:cNvPr>
          <p:cNvSpPr txBox="1"/>
          <p:nvPr/>
        </p:nvSpPr>
        <p:spPr>
          <a:xfrm>
            <a:off x="7414926" y="1900904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E92AFD4-8630-4C45-855E-D04A4A39C35B}"/>
              </a:ext>
            </a:extLst>
          </p:cNvPr>
          <p:cNvSpPr txBox="1"/>
          <p:nvPr/>
        </p:nvSpPr>
        <p:spPr>
          <a:xfrm>
            <a:off x="7414926" y="2199711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EE03A2AF-CBEF-4FF8-B311-BE425F6BC748}"/>
              </a:ext>
            </a:extLst>
          </p:cNvPr>
          <p:cNvSpPr txBox="1"/>
          <p:nvPr/>
        </p:nvSpPr>
        <p:spPr>
          <a:xfrm>
            <a:off x="7414926" y="3423241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9" name="TextBox 178">
            <a:extLst>
              <a:ext uri="{FF2B5EF4-FFF2-40B4-BE49-F238E27FC236}">
                <a16:creationId xmlns:a16="http://schemas.microsoft.com/office/drawing/2014/main" id="{C2D2AAD2-EF65-4BF3-9AF3-551EB203986D}"/>
              </a:ext>
            </a:extLst>
          </p:cNvPr>
          <p:cNvSpPr txBox="1"/>
          <p:nvPr/>
        </p:nvSpPr>
        <p:spPr>
          <a:xfrm>
            <a:off x="7414926" y="3722048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81" name="TextBox 180">
            <a:extLst>
              <a:ext uri="{FF2B5EF4-FFF2-40B4-BE49-F238E27FC236}">
                <a16:creationId xmlns:a16="http://schemas.microsoft.com/office/drawing/2014/main" id="{C0440914-1976-4AF5-AD91-8620E59A6426}"/>
              </a:ext>
            </a:extLst>
          </p:cNvPr>
          <p:cNvSpPr txBox="1"/>
          <p:nvPr/>
        </p:nvSpPr>
        <p:spPr>
          <a:xfrm>
            <a:off x="7414926" y="4943665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82" name="TextBox 181">
            <a:extLst>
              <a:ext uri="{FF2B5EF4-FFF2-40B4-BE49-F238E27FC236}">
                <a16:creationId xmlns:a16="http://schemas.microsoft.com/office/drawing/2014/main" id="{007CB7D2-138A-4112-9C97-E56A07BAA389}"/>
              </a:ext>
            </a:extLst>
          </p:cNvPr>
          <p:cNvSpPr txBox="1"/>
          <p:nvPr/>
        </p:nvSpPr>
        <p:spPr>
          <a:xfrm>
            <a:off x="7414926" y="5242472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</p:spTree>
    <p:extLst>
      <p:ext uri="{BB962C8B-B14F-4D97-AF65-F5344CB8AC3E}">
        <p14:creationId xmlns:p14="http://schemas.microsoft.com/office/powerpoint/2010/main" val="5441099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" presetClass="entr" presetSubtype="2" decel="46667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decel="46667" fill="hold" grpId="0" nodeType="withEffect">
                                  <p:stCondLst>
                                    <p:cond delay="185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3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3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8" grpId="0"/>
      <p:bldP spid="7" grpId="0" animBg="1"/>
      <p:bldP spid="10" grpId="0" animBg="1"/>
      <p:bldP spid="12" grpId="0"/>
      <p:bldP spid="41" grpId="0" animBg="1"/>
      <p:bldP spid="42" grpId="0" animBg="1"/>
      <p:bldP spid="65" grpId="0" animBg="1"/>
      <p:bldP spid="66" grpId="0"/>
      <p:bldP spid="90" grpId="0" animBg="1"/>
      <p:bldP spid="91" grpId="0"/>
      <p:bldP spid="115" grpId="0" animBg="1"/>
      <p:bldP spid="116" grpId="0"/>
      <p:bldP spid="43" grpId="0"/>
      <p:bldP spid="175" grpId="0"/>
      <p:bldP spid="178" grpId="0"/>
      <p:bldP spid="179" grpId="0"/>
      <p:bldP spid="181" grpId="0"/>
      <p:bldP spid="18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extBox 117">
            <a:extLst>
              <a:ext uri="{FF2B5EF4-FFF2-40B4-BE49-F238E27FC236}">
                <a16:creationId xmlns:a16="http://schemas.microsoft.com/office/drawing/2014/main" id="{8DF1AB88-EB62-499F-9AC2-87BE1BBE1E21}"/>
              </a:ext>
            </a:extLst>
          </p:cNvPr>
          <p:cNvSpPr txBox="1"/>
          <p:nvPr/>
        </p:nvSpPr>
        <p:spPr>
          <a:xfrm>
            <a:off x="394470" y="1160716"/>
            <a:ext cx="5569153" cy="16158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See the List of</a:t>
            </a:r>
          </a:p>
          <a:p>
            <a:pPr algn="l"/>
            <a:r>
              <a:rPr lang="en-US" sz="33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</a:t>
            </a:r>
            <a:r>
              <a:rPr lang="en-US" sz="33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Daily Work Process</a:t>
            </a:r>
          </a:p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And Other Activities</a:t>
            </a:r>
          </a:p>
        </p:txBody>
      </p:sp>
      <p:grpSp>
        <p:nvGrpSpPr>
          <p:cNvPr id="183" name="Group 182">
            <a:extLst>
              <a:ext uri="{FF2B5EF4-FFF2-40B4-BE49-F238E27FC236}">
                <a16:creationId xmlns:a16="http://schemas.microsoft.com/office/drawing/2014/main" id="{CF346669-E7FE-401D-A960-5503F01F364A}"/>
              </a:ext>
            </a:extLst>
          </p:cNvPr>
          <p:cNvGrpSpPr/>
          <p:nvPr/>
        </p:nvGrpSpPr>
        <p:grpSpPr>
          <a:xfrm>
            <a:off x="513301" y="772953"/>
            <a:ext cx="2735781" cy="300082"/>
            <a:chOff x="513301" y="772953"/>
            <a:chExt cx="2735781" cy="300082"/>
          </a:xfrm>
        </p:grpSpPr>
        <p:sp>
          <p:nvSpPr>
            <p:cNvPr id="144" name="Rectangle: Rounded Corners 143">
              <a:extLst>
                <a:ext uri="{FF2B5EF4-FFF2-40B4-BE49-F238E27FC236}">
                  <a16:creationId xmlns:a16="http://schemas.microsoft.com/office/drawing/2014/main" id="{956722AD-1E80-4CBD-930A-10BA45BDB927}"/>
                </a:ext>
              </a:extLst>
            </p:cNvPr>
            <p:cNvSpPr/>
            <p:nvPr/>
          </p:nvSpPr>
          <p:spPr>
            <a:xfrm>
              <a:off x="513301" y="789702"/>
              <a:ext cx="2735781" cy="266584"/>
            </a:xfrm>
            <a:prstGeom prst="roundRect">
              <a:avLst>
                <a:gd name="adj" fmla="val 19049"/>
              </a:avLst>
            </a:pr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A0D6993D-A45E-4D51-B997-A8C665976C5B}"/>
                </a:ext>
              </a:extLst>
            </p:cNvPr>
            <p:cNvSpPr txBox="1"/>
            <p:nvPr/>
          </p:nvSpPr>
          <p:spPr>
            <a:xfrm>
              <a:off x="531234" y="772953"/>
              <a:ext cx="2699915" cy="3000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50" b="1" spc="0" baseline="0" dirty="0">
                  <a:solidFill>
                    <a:schemeClr val="bg1"/>
                  </a:solidFill>
                  <a:latin typeface="Montserrat"/>
                  <a:sym typeface="Montserrat"/>
                  <a:rtl val="0"/>
                </a:rPr>
                <a:t>Our Day to Day Activity List</a:t>
              </a:r>
            </a:p>
          </p:txBody>
        </p:sp>
      </p:grpSp>
      <p:sp>
        <p:nvSpPr>
          <p:cNvPr id="184" name="Picture Placeholder 183">
            <a:extLst>
              <a:ext uri="{FF2B5EF4-FFF2-40B4-BE49-F238E27FC236}">
                <a16:creationId xmlns:a16="http://schemas.microsoft.com/office/drawing/2014/main" id="{A5709D7A-273E-438A-98C6-6895A78C2C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3A5DEDD8-C3AC-4C06-91C7-406BD33578CE}"/>
              </a:ext>
            </a:extLst>
          </p:cNvPr>
          <p:cNvSpPr/>
          <p:nvPr/>
        </p:nvSpPr>
        <p:spPr>
          <a:xfrm>
            <a:off x="6300025" y="0"/>
            <a:ext cx="5891974" cy="6858000"/>
          </a:xfrm>
          <a:custGeom>
            <a:avLst/>
            <a:gdLst>
              <a:gd name="connsiteX0" fmla="*/ 0 w 5891974"/>
              <a:gd name="connsiteY0" fmla="*/ 0 h 6858000"/>
              <a:gd name="connsiteX1" fmla="*/ 5891975 w 5891974"/>
              <a:gd name="connsiteY1" fmla="*/ 0 h 6858000"/>
              <a:gd name="connsiteX2" fmla="*/ 5891975 w 5891974"/>
              <a:gd name="connsiteY2" fmla="*/ 6858000 h 6858000"/>
              <a:gd name="connsiteX3" fmla="*/ 0 w 5891974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891974" h="6858000">
                <a:moveTo>
                  <a:pt x="0" y="0"/>
                </a:moveTo>
                <a:lnTo>
                  <a:pt x="5891975" y="0"/>
                </a:lnTo>
                <a:lnTo>
                  <a:pt x="5891975" y="6858000"/>
                </a:lnTo>
                <a:lnTo>
                  <a:pt x="0" y="6858000"/>
                </a:lnTo>
                <a:close/>
              </a:path>
            </a:pathLst>
          </a:custGeom>
          <a:gradFill flip="none" rotWithShape="1">
            <a:gsLst>
              <a:gs pos="10000">
                <a:srgbClr val="FFEFF1"/>
              </a:gs>
              <a:gs pos="100000">
                <a:srgbClr val="FFF3F5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6CB293A1-3AE4-4CFB-80F0-DE1BF83CEE36}"/>
              </a:ext>
            </a:extLst>
          </p:cNvPr>
          <p:cNvSpPr/>
          <p:nvPr/>
        </p:nvSpPr>
        <p:spPr>
          <a:xfrm>
            <a:off x="6846284" y="828484"/>
            <a:ext cx="4446460" cy="4090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6AA601E-34DE-4114-AB38-1A8C402C13DD}"/>
              </a:ext>
            </a:extLst>
          </p:cNvPr>
          <p:cNvSpPr txBox="1"/>
          <p:nvPr/>
        </p:nvSpPr>
        <p:spPr>
          <a:xfrm>
            <a:off x="6935757" y="902180"/>
            <a:ext cx="426751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b="1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List of Our Step by Step Work Process for Better Result</a:t>
            </a:r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75E10B25-878F-402A-AF13-B4E8737AA615}"/>
              </a:ext>
            </a:extLst>
          </p:cNvPr>
          <p:cNvSpPr/>
          <p:nvPr/>
        </p:nvSpPr>
        <p:spPr>
          <a:xfrm>
            <a:off x="7051558" y="2366295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4AA7FF0A-F518-4DB2-9F7F-F604CF2B483B}"/>
              </a:ext>
            </a:extLst>
          </p:cNvPr>
          <p:cNvSpPr/>
          <p:nvPr/>
        </p:nvSpPr>
        <p:spPr>
          <a:xfrm>
            <a:off x="7051558" y="3896582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" name="Freeform: Shape 64">
            <a:extLst>
              <a:ext uri="{FF2B5EF4-FFF2-40B4-BE49-F238E27FC236}">
                <a16:creationId xmlns:a16="http://schemas.microsoft.com/office/drawing/2014/main" id="{84D0E968-EEEA-43A4-8E6C-C8E66EE4DAF4}"/>
              </a:ext>
            </a:extLst>
          </p:cNvPr>
          <p:cNvSpPr/>
          <p:nvPr/>
        </p:nvSpPr>
        <p:spPr>
          <a:xfrm>
            <a:off x="6851104" y="1965674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8E19B5A-B565-4625-B290-66060224C96E}"/>
              </a:ext>
            </a:extLst>
          </p:cNvPr>
          <p:cNvSpPr txBox="1"/>
          <p:nvPr/>
        </p:nvSpPr>
        <p:spPr>
          <a:xfrm>
            <a:off x="6866932" y="2012633"/>
            <a:ext cx="396968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1EB2C23A-F6E7-4EF4-A52D-307C9CF6A5C3}"/>
              </a:ext>
            </a:extLst>
          </p:cNvPr>
          <p:cNvSpPr/>
          <p:nvPr/>
        </p:nvSpPr>
        <p:spPr>
          <a:xfrm>
            <a:off x="6851104" y="3487007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1662C566-5B8F-457B-882C-8BFC7879A575}"/>
              </a:ext>
            </a:extLst>
          </p:cNvPr>
          <p:cNvSpPr txBox="1"/>
          <p:nvPr/>
        </p:nvSpPr>
        <p:spPr>
          <a:xfrm>
            <a:off x="6846895" y="3533966"/>
            <a:ext cx="437043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8E782113-9CEF-453E-A774-A21FC53C8A76}"/>
              </a:ext>
            </a:extLst>
          </p:cNvPr>
          <p:cNvSpPr/>
          <p:nvPr/>
        </p:nvSpPr>
        <p:spPr>
          <a:xfrm>
            <a:off x="6851104" y="5008435"/>
            <a:ext cx="428625" cy="428625"/>
          </a:xfrm>
          <a:custGeom>
            <a:avLst/>
            <a:gdLst>
              <a:gd name="connsiteX0" fmla="*/ 428625 w 428625"/>
              <a:gd name="connsiteY0" fmla="*/ 214313 h 428625"/>
              <a:gd name="connsiteX1" fmla="*/ 214313 w 428625"/>
              <a:gd name="connsiteY1" fmla="*/ 428625 h 428625"/>
              <a:gd name="connsiteX2" fmla="*/ 0 w 428625"/>
              <a:gd name="connsiteY2" fmla="*/ 214313 h 428625"/>
              <a:gd name="connsiteX3" fmla="*/ 214313 w 428625"/>
              <a:gd name="connsiteY3" fmla="*/ 0 h 428625"/>
              <a:gd name="connsiteX4" fmla="*/ 428625 w 428625"/>
              <a:gd name="connsiteY4" fmla="*/ 214313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3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3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3"/>
                </a:cubicBezTo>
                <a:close/>
              </a:path>
            </a:pathLst>
          </a:cu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64473537-DD9B-4902-9995-B454EBDA42B6}"/>
              </a:ext>
            </a:extLst>
          </p:cNvPr>
          <p:cNvSpPr txBox="1"/>
          <p:nvPr/>
        </p:nvSpPr>
        <p:spPr>
          <a:xfrm>
            <a:off x="6846093" y="5055394"/>
            <a:ext cx="438646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0789663-820A-45EE-BE04-DBF1F6606D05}"/>
              </a:ext>
            </a:extLst>
          </p:cNvPr>
          <p:cNvSpPr txBox="1"/>
          <p:nvPr/>
        </p:nvSpPr>
        <p:spPr>
          <a:xfrm>
            <a:off x="7414926" y="1900904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E92AFD4-8630-4C45-855E-D04A4A39C35B}"/>
              </a:ext>
            </a:extLst>
          </p:cNvPr>
          <p:cNvSpPr txBox="1"/>
          <p:nvPr/>
        </p:nvSpPr>
        <p:spPr>
          <a:xfrm>
            <a:off x="7414926" y="2199711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EE03A2AF-CBEF-4FF8-B311-BE425F6BC748}"/>
              </a:ext>
            </a:extLst>
          </p:cNvPr>
          <p:cNvSpPr txBox="1"/>
          <p:nvPr/>
        </p:nvSpPr>
        <p:spPr>
          <a:xfrm>
            <a:off x="7414926" y="3423241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FF974F"/>
                    </a:gs>
                    <a:gs pos="100000">
                      <a:srgbClr val="FEBD61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79" name="TextBox 178">
            <a:extLst>
              <a:ext uri="{FF2B5EF4-FFF2-40B4-BE49-F238E27FC236}">
                <a16:creationId xmlns:a16="http://schemas.microsoft.com/office/drawing/2014/main" id="{C2D2AAD2-EF65-4BF3-9AF3-551EB203986D}"/>
              </a:ext>
            </a:extLst>
          </p:cNvPr>
          <p:cNvSpPr txBox="1"/>
          <p:nvPr/>
        </p:nvSpPr>
        <p:spPr>
          <a:xfrm>
            <a:off x="7414926" y="3722048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181" name="TextBox 180">
            <a:extLst>
              <a:ext uri="{FF2B5EF4-FFF2-40B4-BE49-F238E27FC236}">
                <a16:creationId xmlns:a16="http://schemas.microsoft.com/office/drawing/2014/main" id="{C0440914-1976-4AF5-AD91-8620E59A6426}"/>
              </a:ext>
            </a:extLst>
          </p:cNvPr>
          <p:cNvSpPr txBox="1"/>
          <p:nvPr/>
        </p:nvSpPr>
        <p:spPr>
          <a:xfrm>
            <a:off x="7414926" y="4943665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64AEF2"/>
                    </a:gs>
                    <a:gs pos="100000">
                      <a:srgbClr val="95D7FA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182" name="TextBox 181">
            <a:extLst>
              <a:ext uri="{FF2B5EF4-FFF2-40B4-BE49-F238E27FC236}">
                <a16:creationId xmlns:a16="http://schemas.microsoft.com/office/drawing/2014/main" id="{007CB7D2-138A-4112-9C97-E56A07BAA389}"/>
              </a:ext>
            </a:extLst>
          </p:cNvPr>
          <p:cNvSpPr txBox="1"/>
          <p:nvPr/>
        </p:nvSpPr>
        <p:spPr>
          <a:xfrm>
            <a:off x="7414926" y="5242472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</p:spTree>
    <p:extLst>
      <p:ext uri="{BB962C8B-B14F-4D97-AF65-F5344CB8AC3E}">
        <p14:creationId xmlns:p14="http://schemas.microsoft.com/office/powerpoint/2010/main" val="40141275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" presetClass="entr" presetSubtype="2" decel="46667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decel="46667" fill="hold" grpId="0" nodeType="withEffect">
                                  <p:stCondLst>
                                    <p:cond delay="185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1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3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750" fill="hold"/>
                                        <p:tgtEl>
                                          <p:spTgt spid="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3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2" presetClass="entr" presetSubtype="2" decel="46667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decel="46667" fill="hold" grpId="0" nodeType="withEffect">
                                  <p:stCondLst>
                                    <p:cond delay="95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8" grpId="0"/>
      <p:bldP spid="7" grpId="0" animBg="1"/>
      <p:bldP spid="10" grpId="0" animBg="1"/>
      <p:bldP spid="12" grpId="0"/>
      <p:bldP spid="41" grpId="0" animBg="1"/>
      <p:bldP spid="42" grpId="0" animBg="1"/>
      <p:bldP spid="65" grpId="0" animBg="1"/>
      <p:bldP spid="66" grpId="0"/>
      <p:bldP spid="90" grpId="0" animBg="1"/>
      <p:bldP spid="91" grpId="0"/>
      <p:bldP spid="115" grpId="0" animBg="1"/>
      <p:bldP spid="116" grpId="0"/>
      <p:bldP spid="43" grpId="0"/>
      <p:bldP spid="175" grpId="0"/>
      <p:bldP spid="178" grpId="0"/>
      <p:bldP spid="179" grpId="0"/>
      <p:bldP spid="181" grpId="0"/>
      <p:bldP spid="18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>
            <a:extLst>
              <a:ext uri="{FF2B5EF4-FFF2-40B4-BE49-F238E27FC236}">
                <a16:creationId xmlns:a16="http://schemas.microsoft.com/office/drawing/2014/main" id="{56BA8806-BCDD-4803-9CC2-4F152EE6537A}"/>
              </a:ext>
            </a:extLst>
          </p:cNvPr>
          <p:cNvSpPr txBox="1"/>
          <p:nvPr/>
        </p:nvSpPr>
        <p:spPr>
          <a:xfrm>
            <a:off x="394470" y="1160716"/>
            <a:ext cx="5569153" cy="16158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See the List of</a:t>
            </a:r>
          </a:p>
          <a:p>
            <a:pPr algn="l"/>
            <a:r>
              <a:rPr lang="en-US" sz="33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</a:t>
            </a:r>
            <a:r>
              <a:rPr lang="en-US" sz="33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Daily Work Process</a:t>
            </a:r>
          </a:p>
          <a:p>
            <a:pPr algn="l"/>
            <a:r>
              <a:rPr lang="en-US" sz="33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And Other Activities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DBF7BBDA-CF6D-4006-8912-120BB31550EA}"/>
              </a:ext>
            </a:extLst>
          </p:cNvPr>
          <p:cNvGrpSpPr/>
          <p:nvPr/>
        </p:nvGrpSpPr>
        <p:grpSpPr>
          <a:xfrm>
            <a:off x="513301" y="772953"/>
            <a:ext cx="2735781" cy="300082"/>
            <a:chOff x="513301" y="772953"/>
            <a:chExt cx="2735781" cy="300082"/>
          </a:xfrm>
        </p:grpSpPr>
        <p:sp>
          <p:nvSpPr>
            <p:cNvPr id="9" name="Rectangle: Rounded Corners 8">
              <a:extLst>
                <a:ext uri="{FF2B5EF4-FFF2-40B4-BE49-F238E27FC236}">
                  <a16:creationId xmlns:a16="http://schemas.microsoft.com/office/drawing/2014/main" id="{5FDA804B-8EC5-4B7A-9066-48B69B6F951C}"/>
                </a:ext>
              </a:extLst>
            </p:cNvPr>
            <p:cNvSpPr/>
            <p:nvPr/>
          </p:nvSpPr>
          <p:spPr>
            <a:xfrm>
              <a:off x="513301" y="789702"/>
              <a:ext cx="2735781" cy="266584"/>
            </a:xfrm>
            <a:prstGeom prst="roundRect">
              <a:avLst>
                <a:gd name="adj" fmla="val 19049"/>
              </a:avLst>
            </a:prstGeom>
            <a:gradFill flip="none" rotWithShape="1">
              <a:gsLst>
                <a:gs pos="0">
                  <a:srgbClr val="1555FD"/>
                </a:gs>
                <a:gs pos="100000">
                  <a:srgbClr val="5680F8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73AF026C-9B4A-4295-B9D9-D1A85392FBB0}"/>
                </a:ext>
              </a:extLst>
            </p:cNvPr>
            <p:cNvSpPr txBox="1"/>
            <p:nvPr/>
          </p:nvSpPr>
          <p:spPr>
            <a:xfrm>
              <a:off x="531234" y="772953"/>
              <a:ext cx="2699915" cy="3000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50" b="1" spc="0" baseline="0" dirty="0">
                  <a:solidFill>
                    <a:schemeClr val="bg1"/>
                  </a:solidFill>
                  <a:latin typeface="Montserrat"/>
                  <a:sym typeface="Montserrat"/>
                  <a:rtl val="0"/>
                </a:rPr>
                <a:t>Our Day to Day Activity List</a:t>
              </a:r>
            </a:p>
          </p:txBody>
        </p:sp>
      </p:grp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C994BB19-FD56-4EB2-B296-2F3F0F0D13FD}"/>
              </a:ext>
            </a:extLst>
          </p:cNvPr>
          <p:cNvSpPr/>
          <p:nvPr/>
        </p:nvSpPr>
        <p:spPr>
          <a:xfrm>
            <a:off x="6300025" y="0"/>
            <a:ext cx="5891974" cy="6858000"/>
          </a:xfrm>
          <a:custGeom>
            <a:avLst/>
            <a:gdLst>
              <a:gd name="connsiteX0" fmla="*/ 0 w 5891974"/>
              <a:gd name="connsiteY0" fmla="*/ 0 h 6858000"/>
              <a:gd name="connsiteX1" fmla="*/ 5891975 w 5891974"/>
              <a:gd name="connsiteY1" fmla="*/ 0 h 6858000"/>
              <a:gd name="connsiteX2" fmla="*/ 5891975 w 5891974"/>
              <a:gd name="connsiteY2" fmla="*/ 6858000 h 6858000"/>
              <a:gd name="connsiteX3" fmla="*/ 0 w 5891974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891974" h="6858000">
                <a:moveTo>
                  <a:pt x="0" y="0"/>
                </a:moveTo>
                <a:lnTo>
                  <a:pt x="5891975" y="0"/>
                </a:lnTo>
                <a:lnTo>
                  <a:pt x="5891975" y="6858000"/>
                </a:lnTo>
                <a:lnTo>
                  <a:pt x="0" y="6858000"/>
                </a:lnTo>
                <a:close/>
              </a:path>
            </a:pathLst>
          </a:custGeom>
          <a:gradFill flip="none" rotWithShape="1">
            <a:gsLst>
              <a:gs pos="0">
                <a:srgbClr val="E6ECFE"/>
              </a:gs>
              <a:gs pos="100000">
                <a:srgbClr val="F7F9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C6037083-844D-49EA-9393-A5DA6EDF95DD}"/>
              </a:ext>
            </a:extLst>
          </p:cNvPr>
          <p:cNvSpPr/>
          <p:nvPr/>
        </p:nvSpPr>
        <p:spPr>
          <a:xfrm>
            <a:off x="6846284" y="828484"/>
            <a:ext cx="4446460" cy="4090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982617B0-DD85-4BAD-AF3F-C239CB3ACB58}"/>
              </a:ext>
            </a:extLst>
          </p:cNvPr>
          <p:cNvSpPr txBox="1"/>
          <p:nvPr/>
        </p:nvSpPr>
        <p:spPr>
          <a:xfrm>
            <a:off x="6935757" y="902180"/>
            <a:ext cx="426751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b="1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List of Our Step by Step Work Process for Better Result</a:t>
            </a:r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F98C70EE-2CC9-4C3E-AA8A-C4E8C70B7C95}"/>
              </a:ext>
            </a:extLst>
          </p:cNvPr>
          <p:cNvSpPr/>
          <p:nvPr/>
        </p:nvSpPr>
        <p:spPr>
          <a:xfrm>
            <a:off x="7051558" y="2366295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DFB8534C-CA62-4C6F-84D0-5463F6381CC6}"/>
              </a:ext>
            </a:extLst>
          </p:cNvPr>
          <p:cNvSpPr/>
          <p:nvPr/>
        </p:nvSpPr>
        <p:spPr>
          <a:xfrm>
            <a:off x="7051558" y="3896582"/>
            <a:ext cx="27717" cy="1139285"/>
          </a:xfrm>
          <a:custGeom>
            <a:avLst/>
            <a:gdLst>
              <a:gd name="connsiteX0" fmla="*/ 0 w 27717"/>
              <a:gd name="connsiteY0" fmla="*/ 0 h 1139285"/>
              <a:gd name="connsiteX1" fmla="*/ 27717 w 27717"/>
              <a:gd name="connsiteY1" fmla="*/ 0 h 1139285"/>
              <a:gd name="connsiteX2" fmla="*/ 27717 w 27717"/>
              <a:gd name="connsiteY2" fmla="*/ 1139285 h 1139285"/>
              <a:gd name="connsiteX3" fmla="*/ 0 w 27717"/>
              <a:gd name="connsiteY3" fmla="*/ 1139285 h 1139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17" h="1139285">
                <a:moveTo>
                  <a:pt x="0" y="0"/>
                </a:moveTo>
                <a:lnTo>
                  <a:pt x="27717" y="0"/>
                </a:lnTo>
                <a:lnTo>
                  <a:pt x="27717" y="1139285"/>
                </a:lnTo>
                <a:lnTo>
                  <a:pt x="0" y="1139285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2020F2B8-9771-4F58-A550-FFD5780A4CFE}"/>
              </a:ext>
            </a:extLst>
          </p:cNvPr>
          <p:cNvSpPr/>
          <p:nvPr/>
        </p:nvSpPr>
        <p:spPr>
          <a:xfrm>
            <a:off x="6851104" y="1965674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CA0F33F-2D2B-4A42-9FA6-276F6878BF7B}"/>
              </a:ext>
            </a:extLst>
          </p:cNvPr>
          <p:cNvSpPr txBox="1"/>
          <p:nvPr/>
        </p:nvSpPr>
        <p:spPr>
          <a:xfrm>
            <a:off x="6866932" y="2012633"/>
            <a:ext cx="396968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51707DFD-FBCE-4DD2-B40F-6DF3E4F09ACF}"/>
              </a:ext>
            </a:extLst>
          </p:cNvPr>
          <p:cNvSpPr/>
          <p:nvPr/>
        </p:nvSpPr>
        <p:spPr>
          <a:xfrm>
            <a:off x="6851104" y="3487007"/>
            <a:ext cx="428625" cy="428625"/>
          </a:xfrm>
          <a:custGeom>
            <a:avLst/>
            <a:gdLst>
              <a:gd name="connsiteX0" fmla="*/ 428625 w 428625"/>
              <a:gd name="connsiteY0" fmla="*/ 214312 h 428625"/>
              <a:gd name="connsiteX1" fmla="*/ 214313 w 428625"/>
              <a:gd name="connsiteY1" fmla="*/ 428625 h 428625"/>
              <a:gd name="connsiteX2" fmla="*/ 0 w 428625"/>
              <a:gd name="connsiteY2" fmla="*/ 214312 h 428625"/>
              <a:gd name="connsiteX3" fmla="*/ 214313 w 428625"/>
              <a:gd name="connsiteY3" fmla="*/ 0 h 428625"/>
              <a:gd name="connsiteX4" fmla="*/ 428625 w 428625"/>
              <a:gd name="connsiteY4" fmla="*/ 214312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2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2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2"/>
                </a:cubicBezTo>
                <a:close/>
              </a:path>
            </a:pathLst>
          </a:cu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B20E933-2547-4AF9-AA0E-623FDFEBBA93}"/>
              </a:ext>
            </a:extLst>
          </p:cNvPr>
          <p:cNvSpPr txBox="1"/>
          <p:nvPr/>
        </p:nvSpPr>
        <p:spPr>
          <a:xfrm>
            <a:off x="6846895" y="3533966"/>
            <a:ext cx="437043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7FF6A32F-8043-4EC4-AE6C-F89ECE3ECC6E}"/>
              </a:ext>
            </a:extLst>
          </p:cNvPr>
          <p:cNvSpPr/>
          <p:nvPr/>
        </p:nvSpPr>
        <p:spPr>
          <a:xfrm>
            <a:off x="6851104" y="5008435"/>
            <a:ext cx="428625" cy="428625"/>
          </a:xfrm>
          <a:custGeom>
            <a:avLst/>
            <a:gdLst>
              <a:gd name="connsiteX0" fmla="*/ 428625 w 428625"/>
              <a:gd name="connsiteY0" fmla="*/ 214313 h 428625"/>
              <a:gd name="connsiteX1" fmla="*/ 214313 w 428625"/>
              <a:gd name="connsiteY1" fmla="*/ 428625 h 428625"/>
              <a:gd name="connsiteX2" fmla="*/ 0 w 428625"/>
              <a:gd name="connsiteY2" fmla="*/ 214313 h 428625"/>
              <a:gd name="connsiteX3" fmla="*/ 214313 w 428625"/>
              <a:gd name="connsiteY3" fmla="*/ 0 h 428625"/>
              <a:gd name="connsiteX4" fmla="*/ 428625 w 428625"/>
              <a:gd name="connsiteY4" fmla="*/ 214313 h 428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8625" h="428625">
                <a:moveTo>
                  <a:pt x="428625" y="214313"/>
                </a:moveTo>
                <a:cubicBezTo>
                  <a:pt x="428625" y="332674"/>
                  <a:pt x="332674" y="428625"/>
                  <a:pt x="214313" y="428625"/>
                </a:cubicBezTo>
                <a:cubicBezTo>
                  <a:pt x="95951" y="428625"/>
                  <a:pt x="0" y="332674"/>
                  <a:pt x="0" y="214313"/>
                </a:cubicBezTo>
                <a:cubicBezTo>
                  <a:pt x="0" y="95951"/>
                  <a:pt x="95951" y="0"/>
                  <a:pt x="214313" y="0"/>
                </a:cubicBezTo>
                <a:cubicBezTo>
                  <a:pt x="332674" y="0"/>
                  <a:pt x="428625" y="95951"/>
                  <a:pt x="428625" y="214313"/>
                </a:cubicBez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A6AED263-0953-4AEB-B150-BBDFDD172CD1}"/>
              </a:ext>
            </a:extLst>
          </p:cNvPr>
          <p:cNvSpPr txBox="1"/>
          <p:nvPr/>
        </p:nvSpPr>
        <p:spPr>
          <a:xfrm>
            <a:off x="6846093" y="5055394"/>
            <a:ext cx="438646" cy="3347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575" spc="-16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3CCD7A1F-0285-45AF-A285-C27401B8B5D5}"/>
              </a:ext>
            </a:extLst>
          </p:cNvPr>
          <p:cNvSpPr txBox="1"/>
          <p:nvPr/>
        </p:nvSpPr>
        <p:spPr>
          <a:xfrm>
            <a:off x="7414926" y="1900904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5469B51-040C-4D26-B19D-535EE398DDC3}"/>
              </a:ext>
            </a:extLst>
          </p:cNvPr>
          <p:cNvSpPr txBox="1"/>
          <p:nvPr/>
        </p:nvSpPr>
        <p:spPr>
          <a:xfrm>
            <a:off x="7414926" y="2199711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EE82128B-4AA8-403C-9380-2DF5E1DC87F2}"/>
              </a:ext>
            </a:extLst>
          </p:cNvPr>
          <p:cNvSpPr txBox="1"/>
          <p:nvPr/>
        </p:nvSpPr>
        <p:spPr>
          <a:xfrm>
            <a:off x="7414926" y="3423241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1CAEB61B-3DBE-4D18-9A2C-A578C85080C6}"/>
              </a:ext>
            </a:extLst>
          </p:cNvPr>
          <p:cNvSpPr txBox="1"/>
          <p:nvPr/>
        </p:nvSpPr>
        <p:spPr>
          <a:xfrm>
            <a:off x="7414926" y="3722048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B98762FD-55B2-42C5-BA88-963B7ADA62E5}"/>
              </a:ext>
            </a:extLst>
          </p:cNvPr>
          <p:cNvSpPr txBox="1"/>
          <p:nvPr/>
        </p:nvSpPr>
        <p:spPr>
          <a:xfrm>
            <a:off x="7414926" y="4943665"/>
            <a:ext cx="22621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Write Your List Item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118CE7F-3A4C-4E34-9D77-7A4E25E338A3}"/>
              </a:ext>
            </a:extLst>
          </p:cNvPr>
          <p:cNvSpPr txBox="1"/>
          <p:nvPr/>
        </p:nvSpPr>
        <p:spPr>
          <a:xfrm>
            <a:off x="7414926" y="5242472"/>
            <a:ext cx="4196992" cy="579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 to Explain this is Just a Demo So Replace with Your Own Content</a:t>
            </a:r>
          </a:p>
        </p:txBody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B2B1D18B-F0D0-43CD-8D92-79E6F024468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348478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18055</TotalTime>
  <Words>1094</Words>
  <Application>Microsoft Office PowerPoint</Application>
  <PresentationFormat>Widescreen</PresentationFormat>
  <Paragraphs>158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25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49</cp:revision>
  <dcterms:created xsi:type="dcterms:W3CDTF">2024-02-18T05:14:35Z</dcterms:created>
  <dcterms:modified xsi:type="dcterms:W3CDTF">2024-08-27T11:51:46Z</dcterms:modified>
</cp:coreProperties>
</file>

<file path=docProps/thumbnail.jpeg>
</file>