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54" r:id="rId3"/>
    <p:sldId id="555" r:id="rId4"/>
    <p:sldId id="556" r:id="rId5"/>
    <p:sldId id="557" r:id="rId6"/>
    <p:sldId id="558" r:id="rId7"/>
    <p:sldId id="559" r:id="rId8"/>
    <p:sldId id="560" r:id="rId9"/>
    <p:sldId id="553" r:id="rId10"/>
    <p:sldId id="546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58"/>
            <p14:sldId id="559"/>
            <p14:sldId id="560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FF1"/>
    <a:srgbClr val="FFF3F5"/>
    <a:srgbClr val="FFEBEE"/>
    <a:srgbClr val="F8FCF2"/>
    <a:srgbClr val="F5FAF0"/>
    <a:srgbClr val="F4FAEC"/>
    <a:srgbClr val="FEF6F4"/>
    <a:srgbClr val="FFF4F3"/>
    <a:srgbClr val="F8F3FF"/>
    <a:srgbClr val="FBF5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6" autoAdjust="0"/>
    <p:restoredTop sz="94660"/>
  </p:normalViewPr>
  <p:slideViewPr>
    <p:cSldViewPr snapToGrid="0">
      <p:cViewPr>
        <p:scale>
          <a:sx n="100" d="100"/>
          <a:sy n="100" d="100"/>
        </p:scale>
        <p:origin x="2672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3F5830-1352-4271-8325-AE8C23B1F6C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10033"/>
            <a:ext cx="6300026" cy="3547967"/>
          </a:xfrm>
          <a:custGeom>
            <a:avLst/>
            <a:gdLst>
              <a:gd name="connsiteX0" fmla="*/ 0 w 6300026"/>
              <a:gd name="connsiteY0" fmla="*/ 0 h 3547967"/>
              <a:gd name="connsiteX1" fmla="*/ 6300026 w 6300026"/>
              <a:gd name="connsiteY1" fmla="*/ 0 h 3547967"/>
              <a:gd name="connsiteX2" fmla="*/ 6300026 w 6300026"/>
              <a:gd name="connsiteY2" fmla="*/ 3547967 h 3547967"/>
              <a:gd name="connsiteX3" fmla="*/ 0 w 6300026"/>
              <a:gd name="connsiteY3" fmla="*/ 3547967 h 3547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00026" h="3547967">
                <a:moveTo>
                  <a:pt x="0" y="0"/>
                </a:moveTo>
                <a:lnTo>
                  <a:pt x="6300026" y="0"/>
                </a:lnTo>
                <a:lnTo>
                  <a:pt x="6300026" y="3547967"/>
                </a:lnTo>
                <a:lnTo>
                  <a:pt x="0" y="3547967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0F0A40E-8607-4959-85B0-05224CE39BA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10033"/>
            <a:ext cx="6300026" cy="3547967"/>
          </a:xfrm>
          <a:custGeom>
            <a:avLst/>
            <a:gdLst>
              <a:gd name="connsiteX0" fmla="*/ 0 w 6300026"/>
              <a:gd name="connsiteY0" fmla="*/ 0 h 3547967"/>
              <a:gd name="connsiteX1" fmla="*/ 6300026 w 6300026"/>
              <a:gd name="connsiteY1" fmla="*/ 0 h 3547967"/>
              <a:gd name="connsiteX2" fmla="*/ 6300026 w 6300026"/>
              <a:gd name="connsiteY2" fmla="*/ 3547967 h 3547967"/>
              <a:gd name="connsiteX3" fmla="*/ 0 w 6300026"/>
              <a:gd name="connsiteY3" fmla="*/ 3547967 h 3547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00026" h="3547967">
                <a:moveTo>
                  <a:pt x="0" y="0"/>
                </a:moveTo>
                <a:lnTo>
                  <a:pt x="6300026" y="0"/>
                </a:lnTo>
                <a:lnTo>
                  <a:pt x="6300026" y="3547967"/>
                </a:lnTo>
                <a:lnTo>
                  <a:pt x="0" y="3547967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117">
            <a:extLst>
              <a:ext uri="{FF2B5EF4-FFF2-40B4-BE49-F238E27FC236}">
                <a16:creationId xmlns:a16="http://schemas.microsoft.com/office/drawing/2014/main" id="{8DF1AB88-EB62-499F-9AC2-87BE1BBE1E21}"/>
              </a:ext>
            </a:extLst>
          </p:cNvPr>
          <p:cNvSpPr txBox="1"/>
          <p:nvPr/>
        </p:nvSpPr>
        <p:spPr>
          <a:xfrm>
            <a:off x="394470" y="1160716"/>
            <a:ext cx="556915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the List of</a:t>
            </a:r>
          </a:p>
          <a:p>
            <a:pPr algn="l"/>
            <a:r>
              <a:rPr lang="en-US" sz="33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</a:t>
            </a:r>
            <a:r>
              <a:rPr lang="en-US" sz="33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Daily Work Process</a:t>
            </a:r>
          </a:p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Activities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F346669-E7FE-401D-A960-5503F01F364A}"/>
              </a:ext>
            </a:extLst>
          </p:cNvPr>
          <p:cNvGrpSpPr/>
          <p:nvPr/>
        </p:nvGrpSpPr>
        <p:grpSpPr>
          <a:xfrm>
            <a:off x="513301" y="772953"/>
            <a:ext cx="2735781" cy="300082"/>
            <a:chOff x="513301" y="772953"/>
            <a:chExt cx="2735781" cy="300082"/>
          </a:xfrm>
        </p:grpSpPr>
        <p:sp>
          <p:nvSpPr>
            <p:cNvPr id="144" name="Rectangle: Rounded Corners 143">
              <a:extLst>
                <a:ext uri="{FF2B5EF4-FFF2-40B4-BE49-F238E27FC236}">
                  <a16:creationId xmlns:a16="http://schemas.microsoft.com/office/drawing/2014/main" id="{956722AD-1E80-4CBD-930A-10BA45BDB927}"/>
                </a:ext>
              </a:extLst>
            </p:cNvPr>
            <p:cNvSpPr/>
            <p:nvPr/>
          </p:nvSpPr>
          <p:spPr>
            <a:xfrm>
              <a:off x="513301" y="789702"/>
              <a:ext cx="2735781" cy="266584"/>
            </a:xfrm>
            <a:prstGeom prst="roundRect">
              <a:avLst>
                <a:gd name="adj" fmla="val 19049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A0D6993D-A45E-4D51-B997-A8C665976C5B}"/>
                </a:ext>
              </a:extLst>
            </p:cNvPr>
            <p:cNvSpPr txBox="1"/>
            <p:nvPr/>
          </p:nvSpPr>
          <p:spPr>
            <a:xfrm>
              <a:off x="531234" y="772953"/>
              <a:ext cx="269991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Our Day to Day Activity List</a:t>
              </a:r>
            </a:p>
          </p:txBody>
        </p:sp>
      </p:grpSp>
      <p:sp>
        <p:nvSpPr>
          <p:cNvPr id="184" name="Picture Placeholder 183">
            <a:extLst>
              <a:ext uri="{FF2B5EF4-FFF2-40B4-BE49-F238E27FC236}">
                <a16:creationId xmlns:a16="http://schemas.microsoft.com/office/drawing/2014/main" id="{A5709D7A-273E-438A-98C6-6895A78C2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A5DEDD8-C3AC-4C06-91C7-406BD33578CE}"/>
              </a:ext>
            </a:extLst>
          </p:cNvPr>
          <p:cNvSpPr/>
          <p:nvPr/>
        </p:nvSpPr>
        <p:spPr>
          <a:xfrm>
            <a:off x="6300025" y="0"/>
            <a:ext cx="5891974" cy="6858000"/>
          </a:xfrm>
          <a:custGeom>
            <a:avLst/>
            <a:gdLst>
              <a:gd name="connsiteX0" fmla="*/ 0 w 5891974"/>
              <a:gd name="connsiteY0" fmla="*/ 0 h 6858000"/>
              <a:gd name="connsiteX1" fmla="*/ 5891975 w 5891974"/>
              <a:gd name="connsiteY1" fmla="*/ 0 h 6858000"/>
              <a:gd name="connsiteX2" fmla="*/ 5891975 w 5891974"/>
              <a:gd name="connsiteY2" fmla="*/ 6858000 h 6858000"/>
              <a:gd name="connsiteX3" fmla="*/ 0 w 589197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1974" h="6858000">
                <a:moveTo>
                  <a:pt x="0" y="0"/>
                </a:moveTo>
                <a:lnTo>
                  <a:pt x="5891975" y="0"/>
                </a:lnTo>
                <a:lnTo>
                  <a:pt x="589197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E6ECFE"/>
              </a:gs>
              <a:gs pos="100000">
                <a:srgbClr val="F7F9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CB293A1-3AE4-4CFB-80F0-DE1BF83CEE36}"/>
              </a:ext>
            </a:extLst>
          </p:cNvPr>
          <p:cNvSpPr/>
          <p:nvPr/>
        </p:nvSpPr>
        <p:spPr>
          <a:xfrm>
            <a:off x="6846284" y="828484"/>
            <a:ext cx="4446460" cy="4090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AA601E-34DE-4114-AB38-1A8C402C13DD}"/>
              </a:ext>
            </a:extLst>
          </p:cNvPr>
          <p:cNvSpPr txBox="1"/>
          <p:nvPr/>
        </p:nvSpPr>
        <p:spPr>
          <a:xfrm>
            <a:off x="6935757" y="902180"/>
            <a:ext cx="42675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List of Our Step by Step Work Process for Better Result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5E10B25-878F-402A-AF13-B4E8737AA615}"/>
              </a:ext>
            </a:extLst>
          </p:cNvPr>
          <p:cNvSpPr/>
          <p:nvPr/>
        </p:nvSpPr>
        <p:spPr>
          <a:xfrm>
            <a:off x="7051558" y="2366295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AA7FF0A-F518-4DB2-9F7F-F604CF2B483B}"/>
              </a:ext>
            </a:extLst>
          </p:cNvPr>
          <p:cNvSpPr/>
          <p:nvPr/>
        </p:nvSpPr>
        <p:spPr>
          <a:xfrm>
            <a:off x="7051558" y="3896582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4D0E968-EEEA-43A4-8E6C-C8E66EE4DAF4}"/>
              </a:ext>
            </a:extLst>
          </p:cNvPr>
          <p:cNvSpPr/>
          <p:nvPr/>
        </p:nvSpPr>
        <p:spPr>
          <a:xfrm>
            <a:off x="6851104" y="1965674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8E19B5A-B565-4625-B290-66060224C96E}"/>
              </a:ext>
            </a:extLst>
          </p:cNvPr>
          <p:cNvSpPr txBox="1"/>
          <p:nvPr/>
        </p:nvSpPr>
        <p:spPr>
          <a:xfrm>
            <a:off x="6866932" y="2012633"/>
            <a:ext cx="396968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1EB2C23A-F6E7-4EF4-A52D-307C9CF6A5C3}"/>
              </a:ext>
            </a:extLst>
          </p:cNvPr>
          <p:cNvSpPr/>
          <p:nvPr/>
        </p:nvSpPr>
        <p:spPr>
          <a:xfrm>
            <a:off x="6851104" y="3487007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662C566-5B8F-457B-882C-8BFC7879A575}"/>
              </a:ext>
            </a:extLst>
          </p:cNvPr>
          <p:cNvSpPr txBox="1"/>
          <p:nvPr/>
        </p:nvSpPr>
        <p:spPr>
          <a:xfrm>
            <a:off x="6846895" y="3533966"/>
            <a:ext cx="437043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8E782113-9CEF-453E-A774-A21FC53C8A76}"/>
              </a:ext>
            </a:extLst>
          </p:cNvPr>
          <p:cNvSpPr/>
          <p:nvPr/>
        </p:nvSpPr>
        <p:spPr>
          <a:xfrm>
            <a:off x="6851104" y="5008435"/>
            <a:ext cx="428625" cy="428625"/>
          </a:xfrm>
          <a:custGeom>
            <a:avLst/>
            <a:gdLst>
              <a:gd name="connsiteX0" fmla="*/ 428625 w 428625"/>
              <a:gd name="connsiteY0" fmla="*/ 214313 h 428625"/>
              <a:gd name="connsiteX1" fmla="*/ 214313 w 428625"/>
              <a:gd name="connsiteY1" fmla="*/ 428625 h 428625"/>
              <a:gd name="connsiteX2" fmla="*/ 0 w 428625"/>
              <a:gd name="connsiteY2" fmla="*/ 214313 h 428625"/>
              <a:gd name="connsiteX3" fmla="*/ 214313 w 428625"/>
              <a:gd name="connsiteY3" fmla="*/ 0 h 428625"/>
              <a:gd name="connsiteX4" fmla="*/ 428625 w 428625"/>
              <a:gd name="connsiteY4" fmla="*/ 214313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3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3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3"/>
                </a:cubicBezTo>
                <a:close/>
              </a:path>
            </a:pathLst>
          </a:custGeom>
          <a:gradFill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4473537-DD9B-4902-9995-B454EBDA42B6}"/>
              </a:ext>
            </a:extLst>
          </p:cNvPr>
          <p:cNvSpPr txBox="1"/>
          <p:nvPr/>
        </p:nvSpPr>
        <p:spPr>
          <a:xfrm>
            <a:off x="6846093" y="5055394"/>
            <a:ext cx="438646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789663-820A-45EE-BE04-DBF1F6606D05}"/>
              </a:ext>
            </a:extLst>
          </p:cNvPr>
          <p:cNvSpPr txBox="1"/>
          <p:nvPr/>
        </p:nvSpPr>
        <p:spPr>
          <a:xfrm>
            <a:off x="7414926" y="1900904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E92AFD4-8630-4C45-855E-D04A4A39C35B}"/>
              </a:ext>
            </a:extLst>
          </p:cNvPr>
          <p:cNvSpPr txBox="1"/>
          <p:nvPr/>
        </p:nvSpPr>
        <p:spPr>
          <a:xfrm>
            <a:off x="7414926" y="2199711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E03A2AF-CBEF-4FF8-B311-BE425F6BC748}"/>
              </a:ext>
            </a:extLst>
          </p:cNvPr>
          <p:cNvSpPr txBox="1"/>
          <p:nvPr/>
        </p:nvSpPr>
        <p:spPr>
          <a:xfrm>
            <a:off x="7414926" y="3423241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2D2AAD2-EF65-4BF3-9AF3-551EB203986D}"/>
              </a:ext>
            </a:extLst>
          </p:cNvPr>
          <p:cNvSpPr txBox="1"/>
          <p:nvPr/>
        </p:nvSpPr>
        <p:spPr>
          <a:xfrm>
            <a:off x="7414926" y="3722048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C0440914-1976-4AF5-AD91-8620E59A6426}"/>
              </a:ext>
            </a:extLst>
          </p:cNvPr>
          <p:cNvSpPr txBox="1"/>
          <p:nvPr/>
        </p:nvSpPr>
        <p:spPr>
          <a:xfrm>
            <a:off x="7414926" y="4943665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007CB7D2-138A-4112-9C97-E56A07BAA389}"/>
              </a:ext>
            </a:extLst>
          </p:cNvPr>
          <p:cNvSpPr txBox="1"/>
          <p:nvPr/>
        </p:nvSpPr>
        <p:spPr>
          <a:xfrm>
            <a:off x="7414926" y="5242472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46667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7" grpId="0" animBg="1"/>
      <p:bldP spid="10" grpId="0" animBg="1"/>
      <p:bldP spid="12" grpId="0"/>
      <p:bldP spid="41" grpId="0" animBg="1"/>
      <p:bldP spid="42" grpId="0" animBg="1"/>
      <p:bldP spid="65" grpId="0" animBg="1"/>
      <p:bldP spid="66" grpId="0"/>
      <p:bldP spid="90" grpId="0" animBg="1"/>
      <p:bldP spid="91" grpId="0"/>
      <p:bldP spid="115" grpId="0" animBg="1"/>
      <p:bldP spid="116" grpId="0"/>
      <p:bldP spid="43" grpId="0"/>
      <p:bldP spid="175" grpId="0"/>
      <p:bldP spid="178" grpId="0"/>
      <p:bldP spid="179" grpId="0"/>
      <p:bldP spid="181" grpId="0"/>
      <p:bldP spid="18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117">
            <a:extLst>
              <a:ext uri="{FF2B5EF4-FFF2-40B4-BE49-F238E27FC236}">
                <a16:creationId xmlns:a16="http://schemas.microsoft.com/office/drawing/2014/main" id="{8DF1AB88-EB62-499F-9AC2-87BE1BBE1E21}"/>
              </a:ext>
            </a:extLst>
          </p:cNvPr>
          <p:cNvSpPr txBox="1"/>
          <p:nvPr/>
        </p:nvSpPr>
        <p:spPr>
          <a:xfrm>
            <a:off x="394470" y="1160716"/>
            <a:ext cx="556915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the List of</a:t>
            </a:r>
          </a:p>
          <a:p>
            <a:pPr algn="l"/>
            <a:r>
              <a:rPr lang="en-US" sz="33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</a:t>
            </a:r>
            <a:r>
              <a:rPr lang="en-US" sz="33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Daily Work Process</a:t>
            </a:r>
          </a:p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Activities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F346669-E7FE-401D-A960-5503F01F364A}"/>
              </a:ext>
            </a:extLst>
          </p:cNvPr>
          <p:cNvGrpSpPr/>
          <p:nvPr/>
        </p:nvGrpSpPr>
        <p:grpSpPr>
          <a:xfrm>
            <a:off x="513301" y="772953"/>
            <a:ext cx="2735781" cy="300082"/>
            <a:chOff x="513301" y="772953"/>
            <a:chExt cx="2735781" cy="300082"/>
          </a:xfrm>
        </p:grpSpPr>
        <p:sp>
          <p:nvSpPr>
            <p:cNvPr id="144" name="Rectangle: Rounded Corners 143">
              <a:extLst>
                <a:ext uri="{FF2B5EF4-FFF2-40B4-BE49-F238E27FC236}">
                  <a16:creationId xmlns:a16="http://schemas.microsoft.com/office/drawing/2014/main" id="{956722AD-1E80-4CBD-930A-10BA45BDB927}"/>
                </a:ext>
              </a:extLst>
            </p:cNvPr>
            <p:cNvSpPr/>
            <p:nvPr/>
          </p:nvSpPr>
          <p:spPr>
            <a:xfrm>
              <a:off x="513301" y="789702"/>
              <a:ext cx="2735781" cy="266584"/>
            </a:xfrm>
            <a:prstGeom prst="roundRect">
              <a:avLst>
                <a:gd name="adj" fmla="val 19049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A0D6993D-A45E-4D51-B997-A8C665976C5B}"/>
                </a:ext>
              </a:extLst>
            </p:cNvPr>
            <p:cNvSpPr txBox="1"/>
            <p:nvPr/>
          </p:nvSpPr>
          <p:spPr>
            <a:xfrm>
              <a:off x="531234" y="772953"/>
              <a:ext cx="269991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Our Day to Day Activity List</a:t>
              </a:r>
            </a:p>
          </p:txBody>
        </p:sp>
      </p:grpSp>
      <p:sp>
        <p:nvSpPr>
          <p:cNvPr id="184" name="Picture Placeholder 183">
            <a:extLst>
              <a:ext uri="{FF2B5EF4-FFF2-40B4-BE49-F238E27FC236}">
                <a16:creationId xmlns:a16="http://schemas.microsoft.com/office/drawing/2014/main" id="{A5709D7A-273E-438A-98C6-6895A78C2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A5DEDD8-C3AC-4C06-91C7-406BD33578CE}"/>
              </a:ext>
            </a:extLst>
          </p:cNvPr>
          <p:cNvSpPr/>
          <p:nvPr/>
        </p:nvSpPr>
        <p:spPr>
          <a:xfrm>
            <a:off x="6300025" y="0"/>
            <a:ext cx="5891974" cy="6858000"/>
          </a:xfrm>
          <a:custGeom>
            <a:avLst/>
            <a:gdLst>
              <a:gd name="connsiteX0" fmla="*/ 0 w 5891974"/>
              <a:gd name="connsiteY0" fmla="*/ 0 h 6858000"/>
              <a:gd name="connsiteX1" fmla="*/ 5891975 w 5891974"/>
              <a:gd name="connsiteY1" fmla="*/ 0 h 6858000"/>
              <a:gd name="connsiteX2" fmla="*/ 5891975 w 5891974"/>
              <a:gd name="connsiteY2" fmla="*/ 6858000 h 6858000"/>
              <a:gd name="connsiteX3" fmla="*/ 0 w 589197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1974" h="6858000">
                <a:moveTo>
                  <a:pt x="0" y="0"/>
                </a:moveTo>
                <a:lnTo>
                  <a:pt x="5891975" y="0"/>
                </a:lnTo>
                <a:lnTo>
                  <a:pt x="589197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0000">
                <a:srgbClr val="FFF7EF"/>
              </a:gs>
              <a:gs pos="100000">
                <a:srgbClr val="FFFBF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CB293A1-3AE4-4CFB-80F0-DE1BF83CEE36}"/>
              </a:ext>
            </a:extLst>
          </p:cNvPr>
          <p:cNvSpPr/>
          <p:nvPr/>
        </p:nvSpPr>
        <p:spPr>
          <a:xfrm>
            <a:off x="6846284" y="828484"/>
            <a:ext cx="4446460" cy="4090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AA601E-34DE-4114-AB38-1A8C402C13DD}"/>
              </a:ext>
            </a:extLst>
          </p:cNvPr>
          <p:cNvSpPr txBox="1"/>
          <p:nvPr/>
        </p:nvSpPr>
        <p:spPr>
          <a:xfrm>
            <a:off x="6935757" y="902180"/>
            <a:ext cx="42675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List of Our Step by Step Work Process for Better Result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5E10B25-878F-402A-AF13-B4E8737AA615}"/>
              </a:ext>
            </a:extLst>
          </p:cNvPr>
          <p:cNvSpPr/>
          <p:nvPr/>
        </p:nvSpPr>
        <p:spPr>
          <a:xfrm>
            <a:off x="7051558" y="2366295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AA7FF0A-F518-4DB2-9F7F-F604CF2B483B}"/>
              </a:ext>
            </a:extLst>
          </p:cNvPr>
          <p:cNvSpPr/>
          <p:nvPr/>
        </p:nvSpPr>
        <p:spPr>
          <a:xfrm>
            <a:off x="7051558" y="3896582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4D0E968-EEEA-43A4-8E6C-C8E66EE4DAF4}"/>
              </a:ext>
            </a:extLst>
          </p:cNvPr>
          <p:cNvSpPr/>
          <p:nvPr/>
        </p:nvSpPr>
        <p:spPr>
          <a:xfrm>
            <a:off x="6851104" y="1965674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8E19B5A-B565-4625-B290-66060224C96E}"/>
              </a:ext>
            </a:extLst>
          </p:cNvPr>
          <p:cNvSpPr txBox="1"/>
          <p:nvPr/>
        </p:nvSpPr>
        <p:spPr>
          <a:xfrm>
            <a:off x="6866932" y="2012633"/>
            <a:ext cx="396968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1EB2C23A-F6E7-4EF4-A52D-307C9CF6A5C3}"/>
              </a:ext>
            </a:extLst>
          </p:cNvPr>
          <p:cNvSpPr/>
          <p:nvPr/>
        </p:nvSpPr>
        <p:spPr>
          <a:xfrm>
            <a:off x="6851104" y="3487007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662C566-5B8F-457B-882C-8BFC7879A575}"/>
              </a:ext>
            </a:extLst>
          </p:cNvPr>
          <p:cNvSpPr txBox="1"/>
          <p:nvPr/>
        </p:nvSpPr>
        <p:spPr>
          <a:xfrm>
            <a:off x="6846895" y="3533966"/>
            <a:ext cx="437043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8E782113-9CEF-453E-A774-A21FC53C8A76}"/>
              </a:ext>
            </a:extLst>
          </p:cNvPr>
          <p:cNvSpPr/>
          <p:nvPr/>
        </p:nvSpPr>
        <p:spPr>
          <a:xfrm>
            <a:off x="6851104" y="5008435"/>
            <a:ext cx="428625" cy="428625"/>
          </a:xfrm>
          <a:custGeom>
            <a:avLst/>
            <a:gdLst>
              <a:gd name="connsiteX0" fmla="*/ 428625 w 428625"/>
              <a:gd name="connsiteY0" fmla="*/ 214313 h 428625"/>
              <a:gd name="connsiteX1" fmla="*/ 214313 w 428625"/>
              <a:gd name="connsiteY1" fmla="*/ 428625 h 428625"/>
              <a:gd name="connsiteX2" fmla="*/ 0 w 428625"/>
              <a:gd name="connsiteY2" fmla="*/ 214313 h 428625"/>
              <a:gd name="connsiteX3" fmla="*/ 214313 w 428625"/>
              <a:gd name="connsiteY3" fmla="*/ 0 h 428625"/>
              <a:gd name="connsiteX4" fmla="*/ 428625 w 428625"/>
              <a:gd name="connsiteY4" fmla="*/ 214313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3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3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3"/>
                </a:cubicBez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4473537-DD9B-4902-9995-B454EBDA42B6}"/>
              </a:ext>
            </a:extLst>
          </p:cNvPr>
          <p:cNvSpPr txBox="1"/>
          <p:nvPr/>
        </p:nvSpPr>
        <p:spPr>
          <a:xfrm>
            <a:off x="6846093" y="5055394"/>
            <a:ext cx="438646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789663-820A-45EE-BE04-DBF1F6606D05}"/>
              </a:ext>
            </a:extLst>
          </p:cNvPr>
          <p:cNvSpPr txBox="1"/>
          <p:nvPr/>
        </p:nvSpPr>
        <p:spPr>
          <a:xfrm>
            <a:off x="7414926" y="1900904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E92AFD4-8630-4C45-855E-D04A4A39C35B}"/>
              </a:ext>
            </a:extLst>
          </p:cNvPr>
          <p:cNvSpPr txBox="1"/>
          <p:nvPr/>
        </p:nvSpPr>
        <p:spPr>
          <a:xfrm>
            <a:off x="7414926" y="2199711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E03A2AF-CBEF-4FF8-B311-BE425F6BC748}"/>
              </a:ext>
            </a:extLst>
          </p:cNvPr>
          <p:cNvSpPr txBox="1"/>
          <p:nvPr/>
        </p:nvSpPr>
        <p:spPr>
          <a:xfrm>
            <a:off x="7414926" y="3423241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2D2AAD2-EF65-4BF3-9AF3-551EB203986D}"/>
              </a:ext>
            </a:extLst>
          </p:cNvPr>
          <p:cNvSpPr txBox="1"/>
          <p:nvPr/>
        </p:nvSpPr>
        <p:spPr>
          <a:xfrm>
            <a:off x="7414926" y="3722048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C0440914-1976-4AF5-AD91-8620E59A6426}"/>
              </a:ext>
            </a:extLst>
          </p:cNvPr>
          <p:cNvSpPr txBox="1"/>
          <p:nvPr/>
        </p:nvSpPr>
        <p:spPr>
          <a:xfrm>
            <a:off x="7414926" y="4943665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007CB7D2-138A-4112-9C97-E56A07BAA389}"/>
              </a:ext>
            </a:extLst>
          </p:cNvPr>
          <p:cNvSpPr txBox="1"/>
          <p:nvPr/>
        </p:nvSpPr>
        <p:spPr>
          <a:xfrm>
            <a:off x="7414926" y="5242472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132940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46667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7" grpId="0" animBg="1"/>
      <p:bldP spid="10" grpId="0" animBg="1"/>
      <p:bldP spid="12" grpId="0"/>
      <p:bldP spid="41" grpId="0" animBg="1"/>
      <p:bldP spid="42" grpId="0" animBg="1"/>
      <p:bldP spid="65" grpId="0" animBg="1"/>
      <p:bldP spid="66" grpId="0"/>
      <p:bldP spid="90" grpId="0" animBg="1"/>
      <p:bldP spid="91" grpId="0"/>
      <p:bldP spid="115" grpId="0" animBg="1"/>
      <p:bldP spid="116" grpId="0"/>
      <p:bldP spid="43" grpId="0"/>
      <p:bldP spid="175" grpId="0"/>
      <p:bldP spid="178" grpId="0"/>
      <p:bldP spid="179" grpId="0"/>
      <p:bldP spid="181" grpId="0"/>
      <p:bldP spid="1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117">
            <a:extLst>
              <a:ext uri="{FF2B5EF4-FFF2-40B4-BE49-F238E27FC236}">
                <a16:creationId xmlns:a16="http://schemas.microsoft.com/office/drawing/2014/main" id="{8DF1AB88-EB62-499F-9AC2-87BE1BBE1E21}"/>
              </a:ext>
            </a:extLst>
          </p:cNvPr>
          <p:cNvSpPr txBox="1"/>
          <p:nvPr/>
        </p:nvSpPr>
        <p:spPr>
          <a:xfrm>
            <a:off x="394470" y="1160716"/>
            <a:ext cx="556915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the List of</a:t>
            </a:r>
          </a:p>
          <a:p>
            <a:pPr algn="l"/>
            <a:r>
              <a:rPr lang="en-US" sz="33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</a:t>
            </a:r>
            <a:r>
              <a:rPr lang="en-US" sz="33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Daily Work Process</a:t>
            </a:r>
          </a:p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Activities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F346669-E7FE-401D-A960-5503F01F364A}"/>
              </a:ext>
            </a:extLst>
          </p:cNvPr>
          <p:cNvGrpSpPr/>
          <p:nvPr/>
        </p:nvGrpSpPr>
        <p:grpSpPr>
          <a:xfrm>
            <a:off x="513301" y="772953"/>
            <a:ext cx="2735781" cy="300082"/>
            <a:chOff x="513301" y="772953"/>
            <a:chExt cx="2735781" cy="300082"/>
          </a:xfrm>
        </p:grpSpPr>
        <p:sp>
          <p:nvSpPr>
            <p:cNvPr id="144" name="Rectangle: Rounded Corners 143">
              <a:extLst>
                <a:ext uri="{FF2B5EF4-FFF2-40B4-BE49-F238E27FC236}">
                  <a16:creationId xmlns:a16="http://schemas.microsoft.com/office/drawing/2014/main" id="{956722AD-1E80-4CBD-930A-10BA45BDB927}"/>
                </a:ext>
              </a:extLst>
            </p:cNvPr>
            <p:cNvSpPr/>
            <p:nvPr/>
          </p:nvSpPr>
          <p:spPr>
            <a:xfrm>
              <a:off x="513301" y="789702"/>
              <a:ext cx="2735781" cy="266584"/>
            </a:xfrm>
            <a:prstGeom prst="roundRect">
              <a:avLst>
                <a:gd name="adj" fmla="val 19049"/>
              </a:avLst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A0D6993D-A45E-4D51-B997-A8C665976C5B}"/>
                </a:ext>
              </a:extLst>
            </p:cNvPr>
            <p:cNvSpPr txBox="1"/>
            <p:nvPr/>
          </p:nvSpPr>
          <p:spPr>
            <a:xfrm>
              <a:off x="531234" y="772953"/>
              <a:ext cx="269991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Our Day to Day Activity List</a:t>
              </a:r>
            </a:p>
          </p:txBody>
        </p:sp>
      </p:grpSp>
      <p:sp>
        <p:nvSpPr>
          <p:cNvPr id="184" name="Picture Placeholder 183">
            <a:extLst>
              <a:ext uri="{FF2B5EF4-FFF2-40B4-BE49-F238E27FC236}">
                <a16:creationId xmlns:a16="http://schemas.microsoft.com/office/drawing/2014/main" id="{A5709D7A-273E-438A-98C6-6895A78C2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A5DEDD8-C3AC-4C06-91C7-406BD33578CE}"/>
              </a:ext>
            </a:extLst>
          </p:cNvPr>
          <p:cNvSpPr/>
          <p:nvPr/>
        </p:nvSpPr>
        <p:spPr>
          <a:xfrm>
            <a:off x="6300025" y="0"/>
            <a:ext cx="5891974" cy="6858000"/>
          </a:xfrm>
          <a:custGeom>
            <a:avLst/>
            <a:gdLst>
              <a:gd name="connsiteX0" fmla="*/ 0 w 5891974"/>
              <a:gd name="connsiteY0" fmla="*/ 0 h 6858000"/>
              <a:gd name="connsiteX1" fmla="*/ 5891975 w 5891974"/>
              <a:gd name="connsiteY1" fmla="*/ 0 h 6858000"/>
              <a:gd name="connsiteX2" fmla="*/ 5891975 w 5891974"/>
              <a:gd name="connsiteY2" fmla="*/ 6858000 h 6858000"/>
              <a:gd name="connsiteX3" fmla="*/ 0 w 589197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1974" h="6858000">
                <a:moveTo>
                  <a:pt x="0" y="0"/>
                </a:moveTo>
                <a:lnTo>
                  <a:pt x="5891975" y="0"/>
                </a:lnTo>
                <a:lnTo>
                  <a:pt x="589197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2000">
                <a:srgbClr val="FBF5FD"/>
              </a:gs>
              <a:gs pos="100000">
                <a:srgbClr val="F8F3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CB293A1-3AE4-4CFB-80F0-DE1BF83CEE36}"/>
              </a:ext>
            </a:extLst>
          </p:cNvPr>
          <p:cNvSpPr/>
          <p:nvPr/>
        </p:nvSpPr>
        <p:spPr>
          <a:xfrm>
            <a:off x="6846284" y="828484"/>
            <a:ext cx="4446460" cy="4090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AA601E-34DE-4114-AB38-1A8C402C13DD}"/>
              </a:ext>
            </a:extLst>
          </p:cNvPr>
          <p:cNvSpPr txBox="1"/>
          <p:nvPr/>
        </p:nvSpPr>
        <p:spPr>
          <a:xfrm>
            <a:off x="6935757" y="902180"/>
            <a:ext cx="42675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List of Our Step by Step Work Process for Better Result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5E10B25-878F-402A-AF13-B4E8737AA615}"/>
              </a:ext>
            </a:extLst>
          </p:cNvPr>
          <p:cNvSpPr/>
          <p:nvPr/>
        </p:nvSpPr>
        <p:spPr>
          <a:xfrm>
            <a:off x="7051558" y="2366295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AA7FF0A-F518-4DB2-9F7F-F604CF2B483B}"/>
              </a:ext>
            </a:extLst>
          </p:cNvPr>
          <p:cNvSpPr/>
          <p:nvPr/>
        </p:nvSpPr>
        <p:spPr>
          <a:xfrm>
            <a:off x="7051558" y="3896582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4D0E968-EEEA-43A4-8E6C-C8E66EE4DAF4}"/>
              </a:ext>
            </a:extLst>
          </p:cNvPr>
          <p:cNvSpPr/>
          <p:nvPr/>
        </p:nvSpPr>
        <p:spPr>
          <a:xfrm>
            <a:off x="6851104" y="1965674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8E19B5A-B565-4625-B290-66060224C96E}"/>
              </a:ext>
            </a:extLst>
          </p:cNvPr>
          <p:cNvSpPr txBox="1"/>
          <p:nvPr/>
        </p:nvSpPr>
        <p:spPr>
          <a:xfrm>
            <a:off x="6866932" y="2012633"/>
            <a:ext cx="396968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1EB2C23A-F6E7-4EF4-A52D-307C9CF6A5C3}"/>
              </a:ext>
            </a:extLst>
          </p:cNvPr>
          <p:cNvSpPr/>
          <p:nvPr/>
        </p:nvSpPr>
        <p:spPr>
          <a:xfrm>
            <a:off x="6851104" y="3487007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662C566-5B8F-457B-882C-8BFC7879A575}"/>
              </a:ext>
            </a:extLst>
          </p:cNvPr>
          <p:cNvSpPr txBox="1"/>
          <p:nvPr/>
        </p:nvSpPr>
        <p:spPr>
          <a:xfrm>
            <a:off x="6846895" y="3533966"/>
            <a:ext cx="437043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8E782113-9CEF-453E-A774-A21FC53C8A76}"/>
              </a:ext>
            </a:extLst>
          </p:cNvPr>
          <p:cNvSpPr/>
          <p:nvPr/>
        </p:nvSpPr>
        <p:spPr>
          <a:xfrm>
            <a:off x="6851104" y="5008435"/>
            <a:ext cx="428625" cy="428625"/>
          </a:xfrm>
          <a:custGeom>
            <a:avLst/>
            <a:gdLst>
              <a:gd name="connsiteX0" fmla="*/ 428625 w 428625"/>
              <a:gd name="connsiteY0" fmla="*/ 214313 h 428625"/>
              <a:gd name="connsiteX1" fmla="*/ 214313 w 428625"/>
              <a:gd name="connsiteY1" fmla="*/ 428625 h 428625"/>
              <a:gd name="connsiteX2" fmla="*/ 0 w 428625"/>
              <a:gd name="connsiteY2" fmla="*/ 214313 h 428625"/>
              <a:gd name="connsiteX3" fmla="*/ 214313 w 428625"/>
              <a:gd name="connsiteY3" fmla="*/ 0 h 428625"/>
              <a:gd name="connsiteX4" fmla="*/ 428625 w 428625"/>
              <a:gd name="connsiteY4" fmla="*/ 214313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3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3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3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4473537-DD9B-4902-9995-B454EBDA42B6}"/>
              </a:ext>
            </a:extLst>
          </p:cNvPr>
          <p:cNvSpPr txBox="1"/>
          <p:nvPr/>
        </p:nvSpPr>
        <p:spPr>
          <a:xfrm>
            <a:off x="6846093" y="5055394"/>
            <a:ext cx="438646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789663-820A-45EE-BE04-DBF1F6606D05}"/>
              </a:ext>
            </a:extLst>
          </p:cNvPr>
          <p:cNvSpPr txBox="1"/>
          <p:nvPr/>
        </p:nvSpPr>
        <p:spPr>
          <a:xfrm>
            <a:off x="7414926" y="1900904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E92AFD4-8630-4C45-855E-D04A4A39C35B}"/>
              </a:ext>
            </a:extLst>
          </p:cNvPr>
          <p:cNvSpPr txBox="1"/>
          <p:nvPr/>
        </p:nvSpPr>
        <p:spPr>
          <a:xfrm>
            <a:off x="7414926" y="2199711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E03A2AF-CBEF-4FF8-B311-BE425F6BC748}"/>
              </a:ext>
            </a:extLst>
          </p:cNvPr>
          <p:cNvSpPr txBox="1"/>
          <p:nvPr/>
        </p:nvSpPr>
        <p:spPr>
          <a:xfrm>
            <a:off x="7414926" y="3423241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2D2AAD2-EF65-4BF3-9AF3-551EB203986D}"/>
              </a:ext>
            </a:extLst>
          </p:cNvPr>
          <p:cNvSpPr txBox="1"/>
          <p:nvPr/>
        </p:nvSpPr>
        <p:spPr>
          <a:xfrm>
            <a:off x="7414926" y="3722048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C0440914-1976-4AF5-AD91-8620E59A6426}"/>
              </a:ext>
            </a:extLst>
          </p:cNvPr>
          <p:cNvSpPr txBox="1"/>
          <p:nvPr/>
        </p:nvSpPr>
        <p:spPr>
          <a:xfrm>
            <a:off x="7414926" y="4943665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007CB7D2-138A-4112-9C97-E56A07BAA389}"/>
              </a:ext>
            </a:extLst>
          </p:cNvPr>
          <p:cNvSpPr txBox="1"/>
          <p:nvPr/>
        </p:nvSpPr>
        <p:spPr>
          <a:xfrm>
            <a:off x="7414926" y="5242472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147085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46667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7" grpId="0" animBg="1"/>
      <p:bldP spid="10" grpId="0" animBg="1"/>
      <p:bldP spid="12" grpId="0"/>
      <p:bldP spid="41" grpId="0" animBg="1"/>
      <p:bldP spid="42" grpId="0" animBg="1"/>
      <p:bldP spid="65" grpId="0" animBg="1"/>
      <p:bldP spid="66" grpId="0"/>
      <p:bldP spid="90" grpId="0" animBg="1"/>
      <p:bldP spid="91" grpId="0"/>
      <p:bldP spid="115" grpId="0" animBg="1"/>
      <p:bldP spid="116" grpId="0"/>
      <p:bldP spid="43" grpId="0"/>
      <p:bldP spid="175" grpId="0"/>
      <p:bldP spid="178" grpId="0"/>
      <p:bldP spid="179" grpId="0"/>
      <p:bldP spid="181" grpId="0"/>
      <p:bldP spid="1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117">
            <a:extLst>
              <a:ext uri="{FF2B5EF4-FFF2-40B4-BE49-F238E27FC236}">
                <a16:creationId xmlns:a16="http://schemas.microsoft.com/office/drawing/2014/main" id="{8DF1AB88-EB62-499F-9AC2-87BE1BBE1E21}"/>
              </a:ext>
            </a:extLst>
          </p:cNvPr>
          <p:cNvSpPr txBox="1"/>
          <p:nvPr/>
        </p:nvSpPr>
        <p:spPr>
          <a:xfrm>
            <a:off x="394470" y="1160716"/>
            <a:ext cx="556915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the List of</a:t>
            </a:r>
          </a:p>
          <a:p>
            <a:pPr algn="l"/>
            <a:r>
              <a:rPr lang="en-US" sz="33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</a:t>
            </a:r>
            <a:r>
              <a:rPr lang="en-US" sz="33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Daily Work Process</a:t>
            </a:r>
          </a:p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Activities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F346669-E7FE-401D-A960-5503F01F364A}"/>
              </a:ext>
            </a:extLst>
          </p:cNvPr>
          <p:cNvGrpSpPr/>
          <p:nvPr/>
        </p:nvGrpSpPr>
        <p:grpSpPr>
          <a:xfrm>
            <a:off x="513301" y="772953"/>
            <a:ext cx="2735781" cy="300082"/>
            <a:chOff x="513301" y="772953"/>
            <a:chExt cx="2735781" cy="300082"/>
          </a:xfrm>
        </p:grpSpPr>
        <p:sp>
          <p:nvSpPr>
            <p:cNvPr id="144" name="Rectangle: Rounded Corners 143">
              <a:extLst>
                <a:ext uri="{FF2B5EF4-FFF2-40B4-BE49-F238E27FC236}">
                  <a16:creationId xmlns:a16="http://schemas.microsoft.com/office/drawing/2014/main" id="{956722AD-1E80-4CBD-930A-10BA45BDB927}"/>
                </a:ext>
              </a:extLst>
            </p:cNvPr>
            <p:cNvSpPr/>
            <p:nvPr/>
          </p:nvSpPr>
          <p:spPr>
            <a:xfrm>
              <a:off x="513301" y="789702"/>
              <a:ext cx="2735781" cy="266584"/>
            </a:xfrm>
            <a:prstGeom prst="roundRect">
              <a:avLst>
                <a:gd name="adj" fmla="val 19049"/>
              </a:avLst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A0D6993D-A45E-4D51-B997-A8C665976C5B}"/>
                </a:ext>
              </a:extLst>
            </p:cNvPr>
            <p:cNvSpPr txBox="1"/>
            <p:nvPr/>
          </p:nvSpPr>
          <p:spPr>
            <a:xfrm>
              <a:off x="531234" y="772953"/>
              <a:ext cx="269991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Our Day to Day Activity List</a:t>
              </a:r>
            </a:p>
          </p:txBody>
        </p:sp>
      </p:grpSp>
      <p:sp>
        <p:nvSpPr>
          <p:cNvPr id="184" name="Picture Placeholder 183">
            <a:extLst>
              <a:ext uri="{FF2B5EF4-FFF2-40B4-BE49-F238E27FC236}">
                <a16:creationId xmlns:a16="http://schemas.microsoft.com/office/drawing/2014/main" id="{A5709D7A-273E-438A-98C6-6895A78C2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A5DEDD8-C3AC-4C06-91C7-406BD33578CE}"/>
              </a:ext>
            </a:extLst>
          </p:cNvPr>
          <p:cNvSpPr/>
          <p:nvPr/>
        </p:nvSpPr>
        <p:spPr>
          <a:xfrm>
            <a:off x="6300025" y="0"/>
            <a:ext cx="5891974" cy="6858000"/>
          </a:xfrm>
          <a:custGeom>
            <a:avLst/>
            <a:gdLst>
              <a:gd name="connsiteX0" fmla="*/ 0 w 5891974"/>
              <a:gd name="connsiteY0" fmla="*/ 0 h 6858000"/>
              <a:gd name="connsiteX1" fmla="*/ 5891975 w 5891974"/>
              <a:gd name="connsiteY1" fmla="*/ 0 h 6858000"/>
              <a:gd name="connsiteX2" fmla="*/ 5891975 w 5891974"/>
              <a:gd name="connsiteY2" fmla="*/ 6858000 h 6858000"/>
              <a:gd name="connsiteX3" fmla="*/ 0 w 589197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1974" h="6858000">
                <a:moveTo>
                  <a:pt x="0" y="0"/>
                </a:moveTo>
                <a:lnTo>
                  <a:pt x="5891975" y="0"/>
                </a:lnTo>
                <a:lnTo>
                  <a:pt x="589197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2000">
                <a:srgbClr val="FFF4F3"/>
              </a:gs>
              <a:gs pos="100000">
                <a:srgbClr val="FEF6F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CB293A1-3AE4-4CFB-80F0-DE1BF83CEE36}"/>
              </a:ext>
            </a:extLst>
          </p:cNvPr>
          <p:cNvSpPr/>
          <p:nvPr/>
        </p:nvSpPr>
        <p:spPr>
          <a:xfrm>
            <a:off x="6846284" y="828484"/>
            <a:ext cx="4446460" cy="4090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AA601E-34DE-4114-AB38-1A8C402C13DD}"/>
              </a:ext>
            </a:extLst>
          </p:cNvPr>
          <p:cNvSpPr txBox="1"/>
          <p:nvPr/>
        </p:nvSpPr>
        <p:spPr>
          <a:xfrm>
            <a:off x="6935757" y="902180"/>
            <a:ext cx="42675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List of Our Step by Step Work Process for Better Result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5E10B25-878F-402A-AF13-B4E8737AA615}"/>
              </a:ext>
            </a:extLst>
          </p:cNvPr>
          <p:cNvSpPr/>
          <p:nvPr/>
        </p:nvSpPr>
        <p:spPr>
          <a:xfrm>
            <a:off x="7051558" y="2366295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AA7FF0A-F518-4DB2-9F7F-F604CF2B483B}"/>
              </a:ext>
            </a:extLst>
          </p:cNvPr>
          <p:cNvSpPr/>
          <p:nvPr/>
        </p:nvSpPr>
        <p:spPr>
          <a:xfrm>
            <a:off x="7051558" y="3896582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4D0E968-EEEA-43A4-8E6C-C8E66EE4DAF4}"/>
              </a:ext>
            </a:extLst>
          </p:cNvPr>
          <p:cNvSpPr/>
          <p:nvPr/>
        </p:nvSpPr>
        <p:spPr>
          <a:xfrm>
            <a:off x="6851104" y="1965674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8E19B5A-B565-4625-B290-66060224C96E}"/>
              </a:ext>
            </a:extLst>
          </p:cNvPr>
          <p:cNvSpPr txBox="1"/>
          <p:nvPr/>
        </p:nvSpPr>
        <p:spPr>
          <a:xfrm>
            <a:off x="6866932" y="2012633"/>
            <a:ext cx="396968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1EB2C23A-F6E7-4EF4-A52D-307C9CF6A5C3}"/>
              </a:ext>
            </a:extLst>
          </p:cNvPr>
          <p:cNvSpPr/>
          <p:nvPr/>
        </p:nvSpPr>
        <p:spPr>
          <a:xfrm>
            <a:off x="6851104" y="3487007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662C566-5B8F-457B-882C-8BFC7879A575}"/>
              </a:ext>
            </a:extLst>
          </p:cNvPr>
          <p:cNvSpPr txBox="1"/>
          <p:nvPr/>
        </p:nvSpPr>
        <p:spPr>
          <a:xfrm>
            <a:off x="6846895" y="3533966"/>
            <a:ext cx="437043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8E782113-9CEF-453E-A774-A21FC53C8A76}"/>
              </a:ext>
            </a:extLst>
          </p:cNvPr>
          <p:cNvSpPr/>
          <p:nvPr/>
        </p:nvSpPr>
        <p:spPr>
          <a:xfrm>
            <a:off x="6851104" y="5008435"/>
            <a:ext cx="428625" cy="428625"/>
          </a:xfrm>
          <a:custGeom>
            <a:avLst/>
            <a:gdLst>
              <a:gd name="connsiteX0" fmla="*/ 428625 w 428625"/>
              <a:gd name="connsiteY0" fmla="*/ 214313 h 428625"/>
              <a:gd name="connsiteX1" fmla="*/ 214313 w 428625"/>
              <a:gd name="connsiteY1" fmla="*/ 428625 h 428625"/>
              <a:gd name="connsiteX2" fmla="*/ 0 w 428625"/>
              <a:gd name="connsiteY2" fmla="*/ 214313 h 428625"/>
              <a:gd name="connsiteX3" fmla="*/ 214313 w 428625"/>
              <a:gd name="connsiteY3" fmla="*/ 0 h 428625"/>
              <a:gd name="connsiteX4" fmla="*/ 428625 w 428625"/>
              <a:gd name="connsiteY4" fmla="*/ 214313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3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3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3"/>
                </a:cubicBez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4473537-DD9B-4902-9995-B454EBDA42B6}"/>
              </a:ext>
            </a:extLst>
          </p:cNvPr>
          <p:cNvSpPr txBox="1"/>
          <p:nvPr/>
        </p:nvSpPr>
        <p:spPr>
          <a:xfrm>
            <a:off x="6846093" y="5055394"/>
            <a:ext cx="438646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789663-820A-45EE-BE04-DBF1F6606D05}"/>
              </a:ext>
            </a:extLst>
          </p:cNvPr>
          <p:cNvSpPr txBox="1"/>
          <p:nvPr/>
        </p:nvSpPr>
        <p:spPr>
          <a:xfrm>
            <a:off x="7414926" y="1900904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E92AFD4-8630-4C45-855E-D04A4A39C35B}"/>
              </a:ext>
            </a:extLst>
          </p:cNvPr>
          <p:cNvSpPr txBox="1"/>
          <p:nvPr/>
        </p:nvSpPr>
        <p:spPr>
          <a:xfrm>
            <a:off x="7414926" y="2199711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E03A2AF-CBEF-4FF8-B311-BE425F6BC748}"/>
              </a:ext>
            </a:extLst>
          </p:cNvPr>
          <p:cNvSpPr txBox="1"/>
          <p:nvPr/>
        </p:nvSpPr>
        <p:spPr>
          <a:xfrm>
            <a:off x="7414926" y="3423241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2D2AAD2-EF65-4BF3-9AF3-551EB203986D}"/>
              </a:ext>
            </a:extLst>
          </p:cNvPr>
          <p:cNvSpPr txBox="1"/>
          <p:nvPr/>
        </p:nvSpPr>
        <p:spPr>
          <a:xfrm>
            <a:off x="7414926" y="3722048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C0440914-1976-4AF5-AD91-8620E59A6426}"/>
              </a:ext>
            </a:extLst>
          </p:cNvPr>
          <p:cNvSpPr txBox="1"/>
          <p:nvPr/>
        </p:nvSpPr>
        <p:spPr>
          <a:xfrm>
            <a:off x="7414926" y="4943665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007CB7D2-138A-4112-9C97-E56A07BAA389}"/>
              </a:ext>
            </a:extLst>
          </p:cNvPr>
          <p:cNvSpPr txBox="1"/>
          <p:nvPr/>
        </p:nvSpPr>
        <p:spPr>
          <a:xfrm>
            <a:off x="7414926" y="5242472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330951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46667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7" grpId="0" animBg="1"/>
      <p:bldP spid="10" grpId="0" animBg="1"/>
      <p:bldP spid="12" grpId="0"/>
      <p:bldP spid="41" grpId="0" animBg="1"/>
      <p:bldP spid="42" grpId="0" animBg="1"/>
      <p:bldP spid="65" grpId="0" animBg="1"/>
      <p:bldP spid="66" grpId="0"/>
      <p:bldP spid="90" grpId="0" animBg="1"/>
      <p:bldP spid="91" grpId="0"/>
      <p:bldP spid="115" grpId="0" animBg="1"/>
      <p:bldP spid="116" grpId="0"/>
      <p:bldP spid="43" grpId="0"/>
      <p:bldP spid="175" grpId="0"/>
      <p:bldP spid="178" grpId="0"/>
      <p:bldP spid="179" grpId="0"/>
      <p:bldP spid="181" grpId="0"/>
      <p:bldP spid="1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117">
            <a:extLst>
              <a:ext uri="{FF2B5EF4-FFF2-40B4-BE49-F238E27FC236}">
                <a16:creationId xmlns:a16="http://schemas.microsoft.com/office/drawing/2014/main" id="{8DF1AB88-EB62-499F-9AC2-87BE1BBE1E21}"/>
              </a:ext>
            </a:extLst>
          </p:cNvPr>
          <p:cNvSpPr txBox="1"/>
          <p:nvPr/>
        </p:nvSpPr>
        <p:spPr>
          <a:xfrm>
            <a:off x="394470" y="1160716"/>
            <a:ext cx="556915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the List of</a:t>
            </a:r>
          </a:p>
          <a:p>
            <a:pPr algn="l"/>
            <a:r>
              <a:rPr lang="en-US" sz="33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</a:t>
            </a:r>
            <a:r>
              <a:rPr lang="en-US" sz="33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Daily Work Process</a:t>
            </a:r>
          </a:p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Activities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F346669-E7FE-401D-A960-5503F01F364A}"/>
              </a:ext>
            </a:extLst>
          </p:cNvPr>
          <p:cNvGrpSpPr/>
          <p:nvPr/>
        </p:nvGrpSpPr>
        <p:grpSpPr>
          <a:xfrm>
            <a:off x="513301" y="772953"/>
            <a:ext cx="2735781" cy="300082"/>
            <a:chOff x="513301" y="772953"/>
            <a:chExt cx="2735781" cy="300082"/>
          </a:xfrm>
        </p:grpSpPr>
        <p:sp>
          <p:nvSpPr>
            <p:cNvPr id="144" name="Rectangle: Rounded Corners 143">
              <a:extLst>
                <a:ext uri="{FF2B5EF4-FFF2-40B4-BE49-F238E27FC236}">
                  <a16:creationId xmlns:a16="http://schemas.microsoft.com/office/drawing/2014/main" id="{956722AD-1E80-4CBD-930A-10BA45BDB927}"/>
                </a:ext>
              </a:extLst>
            </p:cNvPr>
            <p:cNvSpPr/>
            <p:nvPr/>
          </p:nvSpPr>
          <p:spPr>
            <a:xfrm>
              <a:off x="513301" y="789702"/>
              <a:ext cx="2735781" cy="266584"/>
            </a:xfrm>
            <a:prstGeom prst="roundRect">
              <a:avLst>
                <a:gd name="adj" fmla="val 19049"/>
              </a:avLst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A0D6993D-A45E-4D51-B997-A8C665976C5B}"/>
                </a:ext>
              </a:extLst>
            </p:cNvPr>
            <p:cNvSpPr txBox="1"/>
            <p:nvPr/>
          </p:nvSpPr>
          <p:spPr>
            <a:xfrm>
              <a:off x="531234" y="772953"/>
              <a:ext cx="269991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Our Day to Day Activity List</a:t>
              </a:r>
            </a:p>
          </p:txBody>
        </p:sp>
      </p:grpSp>
      <p:sp>
        <p:nvSpPr>
          <p:cNvPr id="184" name="Picture Placeholder 183">
            <a:extLst>
              <a:ext uri="{FF2B5EF4-FFF2-40B4-BE49-F238E27FC236}">
                <a16:creationId xmlns:a16="http://schemas.microsoft.com/office/drawing/2014/main" id="{A5709D7A-273E-438A-98C6-6895A78C2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A5DEDD8-C3AC-4C06-91C7-406BD33578CE}"/>
              </a:ext>
            </a:extLst>
          </p:cNvPr>
          <p:cNvSpPr/>
          <p:nvPr/>
        </p:nvSpPr>
        <p:spPr>
          <a:xfrm>
            <a:off x="6300025" y="0"/>
            <a:ext cx="5891974" cy="6858000"/>
          </a:xfrm>
          <a:custGeom>
            <a:avLst/>
            <a:gdLst>
              <a:gd name="connsiteX0" fmla="*/ 0 w 5891974"/>
              <a:gd name="connsiteY0" fmla="*/ 0 h 6858000"/>
              <a:gd name="connsiteX1" fmla="*/ 5891975 w 5891974"/>
              <a:gd name="connsiteY1" fmla="*/ 0 h 6858000"/>
              <a:gd name="connsiteX2" fmla="*/ 5891975 w 5891974"/>
              <a:gd name="connsiteY2" fmla="*/ 6858000 h 6858000"/>
              <a:gd name="connsiteX3" fmla="*/ 0 w 589197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1974" h="6858000">
                <a:moveTo>
                  <a:pt x="0" y="0"/>
                </a:moveTo>
                <a:lnTo>
                  <a:pt x="5891975" y="0"/>
                </a:lnTo>
                <a:lnTo>
                  <a:pt x="589197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1000">
                <a:srgbClr val="F8FCF2"/>
              </a:gs>
              <a:gs pos="100000">
                <a:srgbClr val="F5FAF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CB293A1-3AE4-4CFB-80F0-DE1BF83CEE36}"/>
              </a:ext>
            </a:extLst>
          </p:cNvPr>
          <p:cNvSpPr/>
          <p:nvPr/>
        </p:nvSpPr>
        <p:spPr>
          <a:xfrm>
            <a:off x="6846284" y="828484"/>
            <a:ext cx="4446460" cy="4090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AA601E-34DE-4114-AB38-1A8C402C13DD}"/>
              </a:ext>
            </a:extLst>
          </p:cNvPr>
          <p:cNvSpPr txBox="1"/>
          <p:nvPr/>
        </p:nvSpPr>
        <p:spPr>
          <a:xfrm>
            <a:off x="6935757" y="902180"/>
            <a:ext cx="42675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List of Our Step by Step Work Process for Better Result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5E10B25-878F-402A-AF13-B4E8737AA615}"/>
              </a:ext>
            </a:extLst>
          </p:cNvPr>
          <p:cNvSpPr/>
          <p:nvPr/>
        </p:nvSpPr>
        <p:spPr>
          <a:xfrm>
            <a:off x="7051558" y="2366295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AA7FF0A-F518-4DB2-9F7F-F604CF2B483B}"/>
              </a:ext>
            </a:extLst>
          </p:cNvPr>
          <p:cNvSpPr/>
          <p:nvPr/>
        </p:nvSpPr>
        <p:spPr>
          <a:xfrm>
            <a:off x="7051558" y="3896582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4D0E968-EEEA-43A4-8E6C-C8E66EE4DAF4}"/>
              </a:ext>
            </a:extLst>
          </p:cNvPr>
          <p:cNvSpPr/>
          <p:nvPr/>
        </p:nvSpPr>
        <p:spPr>
          <a:xfrm>
            <a:off x="6851104" y="1965674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8E19B5A-B565-4625-B290-66060224C96E}"/>
              </a:ext>
            </a:extLst>
          </p:cNvPr>
          <p:cNvSpPr txBox="1"/>
          <p:nvPr/>
        </p:nvSpPr>
        <p:spPr>
          <a:xfrm>
            <a:off x="6866932" y="2012633"/>
            <a:ext cx="396968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1EB2C23A-F6E7-4EF4-A52D-307C9CF6A5C3}"/>
              </a:ext>
            </a:extLst>
          </p:cNvPr>
          <p:cNvSpPr/>
          <p:nvPr/>
        </p:nvSpPr>
        <p:spPr>
          <a:xfrm>
            <a:off x="6851104" y="3487007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662C566-5B8F-457B-882C-8BFC7879A575}"/>
              </a:ext>
            </a:extLst>
          </p:cNvPr>
          <p:cNvSpPr txBox="1"/>
          <p:nvPr/>
        </p:nvSpPr>
        <p:spPr>
          <a:xfrm>
            <a:off x="6846895" y="3533966"/>
            <a:ext cx="437043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8E782113-9CEF-453E-A774-A21FC53C8A76}"/>
              </a:ext>
            </a:extLst>
          </p:cNvPr>
          <p:cNvSpPr/>
          <p:nvPr/>
        </p:nvSpPr>
        <p:spPr>
          <a:xfrm>
            <a:off x="6851104" y="5008435"/>
            <a:ext cx="428625" cy="428625"/>
          </a:xfrm>
          <a:custGeom>
            <a:avLst/>
            <a:gdLst>
              <a:gd name="connsiteX0" fmla="*/ 428625 w 428625"/>
              <a:gd name="connsiteY0" fmla="*/ 214313 h 428625"/>
              <a:gd name="connsiteX1" fmla="*/ 214313 w 428625"/>
              <a:gd name="connsiteY1" fmla="*/ 428625 h 428625"/>
              <a:gd name="connsiteX2" fmla="*/ 0 w 428625"/>
              <a:gd name="connsiteY2" fmla="*/ 214313 h 428625"/>
              <a:gd name="connsiteX3" fmla="*/ 214313 w 428625"/>
              <a:gd name="connsiteY3" fmla="*/ 0 h 428625"/>
              <a:gd name="connsiteX4" fmla="*/ 428625 w 428625"/>
              <a:gd name="connsiteY4" fmla="*/ 214313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3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3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3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4473537-DD9B-4902-9995-B454EBDA42B6}"/>
              </a:ext>
            </a:extLst>
          </p:cNvPr>
          <p:cNvSpPr txBox="1"/>
          <p:nvPr/>
        </p:nvSpPr>
        <p:spPr>
          <a:xfrm>
            <a:off x="6846093" y="5055394"/>
            <a:ext cx="438646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789663-820A-45EE-BE04-DBF1F6606D05}"/>
              </a:ext>
            </a:extLst>
          </p:cNvPr>
          <p:cNvSpPr txBox="1"/>
          <p:nvPr/>
        </p:nvSpPr>
        <p:spPr>
          <a:xfrm>
            <a:off x="7414926" y="1900904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E92AFD4-8630-4C45-855E-D04A4A39C35B}"/>
              </a:ext>
            </a:extLst>
          </p:cNvPr>
          <p:cNvSpPr txBox="1"/>
          <p:nvPr/>
        </p:nvSpPr>
        <p:spPr>
          <a:xfrm>
            <a:off x="7414926" y="2199711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E03A2AF-CBEF-4FF8-B311-BE425F6BC748}"/>
              </a:ext>
            </a:extLst>
          </p:cNvPr>
          <p:cNvSpPr txBox="1"/>
          <p:nvPr/>
        </p:nvSpPr>
        <p:spPr>
          <a:xfrm>
            <a:off x="7414926" y="3423241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2D2AAD2-EF65-4BF3-9AF3-551EB203986D}"/>
              </a:ext>
            </a:extLst>
          </p:cNvPr>
          <p:cNvSpPr txBox="1"/>
          <p:nvPr/>
        </p:nvSpPr>
        <p:spPr>
          <a:xfrm>
            <a:off x="7414926" y="3722048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C0440914-1976-4AF5-AD91-8620E59A6426}"/>
              </a:ext>
            </a:extLst>
          </p:cNvPr>
          <p:cNvSpPr txBox="1"/>
          <p:nvPr/>
        </p:nvSpPr>
        <p:spPr>
          <a:xfrm>
            <a:off x="7414926" y="4943665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007CB7D2-138A-4112-9C97-E56A07BAA389}"/>
              </a:ext>
            </a:extLst>
          </p:cNvPr>
          <p:cNvSpPr txBox="1"/>
          <p:nvPr/>
        </p:nvSpPr>
        <p:spPr>
          <a:xfrm>
            <a:off x="7414926" y="5242472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263172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46667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7" grpId="0" animBg="1"/>
      <p:bldP spid="10" grpId="0" animBg="1"/>
      <p:bldP spid="12" grpId="0"/>
      <p:bldP spid="41" grpId="0" animBg="1"/>
      <p:bldP spid="42" grpId="0" animBg="1"/>
      <p:bldP spid="65" grpId="0" animBg="1"/>
      <p:bldP spid="66" grpId="0"/>
      <p:bldP spid="90" grpId="0" animBg="1"/>
      <p:bldP spid="91" grpId="0"/>
      <p:bldP spid="115" grpId="0" animBg="1"/>
      <p:bldP spid="116" grpId="0"/>
      <p:bldP spid="43" grpId="0"/>
      <p:bldP spid="175" grpId="0"/>
      <p:bldP spid="178" grpId="0"/>
      <p:bldP spid="179" grpId="0"/>
      <p:bldP spid="181" grpId="0"/>
      <p:bldP spid="1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117">
            <a:extLst>
              <a:ext uri="{FF2B5EF4-FFF2-40B4-BE49-F238E27FC236}">
                <a16:creationId xmlns:a16="http://schemas.microsoft.com/office/drawing/2014/main" id="{8DF1AB88-EB62-499F-9AC2-87BE1BBE1E21}"/>
              </a:ext>
            </a:extLst>
          </p:cNvPr>
          <p:cNvSpPr txBox="1"/>
          <p:nvPr/>
        </p:nvSpPr>
        <p:spPr>
          <a:xfrm>
            <a:off x="394470" y="1160716"/>
            <a:ext cx="556915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the List of</a:t>
            </a:r>
          </a:p>
          <a:p>
            <a:pPr algn="l"/>
            <a:r>
              <a:rPr lang="en-US" sz="33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</a:t>
            </a:r>
            <a:r>
              <a:rPr lang="en-US" sz="33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Daily Work Process</a:t>
            </a:r>
          </a:p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Activities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F346669-E7FE-401D-A960-5503F01F364A}"/>
              </a:ext>
            </a:extLst>
          </p:cNvPr>
          <p:cNvGrpSpPr/>
          <p:nvPr/>
        </p:nvGrpSpPr>
        <p:grpSpPr>
          <a:xfrm>
            <a:off x="513301" y="772953"/>
            <a:ext cx="2735781" cy="300082"/>
            <a:chOff x="513301" y="772953"/>
            <a:chExt cx="2735781" cy="300082"/>
          </a:xfrm>
        </p:grpSpPr>
        <p:sp>
          <p:nvSpPr>
            <p:cNvPr id="144" name="Rectangle: Rounded Corners 143">
              <a:extLst>
                <a:ext uri="{FF2B5EF4-FFF2-40B4-BE49-F238E27FC236}">
                  <a16:creationId xmlns:a16="http://schemas.microsoft.com/office/drawing/2014/main" id="{956722AD-1E80-4CBD-930A-10BA45BDB927}"/>
                </a:ext>
              </a:extLst>
            </p:cNvPr>
            <p:cNvSpPr/>
            <p:nvPr/>
          </p:nvSpPr>
          <p:spPr>
            <a:xfrm>
              <a:off x="513301" y="789702"/>
              <a:ext cx="2735781" cy="266584"/>
            </a:xfrm>
            <a:prstGeom prst="roundRect">
              <a:avLst>
                <a:gd name="adj" fmla="val 19049"/>
              </a:avLst>
            </a:pr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A0D6993D-A45E-4D51-B997-A8C665976C5B}"/>
                </a:ext>
              </a:extLst>
            </p:cNvPr>
            <p:cNvSpPr txBox="1"/>
            <p:nvPr/>
          </p:nvSpPr>
          <p:spPr>
            <a:xfrm>
              <a:off x="531234" y="772953"/>
              <a:ext cx="269991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Our Day to Day Activity List</a:t>
              </a:r>
            </a:p>
          </p:txBody>
        </p:sp>
      </p:grpSp>
      <p:sp>
        <p:nvSpPr>
          <p:cNvPr id="184" name="Picture Placeholder 183">
            <a:extLst>
              <a:ext uri="{FF2B5EF4-FFF2-40B4-BE49-F238E27FC236}">
                <a16:creationId xmlns:a16="http://schemas.microsoft.com/office/drawing/2014/main" id="{A5709D7A-273E-438A-98C6-6895A78C2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A5DEDD8-C3AC-4C06-91C7-406BD33578CE}"/>
              </a:ext>
            </a:extLst>
          </p:cNvPr>
          <p:cNvSpPr/>
          <p:nvPr/>
        </p:nvSpPr>
        <p:spPr>
          <a:xfrm>
            <a:off x="6300025" y="0"/>
            <a:ext cx="5891974" cy="6858000"/>
          </a:xfrm>
          <a:custGeom>
            <a:avLst/>
            <a:gdLst>
              <a:gd name="connsiteX0" fmla="*/ 0 w 5891974"/>
              <a:gd name="connsiteY0" fmla="*/ 0 h 6858000"/>
              <a:gd name="connsiteX1" fmla="*/ 5891975 w 5891974"/>
              <a:gd name="connsiteY1" fmla="*/ 0 h 6858000"/>
              <a:gd name="connsiteX2" fmla="*/ 5891975 w 5891974"/>
              <a:gd name="connsiteY2" fmla="*/ 6858000 h 6858000"/>
              <a:gd name="connsiteX3" fmla="*/ 0 w 589197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1974" h="6858000">
                <a:moveTo>
                  <a:pt x="0" y="0"/>
                </a:moveTo>
                <a:lnTo>
                  <a:pt x="5891975" y="0"/>
                </a:lnTo>
                <a:lnTo>
                  <a:pt x="589197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E6ECFE"/>
              </a:gs>
              <a:gs pos="100000">
                <a:srgbClr val="F7F9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CB293A1-3AE4-4CFB-80F0-DE1BF83CEE36}"/>
              </a:ext>
            </a:extLst>
          </p:cNvPr>
          <p:cNvSpPr/>
          <p:nvPr/>
        </p:nvSpPr>
        <p:spPr>
          <a:xfrm>
            <a:off x="6846284" y="828484"/>
            <a:ext cx="4446460" cy="4090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AA601E-34DE-4114-AB38-1A8C402C13DD}"/>
              </a:ext>
            </a:extLst>
          </p:cNvPr>
          <p:cNvSpPr txBox="1"/>
          <p:nvPr/>
        </p:nvSpPr>
        <p:spPr>
          <a:xfrm>
            <a:off x="6935757" y="902180"/>
            <a:ext cx="42675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List of Our Step by Step Work Process for Better Result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5E10B25-878F-402A-AF13-B4E8737AA615}"/>
              </a:ext>
            </a:extLst>
          </p:cNvPr>
          <p:cNvSpPr/>
          <p:nvPr/>
        </p:nvSpPr>
        <p:spPr>
          <a:xfrm>
            <a:off x="7051558" y="2366295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AA7FF0A-F518-4DB2-9F7F-F604CF2B483B}"/>
              </a:ext>
            </a:extLst>
          </p:cNvPr>
          <p:cNvSpPr/>
          <p:nvPr/>
        </p:nvSpPr>
        <p:spPr>
          <a:xfrm>
            <a:off x="7051558" y="3896582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4D0E968-EEEA-43A4-8E6C-C8E66EE4DAF4}"/>
              </a:ext>
            </a:extLst>
          </p:cNvPr>
          <p:cNvSpPr/>
          <p:nvPr/>
        </p:nvSpPr>
        <p:spPr>
          <a:xfrm>
            <a:off x="6851104" y="1965674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8E19B5A-B565-4625-B290-66060224C96E}"/>
              </a:ext>
            </a:extLst>
          </p:cNvPr>
          <p:cNvSpPr txBox="1"/>
          <p:nvPr/>
        </p:nvSpPr>
        <p:spPr>
          <a:xfrm>
            <a:off x="6866932" y="2012633"/>
            <a:ext cx="396968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1EB2C23A-F6E7-4EF4-A52D-307C9CF6A5C3}"/>
              </a:ext>
            </a:extLst>
          </p:cNvPr>
          <p:cNvSpPr/>
          <p:nvPr/>
        </p:nvSpPr>
        <p:spPr>
          <a:xfrm>
            <a:off x="6851104" y="3487007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662C566-5B8F-457B-882C-8BFC7879A575}"/>
              </a:ext>
            </a:extLst>
          </p:cNvPr>
          <p:cNvSpPr txBox="1"/>
          <p:nvPr/>
        </p:nvSpPr>
        <p:spPr>
          <a:xfrm>
            <a:off x="6846895" y="3533966"/>
            <a:ext cx="437043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8E782113-9CEF-453E-A774-A21FC53C8A76}"/>
              </a:ext>
            </a:extLst>
          </p:cNvPr>
          <p:cNvSpPr/>
          <p:nvPr/>
        </p:nvSpPr>
        <p:spPr>
          <a:xfrm>
            <a:off x="6851104" y="5008435"/>
            <a:ext cx="428625" cy="428625"/>
          </a:xfrm>
          <a:custGeom>
            <a:avLst/>
            <a:gdLst>
              <a:gd name="connsiteX0" fmla="*/ 428625 w 428625"/>
              <a:gd name="connsiteY0" fmla="*/ 214313 h 428625"/>
              <a:gd name="connsiteX1" fmla="*/ 214313 w 428625"/>
              <a:gd name="connsiteY1" fmla="*/ 428625 h 428625"/>
              <a:gd name="connsiteX2" fmla="*/ 0 w 428625"/>
              <a:gd name="connsiteY2" fmla="*/ 214313 h 428625"/>
              <a:gd name="connsiteX3" fmla="*/ 214313 w 428625"/>
              <a:gd name="connsiteY3" fmla="*/ 0 h 428625"/>
              <a:gd name="connsiteX4" fmla="*/ 428625 w 428625"/>
              <a:gd name="connsiteY4" fmla="*/ 214313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3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3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3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4473537-DD9B-4902-9995-B454EBDA42B6}"/>
              </a:ext>
            </a:extLst>
          </p:cNvPr>
          <p:cNvSpPr txBox="1"/>
          <p:nvPr/>
        </p:nvSpPr>
        <p:spPr>
          <a:xfrm>
            <a:off x="6846093" y="5055394"/>
            <a:ext cx="438646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789663-820A-45EE-BE04-DBF1F6606D05}"/>
              </a:ext>
            </a:extLst>
          </p:cNvPr>
          <p:cNvSpPr txBox="1"/>
          <p:nvPr/>
        </p:nvSpPr>
        <p:spPr>
          <a:xfrm>
            <a:off x="7414926" y="1900904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E92AFD4-8630-4C45-855E-D04A4A39C35B}"/>
              </a:ext>
            </a:extLst>
          </p:cNvPr>
          <p:cNvSpPr txBox="1"/>
          <p:nvPr/>
        </p:nvSpPr>
        <p:spPr>
          <a:xfrm>
            <a:off x="7414926" y="2199711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E03A2AF-CBEF-4FF8-B311-BE425F6BC748}"/>
              </a:ext>
            </a:extLst>
          </p:cNvPr>
          <p:cNvSpPr txBox="1"/>
          <p:nvPr/>
        </p:nvSpPr>
        <p:spPr>
          <a:xfrm>
            <a:off x="7414926" y="3423241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2D2AAD2-EF65-4BF3-9AF3-551EB203986D}"/>
              </a:ext>
            </a:extLst>
          </p:cNvPr>
          <p:cNvSpPr txBox="1"/>
          <p:nvPr/>
        </p:nvSpPr>
        <p:spPr>
          <a:xfrm>
            <a:off x="7414926" y="3722048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C0440914-1976-4AF5-AD91-8620E59A6426}"/>
              </a:ext>
            </a:extLst>
          </p:cNvPr>
          <p:cNvSpPr txBox="1"/>
          <p:nvPr/>
        </p:nvSpPr>
        <p:spPr>
          <a:xfrm>
            <a:off x="7414926" y="4943665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007CB7D2-138A-4112-9C97-E56A07BAA389}"/>
              </a:ext>
            </a:extLst>
          </p:cNvPr>
          <p:cNvSpPr txBox="1"/>
          <p:nvPr/>
        </p:nvSpPr>
        <p:spPr>
          <a:xfrm>
            <a:off x="7414926" y="5242472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48035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46667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7" grpId="0" animBg="1"/>
      <p:bldP spid="10" grpId="0" animBg="1"/>
      <p:bldP spid="12" grpId="0"/>
      <p:bldP spid="41" grpId="0" animBg="1"/>
      <p:bldP spid="42" grpId="0" animBg="1"/>
      <p:bldP spid="65" grpId="0" animBg="1"/>
      <p:bldP spid="66" grpId="0"/>
      <p:bldP spid="90" grpId="0" animBg="1"/>
      <p:bldP spid="91" grpId="0"/>
      <p:bldP spid="115" grpId="0" animBg="1"/>
      <p:bldP spid="116" grpId="0"/>
      <p:bldP spid="43" grpId="0"/>
      <p:bldP spid="175" grpId="0"/>
      <p:bldP spid="178" grpId="0"/>
      <p:bldP spid="179" grpId="0"/>
      <p:bldP spid="181" grpId="0"/>
      <p:bldP spid="1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117">
            <a:extLst>
              <a:ext uri="{FF2B5EF4-FFF2-40B4-BE49-F238E27FC236}">
                <a16:creationId xmlns:a16="http://schemas.microsoft.com/office/drawing/2014/main" id="{8DF1AB88-EB62-499F-9AC2-87BE1BBE1E21}"/>
              </a:ext>
            </a:extLst>
          </p:cNvPr>
          <p:cNvSpPr txBox="1"/>
          <p:nvPr/>
        </p:nvSpPr>
        <p:spPr>
          <a:xfrm>
            <a:off x="394470" y="1160716"/>
            <a:ext cx="556915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the List of</a:t>
            </a:r>
          </a:p>
          <a:p>
            <a:pPr algn="l"/>
            <a:r>
              <a:rPr lang="en-US" sz="33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</a:t>
            </a:r>
            <a:r>
              <a:rPr lang="en-US" sz="33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Daily Work Process</a:t>
            </a:r>
          </a:p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Activities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F346669-E7FE-401D-A960-5503F01F364A}"/>
              </a:ext>
            </a:extLst>
          </p:cNvPr>
          <p:cNvGrpSpPr/>
          <p:nvPr/>
        </p:nvGrpSpPr>
        <p:grpSpPr>
          <a:xfrm>
            <a:off x="513301" y="772953"/>
            <a:ext cx="2735781" cy="300082"/>
            <a:chOff x="513301" y="772953"/>
            <a:chExt cx="2735781" cy="300082"/>
          </a:xfrm>
        </p:grpSpPr>
        <p:sp>
          <p:nvSpPr>
            <p:cNvPr id="144" name="Rectangle: Rounded Corners 143">
              <a:extLst>
                <a:ext uri="{FF2B5EF4-FFF2-40B4-BE49-F238E27FC236}">
                  <a16:creationId xmlns:a16="http://schemas.microsoft.com/office/drawing/2014/main" id="{956722AD-1E80-4CBD-930A-10BA45BDB927}"/>
                </a:ext>
              </a:extLst>
            </p:cNvPr>
            <p:cNvSpPr/>
            <p:nvPr/>
          </p:nvSpPr>
          <p:spPr>
            <a:xfrm>
              <a:off x="513301" y="789702"/>
              <a:ext cx="2735781" cy="266584"/>
            </a:xfrm>
            <a:prstGeom prst="roundRect">
              <a:avLst>
                <a:gd name="adj" fmla="val 19049"/>
              </a:avLst>
            </a:pr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A0D6993D-A45E-4D51-B997-A8C665976C5B}"/>
                </a:ext>
              </a:extLst>
            </p:cNvPr>
            <p:cNvSpPr txBox="1"/>
            <p:nvPr/>
          </p:nvSpPr>
          <p:spPr>
            <a:xfrm>
              <a:off x="531234" y="772953"/>
              <a:ext cx="269991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Our Day to Day Activity List</a:t>
              </a:r>
            </a:p>
          </p:txBody>
        </p:sp>
      </p:grpSp>
      <p:sp>
        <p:nvSpPr>
          <p:cNvPr id="184" name="Picture Placeholder 183">
            <a:extLst>
              <a:ext uri="{FF2B5EF4-FFF2-40B4-BE49-F238E27FC236}">
                <a16:creationId xmlns:a16="http://schemas.microsoft.com/office/drawing/2014/main" id="{A5709D7A-273E-438A-98C6-6895A78C2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A5DEDD8-C3AC-4C06-91C7-406BD33578CE}"/>
              </a:ext>
            </a:extLst>
          </p:cNvPr>
          <p:cNvSpPr/>
          <p:nvPr/>
        </p:nvSpPr>
        <p:spPr>
          <a:xfrm>
            <a:off x="6300025" y="0"/>
            <a:ext cx="5891974" cy="6858000"/>
          </a:xfrm>
          <a:custGeom>
            <a:avLst/>
            <a:gdLst>
              <a:gd name="connsiteX0" fmla="*/ 0 w 5891974"/>
              <a:gd name="connsiteY0" fmla="*/ 0 h 6858000"/>
              <a:gd name="connsiteX1" fmla="*/ 5891975 w 5891974"/>
              <a:gd name="connsiteY1" fmla="*/ 0 h 6858000"/>
              <a:gd name="connsiteX2" fmla="*/ 5891975 w 5891974"/>
              <a:gd name="connsiteY2" fmla="*/ 6858000 h 6858000"/>
              <a:gd name="connsiteX3" fmla="*/ 0 w 589197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1974" h="6858000">
                <a:moveTo>
                  <a:pt x="0" y="0"/>
                </a:moveTo>
                <a:lnTo>
                  <a:pt x="5891975" y="0"/>
                </a:lnTo>
                <a:lnTo>
                  <a:pt x="589197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0000">
                <a:srgbClr val="FFEFF1"/>
              </a:gs>
              <a:gs pos="100000">
                <a:srgbClr val="FFF3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CB293A1-3AE4-4CFB-80F0-DE1BF83CEE36}"/>
              </a:ext>
            </a:extLst>
          </p:cNvPr>
          <p:cNvSpPr/>
          <p:nvPr/>
        </p:nvSpPr>
        <p:spPr>
          <a:xfrm>
            <a:off x="6846284" y="828484"/>
            <a:ext cx="4446460" cy="4090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AA601E-34DE-4114-AB38-1A8C402C13DD}"/>
              </a:ext>
            </a:extLst>
          </p:cNvPr>
          <p:cNvSpPr txBox="1"/>
          <p:nvPr/>
        </p:nvSpPr>
        <p:spPr>
          <a:xfrm>
            <a:off x="6935757" y="902180"/>
            <a:ext cx="42675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List of Our Step by Step Work Process for Better Result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5E10B25-878F-402A-AF13-B4E8737AA615}"/>
              </a:ext>
            </a:extLst>
          </p:cNvPr>
          <p:cNvSpPr/>
          <p:nvPr/>
        </p:nvSpPr>
        <p:spPr>
          <a:xfrm>
            <a:off x="7051558" y="2366295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AA7FF0A-F518-4DB2-9F7F-F604CF2B483B}"/>
              </a:ext>
            </a:extLst>
          </p:cNvPr>
          <p:cNvSpPr/>
          <p:nvPr/>
        </p:nvSpPr>
        <p:spPr>
          <a:xfrm>
            <a:off x="7051558" y="3896582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4D0E968-EEEA-43A4-8E6C-C8E66EE4DAF4}"/>
              </a:ext>
            </a:extLst>
          </p:cNvPr>
          <p:cNvSpPr/>
          <p:nvPr/>
        </p:nvSpPr>
        <p:spPr>
          <a:xfrm>
            <a:off x="6851104" y="1965674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8E19B5A-B565-4625-B290-66060224C96E}"/>
              </a:ext>
            </a:extLst>
          </p:cNvPr>
          <p:cNvSpPr txBox="1"/>
          <p:nvPr/>
        </p:nvSpPr>
        <p:spPr>
          <a:xfrm>
            <a:off x="6866932" y="2012633"/>
            <a:ext cx="396968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1EB2C23A-F6E7-4EF4-A52D-307C9CF6A5C3}"/>
              </a:ext>
            </a:extLst>
          </p:cNvPr>
          <p:cNvSpPr/>
          <p:nvPr/>
        </p:nvSpPr>
        <p:spPr>
          <a:xfrm>
            <a:off x="6851104" y="3487007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662C566-5B8F-457B-882C-8BFC7879A575}"/>
              </a:ext>
            </a:extLst>
          </p:cNvPr>
          <p:cNvSpPr txBox="1"/>
          <p:nvPr/>
        </p:nvSpPr>
        <p:spPr>
          <a:xfrm>
            <a:off x="6846895" y="3533966"/>
            <a:ext cx="437043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8E782113-9CEF-453E-A774-A21FC53C8A76}"/>
              </a:ext>
            </a:extLst>
          </p:cNvPr>
          <p:cNvSpPr/>
          <p:nvPr/>
        </p:nvSpPr>
        <p:spPr>
          <a:xfrm>
            <a:off x="6851104" y="5008435"/>
            <a:ext cx="428625" cy="428625"/>
          </a:xfrm>
          <a:custGeom>
            <a:avLst/>
            <a:gdLst>
              <a:gd name="connsiteX0" fmla="*/ 428625 w 428625"/>
              <a:gd name="connsiteY0" fmla="*/ 214313 h 428625"/>
              <a:gd name="connsiteX1" fmla="*/ 214313 w 428625"/>
              <a:gd name="connsiteY1" fmla="*/ 428625 h 428625"/>
              <a:gd name="connsiteX2" fmla="*/ 0 w 428625"/>
              <a:gd name="connsiteY2" fmla="*/ 214313 h 428625"/>
              <a:gd name="connsiteX3" fmla="*/ 214313 w 428625"/>
              <a:gd name="connsiteY3" fmla="*/ 0 h 428625"/>
              <a:gd name="connsiteX4" fmla="*/ 428625 w 428625"/>
              <a:gd name="connsiteY4" fmla="*/ 214313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3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3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3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4473537-DD9B-4902-9995-B454EBDA42B6}"/>
              </a:ext>
            </a:extLst>
          </p:cNvPr>
          <p:cNvSpPr txBox="1"/>
          <p:nvPr/>
        </p:nvSpPr>
        <p:spPr>
          <a:xfrm>
            <a:off x="6846093" y="5055394"/>
            <a:ext cx="438646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789663-820A-45EE-BE04-DBF1F6606D05}"/>
              </a:ext>
            </a:extLst>
          </p:cNvPr>
          <p:cNvSpPr txBox="1"/>
          <p:nvPr/>
        </p:nvSpPr>
        <p:spPr>
          <a:xfrm>
            <a:off x="7414926" y="1900904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E92AFD4-8630-4C45-855E-D04A4A39C35B}"/>
              </a:ext>
            </a:extLst>
          </p:cNvPr>
          <p:cNvSpPr txBox="1"/>
          <p:nvPr/>
        </p:nvSpPr>
        <p:spPr>
          <a:xfrm>
            <a:off x="7414926" y="2199711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E03A2AF-CBEF-4FF8-B311-BE425F6BC748}"/>
              </a:ext>
            </a:extLst>
          </p:cNvPr>
          <p:cNvSpPr txBox="1"/>
          <p:nvPr/>
        </p:nvSpPr>
        <p:spPr>
          <a:xfrm>
            <a:off x="7414926" y="3423241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2D2AAD2-EF65-4BF3-9AF3-551EB203986D}"/>
              </a:ext>
            </a:extLst>
          </p:cNvPr>
          <p:cNvSpPr txBox="1"/>
          <p:nvPr/>
        </p:nvSpPr>
        <p:spPr>
          <a:xfrm>
            <a:off x="7414926" y="3722048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C0440914-1976-4AF5-AD91-8620E59A6426}"/>
              </a:ext>
            </a:extLst>
          </p:cNvPr>
          <p:cNvSpPr txBox="1"/>
          <p:nvPr/>
        </p:nvSpPr>
        <p:spPr>
          <a:xfrm>
            <a:off x="7414926" y="4943665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007CB7D2-138A-4112-9C97-E56A07BAA389}"/>
              </a:ext>
            </a:extLst>
          </p:cNvPr>
          <p:cNvSpPr txBox="1"/>
          <p:nvPr/>
        </p:nvSpPr>
        <p:spPr>
          <a:xfrm>
            <a:off x="7414926" y="5242472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54410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46667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7" grpId="0" animBg="1"/>
      <p:bldP spid="10" grpId="0" animBg="1"/>
      <p:bldP spid="12" grpId="0"/>
      <p:bldP spid="41" grpId="0" animBg="1"/>
      <p:bldP spid="42" grpId="0" animBg="1"/>
      <p:bldP spid="65" grpId="0" animBg="1"/>
      <p:bldP spid="66" grpId="0"/>
      <p:bldP spid="90" grpId="0" animBg="1"/>
      <p:bldP spid="91" grpId="0"/>
      <p:bldP spid="115" grpId="0" animBg="1"/>
      <p:bldP spid="116" grpId="0"/>
      <p:bldP spid="43" grpId="0"/>
      <p:bldP spid="175" grpId="0"/>
      <p:bldP spid="178" grpId="0"/>
      <p:bldP spid="179" grpId="0"/>
      <p:bldP spid="181" grpId="0"/>
      <p:bldP spid="1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117">
            <a:extLst>
              <a:ext uri="{FF2B5EF4-FFF2-40B4-BE49-F238E27FC236}">
                <a16:creationId xmlns:a16="http://schemas.microsoft.com/office/drawing/2014/main" id="{8DF1AB88-EB62-499F-9AC2-87BE1BBE1E21}"/>
              </a:ext>
            </a:extLst>
          </p:cNvPr>
          <p:cNvSpPr txBox="1"/>
          <p:nvPr/>
        </p:nvSpPr>
        <p:spPr>
          <a:xfrm>
            <a:off x="394470" y="1160716"/>
            <a:ext cx="556915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the List of</a:t>
            </a:r>
          </a:p>
          <a:p>
            <a:pPr algn="l"/>
            <a:r>
              <a:rPr lang="en-US" sz="33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</a:t>
            </a:r>
            <a:r>
              <a:rPr lang="en-US" sz="33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Daily Work Process</a:t>
            </a:r>
          </a:p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Activities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F346669-E7FE-401D-A960-5503F01F364A}"/>
              </a:ext>
            </a:extLst>
          </p:cNvPr>
          <p:cNvGrpSpPr/>
          <p:nvPr/>
        </p:nvGrpSpPr>
        <p:grpSpPr>
          <a:xfrm>
            <a:off x="513301" y="772953"/>
            <a:ext cx="2735781" cy="300082"/>
            <a:chOff x="513301" y="772953"/>
            <a:chExt cx="2735781" cy="300082"/>
          </a:xfrm>
        </p:grpSpPr>
        <p:sp>
          <p:nvSpPr>
            <p:cNvPr id="144" name="Rectangle: Rounded Corners 143">
              <a:extLst>
                <a:ext uri="{FF2B5EF4-FFF2-40B4-BE49-F238E27FC236}">
                  <a16:creationId xmlns:a16="http://schemas.microsoft.com/office/drawing/2014/main" id="{956722AD-1E80-4CBD-930A-10BA45BDB927}"/>
                </a:ext>
              </a:extLst>
            </p:cNvPr>
            <p:cNvSpPr/>
            <p:nvPr/>
          </p:nvSpPr>
          <p:spPr>
            <a:xfrm>
              <a:off x="513301" y="789702"/>
              <a:ext cx="2735781" cy="266584"/>
            </a:xfrm>
            <a:prstGeom prst="roundRect">
              <a:avLst>
                <a:gd name="adj" fmla="val 19049"/>
              </a:avLst>
            </a:pr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A0D6993D-A45E-4D51-B997-A8C665976C5B}"/>
                </a:ext>
              </a:extLst>
            </p:cNvPr>
            <p:cNvSpPr txBox="1"/>
            <p:nvPr/>
          </p:nvSpPr>
          <p:spPr>
            <a:xfrm>
              <a:off x="531234" y="772953"/>
              <a:ext cx="269991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Our Day to Day Activity List</a:t>
              </a:r>
            </a:p>
          </p:txBody>
        </p:sp>
      </p:grpSp>
      <p:sp>
        <p:nvSpPr>
          <p:cNvPr id="184" name="Picture Placeholder 183">
            <a:extLst>
              <a:ext uri="{FF2B5EF4-FFF2-40B4-BE49-F238E27FC236}">
                <a16:creationId xmlns:a16="http://schemas.microsoft.com/office/drawing/2014/main" id="{A5709D7A-273E-438A-98C6-6895A78C2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A5DEDD8-C3AC-4C06-91C7-406BD33578CE}"/>
              </a:ext>
            </a:extLst>
          </p:cNvPr>
          <p:cNvSpPr/>
          <p:nvPr/>
        </p:nvSpPr>
        <p:spPr>
          <a:xfrm>
            <a:off x="6300025" y="0"/>
            <a:ext cx="5891974" cy="6858000"/>
          </a:xfrm>
          <a:custGeom>
            <a:avLst/>
            <a:gdLst>
              <a:gd name="connsiteX0" fmla="*/ 0 w 5891974"/>
              <a:gd name="connsiteY0" fmla="*/ 0 h 6858000"/>
              <a:gd name="connsiteX1" fmla="*/ 5891975 w 5891974"/>
              <a:gd name="connsiteY1" fmla="*/ 0 h 6858000"/>
              <a:gd name="connsiteX2" fmla="*/ 5891975 w 5891974"/>
              <a:gd name="connsiteY2" fmla="*/ 6858000 h 6858000"/>
              <a:gd name="connsiteX3" fmla="*/ 0 w 589197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1974" h="6858000">
                <a:moveTo>
                  <a:pt x="0" y="0"/>
                </a:moveTo>
                <a:lnTo>
                  <a:pt x="5891975" y="0"/>
                </a:lnTo>
                <a:lnTo>
                  <a:pt x="589197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0000">
                <a:srgbClr val="FFEFF1"/>
              </a:gs>
              <a:gs pos="100000">
                <a:srgbClr val="FFF3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CB293A1-3AE4-4CFB-80F0-DE1BF83CEE36}"/>
              </a:ext>
            </a:extLst>
          </p:cNvPr>
          <p:cNvSpPr/>
          <p:nvPr/>
        </p:nvSpPr>
        <p:spPr>
          <a:xfrm>
            <a:off x="6846284" y="828484"/>
            <a:ext cx="4446460" cy="4090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AA601E-34DE-4114-AB38-1A8C402C13DD}"/>
              </a:ext>
            </a:extLst>
          </p:cNvPr>
          <p:cNvSpPr txBox="1"/>
          <p:nvPr/>
        </p:nvSpPr>
        <p:spPr>
          <a:xfrm>
            <a:off x="6935757" y="902180"/>
            <a:ext cx="42675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List of Our Step by Step Work Process for Better Result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5E10B25-878F-402A-AF13-B4E8737AA615}"/>
              </a:ext>
            </a:extLst>
          </p:cNvPr>
          <p:cNvSpPr/>
          <p:nvPr/>
        </p:nvSpPr>
        <p:spPr>
          <a:xfrm>
            <a:off x="7051558" y="2366295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AA7FF0A-F518-4DB2-9F7F-F604CF2B483B}"/>
              </a:ext>
            </a:extLst>
          </p:cNvPr>
          <p:cNvSpPr/>
          <p:nvPr/>
        </p:nvSpPr>
        <p:spPr>
          <a:xfrm>
            <a:off x="7051558" y="3896582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4D0E968-EEEA-43A4-8E6C-C8E66EE4DAF4}"/>
              </a:ext>
            </a:extLst>
          </p:cNvPr>
          <p:cNvSpPr/>
          <p:nvPr/>
        </p:nvSpPr>
        <p:spPr>
          <a:xfrm>
            <a:off x="6851104" y="1965674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8E19B5A-B565-4625-B290-66060224C96E}"/>
              </a:ext>
            </a:extLst>
          </p:cNvPr>
          <p:cNvSpPr txBox="1"/>
          <p:nvPr/>
        </p:nvSpPr>
        <p:spPr>
          <a:xfrm>
            <a:off x="6866932" y="2012633"/>
            <a:ext cx="396968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1EB2C23A-F6E7-4EF4-A52D-307C9CF6A5C3}"/>
              </a:ext>
            </a:extLst>
          </p:cNvPr>
          <p:cNvSpPr/>
          <p:nvPr/>
        </p:nvSpPr>
        <p:spPr>
          <a:xfrm>
            <a:off x="6851104" y="3487007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662C566-5B8F-457B-882C-8BFC7879A575}"/>
              </a:ext>
            </a:extLst>
          </p:cNvPr>
          <p:cNvSpPr txBox="1"/>
          <p:nvPr/>
        </p:nvSpPr>
        <p:spPr>
          <a:xfrm>
            <a:off x="6846895" y="3533966"/>
            <a:ext cx="437043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8E782113-9CEF-453E-A774-A21FC53C8A76}"/>
              </a:ext>
            </a:extLst>
          </p:cNvPr>
          <p:cNvSpPr/>
          <p:nvPr/>
        </p:nvSpPr>
        <p:spPr>
          <a:xfrm>
            <a:off x="6851104" y="5008435"/>
            <a:ext cx="428625" cy="428625"/>
          </a:xfrm>
          <a:custGeom>
            <a:avLst/>
            <a:gdLst>
              <a:gd name="connsiteX0" fmla="*/ 428625 w 428625"/>
              <a:gd name="connsiteY0" fmla="*/ 214313 h 428625"/>
              <a:gd name="connsiteX1" fmla="*/ 214313 w 428625"/>
              <a:gd name="connsiteY1" fmla="*/ 428625 h 428625"/>
              <a:gd name="connsiteX2" fmla="*/ 0 w 428625"/>
              <a:gd name="connsiteY2" fmla="*/ 214313 h 428625"/>
              <a:gd name="connsiteX3" fmla="*/ 214313 w 428625"/>
              <a:gd name="connsiteY3" fmla="*/ 0 h 428625"/>
              <a:gd name="connsiteX4" fmla="*/ 428625 w 428625"/>
              <a:gd name="connsiteY4" fmla="*/ 214313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3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3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3"/>
                </a:cubicBezTo>
                <a:close/>
              </a:path>
            </a:pathLst>
          </a:cu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4473537-DD9B-4902-9995-B454EBDA42B6}"/>
              </a:ext>
            </a:extLst>
          </p:cNvPr>
          <p:cNvSpPr txBox="1"/>
          <p:nvPr/>
        </p:nvSpPr>
        <p:spPr>
          <a:xfrm>
            <a:off x="6846093" y="5055394"/>
            <a:ext cx="438646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789663-820A-45EE-BE04-DBF1F6606D05}"/>
              </a:ext>
            </a:extLst>
          </p:cNvPr>
          <p:cNvSpPr txBox="1"/>
          <p:nvPr/>
        </p:nvSpPr>
        <p:spPr>
          <a:xfrm>
            <a:off x="7414926" y="1900904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E92AFD4-8630-4C45-855E-D04A4A39C35B}"/>
              </a:ext>
            </a:extLst>
          </p:cNvPr>
          <p:cNvSpPr txBox="1"/>
          <p:nvPr/>
        </p:nvSpPr>
        <p:spPr>
          <a:xfrm>
            <a:off x="7414926" y="2199711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E03A2AF-CBEF-4FF8-B311-BE425F6BC748}"/>
              </a:ext>
            </a:extLst>
          </p:cNvPr>
          <p:cNvSpPr txBox="1"/>
          <p:nvPr/>
        </p:nvSpPr>
        <p:spPr>
          <a:xfrm>
            <a:off x="7414926" y="3423241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FF974F"/>
                    </a:gs>
                    <a:gs pos="100000">
                      <a:srgbClr val="FEBD61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2D2AAD2-EF65-4BF3-9AF3-551EB203986D}"/>
              </a:ext>
            </a:extLst>
          </p:cNvPr>
          <p:cNvSpPr txBox="1"/>
          <p:nvPr/>
        </p:nvSpPr>
        <p:spPr>
          <a:xfrm>
            <a:off x="7414926" y="3722048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C0440914-1976-4AF5-AD91-8620E59A6426}"/>
              </a:ext>
            </a:extLst>
          </p:cNvPr>
          <p:cNvSpPr txBox="1"/>
          <p:nvPr/>
        </p:nvSpPr>
        <p:spPr>
          <a:xfrm>
            <a:off x="7414926" y="4943665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64AEF2"/>
                    </a:gs>
                    <a:gs pos="100000">
                      <a:srgbClr val="95D7FA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007CB7D2-138A-4112-9C97-E56A07BAA389}"/>
              </a:ext>
            </a:extLst>
          </p:cNvPr>
          <p:cNvSpPr txBox="1"/>
          <p:nvPr/>
        </p:nvSpPr>
        <p:spPr>
          <a:xfrm>
            <a:off x="7414926" y="5242472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401412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46667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7" grpId="0" animBg="1"/>
      <p:bldP spid="10" grpId="0" animBg="1"/>
      <p:bldP spid="12" grpId="0"/>
      <p:bldP spid="41" grpId="0" animBg="1"/>
      <p:bldP spid="42" grpId="0" animBg="1"/>
      <p:bldP spid="65" grpId="0" animBg="1"/>
      <p:bldP spid="66" grpId="0"/>
      <p:bldP spid="90" grpId="0" animBg="1"/>
      <p:bldP spid="91" grpId="0"/>
      <p:bldP spid="115" grpId="0" animBg="1"/>
      <p:bldP spid="116" grpId="0"/>
      <p:bldP spid="43" grpId="0"/>
      <p:bldP spid="175" grpId="0"/>
      <p:bldP spid="178" grpId="0"/>
      <p:bldP spid="179" grpId="0"/>
      <p:bldP spid="181" grpId="0"/>
      <p:bldP spid="1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6BA8806-BCDD-4803-9CC2-4F152EE6537A}"/>
              </a:ext>
            </a:extLst>
          </p:cNvPr>
          <p:cNvSpPr txBox="1"/>
          <p:nvPr/>
        </p:nvSpPr>
        <p:spPr>
          <a:xfrm>
            <a:off x="394470" y="1160716"/>
            <a:ext cx="556915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the List of</a:t>
            </a:r>
          </a:p>
          <a:p>
            <a:pPr algn="l"/>
            <a:r>
              <a:rPr lang="en-US" sz="33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</a:t>
            </a:r>
            <a:r>
              <a:rPr lang="en-US" sz="33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Daily Work Process</a:t>
            </a:r>
          </a:p>
          <a:p>
            <a:pPr algn="l"/>
            <a:r>
              <a:rPr lang="en-US" sz="33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Activities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BF7BBDA-CF6D-4006-8912-120BB31550EA}"/>
              </a:ext>
            </a:extLst>
          </p:cNvPr>
          <p:cNvGrpSpPr/>
          <p:nvPr/>
        </p:nvGrpSpPr>
        <p:grpSpPr>
          <a:xfrm>
            <a:off x="513301" y="772953"/>
            <a:ext cx="2735781" cy="300082"/>
            <a:chOff x="513301" y="772953"/>
            <a:chExt cx="2735781" cy="300082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5FDA804B-8EC5-4B7A-9066-48B69B6F951C}"/>
                </a:ext>
              </a:extLst>
            </p:cNvPr>
            <p:cNvSpPr/>
            <p:nvPr/>
          </p:nvSpPr>
          <p:spPr>
            <a:xfrm>
              <a:off x="513301" y="789702"/>
              <a:ext cx="2735781" cy="266584"/>
            </a:xfrm>
            <a:prstGeom prst="roundRect">
              <a:avLst>
                <a:gd name="adj" fmla="val 19049"/>
              </a:avLst>
            </a:pr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3AF026C-9B4A-4295-B9D9-D1A85392FBB0}"/>
                </a:ext>
              </a:extLst>
            </p:cNvPr>
            <p:cNvSpPr txBox="1"/>
            <p:nvPr/>
          </p:nvSpPr>
          <p:spPr>
            <a:xfrm>
              <a:off x="531234" y="772953"/>
              <a:ext cx="269991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Our Day to Day Activity List</a:t>
              </a:r>
            </a:p>
          </p:txBody>
        </p: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994BB19-FD56-4EB2-B296-2F3F0F0D13FD}"/>
              </a:ext>
            </a:extLst>
          </p:cNvPr>
          <p:cNvSpPr/>
          <p:nvPr/>
        </p:nvSpPr>
        <p:spPr>
          <a:xfrm>
            <a:off x="6300025" y="0"/>
            <a:ext cx="5891974" cy="6858000"/>
          </a:xfrm>
          <a:custGeom>
            <a:avLst/>
            <a:gdLst>
              <a:gd name="connsiteX0" fmla="*/ 0 w 5891974"/>
              <a:gd name="connsiteY0" fmla="*/ 0 h 6858000"/>
              <a:gd name="connsiteX1" fmla="*/ 5891975 w 5891974"/>
              <a:gd name="connsiteY1" fmla="*/ 0 h 6858000"/>
              <a:gd name="connsiteX2" fmla="*/ 5891975 w 5891974"/>
              <a:gd name="connsiteY2" fmla="*/ 6858000 h 6858000"/>
              <a:gd name="connsiteX3" fmla="*/ 0 w 589197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1974" h="6858000">
                <a:moveTo>
                  <a:pt x="0" y="0"/>
                </a:moveTo>
                <a:lnTo>
                  <a:pt x="5891975" y="0"/>
                </a:lnTo>
                <a:lnTo>
                  <a:pt x="589197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E6ECFE"/>
              </a:gs>
              <a:gs pos="100000">
                <a:srgbClr val="F7F9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6037083-844D-49EA-9393-A5DA6EDF95DD}"/>
              </a:ext>
            </a:extLst>
          </p:cNvPr>
          <p:cNvSpPr/>
          <p:nvPr/>
        </p:nvSpPr>
        <p:spPr>
          <a:xfrm>
            <a:off x="6846284" y="828484"/>
            <a:ext cx="4446460" cy="4090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2617B0-DD85-4BAD-AF3F-C239CB3ACB58}"/>
              </a:ext>
            </a:extLst>
          </p:cNvPr>
          <p:cNvSpPr txBox="1"/>
          <p:nvPr/>
        </p:nvSpPr>
        <p:spPr>
          <a:xfrm>
            <a:off x="6935757" y="902180"/>
            <a:ext cx="42675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List of Our Step by Step Work Process for Better Result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98C70EE-2CC9-4C3E-AA8A-C4E8C70B7C95}"/>
              </a:ext>
            </a:extLst>
          </p:cNvPr>
          <p:cNvSpPr/>
          <p:nvPr/>
        </p:nvSpPr>
        <p:spPr>
          <a:xfrm>
            <a:off x="7051558" y="2366295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FB8534C-CA62-4C6F-84D0-5463F6381CC6}"/>
              </a:ext>
            </a:extLst>
          </p:cNvPr>
          <p:cNvSpPr/>
          <p:nvPr/>
        </p:nvSpPr>
        <p:spPr>
          <a:xfrm>
            <a:off x="7051558" y="3896582"/>
            <a:ext cx="27717" cy="1139285"/>
          </a:xfrm>
          <a:custGeom>
            <a:avLst/>
            <a:gdLst>
              <a:gd name="connsiteX0" fmla="*/ 0 w 27717"/>
              <a:gd name="connsiteY0" fmla="*/ 0 h 1139285"/>
              <a:gd name="connsiteX1" fmla="*/ 27717 w 27717"/>
              <a:gd name="connsiteY1" fmla="*/ 0 h 1139285"/>
              <a:gd name="connsiteX2" fmla="*/ 27717 w 27717"/>
              <a:gd name="connsiteY2" fmla="*/ 1139285 h 1139285"/>
              <a:gd name="connsiteX3" fmla="*/ 0 w 27717"/>
              <a:gd name="connsiteY3" fmla="*/ 1139285 h 11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" h="1139285">
                <a:moveTo>
                  <a:pt x="0" y="0"/>
                </a:moveTo>
                <a:lnTo>
                  <a:pt x="27717" y="0"/>
                </a:lnTo>
                <a:lnTo>
                  <a:pt x="27717" y="1139285"/>
                </a:lnTo>
                <a:lnTo>
                  <a:pt x="0" y="1139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020F2B8-9771-4F58-A550-FFD5780A4CFE}"/>
              </a:ext>
            </a:extLst>
          </p:cNvPr>
          <p:cNvSpPr/>
          <p:nvPr/>
        </p:nvSpPr>
        <p:spPr>
          <a:xfrm>
            <a:off x="6851104" y="1965674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A0F33F-2D2B-4A42-9FA6-276F6878BF7B}"/>
              </a:ext>
            </a:extLst>
          </p:cNvPr>
          <p:cNvSpPr txBox="1"/>
          <p:nvPr/>
        </p:nvSpPr>
        <p:spPr>
          <a:xfrm>
            <a:off x="6866932" y="2012633"/>
            <a:ext cx="396968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1707DFD-FBCE-4DD2-B40F-6DF3E4F09ACF}"/>
              </a:ext>
            </a:extLst>
          </p:cNvPr>
          <p:cNvSpPr/>
          <p:nvPr/>
        </p:nvSpPr>
        <p:spPr>
          <a:xfrm>
            <a:off x="6851104" y="3487007"/>
            <a:ext cx="428625" cy="428625"/>
          </a:xfrm>
          <a:custGeom>
            <a:avLst/>
            <a:gdLst>
              <a:gd name="connsiteX0" fmla="*/ 428625 w 428625"/>
              <a:gd name="connsiteY0" fmla="*/ 214312 h 428625"/>
              <a:gd name="connsiteX1" fmla="*/ 214313 w 428625"/>
              <a:gd name="connsiteY1" fmla="*/ 428625 h 428625"/>
              <a:gd name="connsiteX2" fmla="*/ 0 w 428625"/>
              <a:gd name="connsiteY2" fmla="*/ 214312 h 428625"/>
              <a:gd name="connsiteX3" fmla="*/ 214313 w 428625"/>
              <a:gd name="connsiteY3" fmla="*/ 0 h 428625"/>
              <a:gd name="connsiteX4" fmla="*/ 428625 w 428625"/>
              <a:gd name="connsiteY4" fmla="*/ 214312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2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2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2"/>
                </a:cubicBez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0E933-2547-4AF9-AA0E-623FDFEBBA93}"/>
              </a:ext>
            </a:extLst>
          </p:cNvPr>
          <p:cNvSpPr txBox="1"/>
          <p:nvPr/>
        </p:nvSpPr>
        <p:spPr>
          <a:xfrm>
            <a:off x="6846895" y="3533966"/>
            <a:ext cx="437043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FF6A32F-8043-4EC4-AE6C-F89ECE3ECC6E}"/>
              </a:ext>
            </a:extLst>
          </p:cNvPr>
          <p:cNvSpPr/>
          <p:nvPr/>
        </p:nvSpPr>
        <p:spPr>
          <a:xfrm>
            <a:off x="6851104" y="5008435"/>
            <a:ext cx="428625" cy="428625"/>
          </a:xfrm>
          <a:custGeom>
            <a:avLst/>
            <a:gdLst>
              <a:gd name="connsiteX0" fmla="*/ 428625 w 428625"/>
              <a:gd name="connsiteY0" fmla="*/ 214313 h 428625"/>
              <a:gd name="connsiteX1" fmla="*/ 214313 w 428625"/>
              <a:gd name="connsiteY1" fmla="*/ 428625 h 428625"/>
              <a:gd name="connsiteX2" fmla="*/ 0 w 428625"/>
              <a:gd name="connsiteY2" fmla="*/ 214313 h 428625"/>
              <a:gd name="connsiteX3" fmla="*/ 214313 w 428625"/>
              <a:gd name="connsiteY3" fmla="*/ 0 h 428625"/>
              <a:gd name="connsiteX4" fmla="*/ 428625 w 428625"/>
              <a:gd name="connsiteY4" fmla="*/ 214313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5" h="428625">
                <a:moveTo>
                  <a:pt x="428625" y="214313"/>
                </a:moveTo>
                <a:cubicBezTo>
                  <a:pt x="428625" y="332674"/>
                  <a:pt x="332674" y="428625"/>
                  <a:pt x="214313" y="428625"/>
                </a:cubicBezTo>
                <a:cubicBezTo>
                  <a:pt x="95951" y="428625"/>
                  <a:pt x="0" y="332674"/>
                  <a:pt x="0" y="214313"/>
                </a:cubicBezTo>
                <a:cubicBezTo>
                  <a:pt x="0" y="95951"/>
                  <a:pt x="95951" y="0"/>
                  <a:pt x="214313" y="0"/>
                </a:cubicBezTo>
                <a:cubicBezTo>
                  <a:pt x="332674" y="0"/>
                  <a:pt x="428625" y="95951"/>
                  <a:pt x="428625" y="214313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AED263-0953-4AEB-B150-BBDFDD172CD1}"/>
              </a:ext>
            </a:extLst>
          </p:cNvPr>
          <p:cNvSpPr txBox="1"/>
          <p:nvPr/>
        </p:nvSpPr>
        <p:spPr>
          <a:xfrm>
            <a:off x="6846093" y="5055394"/>
            <a:ext cx="438646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75" spc="-16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CD7A1F-0285-45AF-A285-C27401B8B5D5}"/>
              </a:ext>
            </a:extLst>
          </p:cNvPr>
          <p:cNvSpPr txBox="1"/>
          <p:nvPr/>
        </p:nvSpPr>
        <p:spPr>
          <a:xfrm>
            <a:off x="7414926" y="1900904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469B51-040C-4D26-B19D-535EE398DDC3}"/>
              </a:ext>
            </a:extLst>
          </p:cNvPr>
          <p:cNvSpPr txBox="1"/>
          <p:nvPr/>
        </p:nvSpPr>
        <p:spPr>
          <a:xfrm>
            <a:off x="7414926" y="2199711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82128B-4AA8-403C-9380-2DF5E1DC87F2}"/>
              </a:ext>
            </a:extLst>
          </p:cNvPr>
          <p:cNvSpPr txBox="1"/>
          <p:nvPr/>
        </p:nvSpPr>
        <p:spPr>
          <a:xfrm>
            <a:off x="7414926" y="3423241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AEB61B-3DBE-4D18-9A2C-A578C85080C6}"/>
              </a:ext>
            </a:extLst>
          </p:cNvPr>
          <p:cNvSpPr txBox="1"/>
          <p:nvPr/>
        </p:nvSpPr>
        <p:spPr>
          <a:xfrm>
            <a:off x="7414926" y="3722048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8762FD-55B2-42C5-BA88-963B7ADA62E5}"/>
              </a:ext>
            </a:extLst>
          </p:cNvPr>
          <p:cNvSpPr txBox="1"/>
          <p:nvPr/>
        </p:nvSpPr>
        <p:spPr>
          <a:xfrm>
            <a:off x="7414926" y="4943665"/>
            <a:ext cx="22621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List Item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18CE7F-3A4C-4E34-9D77-7A4E25E338A3}"/>
              </a:ext>
            </a:extLst>
          </p:cNvPr>
          <p:cNvSpPr txBox="1"/>
          <p:nvPr/>
        </p:nvSpPr>
        <p:spPr>
          <a:xfrm>
            <a:off x="7414926" y="5242472"/>
            <a:ext cx="4196992" cy="57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 to Explain this is Just a Demo So Replace with Your Own Content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B2B1D18B-F0D0-43CD-8D92-79E6F02446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18055</TotalTime>
  <Words>1094</Words>
  <Application>Microsoft Office PowerPoint</Application>
  <PresentationFormat>Widescreen</PresentationFormat>
  <Paragraphs>158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5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49</cp:revision>
  <dcterms:created xsi:type="dcterms:W3CDTF">2024-02-18T05:14:35Z</dcterms:created>
  <dcterms:modified xsi:type="dcterms:W3CDTF">2024-08-27T11:51:46Z</dcterms:modified>
</cp:coreProperties>
</file>