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46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25" d="100"/>
          <a:sy n="125" d="100"/>
        </p:scale>
        <p:origin x="168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989A413A-281C-4D0E-90B6-49CF45AFFF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4432173" cy="6858000"/>
          </a:xfrm>
          <a:custGeom>
            <a:avLst/>
            <a:gdLst>
              <a:gd name="connsiteX0" fmla="*/ 0 w 4432173"/>
              <a:gd name="connsiteY0" fmla="*/ 0 h 6858000"/>
              <a:gd name="connsiteX1" fmla="*/ 4432173 w 4432173"/>
              <a:gd name="connsiteY1" fmla="*/ 0 h 6858000"/>
              <a:gd name="connsiteX2" fmla="*/ 4432173 w 4432173"/>
              <a:gd name="connsiteY2" fmla="*/ 6858000 h 6858000"/>
              <a:gd name="connsiteX3" fmla="*/ 0 w 44321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32173" h="6858000">
                <a:moveTo>
                  <a:pt x="0" y="0"/>
                </a:moveTo>
                <a:lnTo>
                  <a:pt x="4432173" y="0"/>
                </a:lnTo>
                <a:lnTo>
                  <a:pt x="4432173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ated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989A413A-281C-4D0E-90B6-49CF45AFFF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4432173" cy="6858000"/>
          </a:xfrm>
          <a:custGeom>
            <a:avLst/>
            <a:gdLst>
              <a:gd name="connsiteX0" fmla="*/ 0 w 4432173"/>
              <a:gd name="connsiteY0" fmla="*/ 0 h 6858000"/>
              <a:gd name="connsiteX1" fmla="*/ 4432173 w 4432173"/>
              <a:gd name="connsiteY1" fmla="*/ 0 h 6858000"/>
              <a:gd name="connsiteX2" fmla="*/ 4432173 w 4432173"/>
              <a:gd name="connsiteY2" fmla="*/ 6858000 h 6858000"/>
              <a:gd name="connsiteX3" fmla="*/ 0 w 44321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32173" h="6858000">
                <a:moveTo>
                  <a:pt x="0" y="0"/>
                </a:moveTo>
                <a:lnTo>
                  <a:pt x="4432173" y="0"/>
                </a:lnTo>
                <a:lnTo>
                  <a:pt x="4432173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092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33333" fill="hold" grpId="0" nodeType="click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:a16="http://schemas.microsoft.com/office/drawing/2014/main" id="{984042DE-69CF-41D8-AE2E-032AFD7FDEA4}"/>
              </a:ext>
            </a:extLst>
          </p:cNvPr>
          <p:cNvSpPr txBox="1"/>
          <p:nvPr/>
        </p:nvSpPr>
        <p:spPr>
          <a:xfrm>
            <a:off x="1864678" y="5278408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9" y="380924"/>
                  <a:pt x="2246529" y="389611"/>
                </a:cubicBezTo>
                <a:cubicBezTo>
                  <a:pt x="2246529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4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7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0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5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2" y="324688"/>
                  <a:pt x="2311413" y="327393"/>
                  <a:pt x="2320481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1" y="446418"/>
                </a:cubicBezTo>
                <a:cubicBezTo>
                  <a:pt x="2311413" y="451980"/>
                  <a:pt x="2301392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9" y="434416"/>
                </a:cubicBezTo>
                <a:lnTo>
                  <a:pt x="2246529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9" y="326746"/>
                </a:lnTo>
                <a:lnTo>
                  <a:pt x="2246529" y="345262"/>
                </a:lnTo>
                <a:cubicBezTo>
                  <a:pt x="2250948" y="339471"/>
                  <a:pt x="2256968" y="334594"/>
                  <a:pt x="2264588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3" y="327355"/>
                  <a:pt x="2099386" y="332689"/>
                </a:cubicBezTo>
                <a:cubicBezTo>
                  <a:pt x="2109140" y="338023"/>
                  <a:pt x="2116836" y="345643"/>
                  <a:pt x="2122474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9" y="449961"/>
                  <a:pt x="1938681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5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5" y="135788"/>
                </a:cubicBezTo>
                <a:cubicBezTo>
                  <a:pt x="2142706" y="142342"/>
                  <a:pt x="2147430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3" y="154229"/>
                  <a:pt x="2190674" y="150876"/>
                </a:cubicBezTo>
                <a:cubicBezTo>
                  <a:pt x="2196465" y="147523"/>
                  <a:pt x="2201152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2" y="84353"/>
                  <a:pt x="2196465" y="79477"/>
                  <a:pt x="2190674" y="76124"/>
                </a:cubicBezTo>
                <a:cubicBezTo>
                  <a:pt x="2184883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3" y="76010"/>
                </a:cubicBezTo>
                <a:cubicBezTo>
                  <a:pt x="1994992" y="79286"/>
                  <a:pt x="1990306" y="84087"/>
                  <a:pt x="1986724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4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3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3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9" y="76010"/>
                </a:cubicBezTo>
                <a:cubicBezTo>
                  <a:pt x="1756867" y="79286"/>
                  <a:pt x="1752181" y="84087"/>
                  <a:pt x="1748599" y="90411"/>
                </a:cubicBezTo>
                <a:cubicBezTo>
                  <a:pt x="1745018" y="96736"/>
                  <a:pt x="1743228" y="104242"/>
                  <a:pt x="1743228" y="112928"/>
                </a:cubicBezTo>
                <a:cubicBezTo>
                  <a:pt x="1743228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1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7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7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3" y="71095"/>
                  <a:pt x="1272273" y="72695"/>
                  <a:pt x="1266558" y="75895"/>
                </a:cubicBezTo>
                <a:cubicBezTo>
                  <a:pt x="1260844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9" y="104699"/>
                  <a:pt x="1103529" y="113386"/>
                </a:cubicBezTo>
                <a:cubicBezTo>
                  <a:pt x="1103529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09" y="121615"/>
                  <a:pt x="1180109" y="112928"/>
                </a:cubicBezTo>
                <a:cubicBezTo>
                  <a:pt x="1180109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499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499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1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89" y="129654"/>
                  <a:pt x="1019480" y="122072"/>
                  <a:pt x="1019480" y="113386"/>
                </a:cubicBezTo>
                <a:cubicBezTo>
                  <a:pt x="1019480" y="104699"/>
                  <a:pt x="1017689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5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4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6" y="92583"/>
                  <a:pt x="362026" y="84887"/>
                  <a:pt x="355321" y="79096"/>
                </a:cubicBezTo>
                <a:cubicBezTo>
                  <a:pt x="348615" y="73304"/>
                  <a:pt x="340310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7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1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9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6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5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2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9" y="97384"/>
                  <a:pt x="1903629" y="110185"/>
                </a:cubicBezTo>
                <a:lnTo>
                  <a:pt x="1903629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9" y="50521"/>
                </a:lnTo>
                <a:lnTo>
                  <a:pt x="1903629" y="68809"/>
                </a:lnTo>
                <a:cubicBezTo>
                  <a:pt x="1907439" y="62408"/>
                  <a:pt x="1912506" y="57417"/>
                  <a:pt x="1918830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0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6" y="238658"/>
                </a:cubicBezTo>
                <a:cubicBezTo>
                  <a:pt x="1767307" y="238658"/>
                  <a:pt x="1753134" y="234658"/>
                  <a:pt x="1741856" y="226657"/>
                </a:cubicBezTo>
                <a:cubicBezTo>
                  <a:pt x="1730578" y="218656"/>
                  <a:pt x="1724178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6" y="216027"/>
                </a:cubicBezTo>
                <a:cubicBezTo>
                  <a:pt x="1794891" y="216027"/>
                  <a:pt x="1803388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1" y="163449"/>
                  <a:pt x="1809179" y="168440"/>
                  <a:pt x="1801635" y="172479"/>
                </a:cubicBezTo>
                <a:cubicBezTo>
                  <a:pt x="1794091" y="176517"/>
                  <a:pt x="1785519" y="178537"/>
                  <a:pt x="1775917" y="178537"/>
                </a:cubicBezTo>
                <a:cubicBezTo>
                  <a:pt x="1764945" y="178537"/>
                  <a:pt x="1754924" y="175755"/>
                  <a:pt x="1745856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6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3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8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1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2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4" y="89230"/>
                  <a:pt x="1349883" y="100584"/>
                  <a:pt x="1349883" y="113386"/>
                </a:cubicBezTo>
                <a:cubicBezTo>
                  <a:pt x="1349883" y="126187"/>
                  <a:pt x="1346987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40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9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3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80" y="68809"/>
                </a:cubicBezTo>
                <a:lnTo>
                  <a:pt x="1019480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80" y="176479"/>
                </a:lnTo>
                <a:lnTo>
                  <a:pt x="1019480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1" y="176555"/>
                  <a:pt x="985114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0" y="164630"/>
                  <a:pt x="929526" y="156858"/>
                  <a:pt x="924268" y="146876"/>
                </a:cubicBezTo>
                <a:cubicBezTo>
                  <a:pt x="919010" y="136893"/>
                  <a:pt x="916381" y="125578"/>
                  <a:pt x="916381" y="112928"/>
                </a:cubicBezTo>
                <a:cubicBezTo>
                  <a:pt x="916381" y="100279"/>
                  <a:pt x="919010" y="89078"/>
                  <a:pt x="924268" y="79324"/>
                </a:cubicBezTo>
                <a:cubicBezTo>
                  <a:pt x="929526" y="69571"/>
                  <a:pt x="936689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3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9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3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6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3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7" y="123215"/>
                </a:cubicBezTo>
                <a:lnTo>
                  <a:pt x="295656" y="123215"/>
                </a:lnTo>
                <a:cubicBezTo>
                  <a:pt x="296418" y="133274"/>
                  <a:pt x="300151" y="141351"/>
                  <a:pt x="306857" y="147447"/>
                </a:cubicBezTo>
                <a:cubicBezTo>
                  <a:pt x="313563" y="153543"/>
                  <a:pt x="321793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2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6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0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9" y="7315"/>
                </a:lnTo>
                <a:lnTo>
                  <a:pt x="1103529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9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2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9" y="158191"/>
                </a:cubicBezTo>
                <a:lnTo>
                  <a:pt x="1103529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1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8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0" y="176479"/>
                </a:lnTo>
                <a:lnTo>
                  <a:pt x="652500" y="106070"/>
                </a:lnTo>
                <a:cubicBezTo>
                  <a:pt x="652500" y="94793"/>
                  <a:pt x="649681" y="86144"/>
                  <a:pt x="644042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1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1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7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7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  <a:sym typeface="Poppins"/>
              <a:rtl val="0"/>
            </a:endParaRPr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5561207F-808F-400E-8D52-C963A872CA19}"/>
              </a:ext>
            </a:extLst>
          </p:cNvPr>
          <p:cNvSpPr>
            <a:spLocks/>
          </p:cNvSpPr>
          <p:nvPr/>
        </p:nvSpPr>
        <p:spPr bwMode="auto">
          <a:xfrm>
            <a:off x="1236761" y="234833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1557C27-5F1B-4BB3-9C48-2ABD403C257C}"/>
              </a:ext>
            </a:extLst>
          </p:cNvPr>
          <p:cNvSpPr/>
          <p:nvPr/>
        </p:nvSpPr>
        <p:spPr>
          <a:xfrm>
            <a:off x="1388295" y="249817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EC59967-342B-434E-BBA6-4C9AAEA8B38E}"/>
              </a:ext>
            </a:extLst>
          </p:cNvPr>
          <p:cNvSpPr/>
          <p:nvPr/>
        </p:nvSpPr>
        <p:spPr>
          <a:xfrm>
            <a:off x="1531908" y="264178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5">
            <a:extLst>
              <a:ext uri="{FF2B5EF4-FFF2-40B4-BE49-F238E27FC236}">
                <a16:creationId xmlns:a16="http://schemas.microsoft.com/office/drawing/2014/main" id="{D42C400D-1F85-4986-BECB-FA8D68F7EB87}"/>
              </a:ext>
            </a:extLst>
          </p:cNvPr>
          <p:cNvSpPr>
            <a:spLocks/>
          </p:cNvSpPr>
          <p:nvPr/>
        </p:nvSpPr>
        <p:spPr bwMode="auto">
          <a:xfrm>
            <a:off x="3240239" y="2346638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AC4554F-5504-43BE-8196-52D96CA2F721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8F58FB4-2432-42F9-8040-62DED2CDA064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E69C3F02-88A0-4FA7-A171-925736B01BA7}"/>
              </a:ext>
            </a:extLst>
          </p:cNvPr>
          <p:cNvSpPr>
            <a:spLocks/>
          </p:cNvSpPr>
          <p:nvPr/>
        </p:nvSpPr>
        <p:spPr bwMode="auto">
          <a:xfrm>
            <a:off x="7247195" y="2343253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8C6A0F1-BC73-4CAC-9033-634FAC8C353C}"/>
              </a:ext>
            </a:extLst>
          </p:cNvPr>
          <p:cNvSpPr/>
          <p:nvPr/>
        </p:nvSpPr>
        <p:spPr>
          <a:xfrm>
            <a:off x="7398729" y="2493095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3A9F8CB-C3A9-44D8-AA72-30F3DFF312D4}"/>
              </a:ext>
            </a:extLst>
          </p:cNvPr>
          <p:cNvSpPr/>
          <p:nvPr/>
        </p:nvSpPr>
        <p:spPr>
          <a:xfrm>
            <a:off x="7542342" y="2636708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5">
            <a:extLst>
              <a:ext uri="{FF2B5EF4-FFF2-40B4-BE49-F238E27FC236}">
                <a16:creationId xmlns:a16="http://schemas.microsoft.com/office/drawing/2014/main" id="{2351A314-33A3-45F2-8C47-747AEFF2164B}"/>
              </a:ext>
            </a:extLst>
          </p:cNvPr>
          <p:cNvSpPr>
            <a:spLocks/>
          </p:cNvSpPr>
          <p:nvPr/>
        </p:nvSpPr>
        <p:spPr bwMode="auto">
          <a:xfrm>
            <a:off x="9250671" y="234156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CD48C1B-5C94-4CE6-B22C-1698379D32B1}"/>
              </a:ext>
            </a:extLst>
          </p:cNvPr>
          <p:cNvSpPr/>
          <p:nvPr/>
        </p:nvSpPr>
        <p:spPr>
          <a:xfrm>
            <a:off x="9402205" y="249140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EF3ADD6-9754-416E-A459-F5CC2D58C57E}"/>
              </a:ext>
            </a:extLst>
          </p:cNvPr>
          <p:cNvSpPr/>
          <p:nvPr/>
        </p:nvSpPr>
        <p:spPr>
          <a:xfrm>
            <a:off x="9545818" y="263501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BDE53742-A8FA-4CC0-B1DE-64A9BE0E0785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5651B54-0CF5-4F07-A8B4-C428ACCF5E8B}"/>
              </a:ext>
            </a:extLst>
          </p:cNvPr>
          <p:cNvSpPr/>
          <p:nvPr/>
        </p:nvSpPr>
        <p:spPr>
          <a:xfrm>
            <a:off x="5389122" y="249478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1497467-554B-4C3D-9314-20BA260014D8}"/>
              </a:ext>
            </a:extLst>
          </p:cNvPr>
          <p:cNvSpPr/>
          <p:nvPr/>
        </p:nvSpPr>
        <p:spPr>
          <a:xfrm>
            <a:off x="5532735" y="263840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0E50C27-230B-496B-AD66-56F85F7ED97A}"/>
              </a:ext>
            </a:extLst>
          </p:cNvPr>
          <p:cNvSpPr txBox="1"/>
          <p:nvPr/>
        </p:nvSpPr>
        <p:spPr>
          <a:xfrm>
            <a:off x="1298845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#1555FD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7FDC18D-4133-4408-81F5-FB444F97BEAB}"/>
              </a:ext>
            </a:extLst>
          </p:cNvPr>
          <p:cNvSpPr txBox="1"/>
          <p:nvPr/>
        </p:nvSpPr>
        <p:spPr>
          <a:xfrm>
            <a:off x="1298845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#5680F8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EC8E4F3-5D32-42EF-8D0C-0E0A4DC19653}"/>
              </a:ext>
            </a:extLst>
          </p:cNvPr>
          <p:cNvSpPr txBox="1"/>
          <p:nvPr/>
        </p:nvSpPr>
        <p:spPr>
          <a:xfrm>
            <a:off x="3301774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#FE7C04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3501845-8A74-4177-B622-F2D0D994FC28}"/>
              </a:ext>
            </a:extLst>
          </p:cNvPr>
          <p:cNvSpPr txBox="1"/>
          <p:nvPr/>
        </p:nvSpPr>
        <p:spPr>
          <a:xfrm>
            <a:off x="3301774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#FFCA4E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D8AB496-55FA-4B5A-B5CC-4C2E62241162}"/>
              </a:ext>
            </a:extLst>
          </p:cNvPr>
          <p:cNvSpPr txBox="1"/>
          <p:nvPr/>
        </p:nvSpPr>
        <p:spPr>
          <a:xfrm>
            <a:off x="5298126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#5D28FE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156E555-6C8D-4E43-8AB9-013287C02103}"/>
              </a:ext>
            </a:extLst>
          </p:cNvPr>
          <p:cNvSpPr txBox="1"/>
          <p:nvPr/>
        </p:nvSpPr>
        <p:spPr>
          <a:xfrm>
            <a:off x="5298126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#BB66DD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88C28F9-4232-4056-9665-F98B031ECC33}"/>
              </a:ext>
            </a:extLst>
          </p:cNvPr>
          <p:cNvSpPr txBox="1"/>
          <p:nvPr/>
        </p:nvSpPr>
        <p:spPr>
          <a:xfrm>
            <a:off x="7309279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#DD421D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C747F27-873F-4FEE-B8ED-2716D716BD64}"/>
              </a:ext>
            </a:extLst>
          </p:cNvPr>
          <p:cNvSpPr txBox="1"/>
          <p:nvPr/>
        </p:nvSpPr>
        <p:spPr>
          <a:xfrm>
            <a:off x="7309279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#FF6F57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81EE50A-8083-4073-854C-6B8AAE189706}"/>
              </a:ext>
            </a:extLst>
          </p:cNvPr>
          <p:cNvSpPr txBox="1"/>
          <p:nvPr/>
        </p:nvSpPr>
        <p:spPr>
          <a:xfrm>
            <a:off x="9312756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#81C123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D75F53D-3A60-457F-80FF-EBA76F4EEB13}"/>
              </a:ext>
            </a:extLst>
          </p:cNvPr>
          <p:cNvSpPr txBox="1"/>
          <p:nvPr/>
        </p:nvSpPr>
        <p:spPr>
          <a:xfrm>
            <a:off x="9312756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#B3DA7D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103A907-E72A-4EE0-A425-0A065F3BDF98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BEBCFCCF-A007-47BF-980C-5A2FBCFDA05C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FBCE5289-A5F9-45C2-AA8B-3BF194DD06ED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43D564D-14A0-436D-88FE-3ADC4D090C42}"/>
              </a:ext>
            </a:extLst>
          </p:cNvPr>
          <p:cNvGrpSpPr/>
          <p:nvPr/>
        </p:nvGrpSpPr>
        <p:grpSpPr>
          <a:xfrm>
            <a:off x="3935449" y="6204446"/>
            <a:ext cx="4321102" cy="135731"/>
            <a:chOff x="3935449" y="6204446"/>
            <a:chExt cx="4321102" cy="135731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FDA852C-8994-4F9B-B90F-8B97435C092C}"/>
                </a:ext>
              </a:extLst>
            </p:cNvPr>
            <p:cNvSpPr txBox="1"/>
            <p:nvPr/>
          </p:nvSpPr>
          <p:spPr>
            <a:xfrm>
              <a:off x="3935449" y="6204446"/>
              <a:ext cx="1320366" cy="135731"/>
            </a:xfrm>
            <a:custGeom>
              <a:avLst/>
              <a:gdLst/>
              <a:ahLst/>
              <a:cxnLst/>
              <a:rect l="l" t="t" r="r" b="b"/>
              <a:pathLst>
                <a:path w="1320366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cubicBezTo>
                    <a:pt x="1316143" y="2714"/>
                    <a:pt x="1317802" y="3227"/>
                    <a:pt x="1318827" y="4253"/>
                  </a:cubicBezTo>
                  <a:cubicBezTo>
                    <a:pt x="1319853" y="5278"/>
                    <a:pt x="1320366" y="6937"/>
                    <a:pt x="1320366" y="9229"/>
                  </a:cubicBezTo>
                  <a:lnTo>
                    <a:pt x="1320366" y="31127"/>
                  </a:lnTo>
                  <a:cubicBezTo>
                    <a:pt x="1320366" y="33420"/>
                    <a:pt x="1319853" y="35079"/>
                    <a:pt x="1318827" y="36104"/>
                  </a:cubicBezTo>
                  <a:cubicBezTo>
                    <a:pt x="1317802" y="37130"/>
                    <a:pt x="1316143" y="37642"/>
                    <a:pt x="1313850" y="37642"/>
                  </a:cubicBez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6FE82B7-A656-4613-A95C-B84DA379FDB0}"/>
                </a:ext>
              </a:extLst>
            </p:cNvPr>
            <p:cNvSpPr txBox="1"/>
            <p:nvPr/>
          </p:nvSpPr>
          <p:spPr>
            <a:xfrm>
              <a:off x="551134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75DF73D-1752-4CB4-9C1A-CA737CF2D517}"/>
                </a:ext>
              </a:extLst>
            </p:cNvPr>
            <p:cNvSpPr txBox="1"/>
            <p:nvPr/>
          </p:nvSpPr>
          <p:spPr>
            <a:xfrm>
              <a:off x="734992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BA40023-05E2-4CCB-B615-65F5177F2D30}"/>
                </a:ext>
              </a:extLst>
            </p:cNvPr>
            <p:cNvSpPr/>
            <p:nvPr/>
          </p:nvSpPr>
          <p:spPr>
            <a:xfrm flipH="1">
              <a:off x="5339118" y="6240512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ABBD2CC-6AEF-42EA-8121-F07C8E36D445}"/>
                </a:ext>
              </a:extLst>
            </p:cNvPr>
            <p:cNvSpPr/>
            <p:nvPr/>
          </p:nvSpPr>
          <p:spPr>
            <a:xfrm flipH="1">
              <a:off x="7185014" y="6240512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0F61709D-5F17-42AE-A67C-4897A4529285}"/>
              </a:ext>
            </a:extLst>
          </p:cNvPr>
          <p:cNvSpPr txBox="1"/>
          <p:nvPr/>
        </p:nvSpPr>
        <p:spPr>
          <a:xfrm>
            <a:off x="873088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2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2" y="430454"/>
                  <a:pt x="3087014" y="427101"/>
                </a:cubicBezTo>
                <a:cubicBezTo>
                  <a:pt x="3092805" y="423748"/>
                  <a:pt x="3097491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1" y="360578"/>
                  <a:pt x="3092805" y="355702"/>
                  <a:pt x="3087014" y="352349"/>
                </a:cubicBezTo>
                <a:cubicBezTo>
                  <a:pt x="3081222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600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0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8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8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5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0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5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8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5" y="448818"/>
                </a:cubicBezTo>
                <a:cubicBezTo>
                  <a:pt x="3080765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7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79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7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29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7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8" y="454762"/>
                </a:cubicBezTo>
                <a:cubicBezTo>
                  <a:pt x="2388032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8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8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6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5" y="452704"/>
                  <a:pt x="2793644" y="449961"/>
                  <a:pt x="2787395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4" y="348005"/>
                </a:lnTo>
                <a:lnTo>
                  <a:pt x="2763164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3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3" y="324231"/>
                  <a:pt x="1994534" y="320116"/>
                </a:cubicBezTo>
                <a:cubicBezTo>
                  <a:pt x="1989506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30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5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3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8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2" y="425729"/>
                </a:cubicBezTo>
                <a:cubicBezTo>
                  <a:pt x="1963102" y="430149"/>
                  <a:pt x="1969845" y="432359"/>
                  <a:pt x="1978532" y="432359"/>
                </a:cubicBezTo>
                <a:cubicBezTo>
                  <a:pt x="1987524" y="432359"/>
                  <a:pt x="1994534" y="430187"/>
                  <a:pt x="1999563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5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8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8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8" y="366979"/>
                  <a:pt x="2974848" y="378409"/>
                </a:cubicBezTo>
                <a:lnTo>
                  <a:pt x="2974848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7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3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5" y="129654"/>
                  <a:pt x="3220745" y="122072"/>
                  <a:pt x="3220745" y="113386"/>
                </a:cubicBezTo>
                <a:cubicBezTo>
                  <a:pt x="3220745" y="104699"/>
                  <a:pt x="3218955" y="97155"/>
                  <a:pt x="3215373" y="90754"/>
                </a:cubicBezTo>
                <a:cubicBezTo>
                  <a:pt x="3211792" y="84353"/>
                  <a:pt x="3207105" y="79477"/>
                  <a:pt x="3201313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8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8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40" y="72733"/>
                  <a:pt x="2639948" y="76010"/>
                </a:cubicBezTo>
                <a:cubicBezTo>
                  <a:pt x="2634157" y="79286"/>
                  <a:pt x="2629471" y="84087"/>
                  <a:pt x="2625890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90" y="135788"/>
                </a:cubicBezTo>
                <a:cubicBezTo>
                  <a:pt x="2629471" y="142342"/>
                  <a:pt x="2634195" y="147333"/>
                  <a:pt x="2640062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7" y="154229"/>
                  <a:pt x="2677439" y="150876"/>
                </a:cubicBezTo>
                <a:cubicBezTo>
                  <a:pt x="2683230" y="147523"/>
                  <a:pt x="2687916" y="142608"/>
                  <a:pt x="2691497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7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7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5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9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6" y="71095"/>
                  <a:pt x="1406156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6" y="154229"/>
                  <a:pt x="1412366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4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5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0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4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5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50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6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3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6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0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6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2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1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5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4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1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3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8" y="94793"/>
                  <a:pt x="2780918" y="106070"/>
                </a:cubicBezTo>
                <a:lnTo>
                  <a:pt x="2780918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8" y="50521"/>
                </a:lnTo>
                <a:lnTo>
                  <a:pt x="2780918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4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0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1" y="136893"/>
                  <a:pt x="2593772" y="125578"/>
                  <a:pt x="2593772" y="112928"/>
                </a:cubicBezTo>
                <a:cubicBezTo>
                  <a:pt x="2593772" y="100279"/>
                  <a:pt x="2596401" y="89078"/>
                  <a:pt x="2601658" y="79324"/>
                </a:cubicBezTo>
                <a:cubicBezTo>
                  <a:pt x="2606916" y="69571"/>
                  <a:pt x="2614079" y="61989"/>
                  <a:pt x="2623146" y="56579"/>
                </a:cubicBezTo>
                <a:cubicBezTo>
                  <a:pt x="2632214" y="51168"/>
                  <a:pt x="2642234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2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7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9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4" y="113462"/>
                  <a:pt x="2408491" y="109728"/>
                  <a:pt x="2404147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9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3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4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2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4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2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5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5" y="163678"/>
                  <a:pt x="1286256" y="168631"/>
                  <a:pt x="1278636" y="172593"/>
                </a:cubicBezTo>
                <a:cubicBezTo>
                  <a:pt x="1271016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2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2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4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8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4" y="50521"/>
                </a:lnTo>
                <a:lnTo>
                  <a:pt x="3482644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4" y="154762"/>
                </a:lnTo>
                <a:lnTo>
                  <a:pt x="3482644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1" y="153734"/>
                  <a:pt x="803833" y="154762"/>
                  <a:pt x="809168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8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3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1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6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6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1" y="86144"/>
                  <a:pt x="930782" y="80124"/>
                </a:cubicBezTo>
                <a:cubicBezTo>
                  <a:pt x="925143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3" y="7315"/>
                </a:lnTo>
                <a:lnTo>
                  <a:pt x="256793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9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7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  <a:sym typeface="Poppins"/>
              <a:rtl val="0"/>
            </a:endParaRPr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5561207F-808F-400E-8D52-C963A872CA19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1557C27-5F1B-4BB3-9C48-2ABD403C257C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EC59967-342B-434E-BBA6-4C9AAEA8B38E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5">
            <a:extLst>
              <a:ext uri="{FF2B5EF4-FFF2-40B4-BE49-F238E27FC236}">
                <a16:creationId xmlns:a16="http://schemas.microsoft.com/office/drawing/2014/main" id="{D42C400D-1F85-4986-BECB-FA8D68F7EB87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AC4554F-5504-43BE-8196-52D96CA2F721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8F58FB4-2432-42F9-8040-62DED2CDA064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E69C3F02-88A0-4FA7-A171-925736B01BA7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8C6A0F1-BC73-4CAC-9033-634FAC8C353C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3A9F8CB-C3A9-44D8-AA72-30F3DFF312D4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5">
            <a:extLst>
              <a:ext uri="{FF2B5EF4-FFF2-40B4-BE49-F238E27FC236}">
                <a16:creationId xmlns:a16="http://schemas.microsoft.com/office/drawing/2014/main" id="{2351A314-33A3-45F2-8C47-747AEFF2164B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CD48C1B-5C94-4CE6-B22C-1698379D32B1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EF3ADD6-9754-416E-A459-F5CC2D58C57E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hlinkClick r:id="rId2"/>
            <a:extLst>
              <a:ext uri="{FF2B5EF4-FFF2-40B4-BE49-F238E27FC236}">
                <a16:creationId xmlns:a16="http://schemas.microsoft.com/office/drawing/2014/main" id="{F0F15E4A-D172-4CAB-AC82-62F43537A70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46" name="TextBox 45">
            <a:hlinkClick r:id="rId3"/>
            <a:extLst>
              <a:ext uri="{FF2B5EF4-FFF2-40B4-BE49-F238E27FC236}">
                <a16:creationId xmlns:a16="http://schemas.microsoft.com/office/drawing/2014/main" id="{B42DA839-2D7A-40F4-8CC0-20424FEEDDC4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BDE53742-A8FA-4CC0-B1DE-64A9BE0E0785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5651B54-0CF5-4F07-A8B4-C428ACCF5E8B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1497467-554B-4C3D-9314-20BA260014D8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hlinkClick r:id="rId4"/>
            <a:extLst>
              <a:ext uri="{FF2B5EF4-FFF2-40B4-BE49-F238E27FC236}">
                <a16:creationId xmlns:a16="http://schemas.microsoft.com/office/drawing/2014/main" id="{F3694CB4-96B2-49B5-A1DD-869105136521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51" name="TextBox 50">
            <a:hlinkClick r:id="rId5"/>
            <a:extLst>
              <a:ext uri="{FF2B5EF4-FFF2-40B4-BE49-F238E27FC236}">
                <a16:creationId xmlns:a16="http://schemas.microsoft.com/office/drawing/2014/main" id="{8C51FAD0-F059-44E0-854E-20AA0C3C5722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52" name="TextBox 51">
            <a:hlinkClick r:id="rId6"/>
            <a:extLst>
              <a:ext uri="{FF2B5EF4-FFF2-40B4-BE49-F238E27FC236}">
                <a16:creationId xmlns:a16="http://schemas.microsoft.com/office/drawing/2014/main" id="{9DE2D0F9-D73E-4564-99C2-EBBE16F56E3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A2CF72F-EB13-49C9-8468-69D1405A6CC5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443F78BC-0221-411C-B4DB-427103518467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88BE17A-F1D3-47A2-946C-2F214A923DFE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6" name="TextBox 55">
            <a:hlinkClick r:id="rId2"/>
            <a:extLst>
              <a:ext uri="{FF2B5EF4-FFF2-40B4-BE49-F238E27FC236}">
                <a16:creationId xmlns:a16="http://schemas.microsoft.com/office/drawing/2014/main" id="{E435E63B-9C40-48C7-A663-CBA685CA2391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57" name="TextBox 56">
            <a:hlinkClick r:id="rId3"/>
            <a:extLst>
              <a:ext uri="{FF2B5EF4-FFF2-40B4-BE49-F238E27FC236}">
                <a16:creationId xmlns:a16="http://schemas.microsoft.com/office/drawing/2014/main" id="{983987B3-BBD4-4F32-8E16-DF77D2252D31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58" name="TextBox 57">
            <a:hlinkClick r:id="rId4"/>
            <a:extLst>
              <a:ext uri="{FF2B5EF4-FFF2-40B4-BE49-F238E27FC236}">
                <a16:creationId xmlns:a16="http://schemas.microsoft.com/office/drawing/2014/main" id="{FFFE4E84-7FF2-4DBB-8BC6-1A26B3B0BBD1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59" name="TextBox 58">
            <a:hlinkClick r:id="rId5"/>
            <a:extLst>
              <a:ext uri="{FF2B5EF4-FFF2-40B4-BE49-F238E27FC236}">
                <a16:creationId xmlns:a16="http://schemas.microsoft.com/office/drawing/2014/main" id="{F4A87296-6334-463E-97DD-3BAC93624B1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60" name="TextBox 59">
            <a:hlinkClick r:id="rId6"/>
            <a:extLst>
              <a:ext uri="{FF2B5EF4-FFF2-40B4-BE49-F238E27FC236}">
                <a16:creationId xmlns:a16="http://schemas.microsoft.com/office/drawing/2014/main" id="{7B644DE9-B779-4C0C-943C-3F841771A940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F860DA54-607B-4537-93EC-394BFF8BE17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20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Akira Expanded</vt:lpstr>
      <vt:lpstr>Arial</vt:lpstr>
      <vt:lpstr>Bungee</vt:lpstr>
      <vt:lpstr>Calibri</vt:lpstr>
      <vt:lpstr>Calibri Light</vt:lpstr>
      <vt:lpstr>Pacifico</vt:lpstr>
      <vt:lpstr>Poppins ExtraBold</vt:lpstr>
      <vt:lpstr>Poppins Medium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Zaman</cp:lastModifiedBy>
  <cp:revision>24</cp:revision>
  <dcterms:created xsi:type="dcterms:W3CDTF">2024-02-18T05:14:35Z</dcterms:created>
  <dcterms:modified xsi:type="dcterms:W3CDTF">2024-09-21T12:38:58Z</dcterms:modified>
</cp:coreProperties>
</file>