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0" r:id="rId3"/>
    <p:sldId id="288" r:id="rId4"/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17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8" autoAdjust="0"/>
    <p:restoredTop sz="94660"/>
  </p:normalViewPr>
  <p:slideViewPr>
    <p:cSldViewPr snapToGrid="0">
      <p:cViewPr>
        <p:scale>
          <a:sx n="100" d="100"/>
          <a:sy n="100" d="100"/>
        </p:scale>
        <p:origin x="2664" y="1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900A6-6CA0-4AF5-A9EB-CE86D7C144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7BC4B-E53F-4910-AE53-7EE6A870B9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D07A2-D3E1-4BC7-B8CF-0D505D909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A4AB9-6086-46A4-9D46-1B323FD41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1C935-DB93-439C-B261-D9E53AF96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3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0DD83-08F9-45AA-BB28-C23002FE1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0BB21E-CFA7-4D5F-90B1-A5F3182D1E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4818F-CC62-427E-9445-39EFD4E4D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F8791-AC81-4270-B604-81ECC8DB7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A89F1-5420-405B-9C3A-B900CD11A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5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CE4C44-7879-40EE-97FF-A750E4AAA6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0E6F44-48C7-4390-A940-7033EA488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0D9D8-02E9-4802-99B0-4DB36580B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C3754-57C6-495B-88C9-C1E9510F6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72273-7200-4279-9BDB-C55DA3A4C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82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02AED0B-FD98-45E7-A7D8-04F2ED81B595}"/>
              </a:ext>
            </a:extLst>
          </p:cNvPr>
          <p:cNvSpPr/>
          <p:nvPr userDrawn="1"/>
        </p:nvSpPr>
        <p:spPr>
          <a:xfrm>
            <a:off x="101046" y="111541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07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0D575-B8E2-4CD1-A4D2-AC5C69263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86F44-CD50-4533-A858-FA7F9F10A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62FDC-07CF-4B48-8755-29E435FAB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ED22F-90E6-4415-BD1D-6B872F0B4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60F46-447A-4D7F-A490-5CFA2F329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91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C599C-81E6-41C8-9398-84DFE36A7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EA20FA-40F2-4F91-8441-5C2AE818C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BB314-C8D5-43F3-8902-9DFD3E24B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A67285-B756-4C89-9B17-EB237501C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C5CA5-1901-4F73-83AD-D336CE43C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95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0C8D4-8EC5-4F67-9312-1E90476D4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71F16-88F9-41C6-A5C2-BE1724ACB1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6FD98-DF50-4A9E-AAB3-79AB626BE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73BAA-BF5C-4A3E-9DF1-CF047283D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79FAD0-E435-4E24-840C-5C029A35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12BB9-F132-40BC-8AEE-EE00BB258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87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3F289-6D3B-4E9F-9949-80A5BAE8C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60AA8-5D4D-4B4F-A205-CD0038015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E0C27E-2095-46E4-BDAE-D221ADCC3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B65BD-7394-4137-8109-A5ADF1387D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A9576-7E06-4FC0-84CA-AF5AF8B207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A1D40E-E762-4024-8ADF-30F6C01C6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6FCD78-2BC4-4151-BFF9-56016B5D1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E30F-2F28-47B0-AB55-B60119E59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46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F9EE9-FD7F-4A77-9922-E3E1A0688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ED3DE6-E425-4990-8195-20C211BDD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8D44F3-9511-40E1-A159-02C835B1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0FC32C-13D4-4626-B705-804A9046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2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65B597-3F49-4787-9851-4093247BA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430A77-8C4A-4F4D-891E-0DB5E1039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15209F-B4C4-46A8-81FA-415718DA5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3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7910C-1894-42D5-8BB2-106AD68C2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62593-F94A-4732-9294-2AB6D6DFB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076CF3-44EF-47D4-B8AD-A5006D585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A9051-C2FA-4855-ABBE-7A1B64D7F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F88796-C494-4589-BE25-4C1C6AF8E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4C68A-6333-4233-B467-DC260D13B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4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C43E7-6C32-49B7-9D72-14F5FCD61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D662F9-55A8-4D94-86E3-686550D07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89C7AB-1EEC-42D3-8EC6-77110658E3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EF2CE9-928E-4BB8-8F93-BE2B01C80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1CDAC-6092-4476-A4FB-BBD5D851A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236CE-7CC0-4E0D-89D5-EE9AE5C61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176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7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668795-4CDF-41D6-8AF4-FA3CF142A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87C6B0-0AD3-4CEA-A49B-EE09A4BB8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3615A-C9B7-46F0-AAA8-0D699367F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71981-A08A-43CB-91AC-1ECC4B3FC67A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0233A-8A1F-4F90-864E-B53ADC0643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17653-541B-48D5-82F2-D9B01B6CB3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8DD3F-D010-475D-8CE5-3DC2D6E8A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61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518457C-E226-4F78-8270-5966660854EC}"/>
              </a:ext>
            </a:extLst>
          </p:cNvPr>
          <p:cNvSpPr/>
          <p:nvPr/>
        </p:nvSpPr>
        <p:spPr>
          <a:xfrm>
            <a:off x="-109914" y="3406883"/>
            <a:ext cx="12412131" cy="12411184"/>
          </a:xfrm>
          <a:custGeom>
            <a:avLst/>
            <a:gdLst/>
            <a:ahLst/>
            <a:cxnLst/>
            <a:rect l="l" t="t" r="r" b="b"/>
            <a:pathLst>
              <a:path w="12412131" h="12411184">
                <a:moveTo>
                  <a:pt x="6794733" y="12123439"/>
                </a:moveTo>
                <a:lnTo>
                  <a:pt x="6683277" y="12133542"/>
                </a:lnTo>
                <a:lnTo>
                  <a:pt x="6726424" y="12238424"/>
                </a:lnTo>
                <a:cubicBezTo>
                  <a:pt x="6728703" y="12242511"/>
                  <a:pt x="6730993" y="12245405"/>
                  <a:pt x="6733294" y="12247106"/>
                </a:cubicBezTo>
                <a:cubicBezTo>
                  <a:pt x="6735595" y="12248806"/>
                  <a:pt x="6738166" y="12249526"/>
                  <a:pt x="6741005" y="12249270"/>
                </a:cubicBezTo>
                <a:lnTo>
                  <a:pt x="6758753" y="12247660"/>
                </a:lnTo>
                <a:cubicBezTo>
                  <a:pt x="6761593" y="12247403"/>
                  <a:pt x="6763992" y="12246231"/>
                  <a:pt x="6765950" y="12244145"/>
                </a:cubicBezTo>
                <a:cubicBezTo>
                  <a:pt x="6767908" y="12242059"/>
                  <a:pt x="6769641" y="12238800"/>
                  <a:pt x="6771148" y="12234369"/>
                </a:cubicBezTo>
                <a:close/>
                <a:moveTo>
                  <a:pt x="7808527" y="11951381"/>
                </a:moveTo>
                <a:lnTo>
                  <a:pt x="7746641" y="11968290"/>
                </a:lnTo>
                <a:cubicBezTo>
                  <a:pt x="7733348" y="11971922"/>
                  <a:pt x="7725577" y="11977740"/>
                  <a:pt x="7723330" y="11985744"/>
                </a:cubicBezTo>
                <a:cubicBezTo>
                  <a:pt x="7721083" y="11993747"/>
                  <a:pt x="7721150" y="12002103"/>
                  <a:pt x="7723530" y="12010813"/>
                </a:cubicBezTo>
                <a:lnTo>
                  <a:pt x="7733487" y="12047256"/>
                </a:lnTo>
                <a:cubicBezTo>
                  <a:pt x="7735867" y="12055966"/>
                  <a:pt x="7740060" y="12063196"/>
                  <a:pt x="7746064" y="12068944"/>
                </a:cubicBezTo>
                <a:cubicBezTo>
                  <a:pt x="7752068" y="12074693"/>
                  <a:pt x="7761718" y="12075752"/>
                  <a:pt x="7775011" y="12072120"/>
                </a:cubicBezTo>
                <a:lnTo>
                  <a:pt x="7836897" y="12055210"/>
                </a:lnTo>
                <a:close/>
                <a:moveTo>
                  <a:pt x="6394002" y="11895576"/>
                </a:moveTo>
                <a:cubicBezTo>
                  <a:pt x="6403030" y="11895505"/>
                  <a:pt x="6409580" y="11897472"/>
                  <a:pt x="6413651" y="11901480"/>
                </a:cubicBezTo>
                <a:cubicBezTo>
                  <a:pt x="6417722" y="11905487"/>
                  <a:pt x="6419794" y="11912005"/>
                  <a:pt x="6419865" y="11921034"/>
                </a:cubicBezTo>
                <a:lnTo>
                  <a:pt x="6420533" y="12005858"/>
                </a:lnTo>
                <a:cubicBezTo>
                  <a:pt x="6420604" y="12014886"/>
                  <a:pt x="6418636" y="12021436"/>
                  <a:pt x="6414629" y="12025506"/>
                </a:cubicBezTo>
                <a:cubicBezTo>
                  <a:pt x="6410622" y="12029578"/>
                  <a:pt x="6404103" y="12031649"/>
                  <a:pt x="6395074" y="12031720"/>
                </a:cubicBezTo>
                <a:lnTo>
                  <a:pt x="6324508" y="12032276"/>
                </a:lnTo>
                <a:lnTo>
                  <a:pt x="6326395" y="12271776"/>
                </a:lnTo>
                <a:lnTo>
                  <a:pt x="6396962" y="12271220"/>
                </a:lnTo>
                <a:cubicBezTo>
                  <a:pt x="6405990" y="12271148"/>
                  <a:pt x="6412541" y="12273117"/>
                  <a:pt x="6416612" y="12277125"/>
                </a:cubicBezTo>
                <a:cubicBezTo>
                  <a:pt x="6420683" y="12281132"/>
                  <a:pt x="6422754" y="12287650"/>
                  <a:pt x="6422825" y="12296678"/>
                </a:cubicBezTo>
                <a:lnTo>
                  <a:pt x="6423504" y="12382926"/>
                </a:lnTo>
                <a:cubicBezTo>
                  <a:pt x="6423576" y="12391956"/>
                  <a:pt x="6421607" y="12398506"/>
                  <a:pt x="6417600" y="12402576"/>
                </a:cubicBezTo>
                <a:cubicBezTo>
                  <a:pt x="6413593" y="12406648"/>
                  <a:pt x="6407075" y="12408719"/>
                  <a:pt x="6398046" y="12408790"/>
                </a:cubicBezTo>
                <a:lnTo>
                  <a:pt x="6094395" y="12411183"/>
                </a:lnTo>
                <a:cubicBezTo>
                  <a:pt x="6085366" y="12411254"/>
                  <a:pt x="6078817" y="12409286"/>
                  <a:pt x="6074745" y="12405279"/>
                </a:cubicBezTo>
                <a:cubicBezTo>
                  <a:pt x="6070674" y="12401271"/>
                  <a:pt x="6068602" y="12394754"/>
                  <a:pt x="6068531" y="12385724"/>
                </a:cubicBezTo>
                <a:lnTo>
                  <a:pt x="6067853" y="12299476"/>
                </a:lnTo>
                <a:cubicBezTo>
                  <a:pt x="6067781" y="12290447"/>
                  <a:pt x="6069749" y="12283898"/>
                  <a:pt x="6073757" y="12279826"/>
                </a:cubicBezTo>
                <a:cubicBezTo>
                  <a:pt x="6077764" y="12275755"/>
                  <a:pt x="6084283" y="12273684"/>
                  <a:pt x="6093311" y="12273613"/>
                </a:cubicBezTo>
                <a:lnTo>
                  <a:pt x="6162452" y="12273068"/>
                </a:lnTo>
                <a:lnTo>
                  <a:pt x="6160565" y="12033568"/>
                </a:lnTo>
                <a:lnTo>
                  <a:pt x="6091424" y="12034113"/>
                </a:lnTo>
                <a:cubicBezTo>
                  <a:pt x="6082395" y="12034184"/>
                  <a:pt x="6075846" y="12032216"/>
                  <a:pt x="6071774" y="12028209"/>
                </a:cubicBezTo>
                <a:cubicBezTo>
                  <a:pt x="6067702" y="12024202"/>
                  <a:pt x="6065631" y="12017684"/>
                  <a:pt x="6065561" y="12008654"/>
                </a:cubicBezTo>
                <a:lnTo>
                  <a:pt x="6064892" y="11923831"/>
                </a:lnTo>
                <a:cubicBezTo>
                  <a:pt x="6064821" y="11914803"/>
                  <a:pt x="6066789" y="11908253"/>
                  <a:pt x="6070796" y="11904182"/>
                </a:cubicBezTo>
                <a:cubicBezTo>
                  <a:pt x="6074803" y="11900111"/>
                  <a:pt x="6081322" y="11898040"/>
                  <a:pt x="6090350" y="11897969"/>
                </a:cubicBezTo>
                <a:close/>
                <a:moveTo>
                  <a:pt x="5564720" y="11864693"/>
                </a:moveTo>
                <a:lnTo>
                  <a:pt x="5671330" y="11872868"/>
                </a:lnTo>
                <a:cubicBezTo>
                  <a:pt x="5680331" y="11873559"/>
                  <a:pt x="5686692" y="11876071"/>
                  <a:pt x="5690410" y="11880408"/>
                </a:cubicBezTo>
                <a:cubicBezTo>
                  <a:pt x="5694129" y="11884744"/>
                  <a:pt x="5695643" y="11891415"/>
                  <a:pt x="5694953" y="11900416"/>
                </a:cubicBezTo>
                <a:lnTo>
                  <a:pt x="5688250" y="11987837"/>
                </a:lnTo>
                <a:lnTo>
                  <a:pt x="5798502" y="12144278"/>
                </a:lnTo>
                <a:lnTo>
                  <a:pt x="5816488" y="11909737"/>
                </a:lnTo>
                <a:cubicBezTo>
                  <a:pt x="5817178" y="11900734"/>
                  <a:pt x="5819692" y="11894374"/>
                  <a:pt x="5824029" y="11890655"/>
                </a:cubicBezTo>
                <a:cubicBezTo>
                  <a:pt x="5828364" y="11886937"/>
                  <a:pt x="5835034" y="11885422"/>
                  <a:pt x="5844036" y="11886113"/>
                </a:cubicBezTo>
                <a:lnTo>
                  <a:pt x="5950645" y="11894289"/>
                </a:lnTo>
                <a:cubicBezTo>
                  <a:pt x="5959649" y="11894978"/>
                  <a:pt x="5966010" y="11897492"/>
                  <a:pt x="5969727" y="11901828"/>
                </a:cubicBezTo>
                <a:cubicBezTo>
                  <a:pt x="5973446" y="11906165"/>
                  <a:pt x="5974961" y="11912834"/>
                  <a:pt x="5974270" y="11921837"/>
                </a:cubicBezTo>
                <a:lnTo>
                  <a:pt x="5938952" y="12382392"/>
                </a:lnTo>
                <a:cubicBezTo>
                  <a:pt x="5938262" y="12391395"/>
                  <a:pt x="5935748" y="12397755"/>
                  <a:pt x="5931411" y="12401473"/>
                </a:cubicBezTo>
                <a:cubicBezTo>
                  <a:pt x="5927075" y="12405193"/>
                  <a:pt x="5920406" y="12406706"/>
                  <a:pt x="5911402" y="12406016"/>
                </a:cubicBezTo>
                <a:lnTo>
                  <a:pt x="5837488" y="12400347"/>
                </a:lnTo>
                <a:cubicBezTo>
                  <a:pt x="5828484" y="12399657"/>
                  <a:pt x="5820894" y="12397645"/>
                  <a:pt x="5814715" y="12394312"/>
                </a:cubicBezTo>
                <a:cubicBezTo>
                  <a:pt x="5808537" y="12390978"/>
                  <a:pt x="5802640" y="12385522"/>
                  <a:pt x="5797026" y="12377942"/>
                </a:cubicBezTo>
                <a:lnTo>
                  <a:pt x="5671244" y="12209586"/>
                </a:lnTo>
                <a:lnTo>
                  <a:pt x="5659634" y="12360972"/>
                </a:lnTo>
                <a:cubicBezTo>
                  <a:pt x="5658944" y="12369974"/>
                  <a:pt x="5656431" y="12376335"/>
                  <a:pt x="5652094" y="12380053"/>
                </a:cubicBezTo>
                <a:cubicBezTo>
                  <a:pt x="5647758" y="12383772"/>
                  <a:pt x="5641088" y="12385287"/>
                  <a:pt x="5632088" y="12384596"/>
                </a:cubicBezTo>
                <a:lnTo>
                  <a:pt x="5525477" y="12376420"/>
                </a:lnTo>
                <a:cubicBezTo>
                  <a:pt x="5516474" y="12375730"/>
                  <a:pt x="5510113" y="12373217"/>
                  <a:pt x="5506394" y="12368880"/>
                </a:cubicBezTo>
                <a:cubicBezTo>
                  <a:pt x="5502676" y="12364544"/>
                  <a:pt x="5501162" y="12357875"/>
                  <a:pt x="5501853" y="12348872"/>
                </a:cubicBezTo>
                <a:lnTo>
                  <a:pt x="5537170" y="11888317"/>
                </a:lnTo>
                <a:cubicBezTo>
                  <a:pt x="5537861" y="11879314"/>
                  <a:pt x="5540374" y="11872954"/>
                  <a:pt x="5544711" y="11869235"/>
                </a:cubicBezTo>
                <a:cubicBezTo>
                  <a:pt x="5549048" y="11865516"/>
                  <a:pt x="5555716" y="11864002"/>
                  <a:pt x="5564720" y="11864693"/>
                </a:cubicBezTo>
                <a:close/>
                <a:moveTo>
                  <a:pt x="6908709" y="11856873"/>
                </a:moveTo>
                <a:cubicBezTo>
                  <a:pt x="6917702" y="11856057"/>
                  <a:pt x="6924391" y="11857479"/>
                  <a:pt x="6928779" y="11861137"/>
                </a:cubicBezTo>
                <a:cubicBezTo>
                  <a:pt x="6933166" y="11864795"/>
                  <a:pt x="6935767" y="11871120"/>
                  <a:pt x="6936582" y="11880113"/>
                </a:cubicBezTo>
                <a:lnTo>
                  <a:pt x="6953570" y="12067528"/>
                </a:lnTo>
                <a:cubicBezTo>
                  <a:pt x="6954857" y="12081727"/>
                  <a:pt x="6954089" y="12098259"/>
                  <a:pt x="6951266" y="12117124"/>
                </a:cubicBezTo>
                <a:cubicBezTo>
                  <a:pt x="6948443" y="12135989"/>
                  <a:pt x="6943414" y="12158155"/>
                  <a:pt x="6936179" y="12183624"/>
                </a:cubicBezTo>
                <a:lnTo>
                  <a:pt x="6889024" y="12350371"/>
                </a:lnTo>
                <a:cubicBezTo>
                  <a:pt x="6886913" y="12358674"/>
                  <a:pt x="6883072" y="12364987"/>
                  <a:pt x="6877499" y="12369310"/>
                </a:cubicBezTo>
                <a:cubicBezTo>
                  <a:pt x="6871926" y="12373632"/>
                  <a:pt x="6864407" y="12376222"/>
                  <a:pt x="6854941" y="12377080"/>
                </a:cubicBezTo>
                <a:lnTo>
                  <a:pt x="6663976" y="12394390"/>
                </a:lnTo>
                <a:cubicBezTo>
                  <a:pt x="6654984" y="12395205"/>
                  <a:pt x="6647358" y="12393987"/>
                  <a:pt x="6641099" y="12390736"/>
                </a:cubicBezTo>
                <a:cubicBezTo>
                  <a:pt x="6634840" y="12387487"/>
                  <a:pt x="6629926" y="12381968"/>
                  <a:pt x="6626357" y="12374179"/>
                </a:cubicBezTo>
                <a:lnTo>
                  <a:pt x="6549988" y="12218628"/>
                </a:lnTo>
                <a:cubicBezTo>
                  <a:pt x="6538292" y="12194876"/>
                  <a:pt x="6529360" y="12173975"/>
                  <a:pt x="6523190" y="12155925"/>
                </a:cubicBezTo>
                <a:cubicBezTo>
                  <a:pt x="6517021" y="12137875"/>
                  <a:pt x="6513293" y="12121751"/>
                  <a:pt x="6512006" y="12107553"/>
                </a:cubicBezTo>
                <a:lnTo>
                  <a:pt x="6495019" y="11920136"/>
                </a:lnTo>
                <a:cubicBezTo>
                  <a:pt x="6494204" y="11911144"/>
                  <a:pt x="6495625" y="11904455"/>
                  <a:pt x="6499284" y="11900066"/>
                </a:cubicBezTo>
                <a:cubicBezTo>
                  <a:pt x="6502941" y="11895679"/>
                  <a:pt x="6509267" y="11893078"/>
                  <a:pt x="6518259" y="11892263"/>
                </a:cubicBezTo>
                <a:lnTo>
                  <a:pt x="6625456" y="11882547"/>
                </a:lnTo>
                <a:cubicBezTo>
                  <a:pt x="6634921" y="11881688"/>
                  <a:pt x="6642084" y="11883067"/>
                  <a:pt x="6646945" y="11886682"/>
                </a:cubicBezTo>
                <a:cubicBezTo>
                  <a:pt x="6651806" y="11890298"/>
                  <a:pt x="6654643" y="11896601"/>
                  <a:pt x="6655458" y="11905594"/>
                </a:cubicBezTo>
                <a:lnTo>
                  <a:pt x="6664467" y="12004981"/>
                </a:lnTo>
                <a:lnTo>
                  <a:pt x="6790121" y="11993592"/>
                </a:lnTo>
                <a:lnTo>
                  <a:pt x="6781112" y="11894205"/>
                </a:lnTo>
                <a:cubicBezTo>
                  <a:pt x="6780297" y="11885213"/>
                  <a:pt x="6781719" y="11878522"/>
                  <a:pt x="6785377" y="11874135"/>
                </a:cubicBezTo>
                <a:cubicBezTo>
                  <a:pt x="6789035" y="11869747"/>
                  <a:pt x="6795360" y="11867146"/>
                  <a:pt x="6804353" y="11866331"/>
                </a:cubicBezTo>
                <a:close/>
                <a:moveTo>
                  <a:pt x="4714074" y="11838906"/>
                </a:moveTo>
                <a:cubicBezTo>
                  <a:pt x="4703031" y="11836054"/>
                  <a:pt x="4694151" y="11836706"/>
                  <a:pt x="4687434" y="11840862"/>
                </a:cubicBezTo>
                <a:cubicBezTo>
                  <a:pt x="4680717" y="11845017"/>
                  <a:pt x="4675875" y="11852846"/>
                  <a:pt x="4672904" y="11864349"/>
                </a:cubicBezTo>
                <a:lnTo>
                  <a:pt x="4629602" y="12032064"/>
                </a:lnTo>
                <a:cubicBezTo>
                  <a:pt x="4626632" y="12043568"/>
                  <a:pt x="4627109" y="12052648"/>
                  <a:pt x="4631033" y="12059306"/>
                </a:cubicBezTo>
                <a:cubicBezTo>
                  <a:pt x="4634960" y="12065963"/>
                  <a:pt x="4642445" y="12070718"/>
                  <a:pt x="4653488" y="12073569"/>
                </a:cubicBezTo>
                <a:lnTo>
                  <a:pt x="4735619" y="12094774"/>
                </a:lnTo>
                <a:lnTo>
                  <a:pt x="4796207" y="11860112"/>
                </a:lnTo>
                <a:close/>
                <a:moveTo>
                  <a:pt x="5093218" y="11790995"/>
                </a:moveTo>
                <a:lnTo>
                  <a:pt x="5419516" y="11845074"/>
                </a:lnTo>
                <a:cubicBezTo>
                  <a:pt x="5428424" y="11846551"/>
                  <a:pt x="5434540" y="11849611"/>
                  <a:pt x="5437863" y="11854256"/>
                </a:cubicBezTo>
                <a:cubicBezTo>
                  <a:pt x="5441190" y="11858903"/>
                  <a:pt x="5442113" y="11865679"/>
                  <a:pt x="5440637" y="11874587"/>
                </a:cubicBezTo>
                <a:lnTo>
                  <a:pt x="5365113" y="12330277"/>
                </a:lnTo>
                <a:cubicBezTo>
                  <a:pt x="5363636" y="12339185"/>
                  <a:pt x="5360575" y="12345301"/>
                  <a:pt x="5355929" y="12348625"/>
                </a:cubicBezTo>
                <a:cubicBezTo>
                  <a:pt x="5351285" y="12351950"/>
                  <a:pt x="5344508" y="12352874"/>
                  <a:pt x="5335601" y="12351398"/>
                </a:cubicBezTo>
                <a:lnTo>
                  <a:pt x="5009304" y="12297319"/>
                </a:lnTo>
                <a:cubicBezTo>
                  <a:pt x="5000396" y="12295842"/>
                  <a:pt x="4994278" y="12292782"/>
                  <a:pt x="4990956" y="12288137"/>
                </a:cubicBezTo>
                <a:cubicBezTo>
                  <a:pt x="4987629" y="12283491"/>
                  <a:pt x="4986706" y="12276714"/>
                  <a:pt x="4988181" y="12267807"/>
                </a:cubicBezTo>
                <a:lnTo>
                  <a:pt x="5001818" y="12185529"/>
                </a:lnTo>
                <a:cubicBezTo>
                  <a:pt x="5003298" y="12176622"/>
                  <a:pt x="5006357" y="12170506"/>
                  <a:pt x="5011002" y="12167181"/>
                </a:cubicBezTo>
                <a:cubicBezTo>
                  <a:pt x="5015647" y="12163857"/>
                  <a:pt x="5022422" y="12162933"/>
                  <a:pt x="5031330" y="12164410"/>
                </a:cubicBezTo>
                <a:lnTo>
                  <a:pt x="5225420" y="12196576"/>
                </a:lnTo>
                <a:lnTo>
                  <a:pt x="5234396" y="12142428"/>
                </a:lnTo>
                <a:lnTo>
                  <a:pt x="5097266" y="12119701"/>
                </a:lnTo>
                <a:cubicBezTo>
                  <a:pt x="5088360" y="12118225"/>
                  <a:pt x="5082242" y="12115164"/>
                  <a:pt x="5078918" y="12110519"/>
                </a:cubicBezTo>
                <a:cubicBezTo>
                  <a:pt x="5075594" y="12105874"/>
                  <a:pt x="5074671" y="12099097"/>
                  <a:pt x="5076147" y="12090190"/>
                </a:cubicBezTo>
                <a:lnTo>
                  <a:pt x="5088618" y="12014944"/>
                </a:lnTo>
                <a:cubicBezTo>
                  <a:pt x="5090093" y="12006037"/>
                  <a:pt x="5093154" y="11999921"/>
                  <a:pt x="5097799" y="11996595"/>
                </a:cubicBezTo>
                <a:cubicBezTo>
                  <a:pt x="5102445" y="11993271"/>
                  <a:pt x="5109222" y="11992347"/>
                  <a:pt x="5118129" y="11993823"/>
                </a:cubicBezTo>
                <a:lnTo>
                  <a:pt x="5255259" y="12016551"/>
                </a:lnTo>
                <a:lnTo>
                  <a:pt x="5265282" y="11956073"/>
                </a:lnTo>
                <a:lnTo>
                  <a:pt x="5071192" y="11923906"/>
                </a:lnTo>
                <a:cubicBezTo>
                  <a:pt x="5062283" y="11922429"/>
                  <a:pt x="5056167" y="11919369"/>
                  <a:pt x="5052841" y="11914722"/>
                </a:cubicBezTo>
                <a:cubicBezTo>
                  <a:pt x="5049519" y="11910077"/>
                  <a:pt x="5048595" y="11903301"/>
                  <a:pt x="5050070" y="11894393"/>
                </a:cubicBezTo>
                <a:lnTo>
                  <a:pt x="5063706" y="11812116"/>
                </a:lnTo>
                <a:cubicBezTo>
                  <a:pt x="5065182" y="11803208"/>
                  <a:pt x="5068245" y="11797092"/>
                  <a:pt x="5072890" y="11793768"/>
                </a:cubicBezTo>
                <a:cubicBezTo>
                  <a:pt x="5077535" y="11790443"/>
                  <a:pt x="5084311" y="11789520"/>
                  <a:pt x="5093218" y="11790995"/>
                </a:cubicBezTo>
                <a:close/>
                <a:moveTo>
                  <a:pt x="7392139" y="11775496"/>
                </a:moveTo>
                <a:cubicBezTo>
                  <a:pt x="7401023" y="11773880"/>
                  <a:pt x="7407812" y="11774697"/>
                  <a:pt x="7412510" y="11777948"/>
                </a:cubicBezTo>
                <a:cubicBezTo>
                  <a:pt x="7417207" y="11781199"/>
                  <a:pt x="7420363" y="11787266"/>
                  <a:pt x="7421980" y="11796149"/>
                </a:cubicBezTo>
                <a:lnTo>
                  <a:pt x="7504654" y="12250598"/>
                </a:lnTo>
                <a:cubicBezTo>
                  <a:pt x="7506270" y="12259482"/>
                  <a:pt x="7505452" y="12266271"/>
                  <a:pt x="7502201" y="12270968"/>
                </a:cubicBezTo>
                <a:cubicBezTo>
                  <a:pt x="7498950" y="12275666"/>
                  <a:pt x="7492883" y="12278822"/>
                  <a:pt x="7484000" y="12280439"/>
                </a:cubicBezTo>
                <a:lnTo>
                  <a:pt x="7375296" y="12300214"/>
                </a:lnTo>
                <a:cubicBezTo>
                  <a:pt x="7366413" y="12301829"/>
                  <a:pt x="7359623" y="12301012"/>
                  <a:pt x="7354926" y="12297761"/>
                </a:cubicBezTo>
                <a:cubicBezTo>
                  <a:pt x="7350229" y="12294510"/>
                  <a:pt x="7347073" y="12288443"/>
                  <a:pt x="7345456" y="12279560"/>
                </a:cubicBezTo>
                <a:lnTo>
                  <a:pt x="7282303" y="11932411"/>
                </a:lnTo>
                <a:lnTo>
                  <a:pt x="7186223" y="11949890"/>
                </a:lnTo>
                <a:lnTo>
                  <a:pt x="7206892" y="12063503"/>
                </a:lnTo>
                <a:cubicBezTo>
                  <a:pt x="7208508" y="12072386"/>
                  <a:pt x="7207690" y="12079176"/>
                  <a:pt x="7204439" y="12083873"/>
                </a:cubicBezTo>
                <a:cubicBezTo>
                  <a:pt x="7201188" y="12088570"/>
                  <a:pt x="7195121" y="12091727"/>
                  <a:pt x="7186238" y="12093343"/>
                </a:cubicBezTo>
                <a:lnTo>
                  <a:pt x="7084548" y="12111842"/>
                </a:lnTo>
                <a:cubicBezTo>
                  <a:pt x="7075665" y="12113458"/>
                  <a:pt x="7068874" y="12112641"/>
                  <a:pt x="7064178" y="12109390"/>
                </a:cubicBezTo>
                <a:cubicBezTo>
                  <a:pt x="7059480" y="12106139"/>
                  <a:pt x="7056323" y="12100072"/>
                  <a:pt x="7054708" y="12091188"/>
                </a:cubicBezTo>
                <a:lnTo>
                  <a:pt x="7014519" y="11870276"/>
                </a:lnTo>
                <a:cubicBezTo>
                  <a:pt x="7012903" y="11861392"/>
                  <a:pt x="7013720" y="11854603"/>
                  <a:pt x="7016971" y="11849906"/>
                </a:cubicBezTo>
                <a:cubicBezTo>
                  <a:pt x="7020223" y="11845208"/>
                  <a:pt x="7026290" y="11842051"/>
                  <a:pt x="7035173" y="11840435"/>
                </a:cubicBezTo>
                <a:close/>
                <a:moveTo>
                  <a:pt x="4651748" y="11692875"/>
                </a:moveTo>
                <a:cubicBezTo>
                  <a:pt x="4674571" y="11692633"/>
                  <a:pt x="4700362" y="11696224"/>
                  <a:pt x="4729119" y="11703649"/>
                </a:cubicBezTo>
                <a:lnTo>
                  <a:pt x="4961712" y="11763703"/>
                </a:lnTo>
                <a:cubicBezTo>
                  <a:pt x="4970454" y="11765959"/>
                  <a:pt x="4976277" y="11769549"/>
                  <a:pt x="4979179" y="11774469"/>
                </a:cubicBezTo>
                <a:cubicBezTo>
                  <a:pt x="4982080" y="11779390"/>
                  <a:pt x="4982399" y="11786222"/>
                  <a:pt x="4980145" y="11794964"/>
                </a:cubicBezTo>
                <a:lnTo>
                  <a:pt x="4864671" y="12242205"/>
                </a:lnTo>
                <a:cubicBezTo>
                  <a:pt x="4862413" y="12250947"/>
                  <a:pt x="4858824" y="12256769"/>
                  <a:pt x="4853904" y="12259670"/>
                </a:cubicBezTo>
                <a:cubicBezTo>
                  <a:pt x="4848982" y="12262571"/>
                  <a:pt x="4842152" y="12262893"/>
                  <a:pt x="4833408" y="12260636"/>
                </a:cubicBezTo>
                <a:lnTo>
                  <a:pt x="4600817" y="12200583"/>
                </a:lnTo>
                <a:cubicBezTo>
                  <a:pt x="4543301" y="12185733"/>
                  <a:pt x="4503593" y="12163212"/>
                  <a:pt x="4481696" y="12133017"/>
                </a:cubicBezTo>
                <a:cubicBezTo>
                  <a:pt x="4459799" y="12102824"/>
                  <a:pt x="4455026" y="12063801"/>
                  <a:pt x="4467382" y="12015948"/>
                </a:cubicBezTo>
                <a:lnTo>
                  <a:pt x="4522981" y="11800610"/>
                </a:lnTo>
                <a:cubicBezTo>
                  <a:pt x="4535337" y="11752757"/>
                  <a:pt x="4558403" y="11720922"/>
                  <a:pt x="4592180" y="11705103"/>
                </a:cubicBezTo>
                <a:cubicBezTo>
                  <a:pt x="4609068" y="11697194"/>
                  <a:pt x="4628924" y="11693118"/>
                  <a:pt x="4651748" y="11692875"/>
                </a:cubicBezTo>
                <a:close/>
                <a:moveTo>
                  <a:pt x="7866715" y="11653202"/>
                </a:moveTo>
                <a:cubicBezTo>
                  <a:pt x="7875425" y="11650822"/>
                  <a:pt x="7882261" y="11651049"/>
                  <a:pt x="7887222" y="11653880"/>
                </a:cubicBezTo>
                <a:cubicBezTo>
                  <a:pt x="7892183" y="11656713"/>
                  <a:pt x="7895854" y="11662483"/>
                  <a:pt x="7898233" y="11671193"/>
                </a:cubicBezTo>
                <a:lnTo>
                  <a:pt x="8019980" y="12116767"/>
                </a:lnTo>
                <a:cubicBezTo>
                  <a:pt x="8022359" y="12125476"/>
                  <a:pt x="8022134" y="12132312"/>
                  <a:pt x="8019302" y="12137273"/>
                </a:cubicBezTo>
                <a:cubicBezTo>
                  <a:pt x="8016470" y="12142234"/>
                  <a:pt x="8010699" y="12145905"/>
                  <a:pt x="8001990" y="12148285"/>
                </a:cubicBezTo>
                <a:lnTo>
                  <a:pt x="7791580" y="12205776"/>
                </a:lnTo>
                <a:cubicBezTo>
                  <a:pt x="7729236" y="12222811"/>
                  <a:pt x="7683222" y="12222082"/>
                  <a:pt x="7653538" y="12203591"/>
                </a:cubicBezTo>
                <a:cubicBezTo>
                  <a:pt x="7623853" y="12185099"/>
                  <a:pt x="7603563" y="12155912"/>
                  <a:pt x="7592666" y="12116031"/>
                </a:cubicBezTo>
                <a:lnTo>
                  <a:pt x="7568617" y="12028017"/>
                </a:lnTo>
                <a:cubicBezTo>
                  <a:pt x="7557720" y="11988134"/>
                  <a:pt x="7560350" y="11952685"/>
                  <a:pt x="7576507" y="11921669"/>
                </a:cubicBezTo>
                <a:cubicBezTo>
                  <a:pt x="7592663" y="11890652"/>
                  <a:pt x="7631914" y="11866627"/>
                  <a:pt x="7694257" y="11849592"/>
                </a:cubicBezTo>
                <a:lnTo>
                  <a:pt x="7773333" y="11827986"/>
                </a:lnTo>
                <a:lnTo>
                  <a:pt x="7742145" y="11713842"/>
                </a:lnTo>
                <a:cubicBezTo>
                  <a:pt x="7739765" y="11705132"/>
                  <a:pt x="7739991" y="11698296"/>
                  <a:pt x="7742823" y="11693335"/>
                </a:cubicBezTo>
                <a:cubicBezTo>
                  <a:pt x="7745655" y="11688375"/>
                  <a:pt x="7751425" y="11684704"/>
                  <a:pt x="7760135" y="11682324"/>
                </a:cubicBezTo>
                <a:close/>
                <a:moveTo>
                  <a:pt x="4071497" y="11490304"/>
                </a:moveTo>
                <a:cubicBezTo>
                  <a:pt x="4076725" y="11487996"/>
                  <a:pt x="4083545" y="11488474"/>
                  <a:pt x="4091965" y="11491736"/>
                </a:cubicBezTo>
                <a:lnTo>
                  <a:pt x="4199644" y="11533452"/>
                </a:lnTo>
                <a:cubicBezTo>
                  <a:pt x="4208062" y="11536714"/>
                  <a:pt x="4213426" y="11540957"/>
                  <a:pt x="4215734" y="11546183"/>
                </a:cubicBezTo>
                <a:cubicBezTo>
                  <a:pt x="4218041" y="11551409"/>
                  <a:pt x="4217564" y="11558231"/>
                  <a:pt x="4214301" y="11566651"/>
                </a:cubicBezTo>
                <a:lnTo>
                  <a:pt x="4087865" y="11893009"/>
                </a:lnTo>
                <a:lnTo>
                  <a:pt x="4185573" y="11930863"/>
                </a:lnTo>
                <a:cubicBezTo>
                  <a:pt x="4193992" y="11934125"/>
                  <a:pt x="4199355" y="11938369"/>
                  <a:pt x="4201663" y="11943594"/>
                </a:cubicBezTo>
                <a:cubicBezTo>
                  <a:pt x="4203970" y="11948820"/>
                  <a:pt x="4203493" y="11955642"/>
                  <a:pt x="4200231" y="11964061"/>
                </a:cubicBezTo>
                <a:lnTo>
                  <a:pt x="4169072" y="12044488"/>
                </a:lnTo>
                <a:cubicBezTo>
                  <a:pt x="4165811" y="12052907"/>
                  <a:pt x="4161567" y="12058271"/>
                  <a:pt x="4156341" y="12060579"/>
                </a:cubicBezTo>
                <a:cubicBezTo>
                  <a:pt x="4151115" y="12062886"/>
                  <a:pt x="4144292" y="12062408"/>
                  <a:pt x="4135873" y="12059146"/>
                </a:cubicBezTo>
                <a:lnTo>
                  <a:pt x="3784922" y="11923181"/>
                </a:lnTo>
                <a:cubicBezTo>
                  <a:pt x="3776503" y="11919920"/>
                  <a:pt x="3771139" y="11915676"/>
                  <a:pt x="3768832" y="11910451"/>
                </a:cubicBezTo>
                <a:cubicBezTo>
                  <a:pt x="3766525" y="11905224"/>
                  <a:pt x="3767002" y="11898403"/>
                  <a:pt x="3770264" y="11889982"/>
                </a:cubicBezTo>
                <a:lnTo>
                  <a:pt x="3801422" y="11809557"/>
                </a:lnTo>
                <a:cubicBezTo>
                  <a:pt x="3804685" y="11801136"/>
                  <a:pt x="3808929" y="11795774"/>
                  <a:pt x="3814154" y="11793466"/>
                </a:cubicBezTo>
                <a:cubicBezTo>
                  <a:pt x="3819380" y="11791159"/>
                  <a:pt x="3826202" y="11791636"/>
                  <a:pt x="3834622" y="11794898"/>
                </a:cubicBezTo>
                <a:lnTo>
                  <a:pt x="3932330" y="11832752"/>
                </a:lnTo>
                <a:lnTo>
                  <a:pt x="4058766" y="11506394"/>
                </a:lnTo>
                <a:cubicBezTo>
                  <a:pt x="4062029" y="11497975"/>
                  <a:pt x="4066273" y="11492611"/>
                  <a:pt x="4071497" y="11490304"/>
                </a:cubicBezTo>
                <a:close/>
                <a:moveTo>
                  <a:pt x="8388016" y="11474299"/>
                </a:moveTo>
                <a:cubicBezTo>
                  <a:pt x="8393210" y="11476677"/>
                  <a:pt x="8397381" y="11482097"/>
                  <a:pt x="8400529" y="11490560"/>
                </a:cubicBezTo>
                <a:lnTo>
                  <a:pt x="8427122" y="11562045"/>
                </a:lnTo>
                <a:cubicBezTo>
                  <a:pt x="8434743" y="11582533"/>
                  <a:pt x="8438678" y="11598563"/>
                  <a:pt x="8438926" y="11610132"/>
                </a:cubicBezTo>
                <a:cubicBezTo>
                  <a:pt x="8439173" y="11621701"/>
                  <a:pt x="8436965" y="11636213"/>
                  <a:pt x="8432303" y="11653665"/>
                </a:cubicBezTo>
                <a:lnTo>
                  <a:pt x="8405277" y="11746618"/>
                </a:lnTo>
                <a:lnTo>
                  <a:pt x="8486482" y="11799309"/>
                </a:lnTo>
                <a:cubicBezTo>
                  <a:pt x="8501862" y="11809305"/>
                  <a:pt x="8513128" y="11818804"/>
                  <a:pt x="8520279" y="11827806"/>
                </a:cubicBezTo>
                <a:cubicBezTo>
                  <a:pt x="8527431" y="11836806"/>
                  <a:pt x="8534817" y="11851552"/>
                  <a:pt x="8542438" y="11872040"/>
                </a:cubicBezTo>
                <a:lnTo>
                  <a:pt x="8561575" y="11923482"/>
                </a:lnTo>
                <a:cubicBezTo>
                  <a:pt x="8564723" y="11931945"/>
                  <a:pt x="8565109" y="11938773"/>
                  <a:pt x="8562731" y="11943967"/>
                </a:cubicBezTo>
                <a:cubicBezTo>
                  <a:pt x="8560353" y="11949162"/>
                  <a:pt x="8554933" y="11953333"/>
                  <a:pt x="8546471" y="11956480"/>
                </a:cubicBezTo>
                <a:lnTo>
                  <a:pt x="8443585" y="11994755"/>
                </a:lnTo>
                <a:cubicBezTo>
                  <a:pt x="8435122" y="11997902"/>
                  <a:pt x="8428294" y="11998287"/>
                  <a:pt x="8423100" y="11995911"/>
                </a:cubicBezTo>
                <a:cubicBezTo>
                  <a:pt x="8417906" y="11993533"/>
                  <a:pt x="8413735" y="11988112"/>
                  <a:pt x="8410587" y="11979650"/>
                </a:cubicBezTo>
                <a:lnTo>
                  <a:pt x="8393438" y="11933552"/>
                </a:lnTo>
                <a:cubicBezTo>
                  <a:pt x="8391781" y="11929097"/>
                  <a:pt x="8389819" y="11924504"/>
                  <a:pt x="8387551" y="11919770"/>
                </a:cubicBezTo>
                <a:cubicBezTo>
                  <a:pt x="8385283" y="11915036"/>
                  <a:pt x="8381762" y="11911023"/>
                  <a:pt x="8376987" y="11907729"/>
                </a:cubicBezTo>
                <a:lnTo>
                  <a:pt x="8331934" y="11876574"/>
                </a:lnTo>
                <a:cubicBezTo>
                  <a:pt x="8328381" y="11873839"/>
                  <a:pt x="8325008" y="11871925"/>
                  <a:pt x="8321812" y="11870832"/>
                </a:cubicBezTo>
                <a:cubicBezTo>
                  <a:pt x="8318617" y="11869739"/>
                  <a:pt x="8315238" y="11869855"/>
                  <a:pt x="8311675" y="11871181"/>
                </a:cubicBezTo>
                <a:lnTo>
                  <a:pt x="8303658" y="11874163"/>
                </a:lnTo>
                <a:cubicBezTo>
                  <a:pt x="8300095" y="11875489"/>
                  <a:pt x="8297572" y="11877568"/>
                  <a:pt x="8296091" y="11880401"/>
                </a:cubicBezTo>
                <a:cubicBezTo>
                  <a:pt x="8294609" y="11883234"/>
                  <a:pt x="8293196" y="11886929"/>
                  <a:pt x="8291849" y="11891486"/>
                </a:cubicBezTo>
                <a:lnTo>
                  <a:pt x="8277442" y="11944759"/>
                </a:lnTo>
                <a:cubicBezTo>
                  <a:pt x="8275981" y="11950373"/>
                  <a:pt x="8275939" y="11955712"/>
                  <a:pt x="8277316" y="11960778"/>
                </a:cubicBezTo>
                <a:cubicBezTo>
                  <a:pt x="8278693" y="11965843"/>
                  <a:pt x="8280210" y="11970602"/>
                  <a:pt x="8281867" y="11975056"/>
                </a:cubicBezTo>
                <a:lnTo>
                  <a:pt x="8299016" y="12021154"/>
                </a:lnTo>
                <a:cubicBezTo>
                  <a:pt x="8302164" y="12029617"/>
                  <a:pt x="8302548" y="12036445"/>
                  <a:pt x="8300171" y="12041639"/>
                </a:cubicBezTo>
                <a:cubicBezTo>
                  <a:pt x="8297794" y="12046833"/>
                  <a:pt x="8292374" y="12051005"/>
                  <a:pt x="8283911" y="12054152"/>
                </a:cubicBezTo>
                <a:lnTo>
                  <a:pt x="8182361" y="12091929"/>
                </a:lnTo>
                <a:cubicBezTo>
                  <a:pt x="8173899" y="12095077"/>
                  <a:pt x="8167071" y="12095461"/>
                  <a:pt x="8161876" y="12093085"/>
                </a:cubicBezTo>
                <a:cubicBezTo>
                  <a:pt x="8156682" y="12090707"/>
                  <a:pt x="8152511" y="12085286"/>
                  <a:pt x="8149363" y="12076824"/>
                </a:cubicBezTo>
                <a:lnTo>
                  <a:pt x="8130226" y="12025381"/>
                </a:lnTo>
                <a:cubicBezTo>
                  <a:pt x="8122605" y="12004894"/>
                  <a:pt x="8118670" y="11988864"/>
                  <a:pt x="8118423" y="11977294"/>
                </a:cubicBezTo>
                <a:cubicBezTo>
                  <a:pt x="8118175" y="11965725"/>
                  <a:pt x="8120382" y="11951214"/>
                  <a:pt x="8125045" y="11933762"/>
                </a:cubicBezTo>
                <a:lnTo>
                  <a:pt x="8151822" y="11840141"/>
                </a:lnTo>
                <a:lnTo>
                  <a:pt x="8070866" y="11788119"/>
                </a:lnTo>
                <a:cubicBezTo>
                  <a:pt x="8055486" y="11778122"/>
                  <a:pt x="8044219" y="11768623"/>
                  <a:pt x="8037068" y="11759621"/>
                </a:cubicBezTo>
                <a:cubicBezTo>
                  <a:pt x="8029917" y="11750620"/>
                  <a:pt x="8022531" y="11735875"/>
                  <a:pt x="8014910" y="11715387"/>
                </a:cubicBezTo>
                <a:lnTo>
                  <a:pt x="7988317" y="11643902"/>
                </a:lnTo>
                <a:cubicBezTo>
                  <a:pt x="7985169" y="11635438"/>
                  <a:pt x="7984784" y="11628611"/>
                  <a:pt x="7987161" y="11623416"/>
                </a:cubicBezTo>
                <a:cubicBezTo>
                  <a:pt x="7989539" y="11618222"/>
                  <a:pt x="7994959" y="11614051"/>
                  <a:pt x="8003421" y="11610903"/>
                </a:cubicBezTo>
                <a:lnTo>
                  <a:pt x="8104971" y="11573127"/>
                </a:lnTo>
                <a:cubicBezTo>
                  <a:pt x="8113433" y="11569978"/>
                  <a:pt x="8120262" y="11569594"/>
                  <a:pt x="8125456" y="11571971"/>
                </a:cubicBezTo>
                <a:cubicBezTo>
                  <a:pt x="8130650" y="11574349"/>
                  <a:pt x="8134822" y="11579769"/>
                  <a:pt x="8137970" y="11588231"/>
                </a:cubicBezTo>
                <a:lnTo>
                  <a:pt x="8162573" y="11654372"/>
                </a:lnTo>
                <a:cubicBezTo>
                  <a:pt x="8164230" y="11658826"/>
                  <a:pt x="8166193" y="11663419"/>
                  <a:pt x="8168461" y="11668154"/>
                </a:cubicBezTo>
                <a:cubicBezTo>
                  <a:pt x="8170729" y="11672887"/>
                  <a:pt x="8174250" y="11676901"/>
                  <a:pt x="8179025" y="11680195"/>
                </a:cubicBezTo>
                <a:lnTo>
                  <a:pt x="8224078" y="11711350"/>
                </a:lnTo>
                <a:cubicBezTo>
                  <a:pt x="8228241" y="11714364"/>
                  <a:pt x="8231768" y="11716347"/>
                  <a:pt x="8234658" y="11717301"/>
                </a:cubicBezTo>
                <a:cubicBezTo>
                  <a:pt x="8237547" y="11718254"/>
                  <a:pt x="8240774" y="11718068"/>
                  <a:pt x="8244337" y="11716743"/>
                </a:cubicBezTo>
                <a:lnTo>
                  <a:pt x="8253690" y="11713263"/>
                </a:lnTo>
                <a:cubicBezTo>
                  <a:pt x="8257254" y="11711937"/>
                  <a:pt x="8259817" y="11709970"/>
                  <a:pt x="8261381" y="11707360"/>
                </a:cubicBezTo>
                <a:cubicBezTo>
                  <a:pt x="8262946" y="11704750"/>
                  <a:pt x="8264318" y="11700944"/>
                  <a:pt x="8265500" y="11695940"/>
                </a:cubicBezTo>
                <a:lnTo>
                  <a:pt x="8279906" y="11642667"/>
                </a:lnTo>
                <a:cubicBezTo>
                  <a:pt x="8281367" y="11637053"/>
                  <a:pt x="8281409" y="11631714"/>
                  <a:pt x="8280032" y="11626649"/>
                </a:cubicBezTo>
                <a:cubicBezTo>
                  <a:pt x="8278655" y="11621585"/>
                  <a:pt x="8277138" y="11616824"/>
                  <a:pt x="8275481" y="11612371"/>
                </a:cubicBezTo>
                <a:lnTo>
                  <a:pt x="8250877" y="11546230"/>
                </a:lnTo>
                <a:cubicBezTo>
                  <a:pt x="8247729" y="11537768"/>
                  <a:pt x="8247344" y="11530939"/>
                  <a:pt x="8249721" y="11525745"/>
                </a:cubicBezTo>
                <a:cubicBezTo>
                  <a:pt x="8252099" y="11520551"/>
                  <a:pt x="8257519" y="11516379"/>
                  <a:pt x="8265981" y="11513232"/>
                </a:cubicBezTo>
                <a:lnTo>
                  <a:pt x="8367531" y="11475455"/>
                </a:lnTo>
                <a:cubicBezTo>
                  <a:pt x="8375993" y="11472308"/>
                  <a:pt x="8382821" y="11471922"/>
                  <a:pt x="8388016" y="11474299"/>
                </a:cubicBezTo>
                <a:close/>
                <a:moveTo>
                  <a:pt x="8803750" y="11280424"/>
                </a:moveTo>
                <a:cubicBezTo>
                  <a:pt x="8809133" y="11282337"/>
                  <a:pt x="8813763" y="11287369"/>
                  <a:pt x="8817643" y="11295523"/>
                </a:cubicBezTo>
                <a:lnTo>
                  <a:pt x="9016061" y="11712642"/>
                </a:lnTo>
                <a:cubicBezTo>
                  <a:pt x="9019940" y="11720795"/>
                  <a:pt x="9020923" y="11727563"/>
                  <a:pt x="9019010" y="11732946"/>
                </a:cubicBezTo>
                <a:cubicBezTo>
                  <a:pt x="9017098" y="11738329"/>
                  <a:pt x="9012065" y="11742960"/>
                  <a:pt x="9003911" y="11746839"/>
                </a:cubicBezTo>
                <a:lnTo>
                  <a:pt x="8705233" y="11888916"/>
                </a:lnTo>
                <a:cubicBezTo>
                  <a:pt x="8697080" y="11892795"/>
                  <a:pt x="8690312" y="11893777"/>
                  <a:pt x="8684929" y="11891865"/>
                </a:cubicBezTo>
                <a:cubicBezTo>
                  <a:pt x="8679546" y="11889952"/>
                  <a:pt x="8674915" y="11884920"/>
                  <a:pt x="8671037" y="11876765"/>
                </a:cubicBezTo>
                <a:lnTo>
                  <a:pt x="8635211" y="11801453"/>
                </a:lnTo>
                <a:cubicBezTo>
                  <a:pt x="8631333" y="11793300"/>
                  <a:pt x="8630349" y="11786531"/>
                  <a:pt x="8632263" y="11781148"/>
                </a:cubicBezTo>
                <a:cubicBezTo>
                  <a:pt x="8634175" y="11775766"/>
                  <a:pt x="8639208" y="11771135"/>
                  <a:pt x="8647361" y="11767256"/>
                </a:cubicBezTo>
                <a:lnTo>
                  <a:pt x="8825023" y="11682745"/>
                </a:lnTo>
                <a:lnTo>
                  <a:pt x="8801445" y="11633179"/>
                </a:lnTo>
                <a:lnTo>
                  <a:pt x="8675923" y="11692888"/>
                </a:lnTo>
                <a:cubicBezTo>
                  <a:pt x="8667770" y="11696767"/>
                  <a:pt x="8661002" y="11697751"/>
                  <a:pt x="8655619" y="11695838"/>
                </a:cubicBezTo>
                <a:cubicBezTo>
                  <a:pt x="8650237" y="11693925"/>
                  <a:pt x="8645606" y="11688892"/>
                  <a:pt x="8641727" y="11680739"/>
                </a:cubicBezTo>
                <a:lnTo>
                  <a:pt x="8608963" y="11611863"/>
                </a:lnTo>
                <a:cubicBezTo>
                  <a:pt x="8605085" y="11603709"/>
                  <a:pt x="8604102" y="11596941"/>
                  <a:pt x="8606014" y="11591558"/>
                </a:cubicBezTo>
                <a:cubicBezTo>
                  <a:pt x="8607927" y="11586175"/>
                  <a:pt x="8612959" y="11581545"/>
                  <a:pt x="8621113" y="11577666"/>
                </a:cubicBezTo>
                <a:lnTo>
                  <a:pt x="8746635" y="11517957"/>
                </a:lnTo>
                <a:lnTo>
                  <a:pt x="8720302" y="11462599"/>
                </a:lnTo>
                <a:lnTo>
                  <a:pt x="8542640" y="11547110"/>
                </a:lnTo>
                <a:cubicBezTo>
                  <a:pt x="8534487" y="11550989"/>
                  <a:pt x="8527718" y="11551971"/>
                  <a:pt x="8522335" y="11550059"/>
                </a:cubicBezTo>
                <a:cubicBezTo>
                  <a:pt x="8516953" y="11548147"/>
                  <a:pt x="8512322" y="11543114"/>
                  <a:pt x="8508444" y="11534960"/>
                </a:cubicBezTo>
                <a:lnTo>
                  <a:pt x="8472618" y="11459647"/>
                </a:lnTo>
                <a:cubicBezTo>
                  <a:pt x="8468740" y="11451494"/>
                  <a:pt x="8467756" y="11444726"/>
                  <a:pt x="8469669" y="11439342"/>
                </a:cubicBezTo>
                <a:cubicBezTo>
                  <a:pt x="8471582" y="11433960"/>
                  <a:pt x="8476615" y="11429329"/>
                  <a:pt x="8484768" y="11425450"/>
                </a:cubicBezTo>
                <a:lnTo>
                  <a:pt x="8783445" y="11283373"/>
                </a:lnTo>
                <a:cubicBezTo>
                  <a:pt x="8791599" y="11279494"/>
                  <a:pt x="8798367" y="11278511"/>
                  <a:pt x="8803750" y="11280424"/>
                </a:cubicBezTo>
                <a:close/>
                <a:moveTo>
                  <a:pt x="3554711" y="11259549"/>
                </a:moveTo>
                <a:cubicBezTo>
                  <a:pt x="3566960" y="11260089"/>
                  <a:pt x="3580266" y="11261912"/>
                  <a:pt x="3594630" y="11265018"/>
                </a:cubicBezTo>
                <a:cubicBezTo>
                  <a:pt x="3623356" y="11271229"/>
                  <a:pt x="3657540" y="11284103"/>
                  <a:pt x="3697182" y="11303641"/>
                </a:cubicBezTo>
                <a:cubicBezTo>
                  <a:pt x="3736824" y="11323178"/>
                  <a:pt x="3767857" y="11342446"/>
                  <a:pt x="3790281" y="11361445"/>
                </a:cubicBezTo>
                <a:cubicBezTo>
                  <a:pt x="3812706" y="11380443"/>
                  <a:pt x="3828487" y="11399214"/>
                  <a:pt x="3837625" y="11417759"/>
                </a:cubicBezTo>
                <a:cubicBezTo>
                  <a:pt x="3846765" y="11436302"/>
                  <a:pt x="3850272" y="11454984"/>
                  <a:pt x="3848148" y="11473804"/>
                </a:cubicBezTo>
                <a:cubicBezTo>
                  <a:pt x="3846024" y="11492625"/>
                  <a:pt x="3840131" y="11511839"/>
                  <a:pt x="3830468" y="11531447"/>
                </a:cubicBezTo>
                <a:lnTo>
                  <a:pt x="3674483" y="11847942"/>
                </a:lnTo>
                <a:cubicBezTo>
                  <a:pt x="3670492" y="11856041"/>
                  <a:pt x="3665792" y="11861009"/>
                  <a:pt x="3660382" y="11862847"/>
                </a:cubicBezTo>
                <a:cubicBezTo>
                  <a:pt x="3654973" y="11864684"/>
                  <a:pt x="3648220" y="11863607"/>
                  <a:pt x="3640121" y="11859615"/>
                </a:cubicBezTo>
                <a:lnTo>
                  <a:pt x="3539738" y="11810142"/>
                </a:lnTo>
                <a:cubicBezTo>
                  <a:pt x="3531639" y="11806150"/>
                  <a:pt x="3526671" y="11801450"/>
                  <a:pt x="3524833" y="11796041"/>
                </a:cubicBezTo>
                <a:cubicBezTo>
                  <a:pt x="3522995" y="11790632"/>
                  <a:pt x="3524072" y="11783878"/>
                  <a:pt x="3528065" y="11775780"/>
                </a:cubicBezTo>
                <a:lnTo>
                  <a:pt x="3671759" y="11484221"/>
                </a:lnTo>
                <a:cubicBezTo>
                  <a:pt x="3675961" y="11475696"/>
                  <a:pt x="3676283" y="11466980"/>
                  <a:pt x="3672724" y="11458075"/>
                </a:cubicBezTo>
                <a:cubicBezTo>
                  <a:pt x="3669167" y="11449168"/>
                  <a:pt x="3656305" y="11439254"/>
                  <a:pt x="3634140" y="11428330"/>
                </a:cubicBezTo>
                <a:cubicBezTo>
                  <a:pt x="3611548" y="11417196"/>
                  <a:pt x="3595638" y="11412930"/>
                  <a:pt x="3586408" y="11415533"/>
                </a:cubicBezTo>
                <a:cubicBezTo>
                  <a:pt x="3577177" y="11418137"/>
                  <a:pt x="3570462" y="11423700"/>
                  <a:pt x="3566261" y="11432225"/>
                </a:cubicBezTo>
                <a:lnTo>
                  <a:pt x="3422566" y="11723784"/>
                </a:lnTo>
                <a:cubicBezTo>
                  <a:pt x="3418575" y="11731884"/>
                  <a:pt x="3413874" y="11736852"/>
                  <a:pt x="3408465" y="11738689"/>
                </a:cubicBezTo>
                <a:cubicBezTo>
                  <a:pt x="3403056" y="11740526"/>
                  <a:pt x="3396302" y="11739449"/>
                  <a:pt x="3388204" y="11735458"/>
                </a:cubicBezTo>
                <a:lnTo>
                  <a:pt x="3291017" y="11687560"/>
                </a:lnTo>
                <a:cubicBezTo>
                  <a:pt x="3282919" y="11683568"/>
                  <a:pt x="3277950" y="11678868"/>
                  <a:pt x="3276113" y="11673459"/>
                </a:cubicBezTo>
                <a:cubicBezTo>
                  <a:pt x="3274275" y="11668050"/>
                  <a:pt x="3275352" y="11661296"/>
                  <a:pt x="3279344" y="11653198"/>
                </a:cubicBezTo>
                <a:lnTo>
                  <a:pt x="3435328" y="11336703"/>
                </a:lnTo>
                <a:cubicBezTo>
                  <a:pt x="3444992" y="11317095"/>
                  <a:pt x="3456640" y="11300717"/>
                  <a:pt x="3470272" y="11287569"/>
                </a:cubicBezTo>
                <a:cubicBezTo>
                  <a:pt x="3483905" y="11274420"/>
                  <a:pt x="3500858" y="11265821"/>
                  <a:pt x="3521131" y="11261774"/>
                </a:cubicBezTo>
                <a:cubicBezTo>
                  <a:pt x="3531267" y="11259749"/>
                  <a:pt x="3542460" y="11259008"/>
                  <a:pt x="3554711" y="11259549"/>
                </a:cubicBezTo>
                <a:close/>
                <a:moveTo>
                  <a:pt x="3183129" y="11036538"/>
                </a:moveTo>
                <a:cubicBezTo>
                  <a:pt x="3188679" y="11035182"/>
                  <a:pt x="3195312" y="11036848"/>
                  <a:pt x="3203029" y="11041536"/>
                </a:cubicBezTo>
                <a:lnTo>
                  <a:pt x="3301726" y="11101484"/>
                </a:lnTo>
                <a:cubicBezTo>
                  <a:pt x="3309443" y="11106172"/>
                  <a:pt x="3313979" y="11111290"/>
                  <a:pt x="3315334" y="11116840"/>
                </a:cubicBezTo>
                <a:cubicBezTo>
                  <a:pt x="3316690" y="11122388"/>
                  <a:pt x="3315024" y="11129022"/>
                  <a:pt x="3310337" y="11136739"/>
                </a:cubicBezTo>
                <a:lnTo>
                  <a:pt x="3128641" y="11435876"/>
                </a:lnTo>
                <a:lnTo>
                  <a:pt x="3218199" y="11490273"/>
                </a:lnTo>
                <a:cubicBezTo>
                  <a:pt x="3225916" y="11494961"/>
                  <a:pt x="3230453" y="11500079"/>
                  <a:pt x="3231808" y="11505629"/>
                </a:cubicBezTo>
                <a:cubicBezTo>
                  <a:pt x="3233164" y="11511177"/>
                  <a:pt x="3231498" y="11517811"/>
                  <a:pt x="3226811" y="11525528"/>
                </a:cubicBezTo>
                <a:lnTo>
                  <a:pt x="3182034" y="11599246"/>
                </a:lnTo>
                <a:cubicBezTo>
                  <a:pt x="3177347" y="11606963"/>
                  <a:pt x="3172228" y="11611499"/>
                  <a:pt x="3166679" y="11612855"/>
                </a:cubicBezTo>
                <a:cubicBezTo>
                  <a:pt x="3161129" y="11614209"/>
                  <a:pt x="3154496" y="11612544"/>
                  <a:pt x="3146779" y="11607856"/>
                </a:cubicBezTo>
                <a:lnTo>
                  <a:pt x="2825100" y="11412469"/>
                </a:lnTo>
                <a:cubicBezTo>
                  <a:pt x="2817384" y="11407781"/>
                  <a:pt x="2812848" y="11402663"/>
                  <a:pt x="2811492" y="11397115"/>
                </a:cubicBezTo>
                <a:cubicBezTo>
                  <a:pt x="2810136" y="11391565"/>
                  <a:pt x="2811803" y="11384932"/>
                  <a:pt x="2816490" y="11377215"/>
                </a:cubicBezTo>
                <a:lnTo>
                  <a:pt x="2861266" y="11303497"/>
                </a:lnTo>
                <a:cubicBezTo>
                  <a:pt x="2865954" y="11295780"/>
                  <a:pt x="2871072" y="11291243"/>
                  <a:pt x="2876621" y="11289887"/>
                </a:cubicBezTo>
                <a:cubicBezTo>
                  <a:pt x="2882171" y="11288533"/>
                  <a:pt x="2888804" y="11290199"/>
                  <a:pt x="2896521" y="11294886"/>
                </a:cubicBezTo>
                <a:lnTo>
                  <a:pt x="2986079" y="11349284"/>
                </a:lnTo>
                <a:lnTo>
                  <a:pt x="3167774" y="11050146"/>
                </a:lnTo>
                <a:cubicBezTo>
                  <a:pt x="3172462" y="11042429"/>
                  <a:pt x="3177580" y="11037893"/>
                  <a:pt x="3183129" y="11036538"/>
                </a:cubicBezTo>
                <a:close/>
                <a:moveTo>
                  <a:pt x="9272016" y="11008874"/>
                </a:moveTo>
                <a:cubicBezTo>
                  <a:pt x="9277581" y="11010165"/>
                  <a:pt x="9282752" y="11014641"/>
                  <a:pt x="9287529" y="11022303"/>
                </a:cubicBezTo>
                <a:lnTo>
                  <a:pt x="9335806" y="11099726"/>
                </a:lnTo>
                <a:lnTo>
                  <a:pt x="9505667" y="11166019"/>
                </a:lnTo>
                <a:cubicBezTo>
                  <a:pt x="9522737" y="11172736"/>
                  <a:pt x="9535675" y="11179789"/>
                  <a:pt x="9544482" y="11187179"/>
                </a:cubicBezTo>
                <a:cubicBezTo>
                  <a:pt x="9553289" y="11194568"/>
                  <a:pt x="9563476" y="11207537"/>
                  <a:pt x="9575042" y="11226087"/>
                </a:cubicBezTo>
                <a:lnTo>
                  <a:pt x="9647456" y="11342220"/>
                </a:lnTo>
                <a:cubicBezTo>
                  <a:pt x="9652233" y="11349883"/>
                  <a:pt x="9653977" y="11356496"/>
                  <a:pt x="9652687" y="11362061"/>
                </a:cubicBezTo>
                <a:cubicBezTo>
                  <a:pt x="9651396" y="11367626"/>
                  <a:pt x="9646920" y="11372796"/>
                  <a:pt x="9639259" y="11377574"/>
                </a:cubicBezTo>
                <a:lnTo>
                  <a:pt x="9546109" y="11435655"/>
                </a:lnTo>
                <a:cubicBezTo>
                  <a:pt x="9538447" y="11440433"/>
                  <a:pt x="9531834" y="11442177"/>
                  <a:pt x="9526269" y="11440886"/>
                </a:cubicBezTo>
                <a:cubicBezTo>
                  <a:pt x="9520704" y="11439596"/>
                  <a:pt x="9515533" y="11435119"/>
                  <a:pt x="9510756" y="11427458"/>
                </a:cubicBezTo>
                <a:lnTo>
                  <a:pt x="9448902" y="11328259"/>
                </a:lnTo>
                <a:cubicBezTo>
                  <a:pt x="9446388" y="11324227"/>
                  <a:pt x="9443546" y="11320119"/>
                  <a:pt x="9440377" y="11315935"/>
                </a:cubicBezTo>
                <a:cubicBezTo>
                  <a:pt x="9437208" y="11311750"/>
                  <a:pt x="9432955" y="11308522"/>
                  <a:pt x="9427618" y="11306249"/>
                </a:cubicBezTo>
                <a:lnTo>
                  <a:pt x="9372639" y="11280048"/>
                </a:lnTo>
                <a:cubicBezTo>
                  <a:pt x="9368360" y="11277676"/>
                  <a:pt x="9364608" y="11276375"/>
                  <a:pt x="9361385" y="11276145"/>
                </a:cubicBezTo>
                <a:cubicBezTo>
                  <a:pt x="9358161" y="11275915"/>
                  <a:pt x="9354936" y="11276806"/>
                  <a:pt x="9351710" y="11278817"/>
                </a:cubicBezTo>
                <a:lnTo>
                  <a:pt x="9345662" y="11282589"/>
                </a:lnTo>
                <a:cubicBezTo>
                  <a:pt x="9342436" y="11284600"/>
                  <a:pt x="9340217" y="11287104"/>
                  <a:pt x="9339005" y="11290100"/>
                </a:cubicBezTo>
                <a:cubicBezTo>
                  <a:pt x="9337793" y="11293095"/>
                  <a:pt x="9337310" y="11297037"/>
                  <a:pt x="9337557" y="11301923"/>
                </a:cubicBezTo>
                <a:lnTo>
                  <a:pt x="9336888" y="11362822"/>
                </a:lnTo>
                <a:cubicBezTo>
                  <a:pt x="9336579" y="11368615"/>
                  <a:pt x="9337607" y="11373855"/>
                  <a:pt x="9339969" y="11378542"/>
                </a:cubicBezTo>
                <a:cubicBezTo>
                  <a:pt x="9342332" y="11383229"/>
                  <a:pt x="9344770" y="11387590"/>
                  <a:pt x="9347284" y="11391622"/>
                </a:cubicBezTo>
                <a:lnTo>
                  <a:pt x="9409138" y="11490820"/>
                </a:lnTo>
                <a:cubicBezTo>
                  <a:pt x="9413915" y="11498482"/>
                  <a:pt x="9415659" y="11505095"/>
                  <a:pt x="9414368" y="11510660"/>
                </a:cubicBezTo>
                <a:cubicBezTo>
                  <a:pt x="9413078" y="11516225"/>
                  <a:pt x="9408602" y="11521395"/>
                  <a:pt x="9400940" y="11526173"/>
                </a:cubicBezTo>
                <a:lnTo>
                  <a:pt x="9310815" y="11582370"/>
                </a:lnTo>
                <a:cubicBezTo>
                  <a:pt x="9303153" y="11587146"/>
                  <a:pt x="9296540" y="11588890"/>
                  <a:pt x="9290975" y="11587599"/>
                </a:cubicBezTo>
                <a:cubicBezTo>
                  <a:pt x="9285410" y="11586309"/>
                  <a:pt x="9280240" y="11581834"/>
                  <a:pt x="9275462" y="11574171"/>
                </a:cubicBezTo>
                <a:lnTo>
                  <a:pt x="9203049" y="11458036"/>
                </a:lnTo>
                <a:cubicBezTo>
                  <a:pt x="9191482" y="11439488"/>
                  <a:pt x="9184421" y="11424570"/>
                  <a:pt x="9181864" y="11413283"/>
                </a:cubicBezTo>
                <a:cubicBezTo>
                  <a:pt x="9179306" y="11401998"/>
                  <a:pt x="9178566" y="11387338"/>
                  <a:pt x="9179643" y="11369306"/>
                </a:cubicBezTo>
                <a:lnTo>
                  <a:pt x="9193889" y="11187375"/>
                </a:lnTo>
                <a:lnTo>
                  <a:pt x="9145990" y="11110558"/>
                </a:lnTo>
                <a:cubicBezTo>
                  <a:pt x="9141213" y="11102895"/>
                  <a:pt x="9139469" y="11096283"/>
                  <a:pt x="9140760" y="11090718"/>
                </a:cubicBezTo>
                <a:cubicBezTo>
                  <a:pt x="9142050" y="11085153"/>
                  <a:pt x="9146526" y="11079982"/>
                  <a:pt x="9154188" y="11075204"/>
                </a:cubicBezTo>
                <a:lnTo>
                  <a:pt x="9252176" y="11014105"/>
                </a:lnTo>
                <a:cubicBezTo>
                  <a:pt x="9259838" y="11009328"/>
                  <a:pt x="9266452" y="11007585"/>
                  <a:pt x="9272016" y="11008874"/>
                </a:cubicBezTo>
                <a:close/>
                <a:moveTo>
                  <a:pt x="2722155" y="10878219"/>
                </a:moveTo>
                <a:cubicBezTo>
                  <a:pt x="2712613" y="10879174"/>
                  <a:pt x="2705030" y="10883482"/>
                  <a:pt x="2699408" y="10891144"/>
                </a:cubicBezTo>
                <a:lnTo>
                  <a:pt x="2585961" y="11045733"/>
                </a:lnTo>
                <a:cubicBezTo>
                  <a:pt x="2580620" y="11053012"/>
                  <a:pt x="2578924" y="11061347"/>
                  <a:pt x="2580876" y="11070736"/>
                </a:cubicBezTo>
                <a:cubicBezTo>
                  <a:pt x="2582826" y="11080126"/>
                  <a:pt x="2594146" y="11092411"/>
                  <a:pt x="2614835" y="11107594"/>
                </a:cubicBezTo>
                <a:cubicBezTo>
                  <a:pt x="2635523" y="11122775"/>
                  <a:pt x="2650639" y="11129890"/>
                  <a:pt x="2660181" y="11128936"/>
                </a:cubicBezTo>
                <a:cubicBezTo>
                  <a:pt x="2669723" y="11127980"/>
                  <a:pt x="2677165" y="11123864"/>
                  <a:pt x="2682507" y="11116584"/>
                </a:cubicBezTo>
                <a:lnTo>
                  <a:pt x="2795953" y="10961996"/>
                </a:lnTo>
                <a:cubicBezTo>
                  <a:pt x="2801577" y="10954333"/>
                  <a:pt x="2803412" y="10945807"/>
                  <a:pt x="2801461" y="10936418"/>
                </a:cubicBezTo>
                <a:cubicBezTo>
                  <a:pt x="2799510" y="10927029"/>
                  <a:pt x="2788190" y="10914743"/>
                  <a:pt x="2767502" y="10899560"/>
                </a:cubicBezTo>
                <a:cubicBezTo>
                  <a:pt x="2746813" y="10884378"/>
                  <a:pt x="2731698" y="10877265"/>
                  <a:pt x="2722155" y="10878219"/>
                </a:cubicBezTo>
                <a:close/>
                <a:moveTo>
                  <a:pt x="2682261" y="10716317"/>
                </a:moveTo>
                <a:cubicBezTo>
                  <a:pt x="2702929" y="10715864"/>
                  <a:pt x="2726961" y="10721269"/>
                  <a:pt x="2754357" y="10732532"/>
                </a:cubicBezTo>
                <a:cubicBezTo>
                  <a:pt x="2781753" y="10743795"/>
                  <a:pt x="2813266" y="10762500"/>
                  <a:pt x="2848896" y="10788648"/>
                </a:cubicBezTo>
                <a:cubicBezTo>
                  <a:pt x="2884526" y="10814795"/>
                  <a:pt x="2911917" y="10839317"/>
                  <a:pt x="2931070" y="10862215"/>
                </a:cubicBezTo>
                <a:cubicBezTo>
                  <a:pt x="2950223" y="10885112"/>
                  <a:pt x="2962683" y="10906486"/>
                  <a:pt x="2968450" y="10926339"/>
                </a:cubicBezTo>
                <a:cubicBezTo>
                  <a:pt x="2974217" y="10946192"/>
                  <a:pt x="2974414" y="10965199"/>
                  <a:pt x="2969043" y="10983362"/>
                </a:cubicBezTo>
                <a:cubicBezTo>
                  <a:pt x="2963672" y="11001525"/>
                  <a:pt x="2954520" y="11019417"/>
                  <a:pt x="2941587" y="11037041"/>
                </a:cubicBezTo>
                <a:lnTo>
                  <a:pt x="2797777" y="11233006"/>
                </a:lnTo>
                <a:cubicBezTo>
                  <a:pt x="2784844" y="11250629"/>
                  <a:pt x="2770519" y="11264726"/>
                  <a:pt x="2754804" y="11275298"/>
                </a:cubicBezTo>
                <a:cubicBezTo>
                  <a:pt x="2739088" y="11285869"/>
                  <a:pt x="2720827" y="11291477"/>
                  <a:pt x="2700017" y="11292121"/>
                </a:cubicBezTo>
                <a:cubicBezTo>
                  <a:pt x="2679209" y="11292765"/>
                  <a:pt x="2655011" y="11287386"/>
                  <a:pt x="2627423" y="11275982"/>
                </a:cubicBezTo>
                <a:cubicBezTo>
                  <a:pt x="2599836" y="11264578"/>
                  <a:pt x="2568227" y="11245803"/>
                  <a:pt x="2532597" y="11219656"/>
                </a:cubicBezTo>
                <a:cubicBezTo>
                  <a:pt x="2496967" y="11193508"/>
                  <a:pt x="2469672" y="11169056"/>
                  <a:pt x="2450710" y="11146300"/>
                </a:cubicBezTo>
                <a:cubicBezTo>
                  <a:pt x="2431749" y="11123543"/>
                  <a:pt x="2419455" y="11102143"/>
                  <a:pt x="2413828" y="11082099"/>
                </a:cubicBezTo>
                <a:cubicBezTo>
                  <a:pt x="2408202" y="11062055"/>
                  <a:pt x="2408074" y="11042951"/>
                  <a:pt x="2413446" y="11024788"/>
                </a:cubicBezTo>
                <a:cubicBezTo>
                  <a:pt x="2418817" y="11006627"/>
                  <a:pt x="2427969" y="10988734"/>
                  <a:pt x="2440902" y="10971110"/>
                </a:cubicBezTo>
                <a:lnTo>
                  <a:pt x="2584713" y="10775146"/>
                </a:lnTo>
                <a:cubicBezTo>
                  <a:pt x="2597646" y="10757521"/>
                  <a:pt x="2611970" y="10743424"/>
                  <a:pt x="2627685" y="10732853"/>
                </a:cubicBezTo>
                <a:cubicBezTo>
                  <a:pt x="2643401" y="10722281"/>
                  <a:pt x="2661593" y="10716769"/>
                  <a:pt x="2682261" y="10716317"/>
                </a:cubicBezTo>
                <a:close/>
                <a:moveTo>
                  <a:pt x="2213036" y="10677043"/>
                </a:moveTo>
                <a:cubicBezTo>
                  <a:pt x="2205578" y="10679006"/>
                  <a:pt x="2198697" y="10683543"/>
                  <a:pt x="2192392" y="10690654"/>
                </a:cubicBezTo>
                <a:lnTo>
                  <a:pt x="2176312" y="10708788"/>
                </a:lnTo>
                <a:cubicBezTo>
                  <a:pt x="2170006" y="10715899"/>
                  <a:pt x="2166325" y="10723273"/>
                  <a:pt x="2165269" y="10730911"/>
                </a:cubicBezTo>
                <a:cubicBezTo>
                  <a:pt x="2164213" y="10738549"/>
                  <a:pt x="2168307" y="10746466"/>
                  <a:pt x="2177551" y="10754664"/>
                </a:cubicBezTo>
                <a:lnTo>
                  <a:pt x="2217552" y="10790133"/>
                </a:lnTo>
                <a:lnTo>
                  <a:pt x="2278087" y="10721866"/>
                </a:lnTo>
                <a:lnTo>
                  <a:pt x="2238087" y="10686396"/>
                </a:lnTo>
                <a:cubicBezTo>
                  <a:pt x="2228842" y="10678199"/>
                  <a:pt x="2220491" y="10675082"/>
                  <a:pt x="2213036" y="10677043"/>
                </a:cubicBezTo>
                <a:close/>
                <a:moveTo>
                  <a:pt x="9775714" y="10650036"/>
                </a:moveTo>
                <a:cubicBezTo>
                  <a:pt x="9781371" y="10650836"/>
                  <a:pt x="9786913" y="10654842"/>
                  <a:pt x="9792342" y="10662057"/>
                </a:cubicBezTo>
                <a:lnTo>
                  <a:pt x="10070051" y="11031158"/>
                </a:lnTo>
                <a:cubicBezTo>
                  <a:pt x="10075480" y="11038372"/>
                  <a:pt x="10077795" y="11044808"/>
                  <a:pt x="10076995" y="11050465"/>
                </a:cubicBezTo>
                <a:cubicBezTo>
                  <a:pt x="10076196" y="11056121"/>
                  <a:pt x="10072189" y="11061663"/>
                  <a:pt x="10064974" y="11067092"/>
                </a:cubicBezTo>
                <a:lnTo>
                  <a:pt x="9976686" y="11133519"/>
                </a:lnTo>
                <a:cubicBezTo>
                  <a:pt x="9969471" y="11138948"/>
                  <a:pt x="9963036" y="11141263"/>
                  <a:pt x="9957379" y="11140464"/>
                </a:cubicBezTo>
                <a:cubicBezTo>
                  <a:pt x="9951723" y="11139664"/>
                  <a:pt x="9946180" y="11135657"/>
                  <a:pt x="9940752" y="11128443"/>
                </a:cubicBezTo>
                <a:lnTo>
                  <a:pt x="9728612" y="10846490"/>
                </a:lnTo>
                <a:lnTo>
                  <a:pt x="9650578" y="10905204"/>
                </a:lnTo>
                <a:lnTo>
                  <a:pt x="9720005" y="10997478"/>
                </a:lnTo>
                <a:cubicBezTo>
                  <a:pt x="9725433" y="11004693"/>
                  <a:pt x="9727748" y="11011129"/>
                  <a:pt x="9726949" y="11016785"/>
                </a:cubicBezTo>
                <a:cubicBezTo>
                  <a:pt x="9726150" y="11022442"/>
                  <a:pt x="9722142" y="11027985"/>
                  <a:pt x="9714928" y="11033412"/>
                </a:cubicBezTo>
                <a:lnTo>
                  <a:pt x="9632336" y="11095555"/>
                </a:lnTo>
                <a:cubicBezTo>
                  <a:pt x="9625121" y="11100983"/>
                  <a:pt x="9618685" y="11103298"/>
                  <a:pt x="9613029" y="11102499"/>
                </a:cubicBezTo>
                <a:cubicBezTo>
                  <a:pt x="9607373" y="11101699"/>
                  <a:pt x="9601830" y="11097692"/>
                  <a:pt x="9596402" y="11090477"/>
                </a:cubicBezTo>
                <a:lnTo>
                  <a:pt x="9461404" y="10911054"/>
                </a:lnTo>
                <a:cubicBezTo>
                  <a:pt x="9455976" y="10903839"/>
                  <a:pt x="9453661" y="10897403"/>
                  <a:pt x="9454460" y="10891747"/>
                </a:cubicBezTo>
                <a:cubicBezTo>
                  <a:pt x="9455259" y="10886090"/>
                  <a:pt x="9459266" y="10880548"/>
                  <a:pt x="9466481" y="10875120"/>
                </a:cubicBezTo>
                <a:lnTo>
                  <a:pt x="9756408" y="10656979"/>
                </a:lnTo>
                <a:cubicBezTo>
                  <a:pt x="9763622" y="10651552"/>
                  <a:pt x="9770058" y="10649237"/>
                  <a:pt x="9775714" y="10650036"/>
                </a:cubicBezTo>
                <a:close/>
                <a:moveTo>
                  <a:pt x="10207521" y="10627532"/>
                </a:moveTo>
                <a:lnTo>
                  <a:pt x="10159753" y="10670355"/>
                </a:lnTo>
                <a:cubicBezTo>
                  <a:pt x="10149492" y="10679555"/>
                  <a:pt x="10145148" y="10688236"/>
                  <a:pt x="10146722" y="10696398"/>
                </a:cubicBezTo>
                <a:cubicBezTo>
                  <a:pt x="10148295" y="10704561"/>
                  <a:pt x="10152095" y="10712004"/>
                  <a:pt x="10158123" y="10718727"/>
                </a:cubicBezTo>
                <a:lnTo>
                  <a:pt x="10183341" y="10746857"/>
                </a:lnTo>
                <a:cubicBezTo>
                  <a:pt x="10189368" y="10753579"/>
                  <a:pt x="10196353" y="10758167"/>
                  <a:pt x="10204296" y="10760621"/>
                </a:cubicBezTo>
                <a:cubicBezTo>
                  <a:pt x="10212239" y="10763073"/>
                  <a:pt x="10221341" y="10759700"/>
                  <a:pt x="10231602" y="10750501"/>
                </a:cubicBezTo>
                <a:lnTo>
                  <a:pt x="10279370" y="10707676"/>
                </a:lnTo>
                <a:close/>
                <a:moveTo>
                  <a:pt x="10144711" y="10326278"/>
                </a:moveTo>
                <a:cubicBezTo>
                  <a:pt x="10150415" y="10326589"/>
                  <a:pt x="10156281" y="10330106"/>
                  <a:pt x="10162308" y="10336829"/>
                </a:cubicBezTo>
                <a:lnTo>
                  <a:pt x="10470641" y="10680762"/>
                </a:lnTo>
                <a:cubicBezTo>
                  <a:pt x="10476667" y="10687485"/>
                  <a:pt x="10479525" y="10693698"/>
                  <a:pt x="10479214" y="10699401"/>
                </a:cubicBezTo>
                <a:cubicBezTo>
                  <a:pt x="10478903" y="10705106"/>
                  <a:pt x="10475386" y="10710972"/>
                  <a:pt x="10468663" y="10716998"/>
                </a:cubicBezTo>
                <a:lnTo>
                  <a:pt x="10306250" y="10862599"/>
                </a:lnTo>
                <a:cubicBezTo>
                  <a:pt x="10258128" y="10905741"/>
                  <a:pt x="10216656" y="10925689"/>
                  <a:pt x="10181835" y="10922441"/>
                </a:cubicBezTo>
                <a:cubicBezTo>
                  <a:pt x="10147013" y="10919195"/>
                  <a:pt x="10115803" y="10902180"/>
                  <a:pt x="10088206" y="10871395"/>
                </a:cubicBezTo>
                <a:lnTo>
                  <a:pt x="10027301" y="10803459"/>
                </a:lnTo>
                <a:cubicBezTo>
                  <a:pt x="9999703" y="10772675"/>
                  <a:pt x="9986185" y="10739799"/>
                  <a:pt x="9986748" y="10704830"/>
                </a:cubicBezTo>
                <a:cubicBezTo>
                  <a:pt x="9987310" y="10669862"/>
                  <a:pt x="10011653" y="10630808"/>
                  <a:pt x="10059775" y="10587666"/>
                </a:cubicBezTo>
                <a:lnTo>
                  <a:pt x="10120812" y="10532946"/>
                </a:lnTo>
                <a:lnTo>
                  <a:pt x="10041825" y="10444841"/>
                </a:lnTo>
                <a:cubicBezTo>
                  <a:pt x="10035798" y="10438118"/>
                  <a:pt x="10032940" y="10431905"/>
                  <a:pt x="10033252" y="10426201"/>
                </a:cubicBezTo>
                <a:cubicBezTo>
                  <a:pt x="10033563" y="10420496"/>
                  <a:pt x="10037080" y="10414631"/>
                  <a:pt x="10043803" y="10408604"/>
                </a:cubicBezTo>
                <a:lnTo>
                  <a:pt x="10126071" y="10334851"/>
                </a:lnTo>
                <a:cubicBezTo>
                  <a:pt x="10132794" y="10328824"/>
                  <a:pt x="10139007" y="10325967"/>
                  <a:pt x="10144711" y="10326278"/>
                </a:cubicBezTo>
                <a:close/>
                <a:moveTo>
                  <a:pt x="2257445" y="10319148"/>
                </a:moveTo>
                <a:cubicBezTo>
                  <a:pt x="2263147" y="10318805"/>
                  <a:pt x="2269377" y="10321629"/>
                  <a:pt x="2276132" y="10327619"/>
                </a:cubicBezTo>
                <a:lnTo>
                  <a:pt x="2358800" y="10400924"/>
                </a:lnTo>
                <a:cubicBezTo>
                  <a:pt x="2365555" y="10406915"/>
                  <a:pt x="2369104" y="10412761"/>
                  <a:pt x="2369447" y="10418463"/>
                </a:cubicBezTo>
                <a:cubicBezTo>
                  <a:pt x="2369789" y="10424165"/>
                  <a:pt x="2366965" y="10430393"/>
                  <a:pt x="2360974" y="10437150"/>
                </a:cubicBezTo>
                <a:lnTo>
                  <a:pt x="2288616" y="10518750"/>
                </a:lnTo>
                <a:cubicBezTo>
                  <a:pt x="2281680" y="10526572"/>
                  <a:pt x="2278068" y="10533691"/>
                  <a:pt x="2277779" y="10540104"/>
                </a:cubicBezTo>
                <a:cubicBezTo>
                  <a:pt x="2277491" y="10546516"/>
                  <a:pt x="2281080" y="10553034"/>
                  <a:pt x="2288548" y="10559655"/>
                </a:cubicBezTo>
                <a:lnTo>
                  <a:pt x="2363214" y="10625865"/>
                </a:lnTo>
                <a:lnTo>
                  <a:pt x="2455908" y="10521331"/>
                </a:lnTo>
                <a:cubicBezTo>
                  <a:pt x="2461899" y="10514575"/>
                  <a:pt x="2467745" y="10511026"/>
                  <a:pt x="2473447" y="10510684"/>
                </a:cubicBezTo>
                <a:cubicBezTo>
                  <a:pt x="2479149" y="10510342"/>
                  <a:pt x="2485378" y="10513165"/>
                  <a:pt x="2492134" y="10519157"/>
                </a:cubicBezTo>
                <a:lnTo>
                  <a:pt x="2574268" y="10591987"/>
                </a:lnTo>
                <a:cubicBezTo>
                  <a:pt x="2581024" y="10597977"/>
                  <a:pt x="2584573" y="10603823"/>
                  <a:pt x="2584915" y="10609527"/>
                </a:cubicBezTo>
                <a:cubicBezTo>
                  <a:pt x="2585258" y="10615229"/>
                  <a:pt x="2582434" y="10621457"/>
                  <a:pt x="2576443" y="10628213"/>
                </a:cubicBezTo>
                <a:lnTo>
                  <a:pt x="2269985" y="10973816"/>
                </a:lnTo>
                <a:cubicBezTo>
                  <a:pt x="2263995" y="10980571"/>
                  <a:pt x="2258148" y="10984121"/>
                  <a:pt x="2252446" y="10984463"/>
                </a:cubicBezTo>
                <a:cubicBezTo>
                  <a:pt x="2246744" y="10984805"/>
                  <a:pt x="2240515" y="10981982"/>
                  <a:pt x="2233759" y="10975990"/>
                </a:cubicBezTo>
                <a:lnTo>
                  <a:pt x="2056157" y="10818506"/>
                </a:lnTo>
                <a:cubicBezTo>
                  <a:pt x="2016334" y="10783194"/>
                  <a:pt x="1996198" y="10750570"/>
                  <a:pt x="1995747" y="10720637"/>
                </a:cubicBezTo>
                <a:cubicBezTo>
                  <a:pt x="1995297" y="10690704"/>
                  <a:pt x="2006737" y="10662583"/>
                  <a:pt x="2030068" y="10636270"/>
                </a:cubicBezTo>
                <a:lnTo>
                  <a:pt x="2051823" y="10611737"/>
                </a:lnTo>
                <a:cubicBezTo>
                  <a:pt x="2065065" y="10596804"/>
                  <a:pt x="2078559" y="10586063"/>
                  <a:pt x="2092304" y="10579516"/>
                </a:cubicBezTo>
                <a:cubicBezTo>
                  <a:pt x="2106050" y="10572967"/>
                  <a:pt x="2120483" y="10572270"/>
                  <a:pt x="2135604" y="10577420"/>
                </a:cubicBezTo>
                <a:cubicBezTo>
                  <a:pt x="2118296" y="10558262"/>
                  <a:pt x="2109676" y="10536646"/>
                  <a:pt x="2109746" y="10512572"/>
                </a:cubicBezTo>
                <a:cubicBezTo>
                  <a:pt x="2109815" y="10488499"/>
                  <a:pt x="2119782" y="10465262"/>
                  <a:pt x="2139645" y="10442862"/>
                </a:cubicBezTo>
                <a:lnTo>
                  <a:pt x="2239907" y="10329795"/>
                </a:lnTo>
                <a:cubicBezTo>
                  <a:pt x="2245897" y="10323038"/>
                  <a:pt x="2251743" y="10319490"/>
                  <a:pt x="2257445" y="10319148"/>
                </a:cubicBezTo>
                <a:close/>
                <a:moveTo>
                  <a:pt x="1966519" y="10015591"/>
                </a:moveTo>
                <a:cubicBezTo>
                  <a:pt x="1972230" y="10015728"/>
                  <a:pt x="1978200" y="10019064"/>
                  <a:pt x="1984430" y="10025600"/>
                </a:cubicBezTo>
                <a:lnTo>
                  <a:pt x="2193943" y="10245405"/>
                </a:lnTo>
                <a:cubicBezTo>
                  <a:pt x="2200173" y="10251941"/>
                  <a:pt x="2203219" y="10258064"/>
                  <a:pt x="2203082" y="10263775"/>
                </a:cubicBezTo>
                <a:cubicBezTo>
                  <a:pt x="2202946" y="10269486"/>
                  <a:pt x="2199609" y="10275456"/>
                  <a:pt x="2193074" y="10281686"/>
                </a:cubicBezTo>
                <a:lnTo>
                  <a:pt x="2131673" y="10340212"/>
                </a:lnTo>
                <a:cubicBezTo>
                  <a:pt x="2125137" y="10346441"/>
                  <a:pt x="2119014" y="10349488"/>
                  <a:pt x="2113303" y="10349351"/>
                </a:cubicBezTo>
                <a:cubicBezTo>
                  <a:pt x="2107592" y="10349213"/>
                  <a:pt x="2101622" y="10345878"/>
                  <a:pt x="2095392" y="10339342"/>
                </a:cubicBezTo>
                <a:lnTo>
                  <a:pt x="2046702" y="10288260"/>
                </a:lnTo>
                <a:lnTo>
                  <a:pt x="1873335" y="10453511"/>
                </a:lnTo>
                <a:lnTo>
                  <a:pt x="1922024" y="10504591"/>
                </a:lnTo>
                <a:cubicBezTo>
                  <a:pt x="1928254" y="10511127"/>
                  <a:pt x="1931301" y="10517251"/>
                  <a:pt x="1931164" y="10522961"/>
                </a:cubicBezTo>
                <a:cubicBezTo>
                  <a:pt x="1931027" y="10528672"/>
                  <a:pt x="1927691" y="10534643"/>
                  <a:pt x="1921155" y="10540873"/>
                </a:cubicBezTo>
                <a:lnTo>
                  <a:pt x="1858722" y="10600382"/>
                </a:lnTo>
                <a:cubicBezTo>
                  <a:pt x="1852186" y="10606612"/>
                  <a:pt x="1846063" y="10609658"/>
                  <a:pt x="1840352" y="10609521"/>
                </a:cubicBezTo>
                <a:cubicBezTo>
                  <a:pt x="1834641" y="10609384"/>
                  <a:pt x="1828671" y="10606048"/>
                  <a:pt x="1822442" y="10599512"/>
                </a:cubicBezTo>
                <a:lnTo>
                  <a:pt x="1612928" y="10379707"/>
                </a:lnTo>
                <a:cubicBezTo>
                  <a:pt x="1606699" y="10373171"/>
                  <a:pt x="1603652" y="10367048"/>
                  <a:pt x="1603789" y="10361337"/>
                </a:cubicBezTo>
                <a:cubicBezTo>
                  <a:pt x="1603926" y="10355626"/>
                  <a:pt x="1607263" y="10349656"/>
                  <a:pt x="1613798" y="10343427"/>
                </a:cubicBezTo>
                <a:lnTo>
                  <a:pt x="1676231" y="10283916"/>
                </a:lnTo>
                <a:cubicBezTo>
                  <a:pt x="1682767" y="10277688"/>
                  <a:pt x="1688890" y="10274641"/>
                  <a:pt x="1694601" y="10274777"/>
                </a:cubicBezTo>
                <a:cubicBezTo>
                  <a:pt x="1700312" y="10274914"/>
                  <a:pt x="1706282" y="10278250"/>
                  <a:pt x="1712511" y="10284786"/>
                </a:cubicBezTo>
                <a:lnTo>
                  <a:pt x="1760218" y="10334836"/>
                </a:lnTo>
                <a:lnTo>
                  <a:pt x="1933585" y="10169586"/>
                </a:lnTo>
                <a:lnTo>
                  <a:pt x="1885879" y="10119537"/>
                </a:lnTo>
                <a:cubicBezTo>
                  <a:pt x="1879649" y="10113001"/>
                  <a:pt x="1876603" y="10106878"/>
                  <a:pt x="1876740" y="10101167"/>
                </a:cubicBezTo>
                <a:cubicBezTo>
                  <a:pt x="1876877" y="10095456"/>
                  <a:pt x="1880213" y="10089486"/>
                  <a:pt x="1886749" y="10083256"/>
                </a:cubicBezTo>
                <a:lnTo>
                  <a:pt x="1948150" y="10024730"/>
                </a:lnTo>
                <a:cubicBezTo>
                  <a:pt x="1954685" y="10018500"/>
                  <a:pt x="1960808" y="10015454"/>
                  <a:pt x="1966519" y="10015591"/>
                </a:cubicBezTo>
                <a:close/>
                <a:moveTo>
                  <a:pt x="1544876" y="9898968"/>
                </a:moveTo>
                <a:lnTo>
                  <a:pt x="1481539" y="9993044"/>
                </a:lnTo>
                <a:cubicBezTo>
                  <a:pt x="1479402" y="9997208"/>
                  <a:pt x="1478264" y="10000718"/>
                  <a:pt x="1478126" y="10003576"/>
                </a:cubicBezTo>
                <a:cubicBezTo>
                  <a:pt x="1477988" y="10006434"/>
                  <a:pt x="1478813" y="10008973"/>
                  <a:pt x="1480603" y="10011193"/>
                </a:cubicBezTo>
                <a:lnTo>
                  <a:pt x="1491786" y="10025068"/>
                </a:lnTo>
                <a:cubicBezTo>
                  <a:pt x="1493575" y="10027288"/>
                  <a:pt x="1495880" y="10028634"/>
                  <a:pt x="1498702" y="10029106"/>
                </a:cubicBezTo>
                <a:cubicBezTo>
                  <a:pt x="1501524" y="10029578"/>
                  <a:pt x="1505197" y="10029213"/>
                  <a:pt x="1509719" y="10028009"/>
                </a:cubicBezTo>
                <a:lnTo>
                  <a:pt x="1615103" y="9986103"/>
                </a:lnTo>
                <a:close/>
                <a:moveTo>
                  <a:pt x="10562189" y="9885827"/>
                </a:moveTo>
                <a:cubicBezTo>
                  <a:pt x="10567897" y="9885593"/>
                  <a:pt x="10574071" y="9888536"/>
                  <a:pt x="10580710" y="9894655"/>
                </a:cubicBezTo>
                <a:lnTo>
                  <a:pt x="10920389" y="10207667"/>
                </a:lnTo>
                <a:cubicBezTo>
                  <a:pt x="10927028" y="10213786"/>
                  <a:pt x="10930465" y="10219699"/>
                  <a:pt x="10930698" y="10225406"/>
                </a:cubicBezTo>
                <a:cubicBezTo>
                  <a:pt x="10930931" y="10231114"/>
                  <a:pt x="10927989" y="10237288"/>
                  <a:pt x="10921870" y="10243928"/>
                </a:cubicBezTo>
                <a:lnTo>
                  <a:pt x="10844099" y="10328323"/>
                </a:lnTo>
                <a:cubicBezTo>
                  <a:pt x="10838947" y="10333914"/>
                  <a:pt x="10833457" y="10337418"/>
                  <a:pt x="10827630" y="10338833"/>
                </a:cubicBezTo>
                <a:cubicBezTo>
                  <a:pt x="10821802" y="10340249"/>
                  <a:pt x="10814643" y="10339952"/>
                  <a:pt x="10806154" y="10337945"/>
                </a:cubicBezTo>
                <a:lnTo>
                  <a:pt x="10677236" y="10306386"/>
                </a:lnTo>
                <a:cubicBezTo>
                  <a:pt x="10672481" y="10305236"/>
                  <a:pt x="10668840" y="10304628"/>
                  <a:pt x="10666316" y="10304563"/>
                </a:cubicBezTo>
                <a:cubicBezTo>
                  <a:pt x="10663791" y="10304498"/>
                  <a:pt x="10661562" y="10305514"/>
                  <a:pt x="10659631" y="10307610"/>
                </a:cubicBezTo>
                <a:lnTo>
                  <a:pt x="10655283" y="10312327"/>
                </a:lnTo>
                <a:cubicBezTo>
                  <a:pt x="10653351" y="10314425"/>
                  <a:pt x="10652519" y="10316728"/>
                  <a:pt x="10652790" y="10319240"/>
                </a:cubicBezTo>
                <a:cubicBezTo>
                  <a:pt x="10653061" y="10321751"/>
                  <a:pt x="10653965" y="10325330"/>
                  <a:pt x="10655499" y="10329975"/>
                </a:cubicBezTo>
                <a:lnTo>
                  <a:pt x="10697953" y="10455365"/>
                </a:lnTo>
                <a:cubicBezTo>
                  <a:pt x="10700645" y="10463662"/>
                  <a:pt x="10701524" y="10470773"/>
                  <a:pt x="10700590" y="10476696"/>
                </a:cubicBezTo>
                <a:cubicBezTo>
                  <a:pt x="10699654" y="10482620"/>
                  <a:pt x="10696611" y="10488377"/>
                  <a:pt x="10691458" y="10493969"/>
                </a:cubicBezTo>
                <a:lnTo>
                  <a:pt x="10613204" y="10578889"/>
                </a:lnTo>
                <a:cubicBezTo>
                  <a:pt x="10607086" y="10585528"/>
                  <a:pt x="10601174" y="10588965"/>
                  <a:pt x="10595466" y="10589198"/>
                </a:cubicBezTo>
                <a:cubicBezTo>
                  <a:pt x="10589758" y="10589431"/>
                  <a:pt x="10583584" y="10586488"/>
                  <a:pt x="10576944" y="10580370"/>
                </a:cubicBezTo>
                <a:lnTo>
                  <a:pt x="10237266" y="10267357"/>
                </a:lnTo>
                <a:cubicBezTo>
                  <a:pt x="10230626" y="10261239"/>
                  <a:pt x="10227189" y="10255326"/>
                  <a:pt x="10226956" y="10249618"/>
                </a:cubicBezTo>
                <a:cubicBezTo>
                  <a:pt x="10226723" y="10243911"/>
                  <a:pt x="10229666" y="10237736"/>
                  <a:pt x="10235784" y="10231097"/>
                </a:cubicBezTo>
                <a:lnTo>
                  <a:pt x="10310173" y="10150371"/>
                </a:lnTo>
                <a:cubicBezTo>
                  <a:pt x="10316292" y="10143731"/>
                  <a:pt x="10322205" y="10140295"/>
                  <a:pt x="10327912" y="10140061"/>
                </a:cubicBezTo>
                <a:cubicBezTo>
                  <a:pt x="10333620" y="10139828"/>
                  <a:pt x="10339794" y="10142771"/>
                  <a:pt x="10346433" y="10148890"/>
                </a:cubicBezTo>
                <a:lnTo>
                  <a:pt x="10530950" y="10318921"/>
                </a:lnTo>
                <a:lnTo>
                  <a:pt x="10502313" y="10235341"/>
                </a:lnTo>
                <a:cubicBezTo>
                  <a:pt x="10499271" y="10226722"/>
                  <a:pt x="10498451" y="10219020"/>
                  <a:pt x="10499855" y="10212237"/>
                </a:cubicBezTo>
                <a:cubicBezTo>
                  <a:pt x="10501260" y="10205453"/>
                  <a:pt x="10505021" y="10198742"/>
                  <a:pt x="10511140" y="10192102"/>
                </a:cubicBezTo>
                <a:lnTo>
                  <a:pt x="10530462" y="10171134"/>
                </a:lnTo>
                <a:cubicBezTo>
                  <a:pt x="10536580" y="10164494"/>
                  <a:pt x="10542963" y="10160198"/>
                  <a:pt x="10549609" y="10158245"/>
                </a:cubicBezTo>
                <a:cubicBezTo>
                  <a:pt x="10556255" y="10156291"/>
                  <a:pt x="10563998" y="10156480"/>
                  <a:pt x="10572837" y="10158809"/>
                </a:cubicBezTo>
                <a:lnTo>
                  <a:pt x="10658474" y="10180534"/>
                </a:lnTo>
                <a:lnTo>
                  <a:pt x="10473957" y="10010502"/>
                </a:lnTo>
                <a:cubicBezTo>
                  <a:pt x="10467318" y="10004383"/>
                  <a:pt x="10463881" y="9998470"/>
                  <a:pt x="10463648" y="9992762"/>
                </a:cubicBezTo>
                <a:cubicBezTo>
                  <a:pt x="10463415" y="9987055"/>
                  <a:pt x="10466357" y="9980881"/>
                  <a:pt x="10472476" y="9974242"/>
                </a:cubicBezTo>
                <a:lnTo>
                  <a:pt x="10544449" y="9896136"/>
                </a:lnTo>
                <a:cubicBezTo>
                  <a:pt x="10550569" y="9889496"/>
                  <a:pt x="10556481" y="9886060"/>
                  <a:pt x="10562189" y="9885827"/>
                </a:cubicBezTo>
                <a:close/>
                <a:moveTo>
                  <a:pt x="1637086" y="9616370"/>
                </a:moveTo>
                <a:cubicBezTo>
                  <a:pt x="1642766" y="9616981"/>
                  <a:pt x="1648439" y="9620801"/>
                  <a:pt x="1654105" y="9627831"/>
                </a:cubicBezTo>
                <a:lnTo>
                  <a:pt x="1721648" y="9711636"/>
                </a:lnTo>
                <a:cubicBezTo>
                  <a:pt x="1727612" y="9719036"/>
                  <a:pt x="1730438" y="9725761"/>
                  <a:pt x="1730127" y="9731811"/>
                </a:cubicBezTo>
                <a:cubicBezTo>
                  <a:pt x="1729815" y="9737861"/>
                  <a:pt x="1726143" y="9743718"/>
                  <a:pt x="1719113" y="9749384"/>
                </a:cubicBezTo>
                <a:lnTo>
                  <a:pt x="1641413" y="9812007"/>
                </a:lnTo>
                <a:lnTo>
                  <a:pt x="1720586" y="9910243"/>
                </a:lnTo>
                <a:lnTo>
                  <a:pt x="1798287" y="9847620"/>
                </a:lnTo>
                <a:cubicBezTo>
                  <a:pt x="1805317" y="9841954"/>
                  <a:pt x="1811672" y="9839426"/>
                  <a:pt x="1817351" y="9840036"/>
                </a:cubicBezTo>
                <a:cubicBezTo>
                  <a:pt x="1823032" y="9840647"/>
                  <a:pt x="1828704" y="9844467"/>
                  <a:pt x="1834370" y="9851497"/>
                </a:cubicBezTo>
                <a:lnTo>
                  <a:pt x="1900124" y="9933082"/>
                </a:lnTo>
                <a:cubicBezTo>
                  <a:pt x="1905790" y="9940112"/>
                  <a:pt x="1908318" y="9946467"/>
                  <a:pt x="1907708" y="9952146"/>
                </a:cubicBezTo>
                <a:cubicBezTo>
                  <a:pt x="1907098" y="9957826"/>
                  <a:pt x="1903277" y="9963499"/>
                  <a:pt x="1896247" y="9969165"/>
                </a:cubicBezTo>
                <a:lnTo>
                  <a:pt x="1749727" y="10087254"/>
                </a:lnTo>
                <a:cubicBezTo>
                  <a:pt x="1738627" y="10096201"/>
                  <a:pt x="1724445" y="10104731"/>
                  <a:pt x="1707182" y="10112846"/>
                </a:cubicBezTo>
                <a:cubicBezTo>
                  <a:pt x="1689919" y="10120961"/>
                  <a:pt x="1668686" y="10129072"/>
                  <a:pt x="1643482" y="10137179"/>
                </a:cubicBezTo>
                <a:lnTo>
                  <a:pt x="1478580" y="10190432"/>
                </a:lnTo>
                <a:cubicBezTo>
                  <a:pt x="1470501" y="10193282"/>
                  <a:pt x="1463118" y="10193587"/>
                  <a:pt x="1456430" y="10191348"/>
                </a:cubicBezTo>
                <a:cubicBezTo>
                  <a:pt x="1449742" y="10189109"/>
                  <a:pt x="1443416" y="10184289"/>
                  <a:pt x="1437452" y="10176888"/>
                </a:cubicBezTo>
                <a:lnTo>
                  <a:pt x="1317127" y="10027593"/>
                </a:lnTo>
                <a:cubicBezTo>
                  <a:pt x="1311460" y="10020563"/>
                  <a:pt x="1308244" y="10013543"/>
                  <a:pt x="1307476" y="10006532"/>
                </a:cubicBezTo>
                <a:cubicBezTo>
                  <a:pt x="1306709" y="9999521"/>
                  <a:pt x="1308575" y="9992371"/>
                  <a:pt x="1313076" y="9985082"/>
                </a:cubicBezTo>
                <a:lnTo>
                  <a:pt x="1400146" y="9835258"/>
                </a:lnTo>
                <a:cubicBezTo>
                  <a:pt x="1413422" y="9812351"/>
                  <a:pt x="1425858" y="9793325"/>
                  <a:pt x="1437455" y="9778180"/>
                </a:cubicBezTo>
                <a:cubicBezTo>
                  <a:pt x="1449052" y="9763035"/>
                  <a:pt x="1460401" y="9750989"/>
                  <a:pt x="1471501" y="9742043"/>
                </a:cubicBezTo>
                <a:lnTo>
                  <a:pt x="1618021" y="9623954"/>
                </a:lnTo>
                <a:cubicBezTo>
                  <a:pt x="1625052" y="9618288"/>
                  <a:pt x="1631406" y="9615760"/>
                  <a:pt x="1637086" y="9616370"/>
                </a:cubicBezTo>
                <a:close/>
                <a:moveTo>
                  <a:pt x="10831024" y="9537415"/>
                </a:moveTo>
                <a:cubicBezTo>
                  <a:pt x="10836687" y="9536667"/>
                  <a:pt x="10843102" y="9539039"/>
                  <a:pt x="10850268" y="9544532"/>
                </a:cubicBezTo>
                <a:lnTo>
                  <a:pt x="10917592" y="9596134"/>
                </a:lnTo>
                <a:cubicBezTo>
                  <a:pt x="10924759" y="9601626"/>
                  <a:pt x="10928715" y="9607204"/>
                  <a:pt x="10929464" y="9612867"/>
                </a:cubicBezTo>
                <a:cubicBezTo>
                  <a:pt x="10930213" y="9618531"/>
                  <a:pt x="10927841" y="9624945"/>
                  <a:pt x="10922348" y="9632111"/>
                </a:cubicBezTo>
                <a:lnTo>
                  <a:pt x="10879419" y="9688121"/>
                </a:lnTo>
                <a:lnTo>
                  <a:pt x="11069512" y="9833821"/>
                </a:lnTo>
                <a:lnTo>
                  <a:pt x="11112441" y="9777811"/>
                </a:lnTo>
                <a:cubicBezTo>
                  <a:pt x="11117934" y="9770645"/>
                  <a:pt x="11123512" y="9766688"/>
                  <a:pt x="11129175" y="9765939"/>
                </a:cubicBezTo>
                <a:cubicBezTo>
                  <a:pt x="11134839" y="9765190"/>
                  <a:pt x="11141253" y="9767562"/>
                  <a:pt x="11148419" y="9773055"/>
                </a:cubicBezTo>
                <a:lnTo>
                  <a:pt x="11216876" y="9825524"/>
                </a:lnTo>
                <a:cubicBezTo>
                  <a:pt x="11224041" y="9831017"/>
                  <a:pt x="11227999" y="9836595"/>
                  <a:pt x="11228748" y="9842258"/>
                </a:cubicBezTo>
                <a:cubicBezTo>
                  <a:pt x="11229497" y="9847921"/>
                  <a:pt x="11227124" y="9854336"/>
                  <a:pt x="11221631" y="9861502"/>
                </a:cubicBezTo>
                <a:lnTo>
                  <a:pt x="11036905" y="10102513"/>
                </a:lnTo>
                <a:cubicBezTo>
                  <a:pt x="11031412" y="10109679"/>
                  <a:pt x="11025834" y="10113636"/>
                  <a:pt x="11020171" y="10114385"/>
                </a:cubicBezTo>
                <a:cubicBezTo>
                  <a:pt x="11014508" y="10115134"/>
                  <a:pt x="11008093" y="10112762"/>
                  <a:pt x="11000927" y="10107269"/>
                </a:cubicBezTo>
                <a:lnTo>
                  <a:pt x="10932471" y="10054800"/>
                </a:lnTo>
                <a:cubicBezTo>
                  <a:pt x="10925305" y="10049307"/>
                  <a:pt x="10921347" y="10043729"/>
                  <a:pt x="10920598" y="10038066"/>
                </a:cubicBezTo>
                <a:cubicBezTo>
                  <a:pt x="10919850" y="10032403"/>
                  <a:pt x="10922221" y="10025988"/>
                  <a:pt x="10927714" y="10018822"/>
                </a:cubicBezTo>
                <a:lnTo>
                  <a:pt x="10969777" y="9963944"/>
                </a:lnTo>
                <a:lnTo>
                  <a:pt x="10779684" y="9818244"/>
                </a:lnTo>
                <a:lnTo>
                  <a:pt x="10737621" y="9873122"/>
                </a:lnTo>
                <a:cubicBezTo>
                  <a:pt x="10732130" y="9880288"/>
                  <a:pt x="10726551" y="9884246"/>
                  <a:pt x="10720888" y="9884994"/>
                </a:cubicBezTo>
                <a:cubicBezTo>
                  <a:pt x="10715225" y="9885743"/>
                  <a:pt x="10708810" y="9883371"/>
                  <a:pt x="10701644" y="9877878"/>
                </a:cubicBezTo>
                <a:lnTo>
                  <a:pt x="10634319" y="9826276"/>
                </a:lnTo>
                <a:cubicBezTo>
                  <a:pt x="10627153" y="9820783"/>
                  <a:pt x="10623196" y="9815206"/>
                  <a:pt x="10622447" y="9809542"/>
                </a:cubicBezTo>
                <a:cubicBezTo>
                  <a:pt x="10621698" y="9803879"/>
                  <a:pt x="10624070" y="9797465"/>
                  <a:pt x="10629563" y="9790299"/>
                </a:cubicBezTo>
                <a:lnTo>
                  <a:pt x="10814290" y="9549288"/>
                </a:lnTo>
                <a:cubicBezTo>
                  <a:pt x="10819782" y="9542121"/>
                  <a:pt x="10825360" y="9538164"/>
                  <a:pt x="10831024" y="9537415"/>
                </a:cubicBezTo>
                <a:close/>
                <a:moveTo>
                  <a:pt x="1356213" y="9203836"/>
                </a:moveTo>
                <a:cubicBezTo>
                  <a:pt x="1361816" y="9204948"/>
                  <a:pt x="1367128" y="9209257"/>
                  <a:pt x="1372146" y="9216763"/>
                </a:cubicBezTo>
                <a:lnTo>
                  <a:pt x="1573832" y="9518368"/>
                </a:lnTo>
                <a:cubicBezTo>
                  <a:pt x="1578851" y="9525873"/>
                  <a:pt x="1580804" y="9532427"/>
                  <a:pt x="1579692" y="9538030"/>
                </a:cubicBezTo>
                <a:cubicBezTo>
                  <a:pt x="1578579" y="9543633"/>
                  <a:pt x="1574270" y="9548945"/>
                  <a:pt x="1566764" y="9553964"/>
                </a:cubicBezTo>
                <a:lnTo>
                  <a:pt x="1182797" y="9810726"/>
                </a:lnTo>
                <a:cubicBezTo>
                  <a:pt x="1175291" y="9815745"/>
                  <a:pt x="1168737" y="9817698"/>
                  <a:pt x="1163134" y="9816585"/>
                </a:cubicBezTo>
                <a:cubicBezTo>
                  <a:pt x="1157531" y="9815473"/>
                  <a:pt x="1152219" y="9811164"/>
                  <a:pt x="1147201" y="9803659"/>
                </a:cubicBezTo>
                <a:lnTo>
                  <a:pt x="1085783" y="9711815"/>
                </a:lnTo>
                <a:cubicBezTo>
                  <a:pt x="1080765" y="9704309"/>
                  <a:pt x="1078811" y="9697755"/>
                  <a:pt x="1079924" y="9692152"/>
                </a:cubicBezTo>
                <a:cubicBezTo>
                  <a:pt x="1081036" y="9686549"/>
                  <a:pt x="1085345" y="9681237"/>
                  <a:pt x="1092850" y="9676218"/>
                </a:cubicBezTo>
                <a:lnTo>
                  <a:pt x="1386159" y="9480080"/>
                </a:lnTo>
                <a:lnTo>
                  <a:pt x="1331875" y="9398902"/>
                </a:lnTo>
                <a:lnTo>
                  <a:pt x="1235883" y="9463093"/>
                </a:lnTo>
                <a:cubicBezTo>
                  <a:pt x="1228377" y="9468112"/>
                  <a:pt x="1221823" y="9470065"/>
                  <a:pt x="1216220" y="9468953"/>
                </a:cubicBezTo>
                <a:cubicBezTo>
                  <a:pt x="1210617" y="9467840"/>
                  <a:pt x="1205306" y="9463531"/>
                  <a:pt x="1200287" y="9456026"/>
                </a:cubicBezTo>
                <a:lnTo>
                  <a:pt x="1142832" y="9370107"/>
                </a:lnTo>
                <a:cubicBezTo>
                  <a:pt x="1137813" y="9362602"/>
                  <a:pt x="1135860" y="9356047"/>
                  <a:pt x="1136972" y="9350444"/>
                </a:cubicBezTo>
                <a:cubicBezTo>
                  <a:pt x="1138085" y="9344841"/>
                  <a:pt x="1142394" y="9339530"/>
                  <a:pt x="1149899" y="9334511"/>
                </a:cubicBezTo>
                <a:lnTo>
                  <a:pt x="1336550" y="9209696"/>
                </a:lnTo>
                <a:cubicBezTo>
                  <a:pt x="1344056" y="9204677"/>
                  <a:pt x="1350610" y="9202723"/>
                  <a:pt x="1356213" y="9203836"/>
                </a:cubicBezTo>
                <a:close/>
                <a:moveTo>
                  <a:pt x="11088490" y="9149129"/>
                </a:moveTo>
                <a:cubicBezTo>
                  <a:pt x="11094077" y="9147938"/>
                  <a:pt x="11100658" y="9149801"/>
                  <a:pt x="11108233" y="9154715"/>
                </a:cubicBezTo>
                <a:lnTo>
                  <a:pt x="11178198" y="9200107"/>
                </a:lnTo>
                <a:cubicBezTo>
                  <a:pt x="11185772" y="9205022"/>
                  <a:pt x="11190154" y="9210272"/>
                  <a:pt x="11191345" y="9215860"/>
                </a:cubicBezTo>
                <a:cubicBezTo>
                  <a:pt x="11192534" y="9221447"/>
                  <a:pt x="11190673" y="9228028"/>
                  <a:pt x="11185758" y="9235602"/>
                </a:cubicBezTo>
                <a:lnTo>
                  <a:pt x="11081393" y="9396460"/>
                </a:lnTo>
                <a:cubicBezTo>
                  <a:pt x="11078031" y="9401643"/>
                  <a:pt x="11077203" y="9406629"/>
                  <a:pt x="11078911" y="9411419"/>
                </a:cubicBezTo>
                <a:cubicBezTo>
                  <a:pt x="11080618" y="9416209"/>
                  <a:pt x="11083863" y="9420156"/>
                  <a:pt x="11088647" y="9423259"/>
                </a:cubicBezTo>
                <a:cubicBezTo>
                  <a:pt x="11095424" y="9427657"/>
                  <a:pt x="11101248" y="9429594"/>
                  <a:pt x="11106118" y="9429072"/>
                </a:cubicBezTo>
                <a:cubicBezTo>
                  <a:pt x="11110989" y="9428550"/>
                  <a:pt x="11115305" y="9425827"/>
                  <a:pt x="11119066" y="9420903"/>
                </a:cubicBezTo>
                <a:lnTo>
                  <a:pt x="11189820" y="9339352"/>
                </a:lnTo>
                <a:cubicBezTo>
                  <a:pt x="11211912" y="9314033"/>
                  <a:pt x="11235630" y="9297557"/>
                  <a:pt x="11260974" y="9289926"/>
                </a:cubicBezTo>
                <a:cubicBezTo>
                  <a:pt x="11286319" y="9282294"/>
                  <a:pt x="11315735" y="9289341"/>
                  <a:pt x="11349222" y="9311068"/>
                </a:cubicBezTo>
                <a:lnTo>
                  <a:pt x="11412010" y="9351806"/>
                </a:lnTo>
                <a:cubicBezTo>
                  <a:pt x="11445896" y="9373791"/>
                  <a:pt x="11464795" y="9401631"/>
                  <a:pt x="11468709" y="9435326"/>
                </a:cubicBezTo>
                <a:cubicBezTo>
                  <a:pt x="11472622" y="9469020"/>
                  <a:pt x="11462034" y="9505203"/>
                  <a:pt x="11436945" y="9543872"/>
                </a:cubicBezTo>
                <a:lnTo>
                  <a:pt x="11328312" y="9711309"/>
                </a:lnTo>
                <a:cubicBezTo>
                  <a:pt x="11323398" y="9718883"/>
                  <a:pt x="11318147" y="9723266"/>
                  <a:pt x="11312560" y="9724456"/>
                </a:cubicBezTo>
                <a:cubicBezTo>
                  <a:pt x="11306974" y="9725646"/>
                  <a:pt x="11300393" y="9723784"/>
                  <a:pt x="11292817" y="9718869"/>
                </a:cubicBezTo>
                <a:lnTo>
                  <a:pt x="11221658" y="9672700"/>
                </a:lnTo>
                <a:cubicBezTo>
                  <a:pt x="11214083" y="9667786"/>
                  <a:pt x="11209700" y="9662535"/>
                  <a:pt x="11208511" y="9656948"/>
                </a:cubicBezTo>
                <a:cubicBezTo>
                  <a:pt x="11207320" y="9651361"/>
                  <a:pt x="11209183" y="9644780"/>
                  <a:pt x="11214097" y="9637206"/>
                </a:cubicBezTo>
                <a:lnTo>
                  <a:pt x="11304495" y="9497875"/>
                </a:lnTo>
                <a:cubicBezTo>
                  <a:pt x="11307857" y="9492692"/>
                  <a:pt x="11308749" y="9487606"/>
                  <a:pt x="11307171" y="9482617"/>
                </a:cubicBezTo>
                <a:cubicBezTo>
                  <a:pt x="11305593" y="9477628"/>
                  <a:pt x="11302213" y="9473452"/>
                  <a:pt x="11297031" y="9470090"/>
                </a:cubicBezTo>
                <a:cubicBezTo>
                  <a:pt x="11291848" y="9466727"/>
                  <a:pt x="11286557" y="9465277"/>
                  <a:pt x="11281159" y="9465740"/>
                </a:cubicBezTo>
                <a:cubicBezTo>
                  <a:pt x="11275760" y="9466203"/>
                  <a:pt x="11271180" y="9468896"/>
                  <a:pt x="11267420" y="9473820"/>
                </a:cubicBezTo>
                <a:lnTo>
                  <a:pt x="11197652" y="9555161"/>
                </a:lnTo>
                <a:cubicBezTo>
                  <a:pt x="11175559" y="9580480"/>
                  <a:pt x="11151777" y="9597055"/>
                  <a:pt x="11126303" y="9604886"/>
                </a:cubicBezTo>
                <a:cubicBezTo>
                  <a:pt x="11100829" y="9612717"/>
                  <a:pt x="11071350" y="9605769"/>
                  <a:pt x="11037862" y="9584043"/>
                </a:cubicBezTo>
                <a:lnTo>
                  <a:pt x="10975074" y="9543306"/>
                </a:lnTo>
                <a:cubicBezTo>
                  <a:pt x="10941188" y="9521320"/>
                  <a:pt x="10922353" y="9493381"/>
                  <a:pt x="10918569" y="9459487"/>
                </a:cubicBezTo>
                <a:cubicBezTo>
                  <a:pt x="10914785" y="9425592"/>
                  <a:pt x="10925308" y="9389510"/>
                  <a:pt x="10950138" y="9351239"/>
                </a:cubicBezTo>
                <a:lnTo>
                  <a:pt x="11072738" y="9162275"/>
                </a:lnTo>
                <a:cubicBezTo>
                  <a:pt x="11077653" y="9154701"/>
                  <a:pt x="11082904" y="9150319"/>
                  <a:pt x="11088490" y="9149129"/>
                </a:cubicBezTo>
                <a:close/>
                <a:moveTo>
                  <a:pt x="1049083" y="8675811"/>
                </a:moveTo>
                <a:cubicBezTo>
                  <a:pt x="1058637" y="8674671"/>
                  <a:pt x="1066246" y="8675989"/>
                  <a:pt x="1071909" y="8679769"/>
                </a:cubicBezTo>
                <a:cubicBezTo>
                  <a:pt x="1077572" y="8683547"/>
                  <a:pt x="1082456" y="8689459"/>
                  <a:pt x="1086559" y="8697501"/>
                </a:cubicBezTo>
                <a:lnTo>
                  <a:pt x="1170801" y="8862581"/>
                </a:lnTo>
                <a:cubicBezTo>
                  <a:pt x="1174905" y="8870624"/>
                  <a:pt x="1176826" y="8878047"/>
                  <a:pt x="1176563" y="8884850"/>
                </a:cubicBezTo>
                <a:cubicBezTo>
                  <a:pt x="1176300" y="8891653"/>
                  <a:pt x="1172903" y="8898588"/>
                  <a:pt x="1166373" y="8905655"/>
                </a:cubicBezTo>
                <a:lnTo>
                  <a:pt x="1042568" y="9047259"/>
                </a:lnTo>
                <a:cubicBezTo>
                  <a:pt x="1035200" y="9055821"/>
                  <a:pt x="1028672" y="9063154"/>
                  <a:pt x="1022984" y="9069258"/>
                </a:cubicBezTo>
                <a:cubicBezTo>
                  <a:pt x="1017296" y="9075361"/>
                  <a:pt x="1011709" y="9080880"/>
                  <a:pt x="1006224" y="9085813"/>
                </a:cubicBezTo>
                <a:cubicBezTo>
                  <a:pt x="1000739" y="9090746"/>
                  <a:pt x="994666" y="9095313"/>
                  <a:pt x="988006" y="9099511"/>
                </a:cubicBezTo>
                <a:cubicBezTo>
                  <a:pt x="981345" y="9103710"/>
                  <a:pt x="972936" y="9108402"/>
                  <a:pt x="962777" y="9113586"/>
                </a:cubicBezTo>
                <a:lnTo>
                  <a:pt x="795156" y="9199124"/>
                </a:lnTo>
                <a:cubicBezTo>
                  <a:pt x="787114" y="9203228"/>
                  <a:pt x="780376" y="9204399"/>
                  <a:pt x="774942" y="9202637"/>
                </a:cubicBezTo>
                <a:cubicBezTo>
                  <a:pt x="769508" y="9200875"/>
                  <a:pt x="764739" y="9195973"/>
                  <a:pt x="760635" y="9187930"/>
                </a:cubicBezTo>
                <a:lnTo>
                  <a:pt x="709118" y="9086977"/>
                </a:lnTo>
                <a:cubicBezTo>
                  <a:pt x="705014" y="9078935"/>
                  <a:pt x="703680" y="9071879"/>
                  <a:pt x="705118" y="9065810"/>
                </a:cubicBezTo>
                <a:cubicBezTo>
                  <a:pt x="706556" y="9059741"/>
                  <a:pt x="711296" y="9054655"/>
                  <a:pt x="719339" y="9050551"/>
                </a:cubicBezTo>
                <a:lnTo>
                  <a:pt x="894579" y="8961125"/>
                </a:lnTo>
                <a:cubicBezTo>
                  <a:pt x="898811" y="8958965"/>
                  <a:pt x="902828" y="8956382"/>
                  <a:pt x="906629" y="8953375"/>
                </a:cubicBezTo>
                <a:cubicBezTo>
                  <a:pt x="910430" y="8950369"/>
                  <a:pt x="914227" y="8946830"/>
                  <a:pt x="918018" y="8942761"/>
                </a:cubicBezTo>
                <a:lnTo>
                  <a:pt x="991680" y="8867559"/>
                </a:lnTo>
                <a:cubicBezTo>
                  <a:pt x="995265" y="8864129"/>
                  <a:pt x="997366" y="8861189"/>
                  <a:pt x="997983" y="8858741"/>
                </a:cubicBezTo>
                <a:cubicBezTo>
                  <a:pt x="998601" y="8856291"/>
                  <a:pt x="998046" y="8853373"/>
                  <a:pt x="996318" y="8849987"/>
                </a:cubicBezTo>
                <a:lnTo>
                  <a:pt x="992754" y="8843003"/>
                </a:lnTo>
                <a:cubicBezTo>
                  <a:pt x="991026" y="8839617"/>
                  <a:pt x="988989" y="8837455"/>
                  <a:pt x="986643" y="8836518"/>
                </a:cubicBezTo>
                <a:cubicBezTo>
                  <a:pt x="984298" y="8835581"/>
                  <a:pt x="980685" y="8835557"/>
                  <a:pt x="975804" y="8836447"/>
                </a:cubicBezTo>
                <a:lnTo>
                  <a:pt x="871051" y="8852291"/>
                </a:lnTo>
                <a:cubicBezTo>
                  <a:pt x="865531" y="8852974"/>
                  <a:pt x="860438" y="8853972"/>
                  <a:pt x="855773" y="8855285"/>
                </a:cubicBezTo>
                <a:cubicBezTo>
                  <a:pt x="851108" y="8856599"/>
                  <a:pt x="846659" y="8858336"/>
                  <a:pt x="842427" y="8860495"/>
                </a:cubicBezTo>
                <a:lnTo>
                  <a:pt x="667822" y="8949597"/>
                </a:lnTo>
                <a:cubicBezTo>
                  <a:pt x="659780" y="8953701"/>
                  <a:pt x="653041" y="8954872"/>
                  <a:pt x="647608" y="8953111"/>
                </a:cubicBezTo>
                <a:cubicBezTo>
                  <a:pt x="642174" y="8951349"/>
                  <a:pt x="637404" y="8946447"/>
                  <a:pt x="633301" y="8938404"/>
                </a:cubicBezTo>
                <a:lnTo>
                  <a:pt x="582431" y="8838721"/>
                </a:lnTo>
                <a:cubicBezTo>
                  <a:pt x="578327" y="8830678"/>
                  <a:pt x="577156" y="8823940"/>
                  <a:pt x="578918" y="8818506"/>
                </a:cubicBezTo>
                <a:cubicBezTo>
                  <a:pt x="580680" y="8813073"/>
                  <a:pt x="585582" y="8808303"/>
                  <a:pt x="593625" y="8804199"/>
                </a:cubicBezTo>
                <a:lnTo>
                  <a:pt x="761245" y="8718661"/>
                </a:lnTo>
                <a:cubicBezTo>
                  <a:pt x="771404" y="8713477"/>
                  <a:pt x="780138" y="8709421"/>
                  <a:pt x="787446" y="8706491"/>
                </a:cubicBezTo>
                <a:cubicBezTo>
                  <a:pt x="794754" y="8703563"/>
                  <a:pt x="802015" y="8701325"/>
                  <a:pt x="809228" y="8699777"/>
                </a:cubicBezTo>
                <a:cubicBezTo>
                  <a:pt x="816441" y="8698231"/>
                  <a:pt x="824188" y="8696945"/>
                  <a:pt x="832468" y="8695921"/>
                </a:cubicBezTo>
                <a:cubicBezTo>
                  <a:pt x="840749" y="8694897"/>
                  <a:pt x="850517" y="8693913"/>
                  <a:pt x="861773" y="8692971"/>
                </a:cubicBezTo>
                <a:close/>
                <a:moveTo>
                  <a:pt x="11395423" y="8568949"/>
                </a:moveTo>
                <a:cubicBezTo>
                  <a:pt x="11400841" y="8567139"/>
                  <a:pt x="11407590" y="8568249"/>
                  <a:pt x="11415668" y="8572281"/>
                </a:cubicBezTo>
                <a:lnTo>
                  <a:pt x="11828968" y="8778537"/>
                </a:lnTo>
                <a:cubicBezTo>
                  <a:pt x="11837047" y="8782569"/>
                  <a:pt x="11841992" y="8787293"/>
                  <a:pt x="11843802" y="8792711"/>
                </a:cubicBezTo>
                <a:cubicBezTo>
                  <a:pt x="11845613" y="8798129"/>
                  <a:pt x="11844502" y="8804878"/>
                  <a:pt x="11840471" y="8812957"/>
                </a:cubicBezTo>
                <a:lnTo>
                  <a:pt x="11791135" y="8911817"/>
                </a:lnTo>
                <a:cubicBezTo>
                  <a:pt x="11787104" y="8919896"/>
                  <a:pt x="11782378" y="8924841"/>
                  <a:pt x="11776960" y="8926651"/>
                </a:cubicBezTo>
                <a:cubicBezTo>
                  <a:pt x="11771543" y="8928462"/>
                  <a:pt x="11764794" y="8927351"/>
                  <a:pt x="11756715" y="8923320"/>
                </a:cubicBezTo>
                <a:lnTo>
                  <a:pt x="11441000" y="8765763"/>
                </a:lnTo>
                <a:lnTo>
                  <a:pt x="11397394" y="8853143"/>
                </a:lnTo>
                <a:lnTo>
                  <a:pt x="11500719" y="8904707"/>
                </a:lnTo>
                <a:cubicBezTo>
                  <a:pt x="11508797" y="8908739"/>
                  <a:pt x="11513742" y="8913463"/>
                  <a:pt x="11515553" y="8918882"/>
                </a:cubicBezTo>
                <a:cubicBezTo>
                  <a:pt x="11517363" y="8924299"/>
                  <a:pt x="11516253" y="8931048"/>
                  <a:pt x="11512220" y="8939127"/>
                </a:cubicBezTo>
                <a:lnTo>
                  <a:pt x="11466069" y="9031609"/>
                </a:lnTo>
                <a:cubicBezTo>
                  <a:pt x="11462036" y="9039688"/>
                  <a:pt x="11457311" y="9044633"/>
                  <a:pt x="11451894" y="9046443"/>
                </a:cubicBezTo>
                <a:cubicBezTo>
                  <a:pt x="11446476" y="9048253"/>
                  <a:pt x="11439727" y="9047143"/>
                  <a:pt x="11431649" y="9043111"/>
                </a:cubicBezTo>
                <a:lnTo>
                  <a:pt x="11230739" y="8942848"/>
                </a:lnTo>
                <a:cubicBezTo>
                  <a:pt x="11222660" y="8938816"/>
                  <a:pt x="11217715" y="8934092"/>
                  <a:pt x="11215905" y="8928673"/>
                </a:cubicBezTo>
                <a:cubicBezTo>
                  <a:pt x="11214094" y="8923256"/>
                  <a:pt x="11215205" y="8916507"/>
                  <a:pt x="11219236" y="8908428"/>
                </a:cubicBezTo>
                <a:lnTo>
                  <a:pt x="11381249" y="8583784"/>
                </a:lnTo>
                <a:cubicBezTo>
                  <a:pt x="11385280" y="8575705"/>
                  <a:pt x="11390006" y="8570761"/>
                  <a:pt x="11395423" y="8568949"/>
                </a:cubicBezTo>
                <a:close/>
                <a:moveTo>
                  <a:pt x="861855" y="8193537"/>
                </a:moveTo>
                <a:cubicBezTo>
                  <a:pt x="867122" y="8195750"/>
                  <a:pt x="871462" y="8201035"/>
                  <a:pt x="874876" y="8209394"/>
                </a:cubicBezTo>
                <a:lnTo>
                  <a:pt x="989692" y="8490513"/>
                </a:lnTo>
                <a:cubicBezTo>
                  <a:pt x="993106" y="8498871"/>
                  <a:pt x="993707" y="8505683"/>
                  <a:pt x="991495" y="8510951"/>
                </a:cubicBezTo>
                <a:cubicBezTo>
                  <a:pt x="989283" y="8516217"/>
                  <a:pt x="983997" y="8520557"/>
                  <a:pt x="975639" y="8523971"/>
                </a:cubicBezTo>
                <a:lnTo>
                  <a:pt x="897110" y="8556045"/>
                </a:lnTo>
                <a:cubicBezTo>
                  <a:pt x="888752" y="8559458"/>
                  <a:pt x="881939" y="8560059"/>
                  <a:pt x="876672" y="8557847"/>
                </a:cubicBezTo>
                <a:cubicBezTo>
                  <a:pt x="871405" y="8555635"/>
                  <a:pt x="867065" y="8550349"/>
                  <a:pt x="863651" y="8541991"/>
                </a:cubicBezTo>
                <a:lnTo>
                  <a:pt x="836969" y="8476660"/>
                </a:lnTo>
                <a:lnTo>
                  <a:pt x="615241" y="8567220"/>
                </a:lnTo>
                <a:lnTo>
                  <a:pt x="641924" y="8632550"/>
                </a:lnTo>
                <a:cubicBezTo>
                  <a:pt x="645338" y="8640909"/>
                  <a:pt x="645939" y="8647721"/>
                  <a:pt x="643727" y="8652989"/>
                </a:cubicBezTo>
                <a:cubicBezTo>
                  <a:pt x="641515" y="8658255"/>
                  <a:pt x="636229" y="8662595"/>
                  <a:pt x="627870" y="8666009"/>
                </a:cubicBezTo>
                <a:lnTo>
                  <a:pt x="548022" y="8698621"/>
                </a:lnTo>
                <a:cubicBezTo>
                  <a:pt x="539664" y="8702035"/>
                  <a:pt x="532851" y="8702636"/>
                  <a:pt x="527584" y="8700424"/>
                </a:cubicBezTo>
                <a:cubicBezTo>
                  <a:pt x="522317" y="8698212"/>
                  <a:pt x="517977" y="8692926"/>
                  <a:pt x="514563" y="8684567"/>
                </a:cubicBezTo>
                <a:lnTo>
                  <a:pt x="399747" y="8403449"/>
                </a:lnTo>
                <a:cubicBezTo>
                  <a:pt x="396333" y="8395091"/>
                  <a:pt x="395732" y="8388278"/>
                  <a:pt x="397944" y="8383011"/>
                </a:cubicBezTo>
                <a:cubicBezTo>
                  <a:pt x="400157" y="8377745"/>
                  <a:pt x="405442" y="8373405"/>
                  <a:pt x="413800" y="8369990"/>
                </a:cubicBezTo>
                <a:lnTo>
                  <a:pt x="493649" y="8337378"/>
                </a:lnTo>
                <a:cubicBezTo>
                  <a:pt x="502008" y="8333965"/>
                  <a:pt x="508820" y="8333363"/>
                  <a:pt x="514087" y="8335575"/>
                </a:cubicBezTo>
                <a:cubicBezTo>
                  <a:pt x="519354" y="8337788"/>
                  <a:pt x="523694" y="8343073"/>
                  <a:pt x="527108" y="8351432"/>
                </a:cubicBezTo>
                <a:lnTo>
                  <a:pt x="553252" y="8415443"/>
                </a:lnTo>
                <a:lnTo>
                  <a:pt x="774979" y="8324883"/>
                </a:lnTo>
                <a:lnTo>
                  <a:pt x="748835" y="8260873"/>
                </a:lnTo>
                <a:cubicBezTo>
                  <a:pt x="745421" y="8252514"/>
                  <a:pt x="744820" y="8245701"/>
                  <a:pt x="747032" y="8240435"/>
                </a:cubicBezTo>
                <a:cubicBezTo>
                  <a:pt x="749244" y="8235167"/>
                  <a:pt x="754530" y="8230827"/>
                  <a:pt x="762889" y="8227413"/>
                </a:cubicBezTo>
                <a:lnTo>
                  <a:pt x="841417" y="8195340"/>
                </a:lnTo>
                <a:cubicBezTo>
                  <a:pt x="849776" y="8191927"/>
                  <a:pt x="856588" y="8191325"/>
                  <a:pt x="861855" y="8193537"/>
                </a:cubicBezTo>
                <a:close/>
                <a:moveTo>
                  <a:pt x="11569877" y="8139426"/>
                </a:moveTo>
                <a:cubicBezTo>
                  <a:pt x="11575122" y="8137163"/>
                  <a:pt x="11581941" y="8137697"/>
                  <a:pt x="11590332" y="8141029"/>
                </a:cubicBezTo>
                <a:lnTo>
                  <a:pt x="12019638" y="8311482"/>
                </a:lnTo>
                <a:cubicBezTo>
                  <a:pt x="12028031" y="8314815"/>
                  <a:pt x="12033358" y="8319103"/>
                  <a:pt x="12035621" y="8324347"/>
                </a:cubicBezTo>
                <a:cubicBezTo>
                  <a:pt x="12037885" y="8329592"/>
                  <a:pt x="12037351" y="8336411"/>
                  <a:pt x="12034019" y="8344802"/>
                </a:cubicBezTo>
                <a:lnTo>
                  <a:pt x="11911966" y="8652207"/>
                </a:lnTo>
                <a:cubicBezTo>
                  <a:pt x="11908635" y="8660599"/>
                  <a:pt x="11904345" y="8665926"/>
                  <a:pt x="11899101" y="8668190"/>
                </a:cubicBezTo>
                <a:cubicBezTo>
                  <a:pt x="11893856" y="8670453"/>
                  <a:pt x="11887038" y="8669919"/>
                  <a:pt x="11878646" y="8666587"/>
                </a:cubicBezTo>
                <a:lnTo>
                  <a:pt x="11801132" y="8635811"/>
                </a:lnTo>
                <a:cubicBezTo>
                  <a:pt x="11792740" y="8632479"/>
                  <a:pt x="11787413" y="8628191"/>
                  <a:pt x="11785149" y="8622946"/>
                </a:cubicBezTo>
                <a:cubicBezTo>
                  <a:pt x="11782885" y="8617701"/>
                  <a:pt x="11783420" y="8610883"/>
                  <a:pt x="11786751" y="8602491"/>
                </a:cubicBezTo>
                <a:lnTo>
                  <a:pt x="11859353" y="8419639"/>
                </a:lnTo>
                <a:lnTo>
                  <a:pt x="11808339" y="8399384"/>
                </a:lnTo>
                <a:lnTo>
                  <a:pt x="11757045" y="8528573"/>
                </a:lnTo>
                <a:cubicBezTo>
                  <a:pt x="11753714" y="8536965"/>
                  <a:pt x="11749424" y="8542293"/>
                  <a:pt x="11744179" y="8544557"/>
                </a:cubicBezTo>
                <a:cubicBezTo>
                  <a:pt x="11738936" y="8546820"/>
                  <a:pt x="11732117" y="8546285"/>
                  <a:pt x="11723725" y="8542954"/>
                </a:cubicBezTo>
                <a:lnTo>
                  <a:pt x="11652836" y="8514808"/>
                </a:lnTo>
                <a:cubicBezTo>
                  <a:pt x="11644445" y="8511476"/>
                  <a:pt x="11639117" y="8507188"/>
                  <a:pt x="11636853" y="8501943"/>
                </a:cubicBezTo>
                <a:cubicBezTo>
                  <a:pt x="11634590" y="8496698"/>
                  <a:pt x="11635124" y="8489880"/>
                  <a:pt x="11638456" y="8481489"/>
                </a:cubicBezTo>
                <a:lnTo>
                  <a:pt x="11689750" y="8352299"/>
                </a:lnTo>
                <a:lnTo>
                  <a:pt x="11632773" y="8329677"/>
                </a:lnTo>
                <a:lnTo>
                  <a:pt x="11560173" y="8512529"/>
                </a:lnTo>
                <a:cubicBezTo>
                  <a:pt x="11556841" y="8520921"/>
                  <a:pt x="11552553" y="8526249"/>
                  <a:pt x="11547308" y="8528513"/>
                </a:cubicBezTo>
                <a:cubicBezTo>
                  <a:pt x="11542064" y="8530776"/>
                  <a:pt x="11535246" y="8530243"/>
                  <a:pt x="11526853" y="8526910"/>
                </a:cubicBezTo>
                <a:lnTo>
                  <a:pt x="11449339" y="8496134"/>
                </a:lnTo>
                <a:cubicBezTo>
                  <a:pt x="11440948" y="8492803"/>
                  <a:pt x="11435620" y="8488513"/>
                  <a:pt x="11433357" y="8483269"/>
                </a:cubicBezTo>
                <a:cubicBezTo>
                  <a:pt x="11431093" y="8478024"/>
                  <a:pt x="11431628" y="8471206"/>
                  <a:pt x="11434959" y="8462814"/>
                </a:cubicBezTo>
                <a:lnTo>
                  <a:pt x="11557012" y="8155409"/>
                </a:lnTo>
                <a:cubicBezTo>
                  <a:pt x="11560344" y="8147017"/>
                  <a:pt x="11564632" y="8141690"/>
                  <a:pt x="11569877" y="8139426"/>
                </a:cubicBezTo>
                <a:close/>
                <a:moveTo>
                  <a:pt x="617886" y="7890504"/>
                </a:moveTo>
                <a:cubicBezTo>
                  <a:pt x="610814" y="7886987"/>
                  <a:pt x="601607" y="7887001"/>
                  <a:pt x="590267" y="7890542"/>
                </a:cubicBezTo>
                <a:lnTo>
                  <a:pt x="424927" y="7942177"/>
                </a:lnTo>
                <a:cubicBezTo>
                  <a:pt x="413587" y="7945719"/>
                  <a:pt x="406123" y="7950912"/>
                  <a:pt x="402536" y="7957757"/>
                </a:cubicBezTo>
                <a:cubicBezTo>
                  <a:pt x="398948" y="7964603"/>
                  <a:pt x="398855" y="7973469"/>
                  <a:pt x="402255" y="7984356"/>
                </a:cubicBezTo>
                <a:lnTo>
                  <a:pt x="427541" y="8065325"/>
                </a:lnTo>
                <a:lnTo>
                  <a:pt x="658881" y="7993078"/>
                </a:lnTo>
                <a:lnTo>
                  <a:pt x="633594" y="7912109"/>
                </a:lnTo>
                <a:cubicBezTo>
                  <a:pt x="630195" y="7901223"/>
                  <a:pt x="624958" y="7894021"/>
                  <a:pt x="617886" y="7890504"/>
                </a:cubicBezTo>
                <a:close/>
                <a:moveTo>
                  <a:pt x="630169" y="7720605"/>
                </a:moveTo>
                <a:cubicBezTo>
                  <a:pt x="649776" y="7722011"/>
                  <a:pt x="667391" y="7727805"/>
                  <a:pt x="683017" y="7737985"/>
                </a:cubicBezTo>
                <a:cubicBezTo>
                  <a:pt x="714268" y="7758345"/>
                  <a:pt x="738747" y="7796876"/>
                  <a:pt x="756455" y="7853577"/>
                </a:cubicBezTo>
                <a:lnTo>
                  <a:pt x="828064" y="8082875"/>
                </a:lnTo>
                <a:cubicBezTo>
                  <a:pt x="830756" y="8091494"/>
                  <a:pt x="830776" y="8098333"/>
                  <a:pt x="828124" y="8103393"/>
                </a:cubicBezTo>
                <a:cubicBezTo>
                  <a:pt x="825473" y="8108453"/>
                  <a:pt x="819838" y="8112329"/>
                  <a:pt x="811219" y="8115020"/>
                </a:cubicBezTo>
                <a:lnTo>
                  <a:pt x="370313" y="8252715"/>
                </a:lnTo>
                <a:cubicBezTo>
                  <a:pt x="361694" y="8255407"/>
                  <a:pt x="354855" y="8255426"/>
                  <a:pt x="349795" y="8252775"/>
                </a:cubicBezTo>
                <a:cubicBezTo>
                  <a:pt x="344735" y="8250123"/>
                  <a:pt x="340860" y="8244488"/>
                  <a:pt x="338168" y="8235869"/>
                </a:cubicBezTo>
                <a:lnTo>
                  <a:pt x="266559" y="8006571"/>
                </a:lnTo>
                <a:cubicBezTo>
                  <a:pt x="248851" y="7949871"/>
                  <a:pt x="247052" y="7904256"/>
                  <a:pt x="261162" y="7869730"/>
                </a:cubicBezTo>
                <a:cubicBezTo>
                  <a:pt x="275272" y="7835204"/>
                  <a:pt x="305914" y="7810574"/>
                  <a:pt x="353089" y="7795841"/>
                </a:cubicBezTo>
                <a:lnTo>
                  <a:pt x="565378" y="7729544"/>
                </a:lnTo>
                <a:cubicBezTo>
                  <a:pt x="588965" y="7722178"/>
                  <a:pt x="610562" y="7719198"/>
                  <a:pt x="630169" y="7720605"/>
                </a:cubicBezTo>
                <a:close/>
                <a:moveTo>
                  <a:pt x="11749152" y="7627655"/>
                </a:moveTo>
                <a:lnTo>
                  <a:pt x="12191884" y="7759362"/>
                </a:lnTo>
                <a:cubicBezTo>
                  <a:pt x="12200538" y="7761937"/>
                  <a:pt x="12206224" y="7765735"/>
                  <a:pt x="12208945" y="7770759"/>
                </a:cubicBezTo>
                <a:cubicBezTo>
                  <a:pt x="12211665" y="7775783"/>
                  <a:pt x="12211737" y="7782621"/>
                  <a:pt x="12209163" y="7791275"/>
                </a:cubicBezTo>
                <a:lnTo>
                  <a:pt x="12188024" y="7862331"/>
                </a:lnTo>
                <a:cubicBezTo>
                  <a:pt x="12185450" y="7870985"/>
                  <a:pt x="12181882" y="7877981"/>
                  <a:pt x="12177319" y="7883317"/>
                </a:cubicBezTo>
                <a:cubicBezTo>
                  <a:pt x="12172757" y="7888653"/>
                  <a:pt x="12166179" y="7893265"/>
                  <a:pt x="12157586" y="7897154"/>
                </a:cubicBezTo>
                <a:lnTo>
                  <a:pt x="11966477" y="7984578"/>
                </a:lnTo>
                <a:lnTo>
                  <a:pt x="12112006" y="8027871"/>
                </a:lnTo>
                <a:cubicBezTo>
                  <a:pt x="12120660" y="8030445"/>
                  <a:pt x="12126347" y="8034244"/>
                  <a:pt x="12129066" y="8039268"/>
                </a:cubicBezTo>
                <a:cubicBezTo>
                  <a:pt x="12131786" y="8044291"/>
                  <a:pt x="12131859" y="8051130"/>
                  <a:pt x="12129284" y="8059784"/>
                </a:cubicBezTo>
                <a:lnTo>
                  <a:pt x="12098796" y="8162269"/>
                </a:lnTo>
                <a:cubicBezTo>
                  <a:pt x="12096222" y="8170923"/>
                  <a:pt x="12092423" y="8176609"/>
                  <a:pt x="12087399" y="8179329"/>
                </a:cubicBezTo>
                <a:cubicBezTo>
                  <a:pt x="12082376" y="8182049"/>
                  <a:pt x="12075537" y="8182122"/>
                  <a:pt x="12066883" y="8179547"/>
                </a:cubicBezTo>
                <a:lnTo>
                  <a:pt x="11624152" y="8047839"/>
                </a:lnTo>
                <a:cubicBezTo>
                  <a:pt x="11615498" y="8045265"/>
                  <a:pt x="11609810" y="8041466"/>
                  <a:pt x="11607090" y="8036443"/>
                </a:cubicBezTo>
                <a:cubicBezTo>
                  <a:pt x="11604371" y="8031419"/>
                  <a:pt x="11604298" y="8024581"/>
                  <a:pt x="11606873" y="8015926"/>
                </a:cubicBezTo>
                <a:lnTo>
                  <a:pt x="11637360" y="7913441"/>
                </a:lnTo>
                <a:cubicBezTo>
                  <a:pt x="11639935" y="7904787"/>
                  <a:pt x="11643734" y="7899101"/>
                  <a:pt x="11648757" y="7896381"/>
                </a:cubicBezTo>
                <a:cubicBezTo>
                  <a:pt x="11653780" y="7893661"/>
                  <a:pt x="11660619" y="7893589"/>
                  <a:pt x="11669274" y="7896163"/>
                </a:cubicBezTo>
                <a:lnTo>
                  <a:pt x="11753310" y="7921163"/>
                </a:lnTo>
                <a:lnTo>
                  <a:pt x="11929495" y="7846405"/>
                </a:lnTo>
                <a:lnTo>
                  <a:pt x="11704030" y="7779331"/>
                </a:lnTo>
                <a:cubicBezTo>
                  <a:pt x="11695375" y="7776757"/>
                  <a:pt x="11689689" y="7772957"/>
                  <a:pt x="11686969" y="7767933"/>
                </a:cubicBezTo>
                <a:cubicBezTo>
                  <a:pt x="11684249" y="7762911"/>
                  <a:pt x="11684176" y="7756071"/>
                  <a:pt x="11686750" y="7747417"/>
                </a:cubicBezTo>
                <a:lnTo>
                  <a:pt x="11717239" y="7644933"/>
                </a:lnTo>
                <a:cubicBezTo>
                  <a:pt x="11719813" y="7636279"/>
                  <a:pt x="11723612" y="7630592"/>
                  <a:pt x="11728636" y="7627873"/>
                </a:cubicBezTo>
                <a:cubicBezTo>
                  <a:pt x="11733659" y="7625153"/>
                  <a:pt x="11740498" y="7625079"/>
                  <a:pt x="11749152" y="7627655"/>
                </a:cubicBezTo>
                <a:close/>
                <a:moveTo>
                  <a:pt x="576054" y="7227171"/>
                </a:moveTo>
                <a:cubicBezTo>
                  <a:pt x="584876" y="7225251"/>
                  <a:pt x="591691" y="7225835"/>
                  <a:pt x="596497" y="7228922"/>
                </a:cubicBezTo>
                <a:cubicBezTo>
                  <a:pt x="601303" y="7232009"/>
                  <a:pt x="604666" y="7237965"/>
                  <a:pt x="606587" y="7246787"/>
                </a:cubicBezTo>
                <a:lnTo>
                  <a:pt x="676948" y="7569965"/>
                </a:lnTo>
                <a:cubicBezTo>
                  <a:pt x="678868" y="7578787"/>
                  <a:pt x="678285" y="7585601"/>
                  <a:pt x="675198" y="7590407"/>
                </a:cubicBezTo>
                <a:cubicBezTo>
                  <a:pt x="672110" y="7595213"/>
                  <a:pt x="666155" y="7598577"/>
                  <a:pt x="657333" y="7600497"/>
                </a:cubicBezTo>
                <a:lnTo>
                  <a:pt x="205998" y="7698759"/>
                </a:lnTo>
                <a:cubicBezTo>
                  <a:pt x="197176" y="7700681"/>
                  <a:pt x="190361" y="7700097"/>
                  <a:pt x="185555" y="7697009"/>
                </a:cubicBezTo>
                <a:cubicBezTo>
                  <a:pt x="180749" y="7693922"/>
                  <a:pt x="177386" y="7687967"/>
                  <a:pt x="175465" y="7679145"/>
                </a:cubicBezTo>
                <a:lnTo>
                  <a:pt x="105104" y="7355967"/>
                </a:lnTo>
                <a:cubicBezTo>
                  <a:pt x="103184" y="7347145"/>
                  <a:pt x="103767" y="7340330"/>
                  <a:pt x="106855" y="7335524"/>
                </a:cubicBezTo>
                <a:cubicBezTo>
                  <a:pt x="109942" y="7330718"/>
                  <a:pt x="115897" y="7327354"/>
                  <a:pt x="124720" y="7325433"/>
                </a:cubicBezTo>
                <a:lnTo>
                  <a:pt x="206210" y="7307692"/>
                </a:lnTo>
                <a:cubicBezTo>
                  <a:pt x="215033" y="7305771"/>
                  <a:pt x="221847" y="7306355"/>
                  <a:pt x="226653" y="7309442"/>
                </a:cubicBezTo>
                <a:cubicBezTo>
                  <a:pt x="231459" y="7312529"/>
                  <a:pt x="234823" y="7318485"/>
                  <a:pt x="236744" y="7327307"/>
                </a:cubicBezTo>
                <a:lnTo>
                  <a:pt x="278596" y="7519542"/>
                </a:lnTo>
                <a:lnTo>
                  <a:pt x="332227" y="7507866"/>
                </a:lnTo>
                <a:lnTo>
                  <a:pt x="302657" y="7372047"/>
                </a:lnTo>
                <a:cubicBezTo>
                  <a:pt x="300736" y="7363225"/>
                  <a:pt x="301320" y="7356411"/>
                  <a:pt x="304407" y="7351605"/>
                </a:cubicBezTo>
                <a:cubicBezTo>
                  <a:pt x="307495" y="7346799"/>
                  <a:pt x="313450" y="7343435"/>
                  <a:pt x="322272" y="7341515"/>
                </a:cubicBezTo>
                <a:lnTo>
                  <a:pt x="396798" y="7325289"/>
                </a:lnTo>
                <a:cubicBezTo>
                  <a:pt x="405620" y="7323369"/>
                  <a:pt x="412435" y="7323951"/>
                  <a:pt x="417241" y="7327039"/>
                </a:cubicBezTo>
                <a:cubicBezTo>
                  <a:pt x="422047" y="7330127"/>
                  <a:pt x="425411" y="7336081"/>
                  <a:pt x="427331" y="7344905"/>
                </a:cubicBezTo>
                <a:lnTo>
                  <a:pt x="456901" y="7480722"/>
                </a:lnTo>
                <a:lnTo>
                  <a:pt x="516800" y="7467681"/>
                </a:lnTo>
                <a:lnTo>
                  <a:pt x="474948" y="7275447"/>
                </a:lnTo>
                <a:cubicBezTo>
                  <a:pt x="473027" y="7266624"/>
                  <a:pt x="473610" y="7259809"/>
                  <a:pt x="476698" y="7255003"/>
                </a:cubicBezTo>
                <a:cubicBezTo>
                  <a:pt x="479786" y="7250197"/>
                  <a:pt x="485741" y="7246834"/>
                  <a:pt x="494563" y="7244913"/>
                </a:cubicBezTo>
                <a:close/>
                <a:moveTo>
                  <a:pt x="11857728" y="7099987"/>
                </a:moveTo>
                <a:lnTo>
                  <a:pt x="12310966" y="7189058"/>
                </a:lnTo>
                <a:cubicBezTo>
                  <a:pt x="12319826" y="7190799"/>
                  <a:pt x="12325847" y="7194041"/>
                  <a:pt x="12329032" y="7198783"/>
                </a:cubicBezTo>
                <a:cubicBezTo>
                  <a:pt x="12332217" y="7203525"/>
                  <a:pt x="12332939" y="7210327"/>
                  <a:pt x="12331197" y="7219186"/>
                </a:cubicBezTo>
                <a:lnTo>
                  <a:pt x="12316903" y="7291928"/>
                </a:lnTo>
                <a:cubicBezTo>
                  <a:pt x="12315161" y="7300787"/>
                  <a:pt x="12312273" y="7308089"/>
                  <a:pt x="12308238" y="7313835"/>
                </a:cubicBezTo>
                <a:cubicBezTo>
                  <a:pt x="12304203" y="7319581"/>
                  <a:pt x="12298093" y="7324797"/>
                  <a:pt x="12289908" y="7329484"/>
                </a:cubicBezTo>
                <a:lnTo>
                  <a:pt x="12107965" y="7434661"/>
                </a:lnTo>
                <a:lnTo>
                  <a:pt x="12256946" y="7463939"/>
                </a:lnTo>
                <a:cubicBezTo>
                  <a:pt x="12265806" y="7465679"/>
                  <a:pt x="12271827" y="7468921"/>
                  <a:pt x="12275012" y="7473663"/>
                </a:cubicBezTo>
                <a:cubicBezTo>
                  <a:pt x="12278197" y="7478406"/>
                  <a:pt x="12278919" y="7485207"/>
                  <a:pt x="12277178" y="7494067"/>
                </a:cubicBezTo>
                <a:lnTo>
                  <a:pt x="12256560" y="7598983"/>
                </a:lnTo>
                <a:cubicBezTo>
                  <a:pt x="12254818" y="7607843"/>
                  <a:pt x="12251576" y="7613864"/>
                  <a:pt x="12246835" y="7617049"/>
                </a:cubicBezTo>
                <a:cubicBezTo>
                  <a:pt x="12242092" y="7620233"/>
                  <a:pt x="12235291" y="7620955"/>
                  <a:pt x="12226431" y="7619215"/>
                </a:cubicBezTo>
                <a:lnTo>
                  <a:pt x="11773194" y="7530143"/>
                </a:lnTo>
                <a:cubicBezTo>
                  <a:pt x="11764334" y="7528403"/>
                  <a:pt x="11758311" y="7525161"/>
                  <a:pt x="11755128" y="7520418"/>
                </a:cubicBezTo>
                <a:cubicBezTo>
                  <a:pt x="11751943" y="7515676"/>
                  <a:pt x="11751221" y="7508875"/>
                  <a:pt x="11752961" y="7500015"/>
                </a:cubicBezTo>
                <a:lnTo>
                  <a:pt x="11773580" y="7395099"/>
                </a:lnTo>
                <a:cubicBezTo>
                  <a:pt x="11775322" y="7386239"/>
                  <a:pt x="11778563" y="7380217"/>
                  <a:pt x="11783305" y="7377033"/>
                </a:cubicBezTo>
                <a:cubicBezTo>
                  <a:pt x="11788048" y="7373848"/>
                  <a:pt x="11794848" y="7373127"/>
                  <a:pt x="11803708" y="7374867"/>
                </a:cubicBezTo>
                <a:lnTo>
                  <a:pt x="11889739" y="7391774"/>
                </a:lnTo>
                <a:lnTo>
                  <a:pt x="12058029" y="7300623"/>
                </a:lnTo>
                <a:lnTo>
                  <a:pt x="11827213" y="7255263"/>
                </a:lnTo>
                <a:cubicBezTo>
                  <a:pt x="11818354" y="7253522"/>
                  <a:pt x="11812331" y="7250281"/>
                  <a:pt x="11809146" y="7245537"/>
                </a:cubicBezTo>
                <a:cubicBezTo>
                  <a:pt x="11805962" y="7240795"/>
                  <a:pt x="11805241" y="7233994"/>
                  <a:pt x="11806981" y="7225135"/>
                </a:cubicBezTo>
                <a:lnTo>
                  <a:pt x="11827600" y="7120219"/>
                </a:lnTo>
                <a:cubicBezTo>
                  <a:pt x="11829341" y="7111359"/>
                  <a:pt x="11832582" y="7105337"/>
                  <a:pt x="11837325" y="7102153"/>
                </a:cubicBezTo>
                <a:cubicBezTo>
                  <a:pt x="11842068" y="7098967"/>
                  <a:pt x="11848868" y="7098246"/>
                  <a:pt x="11857728" y="7099987"/>
                </a:cubicBezTo>
                <a:close/>
                <a:moveTo>
                  <a:pt x="393107" y="6888263"/>
                </a:moveTo>
                <a:lnTo>
                  <a:pt x="202894" y="6912475"/>
                </a:lnTo>
                <a:cubicBezTo>
                  <a:pt x="193937" y="6913615"/>
                  <a:pt x="186727" y="6918125"/>
                  <a:pt x="181262" y="6926007"/>
                </a:cubicBezTo>
                <a:cubicBezTo>
                  <a:pt x="175799" y="6933887"/>
                  <a:pt x="174687" y="6950557"/>
                  <a:pt x="177927" y="6976013"/>
                </a:cubicBezTo>
                <a:cubicBezTo>
                  <a:pt x="181167" y="7001469"/>
                  <a:pt x="186420" y="7017327"/>
                  <a:pt x="193684" y="7023589"/>
                </a:cubicBezTo>
                <a:cubicBezTo>
                  <a:pt x="200948" y="7029849"/>
                  <a:pt x="209058" y="7032410"/>
                  <a:pt x="218015" y="7031270"/>
                </a:cubicBezTo>
                <a:lnTo>
                  <a:pt x="408229" y="7007057"/>
                </a:lnTo>
                <a:cubicBezTo>
                  <a:pt x="417657" y="7005857"/>
                  <a:pt x="425103" y="7001317"/>
                  <a:pt x="430567" y="6993435"/>
                </a:cubicBezTo>
                <a:cubicBezTo>
                  <a:pt x="436031" y="6985555"/>
                  <a:pt x="437143" y="6968886"/>
                  <a:pt x="433902" y="6943430"/>
                </a:cubicBezTo>
                <a:cubicBezTo>
                  <a:pt x="430662" y="6917973"/>
                  <a:pt x="425410" y="6902115"/>
                  <a:pt x="418146" y="6895854"/>
                </a:cubicBezTo>
                <a:cubicBezTo>
                  <a:pt x="410882" y="6889593"/>
                  <a:pt x="402536" y="6887063"/>
                  <a:pt x="393107" y="6888263"/>
                </a:cubicBezTo>
                <a:close/>
                <a:moveTo>
                  <a:pt x="12127347" y="6759780"/>
                </a:moveTo>
                <a:lnTo>
                  <a:pt x="12116022" y="6871119"/>
                </a:lnTo>
                <a:lnTo>
                  <a:pt x="12227205" y="6848752"/>
                </a:lnTo>
                <a:cubicBezTo>
                  <a:pt x="12231652" y="6847294"/>
                  <a:pt x="12234930" y="6845597"/>
                  <a:pt x="12237037" y="6843662"/>
                </a:cubicBezTo>
                <a:cubicBezTo>
                  <a:pt x="12239145" y="6841727"/>
                  <a:pt x="12240342" y="6839341"/>
                  <a:pt x="12240631" y="6836505"/>
                </a:cubicBezTo>
                <a:lnTo>
                  <a:pt x="12242434" y="6818775"/>
                </a:lnTo>
                <a:cubicBezTo>
                  <a:pt x="12242722" y="6815939"/>
                  <a:pt x="12242029" y="6813361"/>
                  <a:pt x="12240355" y="6811041"/>
                </a:cubicBezTo>
                <a:cubicBezTo>
                  <a:pt x="12238681" y="6808721"/>
                  <a:pt x="12235811" y="6806399"/>
                  <a:pt x="12231749" y="6804075"/>
                </a:cubicBezTo>
                <a:close/>
                <a:moveTo>
                  <a:pt x="398222" y="6725214"/>
                </a:moveTo>
                <a:cubicBezTo>
                  <a:pt x="419907" y="6722455"/>
                  <a:pt x="439993" y="6723131"/>
                  <a:pt x="458481" y="6727245"/>
                </a:cubicBezTo>
                <a:cubicBezTo>
                  <a:pt x="476969" y="6731359"/>
                  <a:pt x="493494" y="6740753"/>
                  <a:pt x="508057" y="6755426"/>
                </a:cubicBezTo>
                <a:cubicBezTo>
                  <a:pt x="522619" y="6770099"/>
                  <a:pt x="535251" y="6791247"/>
                  <a:pt x="545953" y="6818867"/>
                </a:cubicBezTo>
                <a:cubicBezTo>
                  <a:pt x="556654" y="6846487"/>
                  <a:pt x="564795" y="6882217"/>
                  <a:pt x="570375" y="6926059"/>
                </a:cubicBezTo>
                <a:cubicBezTo>
                  <a:pt x="575956" y="6969899"/>
                  <a:pt x="577041" y="7006648"/>
                  <a:pt x="573630" y="7036304"/>
                </a:cubicBezTo>
                <a:cubicBezTo>
                  <a:pt x="570219" y="7065961"/>
                  <a:pt x="563303" y="7089715"/>
                  <a:pt x="552880" y="7107569"/>
                </a:cubicBezTo>
                <a:cubicBezTo>
                  <a:pt x="542458" y="7125423"/>
                  <a:pt x="528813" y="7138657"/>
                  <a:pt x="511946" y="7147271"/>
                </a:cubicBezTo>
                <a:cubicBezTo>
                  <a:pt x="495077" y="7155885"/>
                  <a:pt x="475801" y="7161573"/>
                  <a:pt x="454116" y="7164332"/>
                </a:cubicBezTo>
                <a:lnTo>
                  <a:pt x="212991" y="7195025"/>
                </a:lnTo>
                <a:cubicBezTo>
                  <a:pt x="191305" y="7197785"/>
                  <a:pt x="171219" y="7197109"/>
                  <a:pt x="152731" y="7192995"/>
                </a:cubicBezTo>
                <a:cubicBezTo>
                  <a:pt x="134243" y="7188881"/>
                  <a:pt x="117600" y="7179502"/>
                  <a:pt x="102802" y="7164859"/>
                </a:cubicBezTo>
                <a:cubicBezTo>
                  <a:pt x="88004" y="7150215"/>
                  <a:pt x="75239" y="7128965"/>
                  <a:pt x="64508" y="7101109"/>
                </a:cubicBezTo>
                <a:cubicBezTo>
                  <a:pt x="53776" y="7073253"/>
                  <a:pt x="45620" y="7037405"/>
                  <a:pt x="40040" y="6993564"/>
                </a:cubicBezTo>
                <a:cubicBezTo>
                  <a:pt x="34459" y="6949723"/>
                  <a:pt x="33389" y="6913093"/>
                  <a:pt x="36830" y="6883672"/>
                </a:cubicBezTo>
                <a:cubicBezTo>
                  <a:pt x="40271" y="6854251"/>
                  <a:pt x="47320" y="6830599"/>
                  <a:pt x="57978" y="6812716"/>
                </a:cubicBezTo>
                <a:cubicBezTo>
                  <a:pt x="68636" y="6794832"/>
                  <a:pt x="82399" y="6781583"/>
                  <a:pt x="99267" y="6772969"/>
                </a:cubicBezTo>
                <a:cubicBezTo>
                  <a:pt x="116134" y="6764355"/>
                  <a:pt x="135411" y="6758667"/>
                  <a:pt x="157096" y="6755907"/>
                </a:cubicBezTo>
                <a:close/>
                <a:moveTo>
                  <a:pt x="11915515" y="6574156"/>
                </a:moveTo>
                <a:lnTo>
                  <a:pt x="12102733" y="6593199"/>
                </a:lnTo>
                <a:cubicBezTo>
                  <a:pt x="12116917" y="6594641"/>
                  <a:pt x="12132999" y="6598547"/>
                  <a:pt x="12150980" y="6604913"/>
                </a:cubicBezTo>
                <a:cubicBezTo>
                  <a:pt x="12168962" y="6611280"/>
                  <a:pt x="12189764" y="6620441"/>
                  <a:pt x="12213386" y="6632397"/>
                </a:cubicBezTo>
                <a:lnTo>
                  <a:pt x="12368090" y="6710468"/>
                </a:lnTo>
                <a:cubicBezTo>
                  <a:pt x="12375839" y="6714123"/>
                  <a:pt x="12381303" y="6719097"/>
                  <a:pt x="12384485" y="6725391"/>
                </a:cubicBezTo>
                <a:cubicBezTo>
                  <a:pt x="12387666" y="6731685"/>
                  <a:pt x="12388775" y="6739561"/>
                  <a:pt x="12387813" y="6749015"/>
                </a:cubicBezTo>
                <a:lnTo>
                  <a:pt x="12368410" y="6939780"/>
                </a:lnTo>
                <a:cubicBezTo>
                  <a:pt x="12367497" y="6948763"/>
                  <a:pt x="12364849" y="6956017"/>
                  <a:pt x="12360465" y="6961541"/>
                </a:cubicBezTo>
                <a:cubicBezTo>
                  <a:pt x="12356082" y="6967067"/>
                  <a:pt x="12349727" y="6970839"/>
                  <a:pt x="12341401" y="6972858"/>
                </a:cubicBezTo>
                <a:lnTo>
                  <a:pt x="12174146" y="7018181"/>
                </a:lnTo>
                <a:cubicBezTo>
                  <a:pt x="12148600" y="7025135"/>
                  <a:pt x="12126379" y="7029921"/>
                  <a:pt x="12107485" y="7032537"/>
                </a:cubicBezTo>
                <a:cubicBezTo>
                  <a:pt x="12088590" y="7035153"/>
                  <a:pt x="12072051" y="7035739"/>
                  <a:pt x="12057867" y="7034297"/>
                </a:cubicBezTo>
                <a:lnTo>
                  <a:pt x="11870650" y="7015254"/>
                </a:lnTo>
                <a:cubicBezTo>
                  <a:pt x="11861666" y="7014340"/>
                  <a:pt x="11855370" y="7011670"/>
                  <a:pt x="11851760" y="7007243"/>
                </a:cubicBezTo>
                <a:cubicBezTo>
                  <a:pt x="11848151" y="7002815"/>
                  <a:pt x="11846802" y="6996111"/>
                  <a:pt x="11847716" y="6987127"/>
                </a:cubicBezTo>
                <a:lnTo>
                  <a:pt x="11858609" y="6880045"/>
                </a:lnTo>
                <a:cubicBezTo>
                  <a:pt x="11859570" y="6870589"/>
                  <a:pt x="11862289" y="6863819"/>
                  <a:pt x="11866764" y="6859737"/>
                </a:cubicBezTo>
                <a:cubicBezTo>
                  <a:pt x="11871239" y="6855655"/>
                  <a:pt x="11877968" y="6854071"/>
                  <a:pt x="11886951" y="6854983"/>
                </a:cubicBezTo>
                <a:lnTo>
                  <a:pt x="11986233" y="6865083"/>
                </a:lnTo>
                <a:lnTo>
                  <a:pt x="11999001" y="6739561"/>
                </a:lnTo>
                <a:lnTo>
                  <a:pt x="11899719" y="6729462"/>
                </a:lnTo>
                <a:cubicBezTo>
                  <a:pt x="11890736" y="6728549"/>
                  <a:pt x="11884439" y="6725878"/>
                  <a:pt x="11880829" y="6721451"/>
                </a:cubicBezTo>
                <a:cubicBezTo>
                  <a:pt x="11877220" y="6717023"/>
                  <a:pt x="11875871" y="6710319"/>
                  <a:pt x="11876785" y="6701336"/>
                </a:cubicBezTo>
                <a:lnTo>
                  <a:pt x="11887388" y="6597089"/>
                </a:lnTo>
                <a:cubicBezTo>
                  <a:pt x="11888302" y="6588107"/>
                  <a:pt x="11890973" y="6581810"/>
                  <a:pt x="11895400" y="6578201"/>
                </a:cubicBezTo>
                <a:cubicBezTo>
                  <a:pt x="11899827" y="6574591"/>
                  <a:pt x="11906532" y="6573243"/>
                  <a:pt x="11915515" y="6574156"/>
                </a:cubicBezTo>
                <a:close/>
                <a:moveTo>
                  <a:pt x="385421" y="6238725"/>
                </a:moveTo>
                <a:cubicBezTo>
                  <a:pt x="425781" y="6237086"/>
                  <a:pt x="457298" y="6249005"/>
                  <a:pt x="479972" y="6274480"/>
                </a:cubicBezTo>
                <a:cubicBezTo>
                  <a:pt x="502647" y="6299956"/>
                  <a:pt x="514909" y="6335485"/>
                  <a:pt x="516760" y="6381068"/>
                </a:cubicBezTo>
                <a:lnTo>
                  <a:pt x="525897" y="6606133"/>
                </a:lnTo>
                <a:cubicBezTo>
                  <a:pt x="526263" y="6615155"/>
                  <a:pt x="524510" y="6621766"/>
                  <a:pt x="520638" y="6625965"/>
                </a:cubicBezTo>
                <a:cubicBezTo>
                  <a:pt x="516766" y="6630165"/>
                  <a:pt x="510319" y="6632449"/>
                  <a:pt x="501297" y="6632815"/>
                </a:cubicBezTo>
                <a:lnTo>
                  <a:pt x="417966" y="6636197"/>
                </a:lnTo>
                <a:cubicBezTo>
                  <a:pt x="408944" y="6636564"/>
                  <a:pt x="402334" y="6634811"/>
                  <a:pt x="398134" y="6630939"/>
                </a:cubicBezTo>
                <a:cubicBezTo>
                  <a:pt x="393934" y="6627067"/>
                  <a:pt x="391651" y="6620620"/>
                  <a:pt x="391285" y="6611599"/>
                </a:cubicBezTo>
                <a:lnTo>
                  <a:pt x="383507" y="6420008"/>
                </a:lnTo>
                <a:cubicBezTo>
                  <a:pt x="383256" y="6413835"/>
                  <a:pt x="381050" y="6409287"/>
                  <a:pt x="376889" y="6406365"/>
                </a:cubicBezTo>
                <a:cubicBezTo>
                  <a:pt x="372728" y="6403443"/>
                  <a:pt x="367798" y="6402097"/>
                  <a:pt x="362100" y="6402328"/>
                </a:cubicBezTo>
                <a:cubicBezTo>
                  <a:pt x="354028" y="6402656"/>
                  <a:pt x="348155" y="6404439"/>
                  <a:pt x="344482" y="6407681"/>
                </a:cubicBezTo>
                <a:cubicBezTo>
                  <a:pt x="340809" y="6410921"/>
                  <a:pt x="338860" y="6415637"/>
                  <a:pt x="338636" y="6421829"/>
                </a:cubicBezTo>
                <a:lnTo>
                  <a:pt x="328016" y="6529271"/>
                </a:lnTo>
                <a:cubicBezTo>
                  <a:pt x="324617" y="6562701"/>
                  <a:pt x="314781" y="6589854"/>
                  <a:pt x="298506" y="6610727"/>
                </a:cubicBezTo>
                <a:cubicBezTo>
                  <a:pt x="282232" y="6631601"/>
                  <a:pt x="254152" y="6642849"/>
                  <a:pt x="214267" y="6644467"/>
                </a:cubicBezTo>
                <a:lnTo>
                  <a:pt x="139483" y="6647503"/>
                </a:lnTo>
                <a:cubicBezTo>
                  <a:pt x="99123" y="6649142"/>
                  <a:pt x="67611" y="6637343"/>
                  <a:pt x="44946" y="6612103"/>
                </a:cubicBezTo>
                <a:cubicBezTo>
                  <a:pt x="22281" y="6586865"/>
                  <a:pt x="10014" y="6551218"/>
                  <a:pt x="8145" y="6505160"/>
                </a:cubicBezTo>
                <a:lnTo>
                  <a:pt x="48" y="6305735"/>
                </a:lnTo>
                <a:cubicBezTo>
                  <a:pt x="-318" y="6296713"/>
                  <a:pt x="1435" y="6290103"/>
                  <a:pt x="5307" y="6285903"/>
                </a:cubicBezTo>
                <a:cubicBezTo>
                  <a:pt x="9179" y="6281703"/>
                  <a:pt x="15626" y="6279420"/>
                  <a:pt x="24648" y="6279053"/>
                </a:cubicBezTo>
                <a:lnTo>
                  <a:pt x="109403" y="6275613"/>
                </a:lnTo>
                <a:cubicBezTo>
                  <a:pt x="118425" y="6275247"/>
                  <a:pt x="125036" y="6276999"/>
                  <a:pt x="129236" y="6280871"/>
                </a:cubicBezTo>
                <a:cubicBezTo>
                  <a:pt x="133436" y="6284743"/>
                  <a:pt x="135719" y="6291191"/>
                  <a:pt x="136085" y="6300213"/>
                </a:cubicBezTo>
                <a:lnTo>
                  <a:pt x="142822" y="6466163"/>
                </a:lnTo>
                <a:cubicBezTo>
                  <a:pt x="143073" y="6472335"/>
                  <a:pt x="145283" y="6477001"/>
                  <a:pt x="149454" y="6480161"/>
                </a:cubicBezTo>
                <a:cubicBezTo>
                  <a:pt x="153625" y="6483321"/>
                  <a:pt x="158797" y="6484776"/>
                  <a:pt x="164970" y="6484525"/>
                </a:cubicBezTo>
                <a:cubicBezTo>
                  <a:pt x="171142" y="6484275"/>
                  <a:pt x="176298" y="6482401"/>
                  <a:pt x="180436" y="6478903"/>
                </a:cubicBezTo>
                <a:cubicBezTo>
                  <a:pt x="184575" y="6475406"/>
                  <a:pt x="186756" y="6470562"/>
                  <a:pt x="186980" y="6464369"/>
                </a:cubicBezTo>
                <a:lnTo>
                  <a:pt x="196917" y="6357669"/>
                </a:lnTo>
                <a:cubicBezTo>
                  <a:pt x="200316" y="6324239"/>
                  <a:pt x="210147" y="6296967"/>
                  <a:pt x="226412" y="6275856"/>
                </a:cubicBezTo>
                <a:cubicBezTo>
                  <a:pt x="242677" y="6254745"/>
                  <a:pt x="270752" y="6243379"/>
                  <a:pt x="310637" y="6241761"/>
                </a:cubicBezTo>
                <a:close/>
                <a:moveTo>
                  <a:pt x="11924806" y="6036435"/>
                </a:moveTo>
                <a:lnTo>
                  <a:pt x="12386695" y="6040509"/>
                </a:lnTo>
                <a:cubicBezTo>
                  <a:pt x="12395723" y="6040588"/>
                  <a:pt x="12402240" y="6042665"/>
                  <a:pt x="12406244" y="6046740"/>
                </a:cubicBezTo>
                <a:cubicBezTo>
                  <a:pt x="12410247" y="6050815"/>
                  <a:pt x="12412208" y="6057367"/>
                  <a:pt x="12412129" y="6066395"/>
                </a:cubicBezTo>
                <a:lnTo>
                  <a:pt x="12411155" y="6176878"/>
                </a:lnTo>
                <a:cubicBezTo>
                  <a:pt x="12411075" y="6185907"/>
                  <a:pt x="12408998" y="6192423"/>
                  <a:pt x="12404923" y="6196426"/>
                </a:cubicBezTo>
                <a:cubicBezTo>
                  <a:pt x="12400849" y="6200430"/>
                  <a:pt x="12394297" y="6202391"/>
                  <a:pt x="12385268" y="6202312"/>
                </a:cubicBezTo>
                <a:lnTo>
                  <a:pt x="12230593" y="6200948"/>
                </a:lnTo>
                <a:lnTo>
                  <a:pt x="12229543" y="6319985"/>
                </a:lnTo>
                <a:lnTo>
                  <a:pt x="12384218" y="6321348"/>
                </a:lnTo>
                <a:cubicBezTo>
                  <a:pt x="12393247" y="6321428"/>
                  <a:pt x="12399763" y="6323505"/>
                  <a:pt x="12403767" y="6327580"/>
                </a:cubicBezTo>
                <a:cubicBezTo>
                  <a:pt x="12407770" y="6331655"/>
                  <a:pt x="12409732" y="6338207"/>
                  <a:pt x="12409653" y="6347235"/>
                </a:cubicBezTo>
                <a:lnTo>
                  <a:pt x="12408678" y="6457718"/>
                </a:lnTo>
                <a:cubicBezTo>
                  <a:pt x="12408598" y="6466747"/>
                  <a:pt x="12406522" y="6473263"/>
                  <a:pt x="12402446" y="6477267"/>
                </a:cubicBezTo>
                <a:cubicBezTo>
                  <a:pt x="12398372" y="6481270"/>
                  <a:pt x="12391820" y="6483232"/>
                  <a:pt x="12382792" y="6483153"/>
                </a:cubicBezTo>
                <a:lnTo>
                  <a:pt x="11920902" y="6479079"/>
                </a:lnTo>
                <a:cubicBezTo>
                  <a:pt x="11911873" y="6478999"/>
                  <a:pt x="11905357" y="6476922"/>
                  <a:pt x="11901354" y="6472847"/>
                </a:cubicBezTo>
                <a:cubicBezTo>
                  <a:pt x="11897350" y="6468772"/>
                  <a:pt x="11895388" y="6462221"/>
                  <a:pt x="11895468" y="6453191"/>
                </a:cubicBezTo>
                <a:lnTo>
                  <a:pt x="11896442" y="6342709"/>
                </a:lnTo>
                <a:cubicBezTo>
                  <a:pt x="11896521" y="6333680"/>
                  <a:pt x="11898599" y="6327164"/>
                  <a:pt x="11902673" y="6323161"/>
                </a:cubicBezTo>
                <a:cubicBezTo>
                  <a:pt x="11906749" y="6319157"/>
                  <a:pt x="11913301" y="6317195"/>
                  <a:pt x="11922329" y="6317275"/>
                </a:cubicBezTo>
                <a:lnTo>
                  <a:pt x="12080569" y="6318671"/>
                </a:lnTo>
                <a:lnTo>
                  <a:pt x="12081618" y="6199634"/>
                </a:lnTo>
                <a:lnTo>
                  <a:pt x="11923379" y="6198239"/>
                </a:lnTo>
                <a:cubicBezTo>
                  <a:pt x="11914350" y="6198159"/>
                  <a:pt x="11907835" y="6196081"/>
                  <a:pt x="11903830" y="6192007"/>
                </a:cubicBezTo>
                <a:cubicBezTo>
                  <a:pt x="11899827" y="6187932"/>
                  <a:pt x="11897865" y="6181380"/>
                  <a:pt x="11897944" y="6172351"/>
                </a:cubicBezTo>
                <a:lnTo>
                  <a:pt x="11898919" y="6061869"/>
                </a:lnTo>
                <a:cubicBezTo>
                  <a:pt x="11898999" y="6052840"/>
                  <a:pt x="11901076" y="6046323"/>
                  <a:pt x="11905151" y="6042321"/>
                </a:cubicBezTo>
                <a:cubicBezTo>
                  <a:pt x="11909225" y="6038317"/>
                  <a:pt x="11915777" y="6036355"/>
                  <a:pt x="11924806" y="6036435"/>
                </a:cubicBezTo>
                <a:close/>
                <a:moveTo>
                  <a:pt x="295140" y="5556763"/>
                </a:moveTo>
                <a:lnTo>
                  <a:pt x="519109" y="5572741"/>
                </a:lnTo>
                <a:cubicBezTo>
                  <a:pt x="528115" y="5573383"/>
                  <a:pt x="534489" y="5575863"/>
                  <a:pt x="538231" y="5580179"/>
                </a:cubicBezTo>
                <a:cubicBezTo>
                  <a:pt x="541972" y="5584495"/>
                  <a:pt x="543522" y="5591157"/>
                  <a:pt x="542879" y="5600163"/>
                </a:cubicBezTo>
                <a:lnTo>
                  <a:pt x="517062" y="5962069"/>
                </a:lnTo>
                <a:cubicBezTo>
                  <a:pt x="516419" y="5971075"/>
                  <a:pt x="513939" y="5977449"/>
                  <a:pt x="509623" y="5981191"/>
                </a:cubicBezTo>
                <a:cubicBezTo>
                  <a:pt x="505306" y="5984932"/>
                  <a:pt x="498645" y="5986481"/>
                  <a:pt x="489638" y="5985839"/>
                </a:cubicBezTo>
                <a:lnTo>
                  <a:pt x="28903" y="5952970"/>
                </a:lnTo>
                <a:cubicBezTo>
                  <a:pt x="19896" y="5952327"/>
                  <a:pt x="13522" y="5949848"/>
                  <a:pt x="9781" y="5945531"/>
                </a:cubicBezTo>
                <a:cubicBezTo>
                  <a:pt x="6040" y="5941215"/>
                  <a:pt x="4490" y="5934554"/>
                  <a:pt x="5132" y="5925548"/>
                </a:cubicBezTo>
                <a:lnTo>
                  <a:pt x="12995" y="5815341"/>
                </a:lnTo>
                <a:cubicBezTo>
                  <a:pt x="13637" y="5806335"/>
                  <a:pt x="16116" y="5799961"/>
                  <a:pt x="20433" y="5796219"/>
                </a:cubicBezTo>
                <a:cubicBezTo>
                  <a:pt x="24749" y="5792477"/>
                  <a:pt x="31411" y="5790927"/>
                  <a:pt x="40417" y="5791571"/>
                </a:cubicBezTo>
                <a:lnTo>
                  <a:pt x="392368" y="5816679"/>
                </a:lnTo>
                <a:lnTo>
                  <a:pt x="399317" y="5719270"/>
                </a:lnTo>
                <a:lnTo>
                  <a:pt x="284133" y="5711053"/>
                </a:lnTo>
                <a:cubicBezTo>
                  <a:pt x="275127" y="5710410"/>
                  <a:pt x="268753" y="5707931"/>
                  <a:pt x="265012" y="5703614"/>
                </a:cubicBezTo>
                <a:cubicBezTo>
                  <a:pt x="261270" y="5699298"/>
                  <a:pt x="259720" y="5692636"/>
                  <a:pt x="260363" y="5683630"/>
                </a:cubicBezTo>
                <a:lnTo>
                  <a:pt x="267717" y="5580533"/>
                </a:lnTo>
                <a:cubicBezTo>
                  <a:pt x="268360" y="5571527"/>
                  <a:pt x="270840" y="5565153"/>
                  <a:pt x="275156" y="5561411"/>
                </a:cubicBezTo>
                <a:cubicBezTo>
                  <a:pt x="279472" y="5557670"/>
                  <a:pt x="286134" y="5556121"/>
                  <a:pt x="295140" y="5556763"/>
                </a:cubicBezTo>
                <a:close/>
                <a:moveTo>
                  <a:pt x="12232508" y="5553445"/>
                </a:moveTo>
                <a:cubicBezTo>
                  <a:pt x="12281783" y="5549641"/>
                  <a:pt x="12319491" y="5561147"/>
                  <a:pt x="12345631" y="5587965"/>
                </a:cubicBezTo>
                <a:cubicBezTo>
                  <a:pt x="12371771" y="5614783"/>
                  <a:pt x="12387127" y="5657805"/>
                  <a:pt x="12391699" y="5717031"/>
                </a:cubicBezTo>
                <a:lnTo>
                  <a:pt x="12405087" y="5890443"/>
                </a:lnTo>
                <a:cubicBezTo>
                  <a:pt x="12405781" y="5899445"/>
                  <a:pt x="12404271" y="5906115"/>
                  <a:pt x="12400554" y="5910453"/>
                </a:cubicBezTo>
                <a:cubicBezTo>
                  <a:pt x="12396837" y="5914791"/>
                  <a:pt x="12390478" y="5917309"/>
                  <a:pt x="12381477" y="5918003"/>
                </a:cubicBezTo>
                <a:lnTo>
                  <a:pt x="12295481" y="5924641"/>
                </a:lnTo>
                <a:cubicBezTo>
                  <a:pt x="12286479" y="5925337"/>
                  <a:pt x="12279808" y="5923826"/>
                  <a:pt x="12275470" y="5920109"/>
                </a:cubicBezTo>
                <a:cubicBezTo>
                  <a:pt x="12271132" y="5916393"/>
                  <a:pt x="12268615" y="5910034"/>
                  <a:pt x="12267921" y="5901031"/>
                </a:cubicBezTo>
                <a:lnTo>
                  <a:pt x="12256892" y="5758179"/>
                </a:lnTo>
                <a:cubicBezTo>
                  <a:pt x="12255759" y="5743491"/>
                  <a:pt x="12251955" y="5732823"/>
                  <a:pt x="12245485" y="5726173"/>
                </a:cubicBezTo>
                <a:cubicBezTo>
                  <a:pt x="12239013" y="5719523"/>
                  <a:pt x="12229856" y="5716655"/>
                  <a:pt x="12218010" y="5717570"/>
                </a:cubicBezTo>
                <a:lnTo>
                  <a:pt x="12048862" y="5730628"/>
                </a:lnTo>
                <a:cubicBezTo>
                  <a:pt x="12037017" y="5731543"/>
                  <a:pt x="12028645" y="5735763"/>
                  <a:pt x="12023745" y="5743291"/>
                </a:cubicBezTo>
                <a:cubicBezTo>
                  <a:pt x="12018844" y="5750819"/>
                  <a:pt x="12016962" y="5761927"/>
                  <a:pt x="12018095" y="5776615"/>
                </a:cubicBezTo>
                <a:lnTo>
                  <a:pt x="12029124" y="5919467"/>
                </a:lnTo>
                <a:cubicBezTo>
                  <a:pt x="12029818" y="5928469"/>
                  <a:pt x="12028307" y="5935139"/>
                  <a:pt x="12024591" y="5939477"/>
                </a:cubicBezTo>
                <a:cubicBezTo>
                  <a:pt x="12020874" y="5943815"/>
                  <a:pt x="12014515" y="5946332"/>
                  <a:pt x="12005513" y="5947027"/>
                </a:cubicBezTo>
                <a:lnTo>
                  <a:pt x="11920940" y="5953556"/>
                </a:lnTo>
                <a:cubicBezTo>
                  <a:pt x="11911937" y="5954251"/>
                  <a:pt x="11905267" y="5952740"/>
                  <a:pt x="11900928" y="5949024"/>
                </a:cubicBezTo>
                <a:cubicBezTo>
                  <a:pt x="11896590" y="5945307"/>
                  <a:pt x="11894074" y="5938947"/>
                  <a:pt x="11893378" y="5929946"/>
                </a:cubicBezTo>
                <a:lnTo>
                  <a:pt x="11879991" y="5756534"/>
                </a:lnTo>
                <a:cubicBezTo>
                  <a:pt x="11875419" y="5697309"/>
                  <a:pt x="11883872" y="5652449"/>
                  <a:pt x="11905349" y="5621955"/>
                </a:cubicBezTo>
                <a:cubicBezTo>
                  <a:pt x="11926826" y="5591461"/>
                  <a:pt x="11962203" y="5574312"/>
                  <a:pt x="12011478" y="5570507"/>
                </a:cubicBezTo>
                <a:close/>
                <a:moveTo>
                  <a:pt x="133569" y="5037831"/>
                </a:moveTo>
                <a:lnTo>
                  <a:pt x="215963" y="5050745"/>
                </a:lnTo>
                <a:cubicBezTo>
                  <a:pt x="224884" y="5052143"/>
                  <a:pt x="231026" y="5055149"/>
                  <a:pt x="234391" y="5059765"/>
                </a:cubicBezTo>
                <a:cubicBezTo>
                  <a:pt x="237756" y="5064381"/>
                  <a:pt x="238740" y="5071149"/>
                  <a:pt x="237342" y="5080070"/>
                </a:cubicBezTo>
                <a:lnTo>
                  <a:pt x="206879" y="5274435"/>
                </a:lnTo>
                <a:lnTo>
                  <a:pt x="261104" y="5282934"/>
                </a:lnTo>
                <a:lnTo>
                  <a:pt x="282627" y="5145611"/>
                </a:lnTo>
                <a:cubicBezTo>
                  <a:pt x="284025" y="5136691"/>
                  <a:pt x="287032" y="5130547"/>
                  <a:pt x="291648" y="5127183"/>
                </a:cubicBezTo>
                <a:cubicBezTo>
                  <a:pt x="296264" y="5123817"/>
                  <a:pt x="303032" y="5122834"/>
                  <a:pt x="311952" y="5124232"/>
                </a:cubicBezTo>
                <a:lnTo>
                  <a:pt x="387304" y="5136042"/>
                </a:lnTo>
                <a:cubicBezTo>
                  <a:pt x="396224" y="5137439"/>
                  <a:pt x="402367" y="5140447"/>
                  <a:pt x="405732" y="5145063"/>
                </a:cubicBezTo>
                <a:cubicBezTo>
                  <a:pt x="409097" y="5149679"/>
                  <a:pt x="410080" y="5156447"/>
                  <a:pt x="408682" y="5165367"/>
                </a:cubicBezTo>
                <a:lnTo>
                  <a:pt x="387160" y="5302691"/>
                </a:lnTo>
                <a:lnTo>
                  <a:pt x="447723" y="5312183"/>
                </a:lnTo>
                <a:lnTo>
                  <a:pt x="478186" y="5117817"/>
                </a:lnTo>
                <a:cubicBezTo>
                  <a:pt x="479584" y="5108897"/>
                  <a:pt x="482591" y="5102755"/>
                  <a:pt x="487207" y="5099389"/>
                </a:cubicBezTo>
                <a:cubicBezTo>
                  <a:pt x="491823" y="5096024"/>
                  <a:pt x="498591" y="5095041"/>
                  <a:pt x="507511" y="5096439"/>
                </a:cubicBezTo>
                <a:lnTo>
                  <a:pt x="589905" y="5109352"/>
                </a:lnTo>
                <a:cubicBezTo>
                  <a:pt x="598826" y="5110750"/>
                  <a:pt x="604968" y="5113757"/>
                  <a:pt x="608334" y="5118373"/>
                </a:cubicBezTo>
                <a:cubicBezTo>
                  <a:pt x="611699" y="5122989"/>
                  <a:pt x="612682" y="5129757"/>
                  <a:pt x="611284" y="5138677"/>
                </a:cubicBezTo>
                <a:lnTo>
                  <a:pt x="560072" y="5465437"/>
                </a:lnTo>
                <a:cubicBezTo>
                  <a:pt x="558673" y="5474357"/>
                  <a:pt x="555666" y="5480499"/>
                  <a:pt x="551050" y="5483865"/>
                </a:cubicBezTo>
                <a:cubicBezTo>
                  <a:pt x="546434" y="5487230"/>
                  <a:pt x="539666" y="5488213"/>
                  <a:pt x="530746" y="5486815"/>
                </a:cubicBezTo>
                <a:lnTo>
                  <a:pt x="74410" y="5415294"/>
                </a:lnTo>
                <a:cubicBezTo>
                  <a:pt x="65490" y="5413896"/>
                  <a:pt x="59347" y="5410889"/>
                  <a:pt x="55982" y="5406273"/>
                </a:cubicBezTo>
                <a:cubicBezTo>
                  <a:pt x="52617" y="5401657"/>
                  <a:pt x="51633" y="5394889"/>
                  <a:pt x="53031" y="5385969"/>
                </a:cubicBezTo>
                <a:lnTo>
                  <a:pt x="104244" y="5059209"/>
                </a:lnTo>
                <a:cubicBezTo>
                  <a:pt x="105642" y="5050289"/>
                  <a:pt x="108649" y="5044147"/>
                  <a:pt x="113265" y="5040781"/>
                </a:cubicBezTo>
                <a:cubicBezTo>
                  <a:pt x="117881" y="5037417"/>
                  <a:pt x="124649" y="5036433"/>
                  <a:pt x="133569" y="5037831"/>
                </a:cubicBezTo>
                <a:close/>
                <a:moveTo>
                  <a:pt x="12245960" y="4884065"/>
                </a:moveTo>
                <a:cubicBezTo>
                  <a:pt x="12254834" y="4882402"/>
                  <a:pt x="12261629" y="4883181"/>
                  <a:pt x="12266344" y="4886406"/>
                </a:cubicBezTo>
                <a:cubicBezTo>
                  <a:pt x="12271059" y="4889633"/>
                  <a:pt x="12274248" y="4895682"/>
                  <a:pt x="12275912" y="4904556"/>
                </a:cubicBezTo>
                <a:lnTo>
                  <a:pt x="12336883" y="5229635"/>
                </a:lnTo>
                <a:cubicBezTo>
                  <a:pt x="12338548" y="5238509"/>
                  <a:pt x="12337766" y="5245305"/>
                  <a:pt x="12334541" y="5250019"/>
                </a:cubicBezTo>
                <a:cubicBezTo>
                  <a:pt x="12331316" y="5254733"/>
                  <a:pt x="12325266" y="5257923"/>
                  <a:pt x="12316392" y="5259587"/>
                </a:cubicBezTo>
                <a:lnTo>
                  <a:pt x="12234422" y="5274961"/>
                </a:lnTo>
                <a:cubicBezTo>
                  <a:pt x="12225547" y="5276626"/>
                  <a:pt x="12218753" y="5275845"/>
                  <a:pt x="12214038" y="5272620"/>
                </a:cubicBezTo>
                <a:cubicBezTo>
                  <a:pt x="12209323" y="5269395"/>
                  <a:pt x="12206134" y="5263345"/>
                  <a:pt x="12204469" y="5254471"/>
                </a:cubicBezTo>
                <a:lnTo>
                  <a:pt x="12168202" y="5061103"/>
                </a:lnTo>
                <a:lnTo>
                  <a:pt x="12114256" y="5071221"/>
                </a:lnTo>
                <a:lnTo>
                  <a:pt x="12139879" y="5207839"/>
                </a:lnTo>
                <a:cubicBezTo>
                  <a:pt x="12141544" y="5216713"/>
                  <a:pt x="12140763" y="5223508"/>
                  <a:pt x="12137537" y="5228223"/>
                </a:cubicBezTo>
                <a:cubicBezTo>
                  <a:pt x="12134311" y="5232937"/>
                  <a:pt x="12128262" y="5236127"/>
                  <a:pt x="12119388" y="5237791"/>
                </a:cubicBezTo>
                <a:lnTo>
                  <a:pt x="12044423" y="5251851"/>
                </a:lnTo>
                <a:cubicBezTo>
                  <a:pt x="12035549" y="5253516"/>
                  <a:pt x="12028754" y="5252735"/>
                  <a:pt x="12024039" y="5249510"/>
                </a:cubicBezTo>
                <a:cubicBezTo>
                  <a:pt x="12019324" y="5246285"/>
                  <a:pt x="12016135" y="5240235"/>
                  <a:pt x="12014471" y="5231360"/>
                </a:cubicBezTo>
                <a:lnTo>
                  <a:pt x="11988847" y="5094743"/>
                </a:lnTo>
                <a:lnTo>
                  <a:pt x="11928596" y="5106043"/>
                </a:lnTo>
                <a:lnTo>
                  <a:pt x="11964862" y="5299409"/>
                </a:lnTo>
                <a:cubicBezTo>
                  <a:pt x="11966526" y="5308284"/>
                  <a:pt x="11965746" y="5315079"/>
                  <a:pt x="11962521" y="5319793"/>
                </a:cubicBezTo>
                <a:cubicBezTo>
                  <a:pt x="11959295" y="5324508"/>
                  <a:pt x="11953246" y="5327697"/>
                  <a:pt x="11944371" y="5329362"/>
                </a:cubicBezTo>
                <a:lnTo>
                  <a:pt x="11862400" y="5344735"/>
                </a:lnTo>
                <a:cubicBezTo>
                  <a:pt x="11853526" y="5346400"/>
                  <a:pt x="11846731" y="5345619"/>
                  <a:pt x="11842016" y="5342395"/>
                </a:cubicBezTo>
                <a:cubicBezTo>
                  <a:pt x="11837303" y="5339169"/>
                  <a:pt x="11834112" y="5333119"/>
                  <a:pt x="11832448" y="5324245"/>
                </a:cubicBezTo>
                <a:lnTo>
                  <a:pt x="11771478" y="4999165"/>
                </a:lnTo>
                <a:cubicBezTo>
                  <a:pt x="11769814" y="4990290"/>
                  <a:pt x="11770594" y="4983495"/>
                  <a:pt x="11773819" y="4978782"/>
                </a:cubicBezTo>
                <a:cubicBezTo>
                  <a:pt x="11777045" y="4974067"/>
                  <a:pt x="11783095" y="4970878"/>
                  <a:pt x="11791970" y="4969213"/>
                </a:cubicBezTo>
                <a:close/>
                <a:moveTo>
                  <a:pt x="447133" y="4715582"/>
                </a:moveTo>
                <a:lnTo>
                  <a:pt x="333909" y="4722086"/>
                </a:lnTo>
                <a:cubicBezTo>
                  <a:pt x="329302" y="4722904"/>
                  <a:pt x="325818" y="4724122"/>
                  <a:pt x="323459" y="4725741"/>
                </a:cubicBezTo>
                <a:cubicBezTo>
                  <a:pt x="321100" y="4727361"/>
                  <a:pt x="319579" y="4729554"/>
                  <a:pt x="318894" y="4732322"/>
                </a:cubicBezTo>
                <a:lnTo>
                  <a:pt x="314615" y="4749621"/>
                </a:lnTo>
                <a:cubicBezTo>
                  <a:pt x="313930" y="4752389"/>
                  <a:pt x="314253" y="4755040"/>
                  <a:pt x="315585" y="4757571"/>
                </a:cubicBezTo>
                <a:cubicBezTo>
                  <a:pt x="316917" y="4760103"/>
                  <a:pt x="319430" y="4762806"/>
                  <a:pt x="323126" y="4765678"/>
                </a:cubicBezTo>
                <a:lnTo>
                  <a:pt x="420259" y="4824220"/>
                </a:lnTo>
                <a:close/>
                <a:moveTo>
                  <a:pt x="11873799" y="4572379"/>
                </a:moveTo>
                <a:lnTo>
                  <a:pt x="11792793" y="4595025"/>
                </a:lnTo>
                <a:lnTo>
                  <a:pt x="11817740" y="4684269"/>
                </a:lnTo>
                <a:cubicBezTo>
                  <a:pt x="11820171" y="4692965"/>
                  <a:pt x="11824283" y="4698848"/>
                  <a:pt x="11830075" y="4701915"/>
                </a:cubicBezTo>
                <a:cubicBezTo>
                  <a:pt x="11835867" y="4704984"/>
                  <a:pt x="11843340" y="4705239"/>
                  <a:pt x="11852493" y="4702680"/>
                </a:cubicBezTo>
                <a:lnTo>
                  <a:pt x="11879267" y="4695195"/>
                </a:lnTo>
                <a:cubicBezTo>
                  <a:pt x="11888419" y="4692637"/>
                  <a:pt x="11894563" y="4688576"/>
                  <a:pt x="11897696" y="4683012"/>
                </a:cubicBezTo>
                <a:cubicBezTo>
                  <a:pt x="11900828" y="4677448"/>
                  <a:pt x="11901178" y="4670319"/>
                  <a:pt x="11898748" y="4661624"/>
                </a:cubicBezTo>
                <a:close/>
                <a:moveTo>
                  <a:pt x="478293" y="4556969"/>
                </a:moveTo>
                <a:cubicBezTo>
                  <a:pt x="497367" y="4557037"/>
                  <a:pt x="513824" y="4558782"/>
                  <a:pt x="527664" y="4562206"/>
                </a:cubicBezTo>
                <a:lnTo>
                  <a:pt x="710342" y="4607396"/>
                </a:lnTo>
                <a:cubicBezTo>
                  <a:pt x="719107" y="4609564"/>
                  <a:pt x="724964" y="4613094"/>
                  <a:pt x="727916" y="4617985"/>
                </a:cubicBezTo>
                <a:cubicBezTo>
                  <a:pt x="730867" y="4622876"/>
                  <a:pt x="731258" y="4629705"/>
                  <a:pt x="729090" y="4638469"/>
                </a:cubicBezTo>
                <a:lnTo>
                  <a:pt x="703243" y="4742956"/>
                </a:lnTo>
                <a:cubicBezTo>
                  <a:pt x="700961" y="4752181"/>
                  <a:pt x="697317" y="4758500"/>
                  <a:pt x="692312" y="4761912"/>
                </a:cubicBezTo>
                <a:cubicBezTo>
                  <a:pt x="687306" y="4765326"/>
                  <a:pt x="680421" y="4765948"/>
                  <a:pt x="671657" y="4763779"/>
                </a:cubicBezTo>
                <a:lnTo>
                  <a:pt x="574782" y="4739815"/>
                </a:lnTo>
                <a:lnTo>
                  <a:pt x="544484" y="4862293"/>
                </a:lnTo>
                <a:lnTo>
                  <a:pt x="641359" y="4886257"/>
                </a:lnTo>
                <a:cubicBezTo>
                  <a:pt x="650124" y="4888424"/>
                  <a:pt x="655982" y="4891955"/>
                  <a:pt x="658932" y="4896846"/>
                </a:cubicBezTo>
                <a:cubicBezTo>
                  <a:pt x="661884" y="4901736"/>
                  <a:pt x="662275" y="4908564"/>
                  <a:pt x="660107" y="4917329"/>
                </a:cubicBezTo>
                <a:lnTo>
                  <a:pt x="634944" y="5019047"/>
                </a:lnTo>
                <a:cubicBezTo>
                  <a:pt x="632777" y="5027811"/>
                  <a:pt x="629246" y="5033669"/>
                  <a:pt x="624355" y="5036621"/>
                </a:cubicBezTo>
                <a:cubicBezTo>
                  <a:pt x="619465" y="5039572"/>
                  <a:pt x="612636" y="5039963"/>
                  <a:pt x="603872" y="5037795"/>
                </a:cubicBezTo>
                <a:lnTo>
                  <a:pt x="421194" y="4992605"/>
                </a:lnTo>
                <a:cubicBezTo>
                  <a:pt x="407354" y="4989182"/>
                  <a:pt x="391982" y="4983053"/>
                  <a:pt x="375075" y="4974222"/>
                </a:cubicBezTo>
                <a:cubicBezTo>
                  <a:pt x="358168" y="4965389"/>
                  <a:pt x="338861" y="4953392"/>
                  <a:pt x="317156" y="4938232"/>
                </a:cubicBezTo>
                <a:lnTo>
                  <a:pt x="174973" y="4839175"/>
                </a:lnTo>
                <a:cubicBezTo>
                  <a:pt x="167815" y="4834468"/>
                  <a:pt x="163104" y="4828775"/>
                  <a:pt x="160840" y="4822095"/>
                </a:cubicBezTo>
                <a:cubicBezTo>
                  <a:pt x="158576" y="4815415"/>
                  <a:pt x="158585" y="4807462"/>
                  <a:pt x="160868" y="4798236"/>
                </a:cubicBezTo>
                <a:lnTo>
                  <a:pt x="206914" y="4612098"/>
                </a:lnTo>
                <a:cubicBezTo>
                  <a:pt x="209081" y="4603333"/>
                  <a:pt x="212724" y="4596524"/>
                  <a:pt x="217841" y="4591671"/>
                </a:cubicBezTo>
                <a:cubicBezTo>
                  <a:pt x="222958" y="4586817"/>
                  <a:pt x="229780" y="4583976"/>
                  <a:pt x="238307" y="4583149"/>
                </a:cubicBezTo>
                <a:lnTo>
                  <a:pt x="410274" y="4561805"/>
                </a:lnTo>
                <a:cubicBezTo>
                  <a:pt x="436545" y="4558512"/>
                  <a:pt x="459217" y="4556900"/>
                  <a:pt x="478293" y="4556969"/>
                </a:cubicBezTo>
                <a:close/>
                <a:moveTo>
                  <a:pt x="12053663" y="4522099"/>
                </a:moveTo>
                <a:lnTo>
                  <a:pt x="11979521" y="4542825"/>
                </a:lnTo>
                <a:lnTo>
                  <a:pt x="11995833" y="4601178"/>
                </a:lnTo>
                <a:cubicBezTo>
                  <a:pt x="11998264" y="4609874"/>
                  <a:pt x="12002375" y="4615755"/>
                  <a:pt x="12008167" y="4618824"/>
                </a:cubicBezTo>
                <a:cubicBezTo>
                  <a:pt x="12013959" y="4621893"/>
                  <a:pt x="12021432" y="4622147"/>
                  <a:pt x="12030585" y="4619590"/>
                </a:cubicBezTo>
                <a:lnTo>
                  <a:pt x="12049807" y="4614216"/>
                </a:lnTo>
                <a:cubicBezTo>
                  <a:pt x="12058961" y="4611656"/>
                  <a:pt x="12065218" y="4607563"/>
                  <a:pt x="12068579" y="4601936"/>
                </a:cubicBezTo>
                <a:cubicBezTo>
                  <a:pt x="12071941" y="4596310"/>
                  <a:pt x="12072406" y="4589148"/>
                  <a:pt x="12069975" y="4580452"/>
                </a:cubicBezTo>
                <a:close/>
                <a:moveTo>
                  <a:pt x="12102475" y="4341921"/>
                </a:moveTo>
                <a:cubicBezTo>
                  <a:pt x="12111171" y="4339490"/>
                  <a:pt x="12118008" y="4339676"/>
                  <a:pt x="12122985" y="4342479"/>
                </a:cubicBezTo>
                <a:cubicBezTo>
                  <a:pt x="12127963" y="4345281"/>
                  <a:pt x="12131667" y="4351030"/>
                  <a:pt x="12134097" y="4359726"/>
                </a:cubicBezTo>
                <a:lnTo>
                  <a:pt x="12195316" y="4578721"/>
                </a:lnTo>
                <a:cubicBezTo>
                  <a:pt x="12207853" y="4623571"/>
                  <a:pt x="12208549" y="4659151"/>
                  <a:pt x="12197398" y="4685459"/>
                </a:cubicBezTo>
                <a:cubicBezTo>
                  <a:pt x="12186249" y="4711767"/>
                  <a:pt x="12162826" y="4729911"/>
                  <a:pt x="12127128" y="4739890"/>
                </a:cubicBezTo>
                <a:lnTo>
                  <a:pt x="12094176" y="4749101"/>
                </a:lnTo>
                <a:cubicBezTo>
                  <a:pt x="12074953" y="4754475"/>
                  <a:pt x="12058351" y="4755538"/>
                  <a:pt x="12044368" y="4752293"/>
                </a:cubicBezTo>
                <a:cubicBezTo>
                  <a:pt x="12030384" y="4749047"/>
                  <a:pt x="12018499" y="4741391"/>
                  <a:pt x="12008711" y="4729324"/>
                </a:cubicBezTo>
                <a:cubicBezTo>
                  <a:pt x="12014152" y="4759382"/>
                  <a:pt x="12010161" y="4783936"/>
                  <a:pt x="11996736" y="4802985"/>
                </a:cubicBezTo>
                <a:cubicBezTo>
                  <a:pt x="11983311" y="4822035"/>
                  <a:pt x="11959893" y="4836230"/>
                  <a:pt x="11926483" y="4845568"/>
                </a:cubicBezTo>
                <a:lnTo>
                  <a:pt x="11863326" y="4863224"/>
                </a:lnTo>
                <a:cubicBezTo>
                  <a:pt x="11824881" y="4873971"/>
                  <a:pt x="11793467" y="4871034"/>
                  <a:pt x="11769084" y="4854412"/>
                </a:cubicBezTo>
                <a:cubicBezTo>
                  <a:pt x="11744700" y="4837790"/>
                  <a:pt x="11726175" y="4806825"/>
                  <a:pt x="11713509" y="4761516"/>
                </a:cubicBezTo>
                <a:lnTo>
                  <a:pt x="11639817" y="4497899"/>
                </a:lnTo>
                <a:cubicBezTo>
                  <a:pt x="11637386" y="4489204"/>
                  <a:pt x="11637572" y="4482367"/>
                  <a:pt x="11640375" y="4477389"/>
                </a:cubicBezTo>
                <a:cubicBezTo>
                  <a:pt x="11643177" y="4472411"/>
                  <a:pt x="11648927" y="4468707"/>
                  <a:pt x="11657622" y="4466277"/>
                </a:cubicBezTo>
                <a:close/>
                <a:moveTo>
                  <a:pt x="484727" y="4182107"/>
                </a:moveTo>
                <a:cubicBezTo>
                  <a:pt x="477261" y="4184034"/>
                  <a:pt x="471493" y="4190829"/>
                  <a:pt x="467423" y="4202495"/>
                </a:cubicBezTo>
                <a:lnTo>
                  <a:pt x="449814" y="4252973"/>
                </a:lnTo>
                <a:lnTo>
                  <a:pt x="535964" y="4283025"/>
                </a:lnTo>
                <a:lnTo>
                  <a:pt x="553573" y="4232547"/>
                </a:lnTo>
                <a:cubicBezTo>
                  <a:pt x="557642" y="4220881"/>
                  <a:pt x="557353" y="4211972"/>
                  <a:pt x="552704" y="4205822"/>
                </a:cubicBezTo>
                <a:cubicBezTo>
                  <a:pt x="548055" y="4199670"/>
                  <a:pt x="541244" y="4195029"/>
                  <a:pt x="532270" y="4191898"/>
                </a:cubicBezTo>
                <a:lnTo>
                  <a:pt x="509386" y="4183916"/>
                </a:lnTo>
                <a:cubicBezTo>
                  <a:pt x="500412" y="4180785"/>
                  <a:pt x="492192" y="4180183"/>
                  <a:pt x="484727" y="4182107"/>
                </a:cubicBezTo>
                <a:close/>
                <a:moveTo>
                  <a:pt x="473219" y="4012477"/>
                </a:moveTo>
                <a:cubicBezTo>
                  <a:pt x="488399" y="4012425"/>
                  <a:pt x="504290" y="4015294"/>
                  <a:pt x="520891" y="4021086"/>
                </a:cubicBezTo>
                <a:lnTo>
                  <a:pt x="551851" y="4031887"/>
                </a:lnTo>
                <a:cubicBezTo>
                  <a:pt x="570696" y="4038460"/>
                  <a:pt x="585759" y="4046860"/>
                  <a:pt x="597039" y="4057087"/>
                </a:cubicBezTo>
                <a:cubicBezTo>
                  <a:pt x="608319" y="4067312"/>
                  <a:pt x="614449" y="4080397"/>
                  <a:pt x="615430" y="4096342"/>
                </a:cubicBezTo>
                <a:cubicBezTo>
                  <a:pt x="626575" y="4073050"/>
                  <a:pt x="643294" y="4056865"/>
                  <a:pt x="665588" y="4047782"/>
                </a:cubicBezTo>
                <a:cubicBezTo>
                  <a:pt x="687882" y="4038697"/>
                  <a:pt x="713163" y="4039087"/>
                  <a:pt x="741431" y="4048947"/>
                </a:cubicBezTo>
                <a:lnTo>
                  <a:pt x="884116" y="4098722"/>
                </a:lnTo>
                <a:cubicBezTo>
                  <a:pt x="892641" y="4101695"/>
                  <a:pt x="898145" y="4105754"/>
                  <a:pt x="900629" y="4110899"/>
                </a:cubicBezTo>
                <a:cubicBezTo>
                  <a:pt x="903112" y="4116043"/>
                  <a:pt x="902867" y="4122879"/>
                  <a:pt x="899893" y="4131404"/>
                </a:cubicBezTo>
                <a:lnTo>
                  <a:pt x="863501" y="4235725"/>
                </a:lnTo>
                <a:cubicBezTo>
                  <a:pt x="860528" y="4244251"/>
                  <a:pt x="856468" y="4249755"/>
                  <a:pt x="851325" y="4252238"/>
                </a:cubicBezTo>
                <a:cubicBezTo>
                  <a:pt x="846180" y="4254723"/>
                  <a:pt x="839344" y="4254477"/>
                  <a:pt x="830820" y="4251503"/>
                </a:cubicBezTo>
                <a:lnTo>
                  <a:pt x="727844" y="4215582"/>
                </a:lnTo>
                <a:cubicBezTo>
                  <a:pt x="717972" y="4212137"/>
                  <a:pt x="710016" y="4211501"/>
                  <a:pt x="703975" y="4213670"/>
                </a:cubicBezTo>
                <a:cubicBezTo>
                  <a:pt x="697932" y="4215841"/>
                  <a:pt x="693268" y="4221639"/>
                  <a:pt x="689981" y="4231060"/>
                </a:cubicBezTo>
                <a:lnTo>
                  <a:pt x="657112" y="4325287"/>
                </a:lnTo>
                <a:lnTo>
                  <a:pt x="789028" y="4371304"/>
                </a:lnTo>
                <a:cubicBezTo>
                  <a:pt x="797553" y="4374279"/>
                  <a:pt x="803058" y="4378338"/>
                  <a:pt x="805541" y="4383482"/>
                </a:cubicBezTo>
                <a:cubicBezTo>
                  <a:pt x="808024" y="4388626"/>
                  <a:pt x="807780" y="4395460"/>
                  <a:pt x="804805" y="4403985"/>
                </a:cubicBezTo>
                <a:lnTo>
                  <a:pt x="768648" y="4507634"/>
                </a:lnTo>
                <a:cubicBezTo>
                  <a:pt x="765675" y="4516161"/>
                  <a:pt x="761616" y="4521665"/>
                  <a:pt x="756471" y="4524149"/>
                </a:cubicBezTo>
                <a:cubicBezTo>
                  <a:pt x="751327" y="4526632"/>
                  <a:pt x="744492" y="4526386"/>
                  <a:pt x="735967" y="4523412"/>
                </a:cubicBezTo>
                <a:lnTo>
                  <a:pt x="299834" y="4371271"/>
                </a:lnTo>
                <a:cubicBezTo>
                  <a:pt x="291309" y="4368298"/>
                  <a:pt x="285805" y="4364239"/>
                  <a:pt x="283322" y="4359095"/>
                </a:cubicBezTo>
                <a:cubicBezTo>
                  <a:pt x="280838" y="4353950"/>
                  <a:pt x="281083" y="4347116"/>
                  <a:pt x="284057" y="4338590"/>
                </a:cubicBezTo>
                <a:lnTo>
                  <a:pt x="362241" y="4114466"/>
                </a:lnTo>
                <a:cubicBezTo>
                  <a:pt x="379771" y="4064214"/>
                  <a:pt x="402295" y="4033190"/>
                  <a:pt x="429811" y="4021398"/>
                </a:cubicBezTo>
                <a:cubicBezTo>
                  <a:pt x="443569" y="4015503"/>
                  <a:pt x="458038" y="4012529"/>
                  <a:pt x="473219" y="4012477"/>
                </a:cubicBezTo>
                <a:close/>
                <a:moveTo>
                  <a:pt x="11921441" y="3792914"/>
                </a:moveTo>
                <a:cubicBezTo>
                  <a:pt x="11926657" y="3795243"/>
                  <a:pt x="11930877" y="3800624"/>
                  <a:pt x="11934104" y="3809057"/>
                </a:cubicBezTo>
                <a:lnTo>
                  <a:pt x="11974094" y="3913580"/>
                </a:lnTo>
                <a:cubicBezTo>
                  <a:pt x="11977321" y="3922014"/>
                  <a:pt x="11977770" y="3928839"/>
                  <a:pt x="11975440" y="3934055"/>
                </a:cubicBezTo>
                <a:cubicBezTo>
                  <a:pt x="11973111" y="3939270"/>
                  <a:pt x="11967730" y="3943491"/>
                  <a:pt x="11959297" y="3946718"/>
                </a:cubicBezTo>
                <a:lnTo>
                  <a:pt x="11655712" y="4062868"/>
                </a:lnTo>
                <a:cubicBezTo>
                  <a:pt x="11646834" y="4066263"/>
                  <a:pt x="11640674" y="4072437"/>
                  <a:pt x="11637229" y="4081387"/>
                </a:cubicBezTo>
                <a:cubicBezTo>
                  <a:pt x="11633785" y="4090337"/>
                  <a:pt x="11636477" y="4106352"/>
                  <a:pt x="11645308" y="4129430"/>
                </a:cubicBezTo>
                <a:cubicBezTo>
                  <a:pt x="11654307" y="4152955"/>
                  <a:pt x="11663076" y="4166899"/>
                  <a:pt x="11671615" y="4171264"/>
                </a:cubicBezTo>
                <a:cubicBezTo>
                  <a:pt x="11680154" y="4175630"/>
                  <a:pt x="11688862" y="4176113"/>
                  <a:pt x="11697739" y="4172717"/>
                </a:cubicBezTo>
                <a:lnTo>
                  <a:pt x="12001324" y="4056568"/>
                </a:lnTo>
                <a:cubicBezTo>
                  <a:pt x="12009757" y="4053342"/>
                  <a:pt x="12016581" y="4052893"/>
                  <a:pt x="12021797" y="4055222"/>
                </a:cubicBezTo>
                <a:cubicBezTo>
                  <a:pt x="12027015" y="4057551"/>
                  <a:pt x="12031235" y="4062933"/>
                  <a:pt x="12034462" y="4071365"/>
                </a:cubicBezTo>
                <a:lnTo>
                  <a:pt x="12073178" y="4172561"/>
                </a:lnTo>
                <a:cubicBezTo>
                  <a:pt x="12076405" y="4180993"/>
                  <a:pt x="12076853" y="4187818"/>
                  <a:pt x="12074523" y="4193034"/>
                </a:cubicBezTo>
                <a:cubicBezTo>
                  <a:pt x="12072194" y="4198250"/>
                  <a:pt x="12066813" y="4202471"/>
                  <a:pt x="12058380" y="4205698"/>
                </a:cubicBezTo>
                <a:lnTo>
                  <a:pt x="11728830" y="4331781"/>
                </a:lnTo>
                <a:cubicBezTo>
                  <a:pt x="11708414" y="4339592"/>
                  <a:pt x="11688737" y="4343686"/>
                  <a:pt x="11669801" y="4344062"/>
                </a:cubicBezTo>
                <a:cubicBezTo>
                  <a:pt x="11650865" y="4344438"/>
                  <a:pt x="11632586" y="4339219"/>
                  <a:pt x="11614966" y="4328407"/>
                </a:cubicBezTo>
                <a:cubicBezTo>
                  <a:pt x="11597347" y="4317595"/>
                  <a:pt x="11580113" y="4300147"/>
                  <a:pt x="11563267" y="4276063"/>
                </a:cubicBezTo>
                <a:cubicBezTo>
                  <a:pt x="11546421" y="4251981"/>
                  <a:pt x="11530102" y="4219301"/>
                  <a:pt x="11514310" y="4178024"/>
                </a:cubicBezTo>
                <a:cubicBezTo>
                  <a:pt x="11498518" y="4136747"/>
                  <a:pt x="11488855" y="4101520"/>
                  <a:pt x="11485324" y="4072342"/>
                </a:cubicBezTo>
                <a:cubicBezTo>
                  <a:pt x="11481793" y="4043164"/>
                  <a:pt x="11482980" y="4018669"/>
                  <a:pt x="11488883" y="3998857"/>
                </a:cubicBezTo>
                <a:cubicBezTo>
                  <a:pt x="11494787" y="3979045"/>
                  <a:pt x="11504914" y="3962959"/>
                  <a:pt x="11519265" y="3950599"/>
                </a:cubicBezTo>
                <a:cubicBezTo>
                  <a:pt x="11533617" y="3938240"/>
                  <a:pt x="11551001" y="3928154"/>
                  <a:pt x="11571418" y="3920343"/>
                </a:cubicBezTo>
                <a:lnTo>
                  <a:pt x="11900968" y="3794260"/>
                </a:lnTo>
                <a:cubicBezTo>
                  <a:pt x="11909401" y="3791033"/>
                  <a:pt x="11916225" y="3790584"/>
                  <a:pt x="11921441" y="3792914"/>
                </a:cubicBezTo>
                <a:close/>
                <a:moveTo>
                  <a:pt x="656674" y="3432330"/>
                </a:moveTo>
                <a:cubicBezTo>
                  <a:pt x="662029" y="3430342"/>
                  <a:pt x="668811" y="3431229"/>
                  <a:pt x="677018" y="3434994"/>
                </a:cubicBezTo>
                <a:lnTo>
                  <a:pt x="1096888" y="3627523"/>
                </a:lnTo>
                <a:cubicBezTo>
                  <a:pt x="1105095" y="3631287"/>
                  <a:pt x="1110193" y="3635846"/>
                  <a:pt x="1112181" y="3641201"/>
                </a:cubicBezTo>
                <a:cubicBezTo>
                  <a:pt x="1114169" y="3646557"/>
                  <a:pt x="1113281" y="3653339"/>
                  <a:pt x="1109518" y="3661544"/>
                </a:cubicBezTo>
                <a:lnTo>
                  <a:pt x="1064951" y="3758736"/>
                </a:lnTo>
                <a:cubicBezTo>
                  <a:pt x="1061187" y="3766944"/>
                  <a:pt x="1056628" y="3772042"/>
                  <a:pt x="1051272" y="3774030"/>
                </a:cubicBezTo>
                <a:cubicBezTo>
                  <a:pt x="1045917" y="3776018"/>
                  <a:pt x="1039136" y="3775131"/>
                  <a:pt x="1030928" y="3771368"/>
                </a:cubicBezTo>
                <a:lnTo>
                  <a:pt x="951230" y="3734822"/>
                </a:lnTo>
                <a:lnTo>
                  <a:pt x="766300" y="3784117"/>
                </a:lnTo>
                <a:lnTo>
                  <a:pt x="980122" y="3882166"/>
                </a:lnTo>
                <a:cubicBezTo>
                  <a:pt x="988329" y="3885929"/>
                  <a:pt x="993427" y="3890489"/>
                  <a:pt x="995415" y="3895845"/>
                </a:cubicBezTo>
                <a:cubicBezTo>
                  <a:pt x="997403" y="3901199"/>
                  <a:pt x="996515" y="3907981"/>
                  <a:pt x="992752" y="3916188"/>
                </a:cubicBezTo>
                <a:lnTo>
                  <a:pt x="948185" y="4013379"/>
                </a:lnTo>
                <a:cubicBezTo>
                  <a:pt x="944421" y="4021588"/>
                  <a:pt x="939862" y="4026685"/>
                  <a:pt x="934506" y="4028673"/>
                </a:cubicBezTo>
                <a:cubicBezTo>
                  <a:pt x="929151" y="4030662"/>
                  <a:pt x="922369" y="4029774"/>
                  <a:pt x="914162" y="4026010"/>
                </a:cubicBezTo>
                <a:lnTo>
                  <a:pt x="494293" y="3833479"/>
                </a:lnTo>
                <a:cubicBezTo>
                  <a:pt x="486086" y="3829717"/>
                  <a:pt x="480988" y="3825157"/>
                  <a:pt x="479000" y="3819802"/>
                </a:cubicBezTo>
                <a:cubicBezTo>
                  <a:pt x="477012" y="3814447"/>
                  <a:pt x="477900" y="3807666"/>
                  <a:pt x="481663" y="3799458"/>
                </a:cubicBezTo>
                <a:lnTo>
                  <a:pt x="512563" y="3732072"/>
                </a:lnTo>
                <a:cubicBezTo>
                  <a:pt x="516327" y="3723863"/>
                  <a:pt x="520841" y="3717439"/>
                  <a:pt x="526107" y="3712795"/>
                </a:cubicBezTo>
                <a:cubicBezTo>
                  <a:pt x="531373" y="3708153"/>
                  <a:pt x="538532" y="3704509"/>
                  <a:pt x="547587" y="3701865"/>
                </a:cubicBezTo>
                <a:lnTo>
                  <a:pt x="749072" y="3642123"/>
                </a:lnTo>
                <a:lnTo>
                  <a:pt x="611059" y="3578837"/>
                </a:lnTo>
                <a:cubicBezTo>
                  <a:pt x="602852" y="3575074"/>
                  <a:pt x="597754" y="3570514"/>
                  <a:pt x="595766" y="3565159"/>
                </a:cubicBezTo>
                <a:cubicBezTo>
                  <a:pt x="593778" y="3559804"/>
                  <a:pt x="594666" y="3553022"/>
                  <a:pt x="598429" y="3544815"/>
                </a:cubicBezTo>
                <a:lnTo>
                  <a:pt x="642996" y="3447623"/>
                </a:lnTo>
                <a:cubicBezTo>
                  <a:pt x="646760" y="3439416"/>
                  <a:pt x="651319" y="3434317"/>
                  <a:pt x="656674" y="3432330"/>
                </a:cubicBezTo>
                <a:close/>
                <a:moveTo>
                  <a:pt x="11692431" y="3311126"/>
                </a:moveTo>
                <a:cubicBezTo>
                  <a:pt x="11697833" y="3312987"/>
                  <a:pt x="11702512" y="3317975"/>
                  <a:pt x="11706469" y="3326090"/>
                </a:cubicBezTo>
                <a:lnTo>
                  <a:pt x="11871410" y="3664392"/>
                </a:lnTo>
                <a:cubicBezTo>
                  <a:pt x="11875367" y="3672507"/>
                  <a:pt x="11876416" y="3679267"/>
                  <a:pt x="11874555" y="3684666"/>
                </a:cubicBezTo>
                <a:cubicBezTo>
                  <a:pt x="11872694" y="3690069"/>
                  <a:pt x="11867706" y="3694746"/>
                  <a:pt x="11859590" y="3698703"/>
                </a:cubicBezTo>
                <a:lnTo>
                  <a:pt x="11782063" y="3736503"/>
                </a:lnTo>
                <a:cubicBezTo>
                  <a:pt x="11773947" y="3740459"/>
                  <a:pt x="11767188" y="3741509"/>
                  <a:pt x="11761788" y="3739647"/>
                </a:cubicBezTo>
                <a:cubicBezTo>
                  <a:pt x="11756387" y="3737787"/>
                  <a:pt x="11751708" y="3732799"/>
                  <a:pt x="11747750" y="3724682"/>
                </a:cubicBezTo>
                <a:lnTo>
                  <a:pt x="11701830" y="3630496"/>
                </a:lnTo>
                <a:lnTo>
                  <a:pt x="11387235" y="3783878"/>
                </a:lnTo>
                <a:cubicBezTo>
                  <a:pt x="11379119" y="3787836"/>
                  <a:pt x="11372360" y="3788884"/>
                  <a:pt x="11366959" y="3787024"/>
                </a:cubicBezTo>
                <a:cubicBezTo>
                  <a:pt x="11361559" y="3785163"/>
                  <a:pt x="11356880" y="3780174"/>
                  <a:pt x="11352923" y="3772059"/>
                </a:cubicBezTo>
                <a:lnTo>
                  <a:pt x="11302316" y="3668263"/>
                </a:lnTo>
                <a:cubicBezTo>
                  <a:pt x="11298359" y="3660146"/>
                  <a:pt x="11297310" y="3653388"/>
                  <a:pt x="11299172" y="3647987"/>
                </a:cubicBezTo>
                <a:cubicBezTo>
                  <a:pt x="11301032" y="3642587"/>
                  <a:pt x="11306020" y="3637907"/>
                  <a:pt x="11314136" y="3633950"/>
                </a:cubicBezTo>
                <a:lnTo>
                  <a:pt x="11628731" y="3480567"/>
                </a:lnTo>
                <a:lnTo>
                  <a:pt x="11582809" y="3386381"/>
                </a:lnTo>
                <a:cubicBezTo>
                  <a:pt x="11578852" y="3378265"/>
                  <a:pt x="11577805" y="3371507"/>
                  <a:pt x="11579665" y="3366106"/>
                </a:cubicBezTo>
                <a:cubicBezTo>
                  <a:pt x="11581525" y="3360705"/>
                  <a:pt x="11586513" y="3356027"/>
                  <a:pt x="11594629" y="3352069"/>
                </a:cubicBezTo>
                <a:lnTo>
                  <a:pt x="11672157" y="3314271"/>
                </a:lnTo>
                <a:cubicBezTo>
                  <a:pt x="11680273" y="3310313"/>
                  <a:pt x="11687031" y="3309265"/>
                  <a:pt x="11692431" y="3311126"/>
                </a:cubicBezTo>
                <a:close/>
                <a:moveTo>
                  <a:pt x="11411837" y="2832730"/>
                </a:moveTo>
                <a:cubicBezTo>
                  <a:pt x="11417381" y="2834108"/>
                  <a:pt x="11422482" y="2838665"/>
                  <a:pt x="11427137" y="2846401"/>
                </a:cubicBezTo>
                <a:lnTo>
                  <a:pt x="11484848" y="2942286"/>
                </a:lnTo>
                <a:cubicBezTo>
                  <a:pt x="11489503" y="2950022"/>
                  <a:pt x="11491143" y="2956661"/>
                  <a:pt x="11489765" y="2962207"/>
                </a:cubicBezTo>
                <a:cubicBezTo>
                  <a:pt x="11488387" y="2967749"/>
                  <a:pt x="11483829" y="2972849"/>
                  <a:pt x="11476093" y="2977504"/>
                </a:cubicBezTo>
                <a:lnTo>
                  <a:pt x="11197599" y="3145122"/>
                </a:lnTo>
                <a:cubicBezTo>
                  <a:pt x="11189455" y="3150023"/>
                  <a:pt x="11184474" y="3157181"/>
                  <a:pt x="11182653" y="3166597"/>
                </a:cubicBezTo>
                <a:cubicBezTo>
                  <a:pt x="11180832" y="3176012"/>
                  <a:pt x="11186293" y="3191306"/>
                  <a:pt x="11199036" y="3212478"/>
                </a:cubicBezTo>
                <a:cubicBezTo>
                  <a:pt x="11212024" y="3234058"/>
                  <a:pt x="11223103" y="3246246"/>
                  <a:pt x="11232276" y="3249046"/>
                </a:cubicBezTo>
                <a:cubicBezTo>
                  <a:pt x="11241448" y="3251846"/>
                  <a:pt x="11250106" y="3250794"/>
                  <a:pt x="11258250" y="3245893"/>
                </a:cubicBezTo>
                <a:lnTo>
                  <a:pt x="11536744" y="3078275"/>
                </a:lnTo>
                <a:cubicBezTo>
                  <a:pt x="11544480" y="3073621"/>
                  <a:pt x="11551120" y="3071981"/>
                  <a:pt x="11556664" y="3073359"/>
                </a:cubicBezTo>
                <a:cubicBezTo>
                  <a:pt x="11562208" y="3074737"/>
                  <a:pt x="11567308" y="3079294"/>
                  <a:pt x="11571963" y="3087030"/>
                </a:cubicBezTo>
                <a:lnTo>
                  <a:pt x="11627835" y="3179862"/>
                </a:lnTo>
                <a:cubicBezTo>
                  <a:pt x="11632492" y="3187598"/>
                  <a:pt x="11634130" y="3194239"/>
                  <a:pt x="11632753" y="3199781"/>
                </a:cubicBezTo>
                <a:cubicBezTo>
                  <a:pt x="11631375" y="3205325"/>
                  <a:pt x="11626818" y="3210425"/>
                  <a:pt x="11619082" y="3215081"/>
                </a:cubicBezTo>
                <a:lnTo>
                  <a:pt x="11316768" y="3397033"/>
                </a:lnTo>
                <a:cubicBezTo>
                  <a:pt x="11298039" y="3408305"/>
                  <a:pt x="11279387" y="3415789"/>
                  <a:pt x="11260810" y="3419480"/>
                </a:cubicBezTo>
                <a:cubicBezTo>
                  <a:pt x="11242233" y="3423174"/>
                  <a:pt x="11223323" y="3421245"/>
                  <a:pt x="11204079" y="3413692"/>
                </a:cubicBezTo>
                <a:cubicBezTo>
                  <a:pt x="11184835" y="3406138"/>
                  <a:pt x="11164808" y="3391985"/>
                  <a:pt x="11143997" y="3371231"/>
                </a:cubicBezTo>
                <a:cubicBezTo>
                  <a:pt x="11123187" y="3350476"/>
                  <a:pt x="11101386" y="3321168"/>
                  <a:pt x="11078597" y="3283303"/>
                </a:cubicBezTo>
                <a:cubicBezTo>
                  <a:pt x="11055806" y="3245438"/>
                  <a:pt x="11040113" y="3212451"/>
                  <a:pt x="11031518" y="3184345"/>
                </a:cubicBezTo>
                <a:cubicBezTo>
                  <a:pt x="11022922" y="3156241"/>
                  <a:pt x="11019791" y="3131918"/>
                  <a:pt x="11022127" y="3111377"/>
                </a:cubicBezTo>
                <a:cubicBezTo>
                  <a:pt x="11024462" y="3090837"/>
                  <a:pt x="11031610" y="3073224"/>
                  <a:pt x="11043570" y="3058537"/>
                </a:cubicBezTo>
                <a:cubicBezTo>
                  <a:pt x="11055531" y="3043850"/>
                  <a:pt x="11070875" y="3030871"/>
                  <a:pt x="11089604" y="3019599"/>
                </a:cubicBezTo>
                <a:lnTo>
                  <a:pt x="11391918" y="2837647"/>
                </a:lnTo>
                <a:cubicBezTo>
                  <a:pt x="11399654" y="2832991"/>
                  <a:pt x="11406294" y="2831352"/>
                  <a:pt x="11411837" y="2832730"/>
                </a:cubicBezTo>
                <a:close/>
                <a:moveTo>
                  <a:pt x="1001445" y="2831323"/>
                </a:moveTo>
                <a:cubicBezTo>
                  <a:pt x="1006992" y="2829959"/>
                  <a:pt x="1013628" y="2831616"/>
                  <a:pt x="1021352" y="2836290"/>
                </a:cubicBezTo>
                <a:lnTo>
                  <a:pt x="1093920" y="2880213"/>
                </a:lnTo>
                <a:cubicBezTo>
                  <a:pt x="1101645" y="2884890"/>
                  <a:pt x="1106189" y="2890000"/>
                  <a:pt x="1107553" y="2895547"/>
                </a:cubicBezTo>
                <a:cubicBezTo>
                  <a:pt x="1108917" y="2901095"/>
                  <a:pt x="1107261" y="2907730"/>
                  <a:pt x="1102586" y="2915454"/>
                </a:cubicBezTo>
                <a:lnTo>
                  <a:pt x="1008464" y="3070957"/>
                </a:lnTo>
                <a:lnTo>
                  <a:pt x="1071885" y="3109344"/>
                </a:lnTo>
                <a:lnTo>
                  <a:pt x="1136109" y="3003236"/>
                </a:lnTo>
                <a:cubicBezTo>
                  <a:pt x="1140784" y="2995512"/>
                  <a:pt x="1145896" y="2990968"/>
                  <a:pt x="1151443" y="2989604"/>
                </a:cubicBezTo>
                <a:cubicBezTo>
                  <a:pt x="1156990" y="2988240"/>
                  <a:pt x="1163625" y="2989896"/>
                  <a:pt x="1171351" y="2994570"/>
                </a:cubicBezTo>
                <a:lnTo>
                  <a:pt x="1244527" y="3038863"/>
                </a:lnTo>
                <a:cubicBezTo>
                  <a:pt x="1252253" y="3043538"/>
                  <a:pt x="1256797" y="3048649"/>
                  <a:pt x="1258160" y="3054197"/>
                </a:cubicBezTo>
                <a:cubicBezTo>
                  <a:pt x="1259525" y="3059744"/>
                  <a:pt x="1257869" y="3066379"/>
                  <a:pt x="1253194" y="3074104"/>
                </a:cubicBezTo>
                <a:lnTo>
                  <a:pt x="1188970" y="3180212"/>
                </a:lnTo>
                <a:lnTo>
                  <a:pt x="1309103" y="3252925"/>
                </a:lnTo>
                <a:cubicBezTo>
                  <a:pt x="1316828" y="3257601"/>
                  <a:pt x="1321372" y="3262712"/>
                  <a:pt x="1322736" y="3268259"/>
                </a:cubicBezTo>
                <a:cubicBezTo>
                  <a:pt x="1324101" y="3273807"/>
                  <a:pt x="1322445" y="3280442"/>
                  <a:pt x="1317769" y="3288166"/>
                </a:cubicBezTo>
                <a:lnTo>
                  <a:pt x="1260559" y="3382688"/>
                </a:lnTo>
                <a:cubicBezTo>
                  <a:pt x="1255883" y="3390412"/>
                  <a:pt x="1250772" y="3394956"/>
                  <a:pt x="1245224" y="3396320"/>
                </a:cubicBezTo>
                <a:cubicBezTo>
                  <a:pt x="1239677" y="3397683"/>
                  <a:pt x="1233042" y="3396029"/>
                  <a:pt x="1225317" y="3391353"/>
                </a:cubicBezTo>
                <a:lnTo>
                  <a:pt x="830157" y="3152175"/>
                </a:lnTo>
                <a:cubicBezTo>
                  <a:pt x="822433" y="3147499"/>
                  <a:pt x="817888" y="3142388"/>
                  <a:pt x="816524" y="3136842"/>
                </a:cubicBezTo>
                <a:cubicBezTo>
                  <a:pt x="815160" y="3131294"/>
                  <a:pt x="816816" y="3124659"/>
                  <a:pt x="821491" y="3116934"/>
                </a:cubicBezTo>
                <a:lnTo>
                  <a:pt x="986111" y="2844955"/>
                </a:lnTo>
                <a:cubicBezTo>
                  <a:pt x="990786" y="2837232"/>
                  <a:pt x="995898" y="2832687"/>
                  <a:pt x="1001445" y="2831323"/>
                </a:cubicBezTo>
                <a:close/>
                <a:moveTo>
                  <a:pt x="1313202" y="2617514"/>
                </a:moveTo>
                <a:cubicBezTo>
                  <a:pt x="1305498" y="2617194"/>
                  <a:pt x="1298009" y="2622028"/>
                  <a:pt x="1290734" y="2632015"/>
                </a:cubicBezTo>
                <a:lnTo>
                  <a:pt x="1259260" y="2675230"/>
                </a:lnTo>
                <a:lnTo>
                  <a:pt x="1333013" y="2728947"/>
                </a:lnTo>
                <a:lnTo>
                  <a:pt x="1364487" y="2685732"/>
                </a:lnTo>
                <a:cubicBezTo>
                  <a:pt x="1371762" y="2675746"/>
                  <a:pt x="1374065" y="2667134"/>
                  <a:pt x="1371397" y="2659900"/>
                </a:cubicBezTo>
                <a:cubicBezTo>
                  <a:pt x="1368729" y="2652666"/>
                  <a:pt x="1363554" y="2646251"/>
                  <a:pt x="1355872" y="2640656"/>
                </a:cubicBezTo>
                <a:lnTo>
                  <a:pt x="1336281" y="2626387"/>
                </a:lnTo>
                <a:cubicBezTo>
                  <a:pt x="1328598" y="2620793"/>
                  <a:pt x="1320905" y="2617834"/>
                  <a:pt x="1313202" y="2617514"/>
                </a:cubicBezTo>
                <a:close/>
                <a:moveTo>
                  <a:pt x="11067822" y="2575727"/>
                </a:moveTo>
                <a:cubicBezTo>
                  <a:pt x="11058429" y="2573790"/>
                  <a:pt x="11050097" y="2575496"/>
                  <a:pt x="11042826" y="2580849"/>
                </a:cubicBezTo>
                <a:lnTo>
                  <a:pt x="10888405" y="2694523"/>
                </a:lnTo>
                <a:cubicBezTo>
                  <a:pt x="10880751" y="2700157"/>
                  <a:pt x="10876453" y="2707747"/>
                  <a:pt x="10875513" y="2717291"/>
                </a:cubicBezTo>
                <a:cubicBezTo>
                  <a:pt x="10874572" y="2726834"/>
                  <a:pt x="10881708" y="2741939"/>
                  <a:pt x="10896921" y="2762605"/>
                </a:cubicBezTo>
                <a:cubicBezTo>
                  <a:pt x="10912134" y="2783270"/>
                  <a:pt x="10924436" y="2794572"/>
                  <a:pt x="10933829" y="2796510"/>
                </a:cubicBezTo>
                <a:cubicBezTo>
                  <a:pt x="10943221" y="2798448"/>
                  <a:pt x="10951744" y="2796600"/>
                  <a:pt x="10959398" y="2790964"/>
                </a:cubicBezTo>
                <a:lnTo>
                  <a:pt x="11113819" y="2677292"/>
                </a:lnTo>
                <a:cubicBezTo>
                  <a:pt x="11121091" y="2671939"/>
                  <a:pt x="11125196" y="2664490"/>
                  <a:pt x="11126137" y="2654946"/>
                </a:cubicBezTo>
                <a:cubicBezTo>
                  <a:pt x="11127078" y="2645404"/>
                  <a:pt x="11119942" y="2630298"/>
                  <a:pt x="11104729" y="2609631"/>
                </a:cubicBezTo>
                <a:cubicBezTo>
                  <a:pt x="11089516" y="2588966"/>
                  <a:pt x="11077213" y="2577664"/>
                  <a:pt x="11067822" y="2575727"/>
                </a:cubicBezTo>
                <a:close/>
                <a:moveTo>
                  <a:pt x="1307188" y="2447787"/>
                </a:moveTo>
                <a:cubicBezTo>
                  <a:pt x="1336940" y="2444472"/>
                  <a:pt x="1366029" y="2453166"/>
                  <a:pt x="1394454" y="2473869"/>
                </a:cubicBezTo>
                <a:lnTo>
                  <a:pt x="1420959" y="2493173"/>
                </a:lnTo>
                <a:cubicBezTo>
                  <a:pt x="1437093" y="2504924"/>
                  <a:pt x="1449077" y="2517327"/>
                  <a:pt x="1456911" y="2530382"/>
                </a:cubicBezTo>
                <a:cubicBezTo>
                  <a:pt x="1464746" y="2543437"/>
                  <a:pt x="1466823" y="2557737"/>
                  <a:pt x="1463144" y="2573282"/>
                </a:cubicBezTo>
                <a:cubicBezTo>
                  <a:pt x="1480557" y="2554217"/>
                  <a:pt x="1501247" y="2543568"/>
                  <a:pt x="1525216" y="2541330"/>
                </a:cubicBezTo>
                <a:cubicBezTo>
                  <a:pt x="1549186" y="2539093"/>
                  <a:pt x="1573270" y="2546789"/>
                  <a:pt x="1597471" y="2564413"/>
                </a:cubicBezTo>
                <a:lnTo>
                  <a:pt x="1719623" y="2653383"/>
                </a:lnTo>
                <a:cubicBezTo>
                  <a:pt x="1726921" y="2658698"/>
                  <a:pt x="1731013" y="2664177"/>
                  <a:pt x="1731902" y="2669820"/>
                </a:cubicBezTo>
                <a:cubicBezTo>
                  <a:pt x="1732788" y="2675463"/>
                  <a:pt x="1730574" y="2681934"/>
                  <a:pt x="1725259" y="2689233"/>
                </a:cubicBezTo>
                <a:lnTo>
                  <a:pt x="1660211" y="2778542"/>
                </a:lnTo>
                <a:cubicBezTo>
                  <a:pt x="1654895" y="2785841"/>
                  <a:pt x="1649415" y="2789934"/>
                  <a:pt x="1643772" y="2790820"/>
                </a:cubicBezTo>
                <a:cubicBezTo>
                  <a:pt x="1638130" y="2791707"/>
                  <a:pt x="1631659" y="2789494"/>
                  <a:pt x="1624361" y="2784179"/>
                </a:cubicBezTo>
                <a:lnTo>
                  <a:pt x="1536203" y="2719969"/>
                </a:lnTo>
                <a:cubicBezTo>
                  <a:pt x="1527752" y="2713814"/>
                  <a:pt x="1520321" y="2710900"/>
                  <a:pt x="1513909" y="2711227"/>
                </a:cubicBezTo>
                <a:cubicBezTo>
                  <a:pt x="1507498" y="2711554"/>
                  <a:pt x="1501355" y="2715752"/>
                  <a:pt x="1495480" y="2723820"/>
                </a:cubicBezTo>
                <a:lnTo>
                  <a:pt x="1436727" y="2804485"/>
                </a:lnTo>
                <a:lnTo>
                  <a:pt x="1549660" y="2886739"/>
                </a:lnTo>
                <a:cubicBezTo>
                  <a:pt x="1556959" y="2892055"/>
                  <a:pt x="1561052" y="2897534"/>
                  <a:pt x="1561939" y="2903177"/>
                </a:cubicBezTo>
                <a:cubicBezTo>
                  <a:pt x="1562826" y="2908821"/>
                  <a:pt x="1560611" y="2915292"/>
                  <a:pt x="1555296" y="2922590"/>
                </a:cubicBezTo>
                <a:lnTo>
                  <a:pt x="1490667" y="3011323"/>
                </a:lnTo>
                <a:cubicBezTo>
                  <a:pt x="1485352" y="3018622"/>
                  <a:pt x="1479872" y="3022714"/>
                  <a:pt x="1474229" y="3023602"/>
                </a:cubicBezTo>
                <a:cubicBezTo>
                  <a:pt x="1468586" y="3024489"/>
                  <a:pt x="1462115" y="3022275"/>
                  <a:pt x="1454817" y="3016959"/>
                </a:cubicBezTo>
                <a:lnTo>
                  <a:pt x="1081445" y="2745018"/>
                </a:lnTo>
                <a:cubicBezTo>
                  <a:pt x="1074146" y="2739702"/>
                  <a:pt x="1070054" y="2734222"/>
                  <a:pt x="1069167" y="2728579"/>
                </a:cubicBezTo>
                <a:cubicBezTo>
                  <a:pt x="1068280" y="2722936"/>
                  <a:pt x="1070494" y="2716465"/>
                  <a:pt x="1075810" y="2709168"/>
                </a:cubicBezTo>
                <a:lnTo>
                  <a:pt x="1215557" y="2517297"/>
                </a:lnTo>
                <a:cubicBezTo>
                  <a:pt x="1246892" y="2474273"/>
                  <a:pt x="1277435" y="2451105"/>
                  <a:pt x="1307188" y="2447787"/>
                </a:cubicBezTo>
                <a:close/>
                <a:moveTo>
                  <a:pt x="11049149" y="2403818"/>
                </a:moveTo>
                <a:cubicBezTo>
                  <a:pt x="11058700" y="2403868"/>
                  <a:pt x="11068489" y="2405291"/>
                  <a:pt x="11078515" y="2408089"/>
                </a:cubicBezTo>
                <a:cubicBezTo>
                  <a:pt x="11098568" y="2413686"/>
                  <a:pt x="11120057" y="2426044"/>
                  <a:pt x="11142982" y="2445163"/>
                </a:cubicBezTo>
                <a:cubicBezTo>
                  <a:pt x="11165908" y="2464282"/>
                  <a:pt x="11190470" y="2491638"/>
                  <a:pt x="11216670" y="2527229"/>
                </a:cubicBezTo>
                <a:cubicBezTo>
                  <a:pt x="11242869" y="2562821"/>
                  <a:pt x="11261622" y="2594306"/>
                  <a:pt x="11272924" y="2621686"/>
                </a:cubicBezTo>
                <a:cubicBezTo>
                  <a:pt x="11284228" y="2649065"/>
                  <a:pt x="11289573" y="2673159"/>
                  <a:pt x="11288960" y="2693969"/>
                </a:cubicBezTo>
                <a:cubicBezTo>
                  <a:pt x="11288346" y="2714779"/>
                  <a:pt x="11282765" y="2733049"/>
                  <a:pt x="11272216" y="2748780"/>
                </a:cubicBezTo>
                <a:cubicBezTo>
                  <a:pt x="11261668" y="2764512"/>
                  <a:pt x="11247592" y="2778856"/>
                  <a:pt x="11229988" y="2791816"/>
                </a:cubicBezTo>
                <a:lnTo>
                  <a:pt x="11034234" y="2935914"/>
                </a:lnTo>
                <a:cubicBezTo>
                  <a:pt x="11016631" y="2948874"/>
                  <a:pt x="10998751" y="2958050"/>
                  <a:pt x="10980596" y="2963450"/>
                </a:cubicBezTo>
                <a:cubicBezTo>
                  <a:pt x="10962441" y="2968848"/>
                  <a:pt x="10943434" y="2968677"/>
                  <a:pt x="10923573" y="2962941"/>
                </a:cubicBezTo>
                <a:cubicBezTo>
                  <a:pt x="10903712" y="2957202"/>
                  <a:pt x="10882389" y="2944869"/>
                  <a:pt x="10859604" y="2925941"/>
                </a:cubicBezTo>
                <a:cubicBezTo>
                  <a:pt x="10836820" y="2907014"/>
                  <a:pt x="10812328" y="2879754"/>
                  <a:pt x="10786129" y="2844162"/>
                </a:cubicBezTo>
                <a:cubicBezTo>
                  <a:pt x="10759928" y="2808571"/>
                  <a:pt x="10741106" y="2776992"/>
                  <a:pt x="10729662" y="2749419"/>
                </a:cubicBezTo>
                <a:cubicBezTo>
                  <a:pt x="10718218" y="2721848"/>
                  <a:pt x="10712706" y="2697729"/>
                  <a:pt x="10713130" y="2677059"/>
                </a:cubicBezTo>
                <a:cubicBezTo>
                  <a:pt x="10713552" y="2656392"/>
                  <a:pt x="10719036" y="2638191"/>
                  <a:pt x="10729584" y="2622460"/>
                </a:cubicBezTo>
                <a:cubicBezTo>
                  <a:pt x="10740133" y="2606730"/>
                  <a:pt x="10754210" y="2592385"/>
                  <a:pt x="10771813" y="2579426"/>
                </a:cubicBezTo>
                <a:lnTo>
                  <a:pt x="10967566" y="2435326"/>
                </a:lnTo>
                <a:cubicBezTo>
                  <a:pt x="10985171" y="2422367"/>
                  <a:pt x="11003050" y="2413189"/>
                  <a:pt x="11021205" y="2407792"/>
                </a:cubicBezTo>
                <a:cubicBezTo>
                  <a:pt x="11030282" y="2405092"/>
                  <a:pt x="11039597" y="2403768"/>
                  <a:pt x="11049149" y="2403818"/>
                </a:cubicBezTo>
                <a:close/>
                <a:moveTo>
                  <a:pt x="1681027" y="2163802"/>
                </a:moveTo>
                <a:cubicBezTo>
                  <a:pt x="1671501" y="2164911"/>
                  <a:pt x="1658259" y="2175097"/>
                  <a:pt x="1641303" y="2194357"/>
                </a:cubicBezTo>
                <a:cubicBezTo>
                  <a:pt x="1624345" y="2213620"/>
                  <a:pt x="1615920" y="2228043"/>
                  <a:pt x="1616024" y="2237633"/>
                </a:cubicBezTo>
                <a:cubicBezTo>
                  <a:pt x="1616129" y="2247222"/>
                  <a:pt x="1619570" y="2255000"/>
                  <a:pt x="1626347" y="2260967"/>
                </a:cubicBezTo>
                <a:lnTo>
                  <a:pt x="1770266" y="2387674"/>
                </a:lnTo>
                <a:cubicBezTo>
                  <a:pt x="1777399" y="2393954"/>
                  <a:pt x="1785728" y="2396540"/>
                  <a:pt x="1795254" y="2395429"/>
                </a:cubicBezTo>
                <a:cubicBezTo>
                  <a:pt x="1804779" y="2394318"/>
                  <a:pt x="1818021" y="2384133"/>
                  <a:pt x="1834978" y="2364871"/>
                </a:cubicBezTo>
                <a:cubicBezTo>
                  <a:pt x="1851935" y="2345611"/>
                  <a:pt x="1860362" y="2331187"/>
                  <a:pt x="1860257" y="2321596"/>
                </a:cubicBezTo>
                <a:cubicBezTo>
                  <a:pt x="1860151" y="2312007"/>
                  <a:pt x="1856533" y="2304072"/>
                  <a:pt x="1849400" y="2297792"/>
                </a:cubicBezTo>
                <a:lnTo>
                  <a:pt x="1705480" y="2171084"/>
                </a:lnTo>
                <a:cubicBezTo>
                  <a:pt x="1698703" y="2165118"/>
                  <a:pt x="1690552" y="2162691"/>
                  <a:pt x="1681027" y="2163802"/>
                </a:cubicBezTo>
                <a:close/>
                <a:moveTo>
                  <a:pt x="1714149" y="1994710"/>
                </a:moveTo>
                <a:cubicBezTo>
                  <a:pt x="1723669" y="1995494"/>
                  <a:pt x="1732833" y="1997625"/>
                  <a:pt x="1741640" y="2001104"/>
                </a:cubicBezTo>
                <a:cubicBezTo>
                  <a:pt x="1759254" y="2008065"/>
                  <a:pt x="1776266" y="2018769"/>
                  <a:pt x="1792673" y="2033214"/>
                </a:cubicBezTo>
                <a:lnTo>
                  <a:pt x="1975112" y="2193836"/>
                </a:lnTo>
                <a:cubicBezTo>
                  <a:pt x="1991519" y="2208281"/>
                  <a:pt x="2004292" y="2223799"/>
                  <a:pt x="2013427" y="2240390"/>
                </a:cubicBezTo>
                <a:cubicBezTo>
                  <a:pt x="2022564" y="2256981"/>
                  <a:pt x="2026441" y="2275590"/>
                  <a:pt x="2025059" y="2296216"/>
                </a:cubicBezTo>
                <a:cubicBezTo>
                  <a:pt x="2023677" y="2316843"/>
                  <a:pt x="2016162" y="2340301"/>
                  <a:pt x="2002514" y="2366590"/>
                </a:cubicBezTo>
                <a:cubicBezTo>
                  <a:pt x="1988866" y="2392880"/>
                  <a:pt x="1967440" y="2422611"/>
                  <a:pt x="1938236" y="2455780"/>
                </a:cubicBezTo>
                <a:cubicBezTo>
                  <a:pt x="1909032" y="2488952"/>
                  <a:pt x="1882177" y="2514060"/>
                  <a:pt x="1857672" y="2531107"/>
                </a:cubicBezTo>
                <a:cubicBezTo>
                  <a:pt x="1833166" y="2548155"/>
                  <a:pt x="1810771" y="2558670"/>
                  <a:pt x="1790485" y="2562654"/>
                </a:cubicBezTo>
                <a:cubicBezTo>
                  <a:pt x="1770199" y="2566637"/>
                  <a:pt x="1751249" y="2565149"/>
                  <a:pt x="1733635" y="2558189"/>
                </a:cubicBezTo>
                <a:cubicBezTo>
                  <a:pt x="1716020" y="2551228"/>
                  <a:pt x="1699009" y="2540525"/>
                  <a:pt x="1682602" y="2526079"/>
                </a:cubicBezTo>
                <a:lnTo>
                  <a:pt x="1500162" y="2365457"/>
                </a:lnTo>
                <a:cubicBezTo>
                  <a:pt x="1483755" y="2351013"/>
                  <a:pt x="1470983" y="2335495"/>
                  <a:pt x="1461847" y="2318904"/>
                </a:cubicBezTo>
                <a:cubicBezTo>
                  <a:pt x="1452711" y="2302312"/>
                  <a:pt x="1448744" y="2283626"/>
                  <a:pt x="1449948" y="2262842"/>
                </a:cubicBezTo>
                <a:cubicBezTo>
                  <a:pt x="1451152" y="2242058"/>
                  <a:pt x="1458656" y="2218432"/>
                  <a:pt x="1472462" y="2191964"/>
                </a:cubicBezTo>
                <a:cubicBezTo>
                  <a:pt x="1486266" y="2165497"/>
                  <a:pt x="1507771" y="2135677"/>
                  <a:pt x="1536975" y="2102507"/>
                </a:cubicBezTo>
                <a:cubicBezTo>
                  <a:pt x="1566179" y="2069336"/>
                  <a:pt x="1592955" y="2044316"/>
                  <a:pt x="1617304" y="2027448"/>
                </a:cubicBezTo>
                <a:cubicBezTo>
                  <a:pt x="1641652" y="2010580"/>
                  <a:pt x="1664058" y="2000232"/>
                  <a:pt x="1684522" y="1996404"/>
                </a:cubicBezTo>
                <a:cubicBezTo>
                  <a:pt x="1694755" y="1994491"/>
                  <a:pt x="1704630" y="1993926"/>
                  <a:pt x="1714149" y="1994710"/>
                </a:cubicBezTo>
                <a:close/>
                <a:moveTo>
                  <a:pt x="10712762" y="1944559"/>
                </a:moveTo>
                <a:cubicBezTo>
                  <a:pt x="10718464" y="1944908"/>
                  <a:pt x="10724307" y="1948463"/>
                  <a:pt x="10730290" y="1955224"/>
                </a:cubicBezTo>
                <a:lnTo>
                  <a:pt x="10803038" y="2037433"/>
                </a:lnTo>
                <a:cubicBezTo>
                  <a:pt x="10809023" y="2044193"/>
                  <a:pt x="10811840" y="2050425"/>
                  <a:pt x="10811492" y="2056126"/>
                </a:cubicBezTo>
                <a:cubicBezTo>
                  <a:pt x="10811143" y="2061829"/>
                  <a:pt x="10807589" y="2067671"/>
                  <a:pt x="10800828" y="2073656"/>
                </a:cubicBezTo>
                <a:lnTo>
                  <a:pt x="10713282" y="2151128"/>
                </a:lnTo>
                <a:cubicBezTo>
                  <a:pt x="10709723" y="2154277"/>
                  <a:pt x="10706144" y="2157761"/>
                  <a:pt x="10702544" y="2161581"/>
                </a:cubicBezTo>
                <a:cubicBezTo>
                  <a:pt x="10698944" y="2165401"/>
                  <a:pt x="10696468" y="2170132"/>
                  <a:pt x="10695113" y="2175772"/>
                </a:cubicBezTo>
                <a:lnTo>
                  <a:pt x="10678408" y="2234340"/>
                </a:lnTo>
                <a:cubicBezTo>
                  <a:pt x="10676781" y="2238954"/>
                  <a:pt x="10676120" y="2242869"/>
                  <a:pt x="10676429" y="2246086"/>
                </a:cubicBezTo>
                <a:cubicBezTo>
                  <a:pt x="10676738" y="2249304"/>
                  <a:pt x="10678151" y="2252336"/>
                  <a:pt x="10680671" y="2255183"/>
                </a:cubicBezTo>
                <a:lnTo>
                  <a:pt x="10685395" y="2260519"/>
                </a:lnTo>
                <a:cubicBezTo>
                  <a:pt x="10687915" y="2263367"/>
                  <a:pt x="10690752" y="2265139"/>
                  <a:pt x="10693907" y="2265837"/>
                </a:cubicBezTo>
                <a:cubicBezTo>
                  <a:pt x="10697063" y="2266535"/>
                  <a:pt x="10701029" y="2266356"/>
                  <a:pt x="10705807" y="2265301"/>
                </a:cubicBezTo>
                <a:lnTo>
                  <a:pt x="10765972" y="2255844"/>
                </a:lnTo>
                <a:cubicBezTo>
                  <a:pt x="10771735" y="2255186"/>
                  <a:pt x="10776732" y="2253303"/>
                  <a:pt x="10780961" y="2250194"/>
                </a:cubicBezTo>
                <a:cubicBezTo>
                  <a:pt x="10785190" y="2247086"/>
                  <a:pt x="10789084" y="2243957"/>
                  <a:pt x="10792643" y="2240809"/>
                </a:cubicBezTo>
                <a:lnTo>
                  <a:pt x="10880189" y="2163337"/>
                </a:lnTo>
                <a:cubicBezTo>
                  <a:pt x="10886950" y="2157352"/>
                  <a:pt x="10893183" y="2154533"/>
                  <a:pt x="10898885" y="2154882"/>
                </a:cubicBezTo>
                <a:cubicBezTo>
                  <a:pt x="10904587" y="2155230"/>
                  <a:pt x="10910429" y="2158785"/>
                  <a:pt x="10916413" y="2165547"/>
                </a:cubicBezTo>
                <a:lnTo>
                  <a:pt x="10986799" y="2245084"/>
                </a:lnTo>
                <a:cubicBezTo>
                  <a:pt x="10992782" y="2251847"/>
                  <a:pt x="10995601" y="2258078"/>
                  <a:pt x="10995252" y="2263779"/>
                </a:cubicBezTo>
                <a:cubicBezTo>
                  <a:pt x="10994904" y="2269482"/>
                  <a:pt x="10991350" y="2275325"/>
                  <a:pt x="10984587" y="2281309"/>
                </a:cubicBezTo>
                <a:lnTo>
                  <a:pt x="10882095" y="2372008"/>
                </a:lnTo>
                <a:cubicBezTo>
                  <a:pt x="10865725" y="2386494"/>
                  <a:pt x="10852187" y="2395936"/>
                  <a:pt x="10841483" y="2400332"/>
                </a:cubicBezTo>
                <a:cubicBezTo>
                  <a:pt x="10830778" y="2404728"/>
                  <a:pt x="10816445" y="2407894"/>
                  <a:pt x="10798485" y="2409828"/>
                </a:cubicBezTo>
                <a:lnTo>
                  <a:pt x="10616716" y="2426000"/>
                </a:lnTo>
                <a:lnTo>
                  <a:pt x="10548922" y="2485995"/>
                </a:lnTo>
                <a:cubicBezTo>
                  <a:pt x="10542160" y="2491977"/>
                  <a:pt x="10535929" y="2494795"/>
                  <a:pt x="10530227" y="2494447"/>
                </a:cubicBezTo>
                <a:cubicBezTo>
                  <a:pt x="10524525" y="2494098"/>
                  <a:pt x="10518682" y="2490544"/>
                  <a:pt x="10512698" y="2483783"/>
                </a:cubicBezTo>
                <a:lnTo>
                  <a:pt x="10436171" y="2397305"/>
                </a:lnTo>
                <a:cubicBezTo>
                  <a:pt x="10430188" y="2390544"/>
                  <a:pt x="10427369" y="2384312"/>
                  <a:pt x="10427717" y="2378609"/>
                </a:cubicBezTo>
                <a:cubicBezTo>
                  <a:pt x="10428066" y="2372908"/>
                  <a:pt x="10431620" y="2367066"/>
                  <a:pt x="10438382" y="2361081"/>
                </a:cubicBezTo>
                <a:lnTo>
                  <a:pt x="10506710" y="2300615"/>
                </a:lnTo>
                <a:lnTo>
                  <a:pt x="10543865" y="2122102"/>
                </a:lnTo>
                <a:cubicBezTo>
                  <a:pt x="10547655" y="2104154"/>
                  <a:pt x="10552460" y="2090223"/>
                  <a:pt x="10558284" y="2080311"/>
                </a:cubicBezTo>
                <a:cubicBezTo>
                  <a:pt x="10564107" y="2070398"/>
                  <a:pt x="10575204" y="2058199"/>
                  <a:pt x="10591574" y="2043712"/>
                </a:cubicBezTo>
                <a:lnTo>
                  <a:pt x="10694067" y="1953013"/>
                </a:lnTo>
                <a:cubicBezTo>
                  <a:pt x="10700828" y="1947030"/>
                  <a:pt x="10707060" y="1944211"/>
                  <a:pt x="10712762" y="1944559"/>
                </a:cubicBezTo>
                <a:close/>
                <a:moveTo>
                  <a:pt x="2159169" y="1503507"/>
                </a:moveTo>
                <a:cubicBezTo>
                  <a:pt x="2164878" y="1503709"/>
                  <a:pt x="2170809" y="1507112"/>
                  <a:pt x="2176964" y="1513719"/>
                </a:cubicBezTo>
                <a:lnTo>
                  <a:pt x="2491845" y="1851666"/>
                </a:lnTo>
                <a:cubicBezTo>
                  <a:pt x="2498000" y="1858273"/>
                  <a:pt x="2500977" y="1864430"/>
                  <a:pt x="2500775" y="1870140"/>
                </a:cubicBezTo>
                <a:cubicBezTo>
                  <a:pt x="2500572" y="1875848"/>
                  <a:pt x="2497169" y="1881779"/>
                  <a:pt x="2490564" y="1887934"/>
                </a:cubicBezTo>
                <a:lnTo>
                  <a:pt x="2410249" y="1962767"/>
                </a:lnTo>
                <a:cubicBezTo>
                  <a:pt x="2403642" y="1968922"/>
                  <a:pt x="2397486" y="1971899"/>
                  <a:pt x="2391777" y="1971696"/>
                </a:cubicBezTo>
                <a:cubicBezTo>
                  <a:pt x="2386068" y="1971496"/>
                  <a:pt x="2380136" y="1968092"/>
                  <a:pt x="2373980" y="1961485"/>
                </a:cubicBezTo>
                <a:lnTo>
                  <a:pt x="2202933" y="1777908"/>
                </a:lnTo>
                <a:lnTo>
                  <a:pt x="2225131" y="1863425"/>
                </a:lnTo>
                <a:cubicBezTo>
                  <a:pt x="2227509" y="1872251"/>
                  <a:pt x="2227741" y="1879992"/>
                  <a:pt x="2225824" y="1886649"/>
                </a:cubicBezTo>
                <a:cubicBezTo>
                  <a:pt x="2223907" y="1893307"/>
                  <a:pt x="2219646" y="1899713"/>
                  <a:pt x="2213040" y="1905867"/>
                </a:cubicBezTo>
                <a:lnTo>
                  <a:pt x="2192177" y="1925304"/>
                </a:lnTo>
                <a:cubicBezTo>
                  <a:pt x="2185571" y="1931460"/>
                  <a:pt x="2178880" y="1935257"/>
                  <a:pt x="2172104" y="1936699"/>
                </a:cubicBezTo>
                <a:cubicBezTo>
                  <a:pt x="2165329" y="1938141"/>
                  <a:pt x="2157623" y="1937365"/>
                  <a:pt x="2148986" y="1934369"/>
                </a:cubicBezTo>
                <a:lnTo>
                  <a:pt x="2065250" y="1906193"/>
                </a:lnTo>
                <a:lnTo>
                  <a:pt x="2236298" y="2089770"/>
                </a:lnTo>
                <a:cubicBezTo>
                  <a:pt x="2242454" y="2096376"/>
                  <a:pt x="2245431" y="2102534"/>
                  <a:pt x="2245229" y="2108242"/>
                </a:cubicBezTo>
                <a:cubicBezTo>
                  <a:pt x="2245027" y="2113951"/>
                  <a:pt x="2241623" y="2119883"/>
                  <a:pt x="2235017" y="2126038"/>
                </a:cubicBezTo>
                <a:lnTo>
                  <a:pt x="2157307" y="2198440"/>
                </a:lnTo>
                <a:cubicBezTo>
                  <a:pt x="2150701" y="2204595"/>
                  <a:pt x="2144544" y="2207573"/>
                  <a:pt x="2138835" y="2207371"/>
                </a:cubicBezTo>
                <a:cubicBezTo>
                  <a:pt x="2133126" y="2207170"/>
                  <a:pt x="2127194" y="2203765"/>
                  <a:pt x="2121039" y="2197160"/>
                </a:cubicBezTo>
                <a:lnTo>
                  <a:pt x="1806160" y="1859210"/>
                </a:lnTo>
                <a:cubicBezTo>
                  <a:pt x="1800005" y="1852605"/>
                  <a:pt x="1797028" y="1846447"/>
                  <a:pt x="1797230" y="1840739"/>
                </a:cubicBezTo>
                <a:cubicBezTo>
                  <a:pt x="1797431" y="1835029"/>
                  <a:pt x="1800835" y="1829096"/>
                  <a:pt x="1807441" y="1822942"/>
                </a:cubicBezTo>
                <a:lnTo>
                  <a:pt x="1891407" y="1744709"/>
                </a:lnTo>
                <a:cubicBezTo>
                  <a:pt x="1896970" y="1739525"/>
                  <a:pt x="1902711" y="1736450"/>
                  <a:pt x="1908630" y="1735483"/>
                </a:cubicBezTo>
                <a:cubicBezTo>
                  <a:pt x="1914547" y="1734514"/>
                  <a:pt x="1921663" y="1735354"/>
                  <a:pt x="1929975" y="1738002"/>
                </a:cubicBezTo>
                <a:lnTo>
                  <a:pt x="2056118" y="1779276"/>
                </a:lnTo>
                <a:cubicBezTo>
                  <a:pt x="2060772" y="1780787"/>
                  <a:pt x="2064355" y="1781670"/>
                  <a:pt x="2066867" y="1781927"/>
                </a:cubicBezTo>
                <a:cubicBezTo>
                  <a:pt x="2069381" y="1782183"/>
                  <a:pt x="2071680" y="1781340"/>
                  <a:pt x="2073766" y="1779396"/>
                </a:cubicBezTo>
                <a:lnTo>
                  <a:pt x="2078460" y="1775023"/>
                </a:lnTo>
                <a:cubicBezTo>
                  <a:pt x="2080545" y="1773079"/>
                  <a:pt x="2081550" y="1770845"/>
                  <a:pt x="2081470" y="1768321"/>
                </a:cubicBezTo>
                <a:cubicBezTo>
                  <a:pt x="2081392" y="1765796"/>
                  <a:pt x="2080763" y="1762159"/>
                  <a:pt x="2079587" y="1757410"/>
                </a:cubicBezTo>
                <a:lnTo>
                  <a:pt x="2046797" y="1629156"/>
                </a:lnTo>
                <a:cubicBezTo>
                  <a:pt x="2044742" y="1620677"/>
                  <a:pt x="2044407" y="1613519"/>
                  <a:pt x="2045790" y="1607684"/>
                </a:cubicBezTo>
                <a:cubicBezTo>
                  <a:pt x="2047173" y="1601848"/>
                  <a:pt x="2050645" y="1596339"/>
                  <a:pt x="2056209" y="1591155"/>
                </a:cubicBezTo>
                <a:lnTo>
                  <a:pt x="2140696" y="1512436"/>
                </a:lnTo>
                <a:cubicBezTo>
                  <a:pt x="2147302" y="1506281"/>
                  <a:pt x="2153459" y="1503305"/>
                  <a:pt x="2159169" y="1503507"/>
                </a:cubicBezTo>
                <a:close/>
                <a:moveTo>
                  <a:pt x="10202783" y="1463441"/>
                </a:moveTo>
                <a:cubicBezTo>
                  <a:pt x="10208487" y="1463132"/>
                  <a:pt x="10214700" y="1465990"/>
                  <a:pt x="10221421" y="1472020"/>
                </a:cubicBezTo>
                <a:lnTo>
                  <a:pt x="10303669" y="1545795"/>
                </a:lnTo>
                <a:cubicBezTo>
                  <a:pt x="10310389" y="1551824"/>
                  <a:pt x="10313905" y="1557690"/>
                  <a:pt x="10314214" y="1563394"/>
                </a:cubicBezTo>
                <a:cubicBezTo>
                  <a:pt x="10314525" y="1569098"/>
                  <a:pt x="10311665" y="1575311"/>
                  <a:pt x="10305636" y="1582032"/>
                </a:cubicBezTo>
                <a:lnTo>
                  <a:pt x="10070032" y="1844693"/>
                </a:lnTo>
                <a:lnTo>
                  <a:pt x="10142728" y="1909900"/>
                </a:lnTo>
                <a:lnTo>
                  <a:pt x="10219835" y="1823939"/>
                </a:lnTo>
                <a:cubicBezTo>
                  <a:pt x="10225864" y="1817218"/>
                  <a:pt x="10231730" y="1813702"/>
                  <a:pt x="10237434" y="1813392"/>
                </a:cubicBezTo>
                <a:cubicBezTo>
                  <a:pt x="10243139" y="1813083"/>
                  <a:pt x="10249351" y="1815942"/>
                  <a:pt x="10256072" y="1821971"/>
                </a:cubicBezTo>
                <a:lnTo>
                  <a:pt x="10333013" y="1890987"/>
                </a:lnTo>
                <a:cubicBezTo>
                  <a:pt x="10339735" y="1897017"/>
                  <a:pt x="10343250" y="1902881"/>
                  <a:pt x="10343560" y="1908586"/>
                </a:cubicBezTo>
                <a:cubicBezTo>
                  <a:pt x="10343870" y="1914291"/>
                  <a:pt x="10341010" y="1920503"/>
                  <a:pt x="10334982" y="1927224"/>
                </a:cubicBezTo>
                <a:lnTo>
                  <a:pt x="10185051" y="2094373"/>
                </a:lnTo>
                <a:cubicBezTo>
                  <a:pt x="10179023" y="2101093"/>
                  <a:pt x="10173156" y="2104609"/>
                  <a:pt x="10167452" y="2104919"/>
                </a:cubicBezTo>
                <a:cubicBezTo>
                  <a:pt x="10161748" y="2105228"/>
                  <a:pt x="10155535" y="2102369"/>
                  <a:pt x="10148814" y="2096341"/>
                </a:cubicBezTo>
                <a:lnTo>
                  <a:pt x="9878724" y="1854073"/>
                </a:lnTo>
                <a:cubicBezTo>
                  <a:pt x="9872002" y="1848044"/>
                  <a:pt x="9868487" y="1842177"/>
                  <a:pt x="9868177" y="1836474"/>
                </a:cubicBezTo>
                <a:cubicBezTo>
                  <a:pt x="9867868" y="1830770"/>
                  <a:pt x="9870727" y="1824557"/>
                  <a:pt x="9876756" y="1817834"/>
                </a:cubicBezTo>
                <a:lnTo>
                  <a:pt x="10185183" y="1473989"/>
                </a:lnTo>
                <a:cubicBezTo>
                  <a:pt x="10191212" y="1467266"/>
                  <a:pt x="10197079" y="1463751"/>
                  <a:pt x="10202783" y="1463441"/>
                </a:cubicBezTo>
                <a:close/>
                <a:moveTo>
                  <a:pt x="9798073" y="1315660"/>
                </a:moveTo>
                <a:cubicBezTo>
                  <a:pt x="9788523" y="1316531"/>
                  <a:pt x="9781045" y="1320583"/>
                  <a:pt x="9775640" y="1327817"/>
                </a:cubicBezTo>
                <a:lnTo>
                  <a:pt x="9660853" y="1481409"/>
                </a:lnTo>
                <a:cubicBezTo>
                  <a:pt x="9655163" y="1489022"/>
                  <a:pt x="9653253" y="1497533"/>
                  <a:pt x="9655122" y="1506939"/>
                </a:cubicBezTo>
                <a:cubicBezTo>
                  <a:pt x="9656992" y="1516346"/>
                  <a:pt x="9668204" y="1528729"/>
                  <a:pt x="9688760" y="1544091"/>
                </a:cubicBezTo>
                <a:cubicBezTo>
                  <a:pt x="9709315" y="1559452"/>
                  <a:pt x="9724368" y="1566698"/>
                  <a:pt x="9733918" y="1565826"/>
                </a:cubicBezTo>
                <a:cubicBezTo>
                  <a:pt x="9743468" y="1564955"/>
                  <a:pt x="9751088" y="1560712"/>
                  <a:pt x="9756778" y="1553099"/>
                </a:cubicBezTo>
                <a:lnTo>
                  <a:pt x="9871565" y="1399504"/>
                </a:lnTo>
                <a:cubicBezTo>
                  <a:pt x="9876971" y="1392272"/>
                  <a:pt x="9878739" y="1383953"/>
                  <a:pt x="9876869" y="1374546"/>
                </a:cubicBezTo>
                <a:cubicBezTo>
                  <a:pt x="9875000" y="1365141"/>
                  <a:pt x="9863787" y="1352757"/>
                  <a:pt x="9843232" y="1337395"/>
                </a:cubicBezTo>
                <a:cubicBezTo>
                  <a:pt x="9822676" y="1322033"/>
                  <a:pt x="9807624" y="1314789"/>
                  <a:pt x="9798073" y="1315660"/>
                </a:cubicBezTo>
                <a:close/>
                <a:moveTo>
                  <a:pt x="2694022" y="1255127"/>
                </a:moveTo>
                <a:cubicBezTo>
                  <a:pt x="2689320" y="1256330"/>
                  <a:pt x="2684178" y="1258953"/>
                  <a:pt x="2678596" y="1262992"/>
                </a:cubicBezTo>
                <a:lnTo>
                  <a:pt x="2626629" y="1300611"/>
                </a:lnTo>
                <a:lnTo>
                  <a:pt x="2689743" y="1387800"/>
                </a:lnTo>
                <a:lnTo>
                  <a:pt x="2741710" y="1350183"/>
                </a:lnTo>
                <a:cubicBezTo>
                  <a:pt x="2752873" y="1342102"/>
                  <a:pt x="2758097" y="1333920"/>
                  <a:pt x="2757383" y="1325638"/>
                </a:cubicBezTo>
                <a:cubicBezTo>
                  <a:pt x="2756667" y="1317357"/>
                  <a:pt x="2753662" y="1309558"/>
                  <a:pt x="2748368" y="1302245"/>
                </a:cubicBezTo>
                <a:lnTo>
                  <a:pt x="2726215" y="1271641"/>
                </a:lnTo>
                <a:cubicBezTo>
                  <a:pt x="2720920" y="1264327"/>
                  <a:pt x="2714452" y="1259038"/>
                  <a:pt x="2706807" y="1255771"/>
                </a:cubicBezTo>
                <a:cubicBezTo>
                  <a:pt x="2702986" y="1254138"/>
                  <a:pt x="2698724" y="1253923"/>
                  <a:pt x="2694022" y="1255127"/>
                </a:cubicBezTo>
                <a:close/>
                <a:moveTo>
                  <a:pt x="9759659" y="1152132"/>
                </a:moveTo>
                <a:cubicBezTo>
                  <a:pt x="9780473" y="1151669"/>
                  <a:pt x="9804623" y="1157259"/>
                  <a:pt x="9832110" y="1168903"/>
                </a:cubicBezTo>
                <a:cubicBezTo>
                  <a:pt x="9859597" y="1180546"/>
                  <a:pt x="9891041" y="1199596"/>
                  <a:pt x="9926442" y="1226053"/>
                </a:cubicBezTo>
                <a:cubicBezTo>
                  <a:pt x="9961843" y="1252510"/>
                  <a:pt x="9988925" y="1277199"/>
                  <a:pt x="10007688" y="1300119"/>
                </a:cubicBezTo>
                <a:cubicBezTo>
                  <a:pt x="10026450" y="1323040"/>
                  <a:pt x="10038557" y="1344547"/>
                  <a:pt x="10044009" y="1364639"/>
                </a:cubicBezTo>
                <a:cubicBezTo>
                  <a:pt x="10049460" y="1384731"/>
                  <a:pt x="10049422" y="1403835"/>
                  <a:pt x="10043893" y="1421950"/>
                </a:cubicBezTo>
                <a:cubicBezTo>
                  <a:pt x="10038363" y="1440065"/>
                  <a:pt x="10029056" y="1457878"/>
                  <a:pt x="10015970" y="1475388"/>
                </a:cubicBezTo>
                <a:lnTo>
                  <a:pt x="9870458" y="1670093"/>
                </a:lnTo>
                <a:cubicBezTo>
                  <a:pt x="9857372" y="1687603"/>
                  <a:pt x="9842926" y="1701576"/>
                  <a:pt x="9827119" y="1712009"/>
                </a:cubicBezTo>
                <a:cubicBezTo>
                  <a:pt x="9811312" y="1722444"/>
                  <a:pt x="9793073" y="1727796"/>
                  <a:pt x="9772402" y="1728070"/>
                </a:cubicBezTo>
                <a:cubicBezTo>
                  <a:pt x="9751730" y="1728344"/>
                  <a:pt x="9727746" y="1722729"/>
                  <a:pt x="9700449" y="1711228"/>
                </a:cubicBezTo>
                <a:cubicBezTo>
                  <a:pt x="9673152" y="1699727"/>
                  <a:pt x="9641803" y="1680747"/>
                  <a:pt x="9606402" y="1654290"/>
                </a:cubicBezTo>
                <a:cubicBezTo>
                  <a:pt x="9571002" y="1627834"/>
                  <a:pt x="9543825" y="1603074"/>
                  <a:pt x="9524872" y="1580012"/>
                </a:cubicBezTo>
                <a:cubicBezTo>
                  <a:pt x="9505919" y="1556949"/>
                  <a:pt x="9493646" y="1535466"/>
                  <a:pt x="9488052" y="1515563"/>
                </a:cubicBezTo>
                <a:cubicBezTo>
                  <a:pt x="9482458" y="1495661"/>
                  <a:pt x="9482426" y="1476653"/>
                  <a:pt x="9487954" y="1458539"/>
                </a:cubicBezTo>
                <a:cubicBezTo>
                  <a:pt x="9493484" y="1440423"/>
                  <a:pt x="9502791" y="1422611"/>
                  <a:pt x="9515878" y="1405100"/>
                </a:cubicBezTo>
                <a:lnTo>
                  <a:pt x="9661389" y="1210395"/>
                </a:lnTo>
                <a:cubicBezTo>
                  <a:pt x="9674475" y="1192885"/>
                  <a:pt x="9688922" y="1178912"/>
                  <a:pt x="9704728" y="1168478"/>
                </a:cubicBezTo>
                <a:cubicBezTo>
                  <a:pt x="9720535" y="1158045"/>
                  <a:pt x="9738845" y="1152596"/>
                  <a:pt x="9759659" y="1152132"/>
                </a:cubicBezTo>
                <a:close/>
                <a:moveTo>
                  <a:pt x="2718581" y="1096223"/>
                </a:moveTo>
                <a:cubicBezTo>
                  <a:pt x="2728283" y="1095140"/>
                  <a:pt x="2737422" y="1095454"/>
                  <a:pt x="2745995" y="1097168"/>
                </a:cubicBezTo>
                <a:cubicBezTo>
                  <a:pt x="2780290" y="1104022"/>
                  <a:pt x="2809557" y="1124194"/>
                  <a:pt x="2833799" y="1157685"/>
                </a:cubicBezTo>
                <a:lnTo>
                  <a:pt x="2887301" y="1231593"/>
                </a:lnTo>
                <a:cubicBezTo>
                  <a:pt x="2911543" y="1265085"/>
                  <a:pt x="2921565" y="1299189"/>
                  <a:pt x="2917365" y="1333908"/>
                </a:cubicBezTo>
                <a:cubicBezTo>
                  <a:pt x="2913164" y="1368628"/>
                  <a:pt x="2884889" y="1404935"/>
                  <a:pt x="2832536" y="1442832"/>
                </a:cubicBezTo>
                <a:lnTo>
                  <a:pt x="2766133" y="1490899"/>
                </a:lnTo>
                <a:lnTo>
                  <a:pt x="2835516" y="1586750"/>
                </a:lnTo>
                <a:cubicBezTo>
                  <a:pt x="2840813" y="1594065"/>
                  <a:pt x="2843007" y="1600542"/>
                  <a:pt x="2842102" y="1606182"/>
                </a:cubicBezTo>
                <a:cubicBezTo>
                  <a:pt x="2841200" y="1611823"/>
                  <a:pt x="2837092" y="1617291"/>
                  <a:pt x="2829776" y="1622583"/>
                </a:cubicBezTo>
                <a:lnTo>
                  <a:pt x="2740278" y="1687371"/>
                </a:lnTo>
                <a:cubicBezTo>
                  <a:pt x="2732962" y="1692666"/>
                  <a:pt x="2726487" y="1694860"/>
                  <a:pt x="2720846" y="1693957"/>
                </a:cubicBezTo>
                <a:cubicBezTo>
                  <a:pt x="2715206" y="1693053"/>
                  <a:pt x="2709738" y="1688945"/>
                  <a:pt x="2704444" y="1681631"/>
                </a:cubicBezTo>
                <a:lnTo>
                  <a:pt x="2433598" y="1307466"/>
                </a:lnTo>
                <a:cubicBezTo>
                  <a:pt x="2428303" y="1300152"/>
                  <a:pt x="2426106" y="1293675"/>
                  <a:pt x="2427010" y="1288034"/>
                </a:cubicBezTo>
                <a:cubicBezTo>
                  <a:pt x="2427913" y="1282394"/>
                  <a:pt x="2432022" y="1276926"/>
                  <a:pt x="2439336" y="1271631"/>
                </a:cubicBezTo>
                <a:lnTo>
                  <a:pt x="2616024" y="1143731"/>
                </a:lnTo>
                <a:cubicBezTo>
                  <a:pt x="2655289" y="1115309"/>
                  <a:pt x="2689475" y="1099473"/>
                  <a:pt x="2718581" y="1096223"/>
                </a:cubicBezTo>
                <a:close/>
                <a:moveTo>
                  <a:pt x="9332070" y="1004812"/>
                </a:moveTo>
                <a:cubicBezTo>
                  <a:pt x="9322641" y="1006559"/>
                  <a:pt x="9315568" y="1011282"/>
                  <a:pt x="9310852" y="1018982"/>
                </a:cubicBezTo>
                <a:lnTo>
                  <a:pt x="9210691" y="1182491"/>
                </a:lnTo>
                <a:cubicBezTo>
                  <a:pt x="9205727" y="1190596"/>
                  <a:pt x="9204608" y="1199247"/>
                  <a:pt x="9207335" y="1208440"/>
                </a:cubicBezTo>
                <a:cubicBezTo>
                  <a:pt x="9210063" y="1217635"/>
                  <a:pt x="9222368" y="1228932"/>
                  <a:pt x="9244250" y="1242337"/>
                </a:cubicBezTo>
                <a:cubicBezTo>
                  <a:pt x="9266132" y="1255742"/>
                  <a:pt x="9281788" y="1261570"/>
                  <a:pt x="9291218" y="1259823"/>
                </a:cubicBezTo>
                <a:cubicBezTo>
                  <a:pt x="9300647" y="1258075"/>
                  <a:pt x="9307844" y="1253150"/>
                  <a:pt x="9312809" y="1245045"/>
                </a:cubicBezTo>
                <a:lnTo>
                  <a:pt x="9412969" y="1081535"/>
                </a:lnTo>
                <a:cubicBezTo>
                  <a:pt x="9417685" y="1073837"/>
                  <a:pt x="9418680" y="1065389"/>
                  <a:pt x="9415953" y="1056196"/>
                </a:cubicBezTo>
                <a:cubicBezTo>
                  <a:pt x="9413225" y="1047001"/>
                  <a:pt x="9400921" y="1035703"/>
                  <a:pt x="9379038" y="1022298"/>
                </a:cubicBezTo>
                <a:cubicBezTo>
                  <a:pt x="9357156" y="1008894"/>
                  <a:pt x="9341500" y="1003064"/>
                  <a:pt x="9332070" y="1004812"/>
                </a:cubicBezTo>
                <a:close/>
                <a:moveTo>
                  <a:pt x="3153290" y="961097"/>
                </a:moveTo>
                <a:cubicBezTo>
                  <a:pt x="3143880" y="959240"/>
                  <a:pt x="3128156" y="964880"/>
                  <a:pt x="3106115" y="978025"/>
                </a:cubicBezTo>
                <a:cubicBezTo>
                  <a:pt x="3084076" y="991169"/>
                  <a:pt x="3071638" y="1002321"/>
                  <a:pt x="3068802" y="1011482"/>
                </a:cubicBezTo>
                <a:cubicBezTo>
                  <a:pt x="3065966" y="1020644"/>
                  <a:pt x="3066861" y="1029101"/>
                  <a:pt x="3071484" y="1036856"/>
                </a:cubicBezTo>
                <a:lnTo>
                  <a:pt x="3169699" y="1201542"/>
                </a:lnTo>
                <a:cubicBezTo>
                  <a:pt x="3174569" y="1209706"/>
                  <a:pt x="3181706" y="1214716"/>
                  <a:pt x="3191114" y="1216574"/>
                </a:cubicBezTo>
                <a:cubicBezTo>
                  <a:pt x="3200521" y="1218433"/>
                  <a:pt x="3216246" y="1212791"/>
                  <a:pt x="3238287" y="1199646"/>
                </a:cubicBezTo>
                <a:cubicBezTo>
                  <a:pt x="3260325" y="1186503"/>
                  <a:pt x="3272763" y="1175350"/>
                  <a:pt x="3275600" y="1166189"/>
                </a:cubicBezTo>
                <a:cubicBezTo>
                  <a:pt x="3278435" y="1157029"/>
                  <a:pt x="3277419" y="1148366"/>
                  <a:pt x="3272552" y="1140204"/>
                </a:cubicBezTo>
                <a:lnTo>
                  <a:pt x="3174337" y="975517"/>
                </a:lnTo>
                <a:cubicBezTo>
                  <a:pt x="3169712" y="967762"/>
                  <a:pt x="3162696" y="962956"/>
                  <a:pt x="3153290" y="961097"/>
                </a:cubicBezTo>
                <a:close/>
                <a:moveTo>
                  <a:pt x="9278765" y="845516"/>
                </a:moveTo>
                <a:cubicBezTo>
                  <a:pt x="9299448" y="843140"/>
                  <a:pt x="9324010" y="846483"/>
                  <a:pt x="9352452" y="855545"/>
                </a:cubicBezTo>
                <a:cubicBezTo>
                  <a:pt x="9380895" y="864608"/>
                  <a:pt x="9413959" y="880683"/>
                  <a:pt x="9451646" y="903769"/>
                </a:cubicBezTo>
                <a:cubicBezTo>
                  <a:pt x="9489332" y="926855"/>
                  <a:pt x="9518571" y="948945"/>
                  <a:pt x="9539364" y="970041"/>
                </a:cubicBezTo>
                <a:cubicBezTo>
                  <a:pt x="9560157" y="991137"/>
                  <a:pt x="9574192" y="1011438"/>
                  <a:pt x="9581471" y="1030943"/>
                </a:cubicBezTo>
                <a:cubicBezTo>
                  <a:pt x="9588749" y="1050448"/>
                  <a:pt x="9590469" y="1069474"/>
                  <a:pt x="9586631" y="1088021"/>
                </a:cubicBezTo>
                <a:cubicBezTo>
                  <a:pt x="9582793" y="1106568"/>
                  <a:pt x="9575165" y="1125163"/>
                  <a:pt x="9563746" y="1143803"/>
                </a:cubicBezTo>
                <a:lnTo>
                  <a:pt x="9436777" y="1351077"/>
                </a:lnTo>
                <a:cubicBezTo>
                  <a:pt x="9425358" y="1369719"/>
                  <a:pt x="9412260" y="1384960"/>
                  <a:pt x="9397480" y="1396806"/>
                </a:cubicBezTo>
                <a:cubicBezTo>
                  <a:pt x="9382701" y="1408651"/>
                  <a:pt x="9365032" y="1415660"/>
                  <a:pt x="9344474" y="1417835"/>
                </a:cubicBezTo>
                <a:cubicBezTo>
                  <a:pt x="9323916" y="1420009"/>
                  <a:pt x="9299516" y="1416628"/>
                  <a:pt x="9271276" y="1407688"/>
                </a:cubicBezTo>
                <a:cubicBezTo>
                  <a:pt x="9243037" y="1398748"/>
                  <a:pt x="9210074" y="1382736"/>
                  <a:pt x="9172388" y="1359650"/>
                </a:cubicBezTo>
                <a:cubicBezTo>
                  <a:pt x="9134702" y="1336566"/>
                  <a:pt x="9105360" y="1314412"/>
                  <a:pt x="9084365" y="1293192"/>
                </a:cubicBezTo>
                <a:cubicBezTo>
                  <a:pt x="9063370" y="1271972"/>
                  <a:pt x="9049171" y="1251710"/>
                  <a:pt x="9041768" y="1232408"/>
                </a:cubicBezTo>
                <a:cubicBezTo>
                  <a:pt x="9034366" y="1213106"/>
                  <a:pt x="9032584" y="1194182"/>
                  <a:pt x="9036422" y="1175634"/>
                </a:cubicBezTo>
                <a:cubicBezTo>
                  <a:pt x="9040260" y="1157086"/>
                  <a:pt x="9047888" y="1138493"/>
                  <a:pt x="9059307" y="1119852"/>
                </a:cubicBezTo>
                <a:lnTo>
                  <a:pt x="9186276" y="912577"/>
                </a:lnTo>
                <a:cubicBezTo>
                  <a:pt x="9197695" y="893938"/>
                  <a:pt x="9210793" y="878695"/>
                  <a:pt x="9225573" y="866850"/>
                </a:cubicBezTo>
                <a:cubicBezTo>
                  <a:pt x="9240351" y="855005"/>
                  <a:pt x="9258082" y="847894"/>
                  <a:pt x="9278765" y="845516"/>
                </a:cubicBezTo>
                <a:close/>
                <a:moveTo>
                  <a:pt x="3207865" y="802811"/>
                </a:moveTo>
                <a:cubicBezTo>
                  <a:pt x="3228517" y="805433"/>
                  <a:pt x="3246164" y="812753"/>
                  <a:pt x="3260802" y="824772"/>
                </a:cubicBezTo>
                <a:cubicBezTo>
                  <a:pt x="3275439" y="836792"/>
                  <a:pt x="3288356" y="852188"/>
                  <a:pt x="3299554" y="870964"/>
                </a:cubicBezTo>
                <a:lnTo>
                  <a:pt x="3424057" y="1079729"/>
                </a:lnTo>
                <a:cubicBezTo>
                  <a:pt x="3435253" y="1098503"/>
                  <a:pt x="3442660" y="1117186"/>
                  <a:pt x="3446278" y="1135777"/>
                </a:cubicBezTo>
                <a:cubicBezTo>
                  <a:pt x="3449896" y="1154368"/>
                  <a:pt x="3447889" y="1173271"/>
                  <a:pt x="3440259" y="1192484"/>
                </a:cubicBezTo>
                <a:cubicBezTo>
                  <a:pt x="3432628" y="1211698"/>
                  <a:pt x="3418292" y="1231728"/>
                  <a:pt x="3397250" y="1252577"/>
                </a:cubicBezTo>
                <a:cubicBezTo>
                  <a:pt x="3376207" y="1273425"/>
                  <a:pt x="3346709" y="1295167"/>
                  <a:pt x="3308752" y="1317804"/>
                </a:cubicBezTo>
                <a:cubicBezTo>
                  <a:pt x="3270795" y="1340441"/>
                  <a:pt x="3237541" y="1356122"/>
                  <a:pt x="3208994" y="1364848"/>
                </a:cubicBezTo>
                <a:cubicBezTo>
                  <a:pt x="3180446" y="1373574"/>
                  <a:pt x="3155907" y="1376727"/>
                  <a:pt x="3135375" y="1374309"/>
                </a:cubicBezTo>
                <a:cubicBezTo>
                  <a:pt x="3114844" y="1371890"/>
                  <a:pt x="3097260" y="1364672"/>
                  <a:pt x="3082623" y="1352653"/>
                </a:cubicBezTo>
                <a:cubicBezTo>
                  <a:pt x="3067984" y="1340633"/>
                  <a:pt x="3055067" y="1325236"/>
                  <a:pt x="3043869" y="1306461"/>
                </a:cubicBezTo>
                <a:lnTo>
                  <a:pt x="2919369" y="1097697"/>
                </a:lnTo>
                <a:cubicBezTo>
                  <a:pt x="2908171" y="1078922"/>
                  <a:pt x="2900764" y="1060240"/>
                  <a:pt x="2897147" y="1041649"/>
                </a:cubicBezTo>
                <a:cubicBezTo>
                  <a:pt x="2893528" y="1023056"/>
                  <a:pt x="2895475" y="1004051"/>
                  <a:pt x="2902983" y="984635"/>
                </a:cubicBezTo>
                <a:cubicBezTo>
                  <a:pt x="2910492" y="965217"/>
                  <a:pt x="2924869" y="945023"/>
                  <a:pt x="2946115" y="924054"/>
                </a:cubicBezTo>
                <a:cubicBezTo>
                  <a:pt x="2967362" y="903083"/>
                  <a:pt x="2996962" y="881280"/>
                  <a:pt x="3034918" y="858643"/>
                </a:cubicBezTo>
                <a:cubicBezTo>
                  <a:pt x="3072876" y="836007"/>
                  <a:pt x="3106028" y="820386"/>
                  <a:pt x="3134370" y="811782"/>
                </a:cubicBezTo>
                <a:cubicBezTo>
                  <a:pt x="3162714" y="803178"/>
                  <a:pt x="3187213" y="800188"/>
                  <a:pt x="3207865" y="802811"/>
                </a:cubicBezTo>
                <a:close/>
                <a:moveTo>
                  <a:pt x="8738075" y="541847"/>
                </a:moveTo>
                <a:cubicBezTo>
                  <a:pt x="8743479" y="539996"/>
                  <a:pt x="8750235" y="541057"/>
                  <a:pt x="8758343" y="545031"/>
                </a:cubicBezTo>
                <a:lnTo>
                  <a:pt x="8857557" y="593654"/>
                </a:lnTo>
                <a:cubicBezTo>
                  <a:pt x="8865665" y="597628"/>
                  <a:pt x="8870643" y="602317"/>
                  <a:pt x="8872493" y="607721"/>
                </a:cubicBezTo>
                <a:cubicBezTo>
                  <a:pt x="8874343" y="613126"/>
                  <a:pt x="8873281" y="619883"/>
                  <a:pt x="8869307" y="627992"/>
                </a:cubicBezTo>
                <a:lnTo>
                  <a:pt x="8801235" y="766890"/>
                </a:lnTo>
                <a:lnTo>
                  <a:pt x="8908130" y="819272"/>
                </a:lnTo>
                <a:lnTo>
                  <a:pt x="8976201" y="680377"/>
                </a:lnTo>
                <a:cubicBezTo>
                  <a:pt x="8980174" y="672269"/>
                  <a:pt x="8984864" y="667290"/>
                  <a:pt x="8990268" y="665442"/>
                </a:cubicBezTo>
                <a:cubicBezTo>
                  <a:pt x="8995673" y="663591"/>
                  <a:pt x="9002429" y="664652"/>
                  <a:pt x="9010537" y="668627"/>
                </a:cubicBezTo>
                <a:lnTo>
                  <a:pt x="9109750" y="717249"/>
                </a:lnTo>
                <a:cubicBezTo>
                  <a:pt x="9117858" y="721223"/>
                  <a:pt x="9122837" y="725912"/>
                  <a:pt x="9124686" y="731319"/>
                </a:cubicBezTo>
                <a:cubicBezTo>
                  <a:pt x="9126536" y="736721"/>
                  <a:pt x="9125474" y="743479"/>
                  <a:pt x="9121501" y="751587"/>
                </a:cubicBezTo>
                <a:lnTo>
                  <a:pt x="8918228" y="1166358"/>
                </a:lnTo>
                <a:cubicBezTo>
                  <a:pt x="8914254" y="1174464"/>
                  <a:pt x="8909565" y="1179444"/>
                  <a:pt x="8904161" y="1181294"/>
                </a:cubicBezTo>
                <a:cubicBezTo>
                  <a:pt x="8898755" y="1183142"/>
                  <a:pt x="8891999" y="1182080"/>
                  <a:pt x="8883891" y="1178107"/>
                </a:cubicBezTo>
                <a:lnTo>
                  <a:pt x="8784678" y="1129485"/>
                </a:lnTo>
                <a:cubicBezTo>
                  <a:pt x="8776571" y="1125512"/>
                  <a:pt x="8771591" y="1120823"/>
                  <a:pt x="8769743" y="1115417"/>
                </a:cubicBezTo>
                <a:cubicBezTo>
                  <a:pt x="8767893" y="1110012"/>
                  <a:pt x="8768955" y="1103256"/>
                  <a:pt x="8772928" y="1095149"/>
                </a:cubicBezTo>
                <a:lnTo>
                  <a:pt x="8842568" y="953050"/>
                </a:lnTo>
                <a:lnTo>
                  <a:pt x="8735673" y="900663"/>
                </a:lnTo>
                <a:lnTo>
                  <a:pt x="8666034" y="1042762"/>
                </a:lnTo>
                <a:cubicBezTo>
                  <a:pt x="8662061" y="1050870"/>
                  <a:pt x="8657371" y="1055848"/>
                  <a:pt x="8651967" y="1057699"/>
                </a:cubicBezTo>
                <a:cubicBezTo>
                  <a:pt x="8646562" y="1059548"/>
                  <a:pt x="8639805" y="1058486"/>
                  <a:pt x="8631698" y="1054512"/>
                </a:cubicBezTo>
                <a:lnTo>
                  <a:pt x="8532485" y="1005890"/>
                </a:lnTo>
                <a:cubicBezTo>
                  <a:pt x="8524377" y="1001917"/>
                  <a:pt x="8519399" y="997228"/>
                  <a:pt x="8517549" y="991822"/>
                </a:cubicBezTo>
                <a:cubicBezTo>
                  <a:pt x="8515699" y="986417"/>
                  <a:pt x="8516761" y="979662"/>
                  <a:pt x="8520735" y="971554"/>
                </a:cubicBezTo>
                <a:lnTo>
                  <a:pt x="8724007" y="556782"/>
                </a:lnTo>
                <a:cubicBezTo>
                  <a:pt x="8727981" y="548673"/>
                  <a:pt x="8732670" y="543695"/>
                  <a:pt x="8738075" y="541847"/>
                </a:cubicBezTo>
                <a:close/>
                <a:moveTo>
                  <a:pt x="3805392" y="482981"/>
                </a:moveTo>
                <a:cubicBezTo>
                  <a:pt x="3810766" y="484919"/>
                  <a:pt x="3815372" y="489973"/>
                  <a:pt x="3819212" y="498144"/>
                </a:cubicBezTo>
                <a:lnTo>
                  <a:pt x="3936820" y="748467"/>
                </a:lnTo>
                <a:cubicBezTo>
                  <a:pt x="3943287" y="762230"/>
                  <a:pt x="3948760" y="775279"/>
                  <a:pt x="3953242" y="787610"/>
                </a:cubicBezTo>
                <a:cubicBezTo>
                  <a:pt x="3957724" y="799943"/>
                  <a:pt x="3960908" y="815379"/>
                  <a:pt x="3962793" y="833921"/>
                </a:cubicBezTo>
                <a:lnTo>
                  <a:pt x="3971758" y="936819"/>
                </a:lnTo>
                <a:cubicBezTo>
                  <a:pt x="3972640" y="944281"/>
                  <a:pt x="3972097" y="951230"/>
                  <a:pt x="3970134" y="957665"/>
                </a:cubicBezTo>
                <a:cubicBezTo>
                  <a:pt x="3968167" y="964101"/>
                  <a:pt x="3963746" y="968937"/>
                  <a:pt x="3956864" y="972168"/>
                </a:cubicBezTo>
                <a:lnTo>
                  <a:pt x="3871057" y="1012482"/>
                </a:lnTo>
                <a:cubicBezTo>
                  <a:pt x="3864175" y="1015716"/>
                  <a:pt x="3857230" y="1017140"/>
                  <a:pt x="3850225" y="1016757"/>
                </a:cubicBezTo>
                <a:cubicBezTo>
                  <a:pt x="3843219" y="1016373"/>
                  <a:pt x="3837240" y="1013145"/>
                  <a:pt x="3832286" y="1007071"/>
                </a:cubicBezTo>
                <a:lnTo>
                  <a:pt x="3753201" y="915853"/>
                </a:lnTo>
                <a:cubicBezTo>
                  <a:pt x="3749889" y="912159"/>
                  <a:pt x="3746912" y="910012"/>
                  <a:pt x="3744270" y="909416"/>
                </a:cubicBezTo>
                <a:cubicBezTo>
                  <a:pt x="3741626" y="908821"/>
                  <a:pt x="3739015" y="909128"/>
                  <a:pt x="3736434" y="910341"/>
                </a:cubicBezTo>
                <a:lnTo>
                  <a:pt x="3730628" y="913069"/>
                </a:lnTo>
                <a:cubicBezTo>
                  <a:pt x="3728048" y="914282"/>
                  <a:pt x="3726145" y="916096"/>
                  <a:pt x="3724915" y="918509"/>
                </a:cubicBezTo>
                <a:cubicBezTo>
                  <a:pt x="3723688" y="920924"/>
                  <a:pt x="3723438" y="924586"/>
                  <a:pt x="3724169" y="929493"/>
                </a:cubicBezTo>
                <a:lnTo>
                  <a:pt x="3743253" y="1048900"/>
                </a:lnTo>
                <a:cubicBezTo>
                  <a:pt x="3744564" y="1056161"/>
                  <a:pt x="3743612" y="1062514"/>
                  <a:pt x="3740396" y="1067963"/>
                </a:cubicBezTo>
                <a:cubicBezTo>
                  <a:pt x="3737180" y="1073412"/>
                  <a:pt x="3732132" y="1077753"/>
                  <a:pt x="3725250" y="1080986"/>
                </a:cubicBezTo>
                <a:lnTo>
                  <a:pt x="3640087" y="1120997"/>
                </a:lnTo>
                <a:cubicBezTo>
                  <a:pt x="3633205" y="1124230"/>
                  <a:pt x="3626282" y="1124858"/>
                  <a:pt x="3619316" y="1122880"/>
                </a:cubicBezTo>
                <a:cubicBezTo>
                  <a:pt x="3612349" y="1120904"/>
                  <a:pt x="3606172" y="1116979"/>
                  <a:pt x="3600789" y="1111109"/>
                </a:cubicBezTo>
                <a:lnTo>
                  <a:pt x="3526701" y="1037231"/>
                </a:lnTo>
                <a:cubicBezTo>
                  <a:pt x="3513633" y="1023944"/>
                  <a:pt x="3503783" y="1011639"/>
                  <a:pt x="3497150" y="1000316"/>
                </a:cubicBezTo>
                <a:cubicBezTo>
                  <a:pt x="3490519" y="988994"/>
                  <a:pt x="3483969" y="976451"/>
                  <a:pt x="3477503" y="962686"/>
                </a:cubicBezTo>
                <a:lnTo>
                  <a:pt x="3360500" y="713658"/>
                </a:lnTo>
                <a:cubicBezTo>
                  <a:pt x="3356662" y="705486"/>
                  <a:pt x="3355710" y="698714"/>
                  <a:pt x="3357649" y="693340"/>
                </a:cubicBezTo>
                <a:cubicBezTo>
                  <a:pt x="3359587" y="687965"/>
                  <a:pt x="3364642" y="683359"/>
                  <a:pt x="3372813" y="679521"/>
                </a:cubicBezTo>
                <a:lnTo>
                  <a:pt x="3472170" y="632840"/>
                </a:lnTo>
                <a:cubicBezTo>
                  <a:pt x="3480342" y="628999"/>
                  <a:pt x="3487115" y="628050"/>
                  <a:pt x="3492488" y="629988"/>
                </a:cubicBezTo>
                <a:cubicBezTo>
                  <a:pt x="3497862" y="631927"/>
                  <a:pt x="3502469" y="636981"/>
                  <a:pt x="3506309" y="645156"/>
                </a:cubicBezTo>
                <a:lnTo>
                  <a:pt x="3617852" y="882570"/>
                </a:lnTo>
                <a:lnTo>
                  <a:pt x="3617080" y="783702"/>
                </a:lnTo>
                <a:cubicBezTo>
                  <a:pt x="3617086" y="774774"/>
                  <a:pt x="3619178" y="767491"/>
                  <a:pt x="3623354" y="761854"/>
                </a:cubicBezTo>
                <a:cubicBezTo>
                  <a:pt x="3627531" y="756217"/>
                  <a:pt x="3633705" y="751478"/>
                  <a:pt x="3641877" y="747639"/>
                </a:cubicBezTo>
                <a:lnTo>
                  <a:pt x="3668975" y="734907"/>
                </a:lnTo>
                <a:cubicBezTo>
                  <a:pt x="3677148" y="731068"/>
                  <a:pt x="3684735" y="729340"/>
                  <a:pt x="3691742" y="729724"/>
                </a:cubicBezTo>
                <a:cubicBezTo>
                  <a:pt x="3698748" y="730108"/>
                  <a:pt x="3705689" y="733148"/>
                  <a:pt x="3712565" y="738844"/>
                </a:cubicBezTo>
                <a:lnTo>
                  <a:pt x="3788177" y="802549"/>
                </a:lnTo>
                <a:lnTo>
                  <a:pt x="3676629" y="565133"/>
                </a:lnTo>
                <a:cubicBezTo>
                  <a:pt x="3672792" y="556961"/>
                  <a:pt x="3671842" y="550187"/>
                  <a:pt x="3673779" y="544814"/>
                </a:cubicBezTo>
                <a:cubicBezTo>
                  <a:pt x="3675717" y="539440"/>
                  <a:pt x="3680773" y="534833"/>
                  <a:pt x="3688945" y="530994"/>
                </a:cubicBezTo>
                <a:lnTo>
                  <a:pt x="3785074" y="485831"/>
                </a:lnTo>
                <a:cubicBezTo>
                  <a:pt x="3793246" y="481991"/>
                  <a:pt x="3800019" y="481040"/>
                  <a:pt x="3805392" y="482981"/>
                </a:cubicBezTo>
                <a:close/>
                <a:moveTo>
                  <a:pt x="8359378" y="393675"/>
                </a:moveTo>
                <a:cubicBezTo>
                  <a:pt x="8382098" y="396014"/>
                  <a:pt x="8407313" y="402528"/>
                  <a:pt x="8435022" y="413224"/>
                </a:cubicBezTo>
                <a:lnTo>
                  <a:pt x="8597285" y="475848"/>
                </a:lnTo>
                <a:cubicBezTo>
                  <a:pt x="8605707" y="479100"/>
                  <a:pt x="8611077" y="483334"/>
                  <a:pt x="8613391" y="488559"/>
                </a:cubicBezTo>
                <a:cubicBezTo>
                  <a:pt x="8615704" y="493781"/>
                  <a:pt x="8615236" y="500606"/>
                  <a:pt x="8611985" y="509027"/>
                </a:cubicBezTo>
                <a:lnTo>
                  <a:pt x="8580929" y="589494"/>
                </a:lnTo>
                <a:cubicBezTo>
                  <a:pt x="8577679" y="597917"/>
                  <a:pt x="8573441" y="603287"/>
                  <a:pt x="8568219" y="605601"/>
                </a:cubicBezTo>
                <a:cubicBezTo>
                  <a:pt x="8562997" y="607913"/>
                  <a:pt x="8556173" y="607445"/>
                  <a:pt x="8547749" y="604196"/>
                </a:cubicBezTo>
                <a:lnTo>
                  <a:pt x="8414082" y="552607"/>
                </a:lnTo>
                <a:cubicBezTo>
                  <a:pt x="8400339" y="547303"/>
                  <a:pt x="8389073" y="546138"/>
                  <a:pt x="8380284" y="549115"/>
                </a:cubicBezTo>
                <a:cubicBezTo>
                  <a:pt x="8371495" y="552087"/>
                  <a:pt x="8364962" y="559120"/>
                  <a:pt x="8360684" y="570201"/>
                </a:cubicBezTo>
                <a:lnTo>
                  <a:pt x="8299600" y="728473"/>
                </a:lnTo>
                <a:cubicBezTo>
                  <a:pt x="8295323" y="739558"/>
                  <a:pt x="8295525" y="748932"/>
                  <a:pt x="8300207" y="756597"/>
                </a:cubicBezTo>
                <a:cubicBezTo>
                  <a:pt x="8304890" y="764262"/>
                  <a:pt x="8314103" y="770748"/>
                  <a:pt x="8327846" y="776051"/>
                </a:cubicBezTo>
                <a:lnTo>
                  <a:pt x="8461514" y="827635"/>
                </a:lnTo>
                <a:cubicBezTo>
                  <a:pt x="8469937" y="830886"/>
                  <a:pt x="8475306" y="835123"/>
                  <a:pt x="8477620" y="840346"/>
                </a:cubicBezTo>
                <a:cubicBezTo>
                  <a:pt x="8479934" y="845568"/>
                  <a:pt x="8479466" y="852391"/>
                  <a:pt x="8476215" y="860816"/>
                </a:cubicBezTo>
                <a:lnTo>
                  <a:pt x="8445672" y="939951"/>
                </a:lnTo>
                <a:cubicBezTo>
                  <a:pt x="8442421" y="948374"/>
                  <a:pt x="8438184" y="953743"/>
                  <a:pt x="8432962" y="956057"/>
                </a:cubicBezTo>
                <a:cubicBezTo>
                  <a:pt x="8427739" y="958372"/>
                  <a:pt x="8420916" y="957903"/>
                  <a:pt x="8412492" y="954653"/>
                </a:cubicBezTo>
                <a:lnTo>
                  <a:pt x="8250230" y="892027"/>
                </a:lnTo>
                <a:cubicBezTo>
                  <a:pt x="8194812" y="870640"/>
                  <a:pt x="8157970" y="843687"/>
                  <a:pt x="8139703" y="811168"/>
                </a:cubicBezTo>
                <a:cubicBezTo>
                  <a:pt x="8121436" y="778652"/>
                  <a:pt x="8121200" y="739341"/>
                  <a:pt x="8138995" y="693232"/>
                </a:cubicBezTo>
                <a:lnTo>
                  <a:pt x="8218815" y="486414"/>
                </a:lnTo>
                <a:cubicBezTo>
                  <a:pt x="8236609" y="440305"/>
                  <a:pt x="8263238" y="411232"/>
                  <a:pt x="8298701" y="399196"/>
                </a:cubicBezTo>
                <a:cubicBezTo>
                  <a:pt x="8316433" y="393178"/>
                  <a:pt x="8336658" y="391340"/>
                  <a:pt x="8359378" y="393675"/>
                </a:cubicBezTo>
                <a:close/>
                <a:moveTo>
                  <a:pt x="4656154" y="328444"/>
                </a:moveTo>
                <a:lnTo>
                  <a:pt x="4604453" y="342050"/>
                </a:lnTo>
                <a:lnTo>
                  <a:pt x="4627675" y="430286"/>
                </a:lnTo>
                <a:lnTo>
                  <a:pt x="4679376" y="416680"/>
                </a:lnTo>
                <a:cubicBezTo>
                  <a:pt x="4691323" y="413536"/>
                  <a:pt x="4698551" y="408319"/>
                  <a:pt x="4701054" y="401024"/>
                </a:cubicBezTo>
                <a:cubicBezTo>
                  <a:pt x="4703557" y="393733"/>
                  <a:pt x="4703599" y="385489"/>
                  <a:pt x="4701180" y="376298"/>
                </a:cubicBezTo>
                <a:lnTo>
                  <a:pt x="4695012" y="352863"/>
                </a:lnTo>
                <a:cubicBezTo>
                  <a:pt x="4692594" y="343671"/>
                  <a:pt x="4688499" y="336516"/>
                  <a:pt x="4682729" y="331402"/>
                </a:cubicBezTo>
                <a:cubicBezTo>
                  <a:pt x="4676961" y="326285"/>
                  <a:pt x="4668102" y="325300"/>
                  <a:pt x="4656154" y="328444"/>
                </a:cubicBezTo>
                <a:close/>
                <a:moveTo>
                  <a:pt x="4291028" y="304942"/>
                </a:moveTo>
                <a:cubicBezTo>
                  <a:pt x="4296198" y="307372"/>
                  <a:pt x="4300312" y="312838"/>
                  <a:pt x="4303370" y="321330"/>
                </a:cubicBezTo>
                <a:lnTo>
                  <a:pt x="4331620" y="399799"/>
                </a:lnTo>
                <a:cubicBezTo>
                  <a:pt x="4334682" y="408293"/>
                  <a:pt x="4334995" y="415125"/>
                  <a:pt x="4332564" y="420294"/>
                </a:cubicBezTo>
                <a:cubicBezTo>
                  <a:pt x="4330129" y="425466"/>
                  <a:pt x="4324667" y="429577"/>
                  <a:pt x="4316172" y="432639"/>
                </a:cubicBezTo>
                <a:lnTo>
                  <a:pt x="4131074" y="499293"/>
                </a:lnTo>
                <a:lnTo>
                  <a:pt x="4149670" y="550935"/>
                </a:lnTo>
                <a:lnTo>
                  <a:pt x="4280450" y="503840"/>
                </a:lnTo>
                <a:cubicBezTo>
                  <a:pt x="4288946" y="500782"/>
                  <a:pt x="4295777" y="500467"/>
                  <a:pt x="4300947" y="502901"/>
                </a:cubicBezTo>
                <a:cubicBezTo>
                  <a:pt x="4306111" y="505331"/>
                  <a:pt x="4310223" y="510793"/>
                  <a:pt x="4313282" y="519289"/>
                </a:cubicBezTo>
                <a:lnTo>
                  <a:pt x="4339124" y="591051"/>
                </a:lnTo>
                <a:cubicBezTo>
                  <a:pt x="4342182" y="599547"/>
                  <a:pt x="4342498" y="606378"/>
                  <a:pt x="4340065" y="611545"/>
                </a:cubicBezTo>
                <a:cubicBezTo>
                  <a:pt x="4337633" y="616717"/>
                  <a:pt x="4332170" y="620828"/>
                  <a:pt x="4323674" y="623890"/>
                </a:cubicBezTo>
                <a:lnTo>
                  <a:pt x="4192902" y="670981"/>
                </a:lnTo>
                <a:lnTo>
                  <a:pt x="4213671" y="728659"/>
                </a:lnTo>
                <a:lnTo>
                  <a:pt x="4398769" y="662005"/>
                </a:lnTo>
                <a:cubicBezTo>
                  <a:pt x="4407264" y="658943"/>
                  <a:pt x="4414096" y="658631"/>
                  <a:pt x="4419266" y="661061"/>
                </a:cubicBezTo>
                <a:cubicBezTo>
                  <a:pt x="4424434" y="663492"/>
                  <a:pt x="4428548" y="668957"/>
                  <a:pt x="4431606" y="677453"/>
                </a:cubicBezTo>
                <a:lnTo>
                  <a:pt x="4459864" y="755919"/>
                </a:lnTo>
                <a:cubicBezTo>
                  <a:pt x="4462921" y="764415"/>
                  <a:pt x="4463239" y="771245"/>
                  <a:pt x="4460805" y="776417"/>
                </a:cubicBezTo>
                <a:cubicBezTo>
                  <a:pt x="4458373" y="781585"/>
                  <a:pt x="4452911" y="785700"/>
                  <a:pt x="4444414" y="788754"/>
                </a:cubicBezTo>
                <a:lnTo>
                  <a:pt x="4133231" y="900814"/>
                </a:lnTo>
                <a:cubicBezTo>
                  <a:pt x="4124737" y="903873"/>
                  <a:pt x="4117904" y="904188"/>
                  <a:pt x="4112735" y="901756"/>
                </a:cubicBezTo>
                <a:cubicBezTo>
                  <a:pt x="4107568" y="899323"/>
                  <a:pt x="4103452" y="893861"/>
                  <a:pt x="4100394" y="885365"/>
                </a:cubicBezTo>
                <a:lnTo>
                  <a:pt x="3943897" y="450779"/>
                </a:lnTo>
                <a:cubicBezTo>
                  <a:pt x="3940839" y="442286"/>
                  <a:pt x="3940526" y="435453"/>
                  <a:pt x="3942957" y="430285"/>
                </a:cubicBezTo>
                <a:cubicBezTo>
                  <a:pt x="3945388" y="425113"/>
                  <a:pt x="3950852" y="421003"/>
                  <a:pt x="3959347" y="417945"/>
                </a:cubicBezTo>
                <a:lnTo>
                  <a:pt x="4270532" y="305883"/>
                </a:lnTo>
                <a:cubicBezTo>
                  <a:pt x="4279027" y="302823"/>
                  <a:pt x="4285859" y="302509"/>
                  <a:pt x="4291028" y="304942"/>
                </a:cubicBezTo>
                <a:close/>
                <a:moveTo>
                  <a:pt x="7864882" y="232467"/>
                </a:moveTo>
                <a:cubicBezTo>
                  <a:pt x="7883732" y="232411"/>
                  <a:pt x="7904207" y="235655"/>
                  <a:pt x="7926306" y="242196"/>
                </a:cubicBezTo>
                <a:lnTo>
                  <a:pt x="8117685" y="298857"/>
                </a:lnTo>
                <a:cubicBezTo>
                  <a:pt x="8126342" y="301419"/>
                  <a:pt x="8132034" y="305213"/>
                  <a:pt x="8134761" y="310231"/>
                </a:cubicBezTo>
                <a:cubicBezTo>
                  <a:pt x="8137488" y="315250"/>
                  <a:pt x="8137569" y="322088"/>
                  <a:pt x="8135006" y="330747"/>
                </a:cubicBezTo>
                <a:lnTo>
                  <a:pt x="8110926" y="412082"/>
                </a:lnTo>
                <a:cubicBezTo>
                  <a:pt x="8108363" y="420740"/>
                  <a:pt x="8104571" y="426432"/>
                  <a:pt x="8099551" y="429158"/>
                </a:cubicBezTo>
                <a:cubicBezTo>
                  <a:pt x="8094532" y="431884"/>
                  <a:pt x="8087692" y="431967"/>
                  <a:pt x="8079035" y="429404"/>
                </a:cubicBezTo>
                <a:lnTo>
                  <a:pt x="7919781" y="382255"/>
                </a:lnTo>
                <a:cubicBezTo>
                  <a:pt x="7913857" y="380499"/>
                  <a:pt x="7908727" y="381090"/>
                  <a:pt x="7904391" y="384017"/>
                </a:cubicBezTo>
                <a:cubicBezTo>
                  <a:pt x="7900054" y="386945"/>
                  <a:pt x="7897010" y="391371"/>
                  <a:pt x="7895256" y="397297"/>
                </a:cubicBezTo>
                <a:cubicBezTo>
                  <a:pt x="7893502" y="403219"/>
                  <a:pt x="7893613" y="408703"/>
                  <a:pt x="7895588" y="413748"/>
                </a:cubicBezTo>
                <a:cubicBezTo>
                  <a:pt x="7897564" y="418794"/>
                  <a:pt x="7901446" y="422421"/>
                  <a:pt x="7907235" y="424631"/>
                </a:cubicBezTo>
                <a:lnTo>
                  <a:pt x="8005028" y="468451"/>
                </a:lnTo>
                <a:cubicBezTo>
                  <a:pt x="8035576" y="482452"/>
                  <a:pt x="8058218" y="500553"/>
                  <a:pt x="8072955" y="522758"/>
                </a:cubicBezTo>
                <a:cubicBezTo>
                  <a:pt x="8087692" y="544964"/>
                  <a:pt x="8089395" y="575205"/>
                  <a:pt x="8078063" y="613479"/>
                </a:cubicBezTo>
                <a:lnTo>
                  <a:pt x="8056815" y="685246"/>
                </a:lnTo>
                <a:cubicBezTo>
                  <a:pt x="8045348" y="723976"/>
                  <a:pt x="8023902" y="749966"/>
                  <a:pt x="7992474" y="763213"/>
                </a:cubicBezTo>
                <a:cubicBezTo>
                  <a:pt x="7961047" y="776457"/>
                  <a:pt x="7923461" y="776607"/>
                  <a:pt x="7879717" y="763653"/>
                </a:cubicBezTo>
                <a:lnTo>
                  <a:pt x="7663733" y="699709"/>
                </a:lnTo>
                <a:cubicBezTo>
                  <a:pt x="7655076" y="697148"/>
                  <a:pt x="7649384" y="693353"/>
                  <a:pt x="7646657" y="688334"/>
                </a:cubicBezTo>
                <a:cubicBezTo>
                  <a:pt x="7643931" y="683316"/>
                  <a:pt x="7643849" y="676477"/>
                  <a:pt x="7646412" y="667818"/>
                </a:cubicBezTo>
                <a:lnTo>
                  <a:pt x="7670088" y="587849"/>
                </a:lnTo>
                <a:cubicBezTo>
                  <a:pt x="7672651" y="579194"/>
                  <a:pt x="7676443" y="573502"/>
                  <a:pt x="7681463" y="570774"/>
                </a:cubicBezTo>
                <a:cubicBezTo>
                  <a:pt x="7686482" y="568046"/>
                  <a:pt x="7693321" y="567966"/>
                  <a:pt x="7701978" y="570530"/>
                </a:cubicBezTo>
                <a:lnTo>
                  <a:pt x="7885838" y="624961"/>
                </a:lnTo>
                <a:cubicBezTo>
                  <a:pt x="7891762" y="626718"/>
                  <a:pt x="7896778" y="626094"/>
                  <a:pt x="7900886" y="623099"/>
                </a:cubicBezTo>
                <a:cubicBezTo>
                  <a:pt x="7904995" y="620102"/>
                  <a:pt x="7907859" y="615869"/>
                  <a:pt x="7909478" y="610403"/>
                </a:cubicBezTo>
                <a:cubicBezTo>
                  <a:pt x="7911771" y="602656"/>
                  <a:pt x="7911976" y="596521"/>
                  <a:pt x="7910094" y="592000"/>
                </a:cubicBezTo>
                <a:cubicBezTo>
                  <a:pt x="7908211" y="587478"/>
                  <a:pt x="7904376" y="584113"/>
                  <a:pt x="7898587" y="581904"/>
                </a:cubicBezTo>
                <a:lnTo>
                  <a:pt x="7800312" y="537195"/>
                </a:lnTo>
                <a:cubicBezTo>
                  <a:pt x="7769765" y="523196"/>
                  <a:pt x="7747236" y="505128"/>
                  <a:pt x="7732727" y="482990"/>
                </a:cubicBezTo>
                <a:cubicBezTo>
                  <a:pt x="7718218" y="460852"/>
                  <a:pt x="7716630" y="430646"/>
                  <a:pt x="7727961" y="392370"/>
                </a:cubicBezTo>
                <a:lnTo>
                  <a:pt x="7749209" y="320603"/>
                </a:lnTo>
                <a:cubicBezTo>
                  <a:pt x="7760676" y="281873"/>
                  <a:pt x="7782009" y="255851"/>
                  <a:pt x="7813208" y="242539"/>
                </a:cubicBezTo>
                <a:cubicBezTo>
                  <a:pt x="7828808" y="235881"/>
                  <a:pt x="7846033" y="232524"/>
                  <a:pt x="7864882" y="232467"/>
                </a:cubicBezTo>
                <a:close/>
                <a:moveTo>
                  <a:pt x="5215695" y="214264"/>
                </a:moveTo>
                <a:lnTo>
                  <a:pt x="5152437" y="224954"/>
                </a:lnTo>
                <a:lnTo>
                  <a:pt x="5170372" y="331086"/>
                </a:lnTo>
                <a:lnTo>
                  <a:pt x="5233628" y="320395"/>
                </a:lnTo>
                <a:cubicBezTo>
                  <a:pt x="5247221" y="318099"/>
                  <a:pt x="5255526" y="313082"/>
                  <a:pt x="5258558" y="305340"/>
                </a:cubicBezTo>
                <a:cubicBezTo>
                  <a:pt x="5261586" y="297602"/>
                  <a:pt x="5262351" y="289276"/>
                  <a:pt x="5260843" y="280374"/>
                </a:cubicBezTo>
                <a:lnTo>
                  <a:pt x="5254550" y="243122"/>
                </a:lnTo>
                <a:cubicBezTo>
                  <a:pt x="5253045" y="234219"/>
                  <a:pt x="5249590" y="226609"/>
                  <a:pt x="5244184" y="220293"/>
                </a:cubicBezTo>
                <a:cubicBezTo>
                  <a:pt x="5238780" y="213977"/>
                  <a:pt x="5229286" y="211968"/>
                  <a:pt x="5215695" y="214264"/>
                </a:cubicBezTo>
                <a:close/>
                <a:moveTo>
                  <a:pt x="4737711" y="182873"/>
                </a:moveTo>
                <a:cubicBezTo>
                  <a:pt x="4756866" y="183542"/>
                  <a:pt x="4772733" y="187934"/>
                  <a:pt x="4785311" y="196049"/>
                </a:cubicBezTo>
                <a:cubicBezTo>
                  <a:pt x="4810466" y="212279"/>
                  <a:pt x="4827520" y="237395"/>
                  <a:pt x="4836469" y="271404"/>
                </a:cubicBezTo>
                <a:lnTo>
                  <a:pt x="4844814" y="303113"/>
                </a:lnTo>
                <a:cubicBezTo>
                  <a:pt x="4849895" y="322416"/>
                  <a:pt x="4851347" y="339601"/>
                  <a:pt x="4849171" y="354671"/>
                </a:cubicBezTo>
                <a:cubicBezTo>
                  <a:pt x="4846994" y="369739"/>
                  <a:pt x="4839569" y="382138"/>
                  <a:pt x="4826895" y="391859"/>
                </a:cubicBezTo>
                <a:cubicBezTo>
                  <a:pt x="4852436" y="388087"/>
                  <a:pt x="4875204" y="392903"/>
                  <a:pt x="4895195" y="406315"/>
                </a:cubicBezTo>
                <a:cubicBezTo>
                  <a:pt x="4915187" y="419728"/>
                  <a:pt x="4928992" y="440909"/>
                  <a:pt x="4936613" y="469863"/>
                </a:cubicBezTo>
                <a:lnTo>
                  <a:pt x="4975078" y="616004"/>
                </a:lnTo>
                <a:cubicBezTo>
                  <a:pt x="4977375" y="624735"/>
                  <a:pt x="4977084" y="631569"/>
                  <a:pt x="4974207" y="636501"/>
                </a:cubicBezTo>
                <a:cubicBezTo>
                  <a:pt x="4971328" y="641436"/>
                  <a:pt x="4965523" y="645053"/>
                  <a:pt x="4956791" y="647352"/>
                </a:cubicBezTo>
                <a:lnTo>
                  <a:pt x="4849943" y="675471"/>
                </a:lnTo>
                <a:cubicBezTo>
                  <a:pt x="4841209" y="677770"/>
                  <a:pt x="4834378" y="677480"/>
                  <a:pt x="4829443" y="674603"/>
                </a:cubicBezTo>
                <a:cubicBezTo>
                  <a:pt x="4824508" y="671725"/>
                  <a:pt x="4820892" y="665921"/>
                  <a:pt x="4818594" y="657187"/>
                </a:cubicBezTo>
                <a:lnTo>
                  <a:pt x="4790836" y="551717"/>
                </a:lnTo>
                <a:cubicBezTo>
                  <a:pt x="4788175" y="541607"/>
                  <a:pt x="4784257" y="534653"/>
                  <a:pt x="4779080" y="530857"/>
                </a:cubicBezTo>
                <a:cubicBezTo>
                  <a:pt x="4773904" y="527059"/>
                  <a:pt x="4766491" y="526430"/>
                  <a:pt x="4756841" y="528969"/>
                </a:cubicBezTo>
                <a:lnTo>
                  <a:pt x="4660333" y="554370"/>
                </a:lnTo>
                <a:lnTo>
                  <a:pt x="4695892" y="689482"/>
                </a:lnTo>
                <a:cubicBezTo>
                  <a:pt x="4698191" y="698213"/>
                  <a:pt x="4697900" y="705047"/>
                  <a:pt x="4695021" y="709980"/>
                </a:cubicBezTo>
                <a:cubicBezTo>
                  <a:pt x="4692144" y="714913"/>
                  <a:pt x="4686337" y="718531"/>
                  <a:pt x="4677607" y="720830"/>
                </a:cubicBezTo>
                <a:lnTo>
                  <a:pt x="4571448" y="748768"/>
                </a:lnTo>
                <a:cubicBezTo>
                  <a:pt x="4562716" y="751067"/>
                  <a:pt x="4555885" y="750778"/>
                  <a:pt x="4550949" y="747898"/>
                </a:cubicBezTo>
                <a:cubicBezTo>
                  <a:pt x="4546014" y="745020"/>
                  <a:pt x="4542400" y="739215"/>
                  <a:pt x="4540102" y="730483"/>
                </a:cubicBezTo>
                <a:lnTo>
                  <a:pt x="4422534" y="283788"/>
                </a:lnTo>
                <a:cubicBezTo>
                  <a:pt x="4420236" y="275057"/>
                  <a:pt x="4420528" y="268223"/>
                  <a:pt x="4423405" y="263290"/>
                </a:cubicBezTo>
                <a:cubicBezTo>
                  <a:pt x="4426282" y="258353"/>
                  <a:pt x="4432088" y="254739"/>
                  <a:pt x="4440821" y="252440"/>
                </a:cubicBezTo>
                <a:lnTo>
                  <a:pt x="4670371" y="192025"/>
                </a:lnTo>
                <a:cubicBezTo>
                  <a:pt x="4696108" y="185251"/>
                  <a:pt x="4718554" y="182200"/>
                  <a:pt x="4737711" y="182873"/>
                </a:cubicBezTo>
                <a:close/>
                <a:moveTo>
                  <a:pt x="5754767" y="147767"/>
                </a:moveTo>
                <a:cubicBezTo>
                  <a:pt x="5746469" y="146814"/>
                  <a:pt x="5735925" y="146842"/>
                  <a:pt x="5723133" y="147853"/>
                </a:cubicBezTo>
                <a:cubicBezTo>
                  <a:pt x="5697552" y="149873"/>
                  <a:pt x="5681462" y="154366"/>
                  <a:pt x="5674861" y="161323"/>
                </a:cubicBezTo>
                <a:cubicBezTo>
                  <a:pt x="5668260" y="168279"/>
                  <a:pt x="5665317" y="176260"/>
                  <a:pt x="5666029" y="185259"/>
                </a:cubicBezTo>
                <a:lnTo>
                  <a:pt x="5681140" y="376410"/>
                </a:lnTo>
                <a:cubicBezTo>
                  <a:pt x="5681890" y="385887"/>
                  <a:pt x="5686070" y="393539"/>
                  <a:pt x="5693681" y="399372"/>
                </a:cubicBezTo>
                <a:cubicBezTo>
                  <a:pt x="5701292" y="405207"/>
                  <a:pt x="5717890" y="407113"/>
                  <a:pt x="5743470" y="405090"/>
                </a:cubicBezTo>
                <a:cubicBezTo>
                  <a:pt x="5769052" y="403070"/>
                  <a:pt x="5785145" y="398577"/>
                  <a:pt x="5791743" y="391621"/>
                </a:cubicBezTo>
                <a:cubicBezTo>
                  <a:pt x="5798345" y="384664"/>
                  <a:pt x="5801269" y="376448"/>
                  <a:pt x="5800521" y="366974"/>
                </a:cubicBezTo>
                <a:lnTo>
                  <a:pt x="5785408" y="175822"/>
                </a:lnTo>
                <a:cubicBezTo>
                  <a:pt x="5784697" y="166820"/>
                  <a:pt x="5780535" y="159402"/>
                  <a:pt x="5772924" y="153572"/>
                </a:cubicBezTo>
                <a:cubicBezTo>
                  <a:pt x="5769117" y="150653"/>
                  <a:pt x="5763066" y="148717"/>
                  <a:pt x="5754767" y="147767"/>
                </a:cubicBezTo>
                <a:close/>
                <a:moveTo>
                  <a:pt x="5294545" y="75512"/>
                </a:moveTo>
                <a:cubicBezTo>
                  <a:pt x="5317402" y="78159"/>
                  <a:pt x="5335757" y="84817"/>
                  <a:pt x="5349610" y="95487"/>
                </a:cubicBezTo>
                <a:cubicBezTo>
                  <a:pt x="5377313" y="116831"/>
                  <a:pt x="5394610" y="147885"/>
                  <a:pt x="5401497" y="188651"/>
                </a:cubicBezTo>
                <a:lnTo>
                  <a:pt x="5416700" y="278616"/>
                </a:lnTo>
                <a:cubicBezTo>
                  <a:pt x="5423587" y="319383"/>
                  <a:pt x="5417456" y="354396"/>
                  <a:pt x="5398303" y="383657"/>
                </a:cubicBezTo>
                <a:cubicBezTo>
                  <a:pt x="5379151" y="412919"/>
                  <a:pt x="5337709" y="432936"/>
                  <a:pt x="5273985" y="443702"/>
                </a:cubicBezTo>
                <a:lnTo>
                  <a:pt x="5193155" y="457360"/>
                </a:lnTo>
                <a:lnTo>
                  <a:pt x="5212874" y="574035"/>
                </a:lnTo>
                <a:cubicBezTo>
                  <a:pt x="5214375" y="582938"/>
                  <a:pt x="5213472" y="589719"/>
                  <a:pt x="5210162" y="594372"/>
                </a:cubicBezTo>
                <a:cubicBezTo>
                  <a:pt x="5206853" y="599029"/>
                  <a:pt x="5200747" y="602109"/>
                  <a:pt x="5191842" y="603613"/>
                </a:cubicBezTo>
                <a:lnTo>
                  <a:pt x="5082899" y="622024"/>
                </a:lnTo>
                <a:cubicBezTo>
                  <a:pt x="5073997" y="623526"/>
                  <a:pt x="5067218" y="622626"/>
                  <a:pt x="5062560" y="619315"/>
                </a:cubicBezTo>
                <a:cubicBezTo>
                  <a:pt x="5057907" y="616004"/>
                  <a:pt x="5054825" y="609898"/>
                  <a:pt x="5053322" y="600995"/>
                </a:cubicBezTo>
                <a:lnTo>
                  <a:pt x="4976362" y="145544"/>
                </a:lnTo>
                <a:cubicBezTo>
                  <a:pt x="4974858" y="136641"/>
                  <a:pt x="4975761" y="129862"/>
                  <a:pt x="4979069" y="125206"/>
                </a:cubicBezTo>
                <a:cubicBezTo>
                  <a:pt x="4982380" y="120552"/>
                  <a:pt x="4988488" y="117471"/>
                  <a:pt x="4997391" y="115967"/>
                </a:cubicBezTo>
                <a:lnTo>
                  <a:pt x="5212464" y="79623"/>
                </a:lnTo>
                <a:cubicBezTo>
                  <a:pt x="5244324" y="74239"/>
                  <a:pt x="5271686" y="72869"/>
                  <a:pt x="5294545" y="75512"/>
                </a:cubicBezTo>
                <a:close/>
                <a:moveTo>
                  <a:pt x="7118129" y="64314"/>
                </a:moveTo>
                <a:lnTo>
                  <a:pt x="7488611" y="130621"/>
                </a:lnTo>
                <a:cubicBezTo>
                  <a:pt x="7497499" y="132212"/>
                  <a:pt x="7503575" y="135354"/>
                  <a:pt x="7506839" y="140039"/>
                </a:cubicBezTo>
                <a:cubicBezTo>
                  <a:pt x="7510104" y="144726"/>
                  <a:pt x="7510941" y="151516"/>
                  <a:pt x="7509350" y="160402"/>
                </a:cubicBezTo>
                <a:lnTo>
                  <a:pt x="7494155" y="245305"/>
                </a:lnTo>
                <a:cubicBezTo>
                  <a:pt x="7492564" y="254193"/>
                  <a:pt x="7489425" y="260268"/>
                  <a:pt x="7484737" y="263534"/>
                </a:cubicBezTo>
                <a:cubicBezTo>
                  <a:pt x="7480049" y="266797"/>
                  <a:pt x="7473261" y="267636"/>
                  <a:pt x="7464373" y="266045"/>
                </a:cubicBezTo>
                <a:lnTo>
                  <a:pt x="7361228" y="247584"/>
                </a:lnTo>
                <a:lnTo>
                  <a:pt x="7299568" y="592105"/>
                </a:lnTo>
                <a:cubicBezTo>
                  <a:pt x="7297977" y="600993"/>
                  <a:pt x="7294838" y="607068"/>
                  <a:pt x="7290150" y="610334"/>
                </a:cubicBezTo>
                <a:cubicBezTo>
                  <a:pt x="7285462" y="613597"/>
                  <a:pt x="7278675" y="614436"/>
                  <a:pt x="7269787" y="612842"/>
                </a:cubicBezTo>
                <a:lnTo>
                  <a:pt x="7156116" y="592501"/>
                </a:lnTo>
                <a:cubicBezTo>
                  <a:pt x="7147228" y="590908"/>
                  <a:pt x="7141153" y="587768"/>
                  <a:pt x="7137888" y="583083"/>
                </a:cubicBezTo>
                <a:cubicBezTo>
                  <a:pt x="7134623" y="578394"/>
                  <a:pt x="7133787" y="571606"/>
                  <a:pt x="7135377" y="562720"/>
                </a:cubicBezTo>
                <a:lnTo>
                  <a:pt x="7197037" y="218197"/>
                </a:lnTo>
                <a:lnTo>
                  <a:pt x="7093891" y="199737"/>
                </a:lnTo>
                <a:cubicBezTo>
                  <a:pt x="7085004" y="198149"/>
                  <a:pt x="7078928" y="195007"/>
                  <a:pt x="7075663" y="190321"/>
                </a:cubicBezTo>
                <a:cubicBezTo>
                  <a:pt x="7072399" y="185633"/>
                  <a:pt x="7071562" y="178844"/>
                  <a:pt x="7073153" y="169956"/>
                </a:cubicBezTo>
                <a:lnTo>
                  <a:pt x="7088348" y="85053"/>
                </a:lnTo>
                <a:cubicBezTo>
                  <a:pt x="7089938" y="76167"/>
                  <a:pt x="7093078" y="70091"/>
                  <a:pt x="7097766" y="66826"/>
                </a:cubicBezTo>
                <a:cubicBezTo>
                  <a:pt x="7102453" y="63560"/>
                  <a:pt x="7109241" y="62725"/>
                  <a:pt x="7118129" y="64314"/>
                </a:cubicBezTo>
                <a:close/>
                <a:moveTo>
                  <a:pt x="6568168" y="8023"/>
                </a:moveTo>
                <a:lnTo>
                  <a:pt x="6642011" y="14582"/>
                </a:lnTo>
                <a:cubicBezTo>
                  <a:pt x="6651005" y="15381"/>
                  <a:pt x="6658570" y="17483"/>
                  <a:pt x="6664708" y="20892"/>
                </a:cubicBezTo>
                <a:cubicBezTo>
                  <a:pt x="6670846" y="24298"/>
                  <a:pt x="6676677" y="29826"/>
                  <a:pt x="6682200" y="37474"/>
                </a:cubicBezTo>
                <a:lnTo>
                  <a:pt x="6805944" y="207333"/>
                </a:lnTo>
                <a:lnTo>
                  <a:pt x="6819377" y="56098"/>
                </a:lnTo>
                <a:cubicBezTo>
                  <a:pt x="6820176" y="47105"/>
                  <a:pt x="6822766" y="40777"/>
                  <a:pt x="6827146" y="37109"/>
                </a:cubicBezTo>
                <a:cubicBezTo>
                  <a:pt x="6831527" y="33445"/>
                  <a:pt x="6838214" y="32008"/>
                  <a:pt x="6847208" y="32808"/>
                </a:cubicBezTo>
                <a:lnTo>
                  <a:pt x="6953712" y="42267"/>
                </a:lnTo>
                <a:cubicBezTo>
                  <a:pt x="6962705" y="43066"/>
                  <a:pt x="6969035" y="45655"/>
                  <a:pt x="6972701" y="50036"/>
                </a:cubicBezTo>
                <a:cubicBezTo>
                  <a:pt x="6976367" y="54418"/>
                  <a:pt x="6977801" y="61104"/>
                  <a:pt x="6977002" y="70097"/>
                </a:cubicBezTo>
                <a:lnTo>
                  <a:pt x="6936136" y="530194"/>
                </a:lnTo>
                <a:cubicBezTo>
                  <a:pt x="6935337" y="539188"/>
                  <a:pt x="6932747" y="545520"/>
                  <a:pt x="6928367" y="549185"/>
                </a:cubicBezTo>
                <a:cubicBezTo>
                  <a:pt x="6923986" y="552851"/>
                  <a:pt x="6917298" y="554284"/>
                  <a:pt x="6908305" y="553485"/>
                </a:cubicBezTo>
                <a:lnTo>
                  <a:pt x="6801801" y="544025"/>
                </a:lnTo>
                <a:cubicBezTo>
                  <a:pt x="6792807" y="543226"/>
                  <a:pt x="6786478" y="540636"/>
                  <a:pt x="6782812" y="536255"/>
                </a:cubicBezTo>
                <a:cubicBezTo>
                  <a:pt x="6779146" y="531874"/>
                  <a:pt x="6777712" y="525188"/>
                  <a:pt x="6778511" y="516195"/>
                </a:cubicBezTo>
                <a:lnTo>
                  <a:pt x="6786268" y="428862"/>
                </a:lnTo>
                <a:lnTo>
                  <a:pt x="6677908" y="271101"/>
                </a:lnTo>
                <a:lnTo>
                  <a:pt x="6657097" y="505409"/>
                </a:lnTo>
                <a:cubicBezTo>
                  <a:pt x="6656297" y="514406"/>
                  <a:pt x="6653708" y="520734"/>
                  <a:pt x="6649327" y="524399"/>
                </a:cubicBezTo>
                <a:cubicBezTo>
                  <a:pt x="6644946" y="528066"/>
                  <a:pt x="6638259" y="529499"/>
                  <a:pt x="6629265" y="528699"/>
                </a:cubicBezTo>
                <a:lnTo>
                  <a:pt x="6522761" y="519240"/>
                </a:lnTo>
                <a:cubicBezTo>
                  <a:pt x="6513768" y="518444"/>
                  <a:pt x="6507438" y="515851"/>
                  <a:pt x="6503772" y="511471"/>
                </a:cubicBezTo>
                <a:cubicBezTo>
                  <a:pt x="6500106" y="507089"/>
                  <a:pt x="6498672" y="500403"/>
                  <a:pt x="6499471" y="491410"/>
                </a:cubicBezTo>
                <a:lnTo>
                  <a:pt x="6540337" y="31313"/>
                </a:lnTo>
                <a:cubicBezTo>
                  <a:pt x="6541136" y="22320"/>
                  <a:pt x="6543726" y="15991"/>
                  <a:pt x="6548107" y="12324"/>
                </a:cubicBezTo>
                <a:cubicBezTo>
                  <a:pt x="6552487" y="8657"/>
                  <a:pt x="6559175" y="7224"/>
                  <a:pt x="6568168" y="8023"/>
                </a:cubicBezTo>
                <a:close/>
                <a:moveTo>
                  <a:pt x="5772701" y="7180"/>
                </a:moveTo>
                <a:cubicBezTo>
                  <a:pt x="5791022" y="7521"/>
                  <a:pt x="5807487" y="8900"/>
                  <a:pt x="5822098" y="11321"/>
                </a:cubicBezTo>
                <a:cubicBezTo>
                  <a:pt x="5851320" y="16160"/>
                  <a:pt x="5874610" y="24330"/>
                  <a:pt x="5891964" y="35830"/>
                </a:cubicBezTo>
                <a:cubicBezTo>
                  <a:pt x="5909319" y="47327"/>
                  <a:pt x="5921897" y="61705"/>
                  <a:pt x="5929696" y="78968"/>
                </a:cubicBezTo>
                <a:cubicBezTo>
                  <a:pt x="5937496" y="96227"/>
                  <a:pt x="5942258" y="115750"/>
                  <a:pt x="5943980" y="137545"/>
                </a:cubicBezTo>
                <a:lnTo>
                  <a:pt x="5963139" y="379857"/>
                </a:lnTo>
                <a:cubicBezTo>
                  <a:pt x="5964861" y="401651"/>
                  <a:pt x="5963227" y="421681"/>
                  <a:pt x="5958237" y="439951"/>
                </a:cubicBezTo>
                <a:cubicBezTo>
                  <a:pt x="5953247" y="458223"/>
                  <a:pt x="5943075" y="474281"/>
                  <a:pt x="5927723" y="488126"/>
                </a:cubicBezTo>
                <a:cubicBezTo>
                  <a:pt x="5912373" y="501971"/>
                  <a:pt x="5890648" y="513583"/>
                  <a:pt x="5862548" y="522954"/>
                </a:cubicBezTo>
                <a:cubicBezTo>
                  <a:pt x="5834449" y="532325"/>
                  <a:pt x="5798371" y="538753"/>
                  <a:pt x="5754314" y="542235"/>
                </a:cubicBezTo>
                <a:cubicBezTo>
                  <a:pt x="5710257" y="545720"/>
                  <a:pt x="5673498" y="545051"/>
                  <a:pt x="5644040" y="540230"/>
                </a:cubicBezTo>
                <a:cubicBezTo>
                  <a:pt x="5614580" y="535410"/>
                  <a:pt x="5591182" y="527366"/>
                  <a:pt x="5573847" y="516104"/>
                </a:cubicBezTo>
                <a:cubicBezTo>
                  <a:pt x="5556510" y="504844"/>
                  <a:pt x="5543943" y="490583"/>
                  <a:pt x="5536142" y="473323"/>
                </a:cubicBezTo>
                <a:cubicBezTo>
                  <a:pt x="5528342" y="456063"/>
                  <a:pt x="5523581" y="436538"/>
                  <a:pt x="5521858" y="414747"/>
                </a:cubicBezTo>
                <a:lnTo>
                  <a:pt x="5502699" y="172430"/>
                </a:lnTo>
                <a:cubicBezTo>
                  <a:pt x="5500977" y="150639"/>
                  <a:pt x="5502611" y="130607"/>
                  <a:pt x="5507601" y="112336"/>
                </a:cubicBezTo>
                <a:cubicBezTo>
                  <a:pt x="5512593" y="94068"/>
                  <a:pt x="5522753" y="77890"/>
                  <a:pt x="5538086" y="63809"/>
                </a:cubicBezTo>
                <a:cubicBezTo>
                  <a:pt x="5553419" y="49725"/>
                  <a:pt x="5575254" y="37986"/>
                  <a:pt x="5603589" y="28598"/>
                </a:cubicBezTo>
                <a:cubicBezTo>
                  <a:pt x="5631926" y="19204"/>
                  <a:pt x="5668121" y="12768"/>
                  <a:pt x="5712178" y="9284"/>
                </a:cubicBezTo>
                <a:cubicBezTo>
                  <a:pt x="5734207" y="7544"/>
                  <a:pt x="5754381" y="6844"/>
                  <a:pt x="5772701" y="7180"/>
                </a:cubicBezTo>
                <a:close/>
                <a:moveTo>
                  <a:pt x="6085472" y="1"/>
                </a:moveTo>
                <a:lnTo>
                  <a:pt x="6389129" y="1406"/>
                </a:lnTo>
                <a:cubicBezTo>
                  <a:pt x="6398157" y="1447"/>
                  <a:pt x="6404682" y="3501"/>
                  <a:pt x="6408702" y="7558"/>
                </a:cubicBezTo>
                <a:cubicBezTo>
                  <a:pt x="6412723" y="11614"/>
                  <a:pt x="6414713" y="18159"/>
                  <a:pt x="6414671" y="27186"/>
                </a:cubicBezTo>
                <a:lnTo>
                  <a:pt x="6414272" y="113437"/>
                </a:lnTo>
                <a:cubicBezTo>
                  <a:pt x="6414230" y="122467"/>
                  <a:pt x="6412180" y="128990"/>
                  <a:pt x="6408122" y="133011"/>
                </a:cubicBezTo>
                <a:cubicBezTo>
                  <a:pt x="6404064" y="137031"/>
                  <a:pt x="6397521" y="139022"/>
                  <a:pt x="6388492" y="138981"/>
                </a:cubicBezTo>
                <a:lnTo>
                  <a:pt x="6319349" y="138660"/>
                </a:lnTo>
                <a:lnTo>
                  <a:pt x="6318241" y="378167"/>
                </a:lnTo>
                <a:lnTo>
                  <a:pt x="6387383" y="378484"/>
                </a:lnTo>
                <a:cubicBezTo>
                  <a:pt x="6396413" y="378526"/>
                  <a:pt x="6402937" y="380576"/>
                  <a:pt x="6406958" y="384636"/>
                </a:cubicBezTo>
                <a:cubicBezTo>
                  <a:pt x="6410978" y="388692"/>
                  <a:pt x="6412968" y="395238"/>
                  <a:pt x="6412926" y="404267"/>
                </a:cubicBezTo>
                <a:lnTo>
                  <a:pt x="6412534" y="489088"/>
                </a:lnTo>
                <a:cubicBezTo>
                  <a:pt x="6412492" y="498118"/>
                  <a:pt x="6410442" y="504642"/>
                  <a:pt x="6406384" y="508665"/>
                </a:cubicBezTo>
                <a:cubicBezTo>
                  <a:pt x="6402326" y="512685"/>
                  <a:pt x="6395782" y="514673"/>
                  <a:pt x="6386753" y="514632"/>
                </a:cubicBezTo>
                <a:lnTo>
                  <a:pt x="6083096" y="513227"/>
                </a:lnTo>
                <a:cubicBezTo>
                  <a:pt x="6074068" y="513186"/>
                  <a:pt x="6067543" y="511135"/>
                  <a:pt x="6063523" y="507077"/>
                </a:cubicBezTo>
                <a:cubicBezTo>
                  <a:pt x="6059503" y="503019"/>
                  <a:pt x="6057513" y="496475"/>
                  <a:pt x="6057554" y="487445"/>
                </a:cubicBezTo>
                <a:lnTo>
                  <a:pt x="6057947" y="402623"/>
                </a:lnTo>
                <a:cubicBezTo>
                  <a:pt x="6057989" y="393593"/>
                  <a:pt x="6060039" y="387068"/>
                  <a:pt x="6064096" y="383047"/>
                </a:cubicBezTo>
                <a:cubicBezTo>
                  <a:pt x="6068154" y="379026"/>
                  <a:pt x="6074698" y="377038"/>
                  <a:pt x="6083727" y="377079"/>
                </a:cubicBezTo>
                <a:lnTo>
                  <a:pt x="6154296" y="377405"/>
                </a:lnTo>
                <a:lnTo>
                  <a:pt x="6155403" y="137901"/>
                </a:lnTo>
                <a:lnTo>
                  <a:pt x="6084835" y="137573"/>
                </a:lnTo>
                <a:cubicBezTo>
                  <a:pt x="6075806" y="137532"/>
                  <a:pt x="6069281" y="135482"/>
                  <a:pt x="6065262" y="131424"/>
                </a:cubicBezTo>
                <a:cubicBezTo>
                  <a:pt x="6061240" y="127368"/>
                  <a:pt x="6059252" y="120823"/>
                  <a:pt x="6059293" y="111794"/>
                </a:cubicBezTo>
                <a:lnTo>
                  <a:pt x="6059692" y="25545"/>
                </a:lnTo>
                <a:cubicBezTo>
                  <a:pt x="6059734" y="16515"/>
                  <a:pt x="6061784" y="9992"/>
                  <a:pt x="6065842" y="5969"/>
                </a:cubicBezTo>
                <a:cubicBezTo>
                  <a:pt x="6069900" y="1949"/>
                  <a:pt x="6076443" y="-40"/>
                  <a:pt x="6085472" y="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9A20623-46BA-4751-8CCB-2F32885C624F}"/>
              </a:ext>
            </a:extLst>
          </p:cNvPr>
          <p:cNvSpPr/>
          <p:nvPr/>
        </p:nvSpPr>
        <p:spPr>
          <a:xfrm>
            <a:off x="-2512220" y="1001995"/>
            <a:ext cx="17173649" cy="17215439"/>
          </a:xfrm>
          <a:custGeom>
            <a:avLst/>
            <a:gdLst/>
            <a:ahLst/>
            <a:cxnLst/>
            <a:rect l="l" t="t" r="r" b="b"/>
            <a:pathLst>
              <a:path w="17173649" h="17215439">
                <a:moveTo>
                  <a:pt x="9122567" y="15740311"/>
                </a:moveTo>
                <a:cubicBezTo>
                  <a:pt x="9148371" y="15740062"/>
                  <a:pt x="9167100" y="15745654"/>
                  <a:pt x="9178756" y="15757086"/>
                </a:cubicBezTo>
                <a:cubicBezTo>
                  <a:pt x="9190411" y="15768519"/>
                  <a:pt x="9196363" y="15787136"/>
                  <a:pt x="9196613" y="15812940"/>
                </a:cubicBezTo>
                <a:lnTo>
                  <a:pt x="9198953" y="16055362"/>
                </a:lnTo>
                <a:cubicBezTo>
                  <a:pt x="9199202" y="16081164"/>
                  <a:pt x="9193610" y="16099894"/>
                  <a:pt x="9182179" y="16111550"/>
                </a:cubicBezTo>
                <a:cubicBezTo>
                  <a:pt x="9170746" y="16123204"/>
                  <a:pt x="9152128" y="16129156"/>
                  <a:pt x="9126324" y="16129406"/>
                </a:cubicBezTo>
                <a:lnTo>
                  <a:pt x="8924647" y="16131352"/>
                </a:lnTo>
                <a:lnTo>
                  <a:pt x="8931256" y="16815832"/>
                </a:lnTo>
                <a:lnTo>
                  <a:pt x="9132933" y="16813884"/>
                </a:lnTo>
                <a:cubicBezTo>
                  <a:pt x="9158737" y="16813634"/>
                  <a:pt x="9177467" y="16819226"/>
                  <a:pt x="9189122" y="16830658"/>
                </a:cubicBezTo>
                <a:cubicBezTo>
                  <a:pt x="9200777" y="16842092"/>
                  <a:pt x="9206729" y="16860710"/>
                  <a:pt x="9206978" y="16886514"/>
                </a:cubicBezTo>
                <a:lnTo>
                  <a:pt x="9209358" y="17133006"/>
                </a:lnTo>
                <a:cubicBezTo>
                  <a:pt x="9209608" y="17158810"/>
                  <a:pt x="9204016" y="17177540"/>
                  <a:pt x="9192584" y="17189196"/>
                </a:cubicBezTo>
                <a:cubicBezTo>
                  <a:pt x="9181151" y="17200850"/>
                  <a:pt x="9162533" y="17206802"/>
                  <a:pt x="9136730" y="17207052"/>
                </a:cubicBezTo>
                <a:lnTo>
                  <a:pt x="8268910" y="17215432"/>
                </a:lnTo>
                <a:cubicBezTo>
                  <a:pt x="8243105" y="17215680"/>
                  <a:pt x="8224377" y="17210090"/>
                  <a:pt x="8212722" y="17198658"/>
                </a:cubicBezTo>
                <a:cubicBezTo>
                  <a:pt x="8201067" y="17187224"/>
                  <a:pt x="8195114" y="17168606"/>
                  <a:pt x="8194865" y="17142802"/>
                </a:cubicBezTo>
                <a:lnTo>
                  <a:pt x="8192484" y="16896308"/>
                </a:lnTo>
                <a:cubicBezTo>
                  <a:pt x="8192235" y="16870506"/>
                  <a:pt x="8197827" y="16851774"/>
                  <a:pt x="8209260" y="16840120"/>
                </a:cubicBezTo>
                <a:cubicBezTo>
                  <a:pt x="8220693" y="16828466"/>
                  <a:pt x="8239310" y="16822514"/>
                  <a:pt x="8265114" y="16822264"/>
                </a:cubicBezTo>
                <a:lnTo>
                  <a:pt x="8462716" y="16820356"/>
                </a:lnTo>
                <a:lnTo>
                  <a:pt x="8456107" y="16135878"/>
                </a:lnTo>
                <a:lnTo>
                  <a:pt x="8258504" y="16137786"/>
                </a:lnTo>
                <a:cubicBezTo>
                  <a:pt x="8232701" y="16138034"/>
                  <a:pt x="8213971" y="16132442"/>
                  <a:pt x="8202316" y="16121010"/>
                </a:cubicBezTo>
                <a:cubicBezTo>
                  <a:pt x="8190661" y="16109578"/>
                  <a:pt x="8184708" y="16090960"/>
                  <a:pt x="8184459" y="16065154"/>
                </a:cubicBezTo>
                <a:lnTo>
                  <a:pt x="8182119" y="15822736"/>
                </a:lnTo>
                <a:cubicBezTo>
                  <a:pt x="8181870" y="15796932"/>
                  <a:pt x="8187461" y="15778202"/>
                  <a:pt x="8198894" y="15766547"/>
                </a:cubicBezTo>
                <a:cubicBezTo>
                  <a:pt x="8210326" y="15754892"/>
                  <a:pt x="8228945" y="15748940"/>
                  <a:pt x="8254748" y="15748691"/>
                </a:cubicBezTo>
                <a:close/>
                <a:moveTo>
                  <a:pt x="11948879" y="15733229"/>
                </a:moveTo>
                <a:lnTo>
                  <a:pt x="11656570" y="15863062"/>
                </a:lnTo>
                <a:lnTo>
                  <a:pt x="11869775" y="16107196"/>
                </a:lnTo>
                <a:cubicBezTo>
                  <a:pt x="11879702" y="16116162"/>
                  <a:pt x="11888561" y="16121886"/>
                  <a:pt x="11896351" y="16124370"/>
                </a:cubicBezTo>
                <a:cubicBezTo>
                  <a:pt x="11904141" y="16126854"/>
                  <a:pt x="11911761" y="16126442"/>
                  <a:pt x="11919208" y="16123134"/>
                </a:cubicBezTo>
                <a:lnTo>
                  <a:pt x="11965754" y="16102462"/>
                </a:lnTo>
                <a:cubicBezTo>
                  <a:pt x="11973202" y="16099154"/>
                  <a:pt x="11978616" y="16093776"/>
                  <a:pt x="11981996" y="16086330"/>
                </a:cubicBezTo>
                <a:cubicBezTo>
                  <a:pt x="11985376" y="16078886"/>
                  <a:pt x="11987068" y="16068474"/>
                  <a:pt x="11987071" y="16055098"/>
                </a:cubicBezTo>
                <a:close/>
                <a:moveTo>
                  <a:pt x="5227440" y="15713822"/>
                </a:moveTo>
                <a:lnTo>
                  <a:pt x="5186635" y="16035370"/>
                </a:lnTo>
                <a:cubicBezTo>
                  <a:pt x="5186529" y="16048746"/>
                  <a:pt x="5188136" y="16059168"/>
                  <a:pt x="5191456" y="16066642"/>
                </a:cubicBezTo>
                <a:cubicBezTo>
                  <a:pt x="5194775" y="16074114"/>
                  <a:pt x="5200145" y="16079536"/>
                  <a:pt x="5207566" y="16082904"/>
                </a:cubicBezTo>
                <a:lnTo>
                  <a:pt x="5253943" y="16103954"/>
                </a:lnTo>
                <a:cubicBezTo>
                  <a:pt x="5261363" y="16107324"/>
                  <a:pt x="5268978" y="16107798"/>
                  <a:pt x="5276789" y="16105378"/>
                </a:cubicBezTo>
                <a:cubicBezTo>
                  <a:pt x="5284599" y="16102958"/>
                  <a:pt x="5293504" y="16097302"/>
                  <a:pt x="5303503" y="16088418"/>
                </a:cubicBezTo>
                <a:lnTo>
                  <a:pt x="5518684" y="15846026"/>
                </a:lnTo>
                <a:close/>
                <a:moveTo>
                  <a:pt x="10637631" y="15482231"/>
                </a:moveTo>
                <a:cubicBezTo>
                  <a:pt x="10647359" y="15483168"/>
                  <a:pt x="10655633" y="15485880"/>
                  <a:pt x="10662453" y="15490365"/>
                </a:cubicBezTo>
                <a:cubicBezTo>
                  <a:pt x="10676094" y="15499335"/>
                  <a:pt x="10685525" y="15516456"/>
                  <a:pt x="10690745" y="15541728"/>
                </a:cubicBezTo>
                <a:lnTo>
                  <a:pt x="10957792" y="16834562"/>
                </a:lnTo>
                <a:cubicBezTo>
                  <a:pt x="10963012" y="16859834"/>
                  <a:pt x="10961137" y="16879290"/>
                  <a:pt x="10952166" y="16892932"/>
                </a:cubicBezTo>
                <a:cubicBezTo>
                  <a:pt x="10943196" y="16906574"/>
                  <a:pt x="10926075" y="16916002"/>
                  <a:pt x="10900803" y="16921222"/>
                </a:cubicBezTo>
                <a:lnTo>
                  <a:pt x="10693311" y="16964082"/>
                </a:lnTo>
                <a:cubicBezTo>
                  <a:pt x="10668039" y="16969302"/>
                  <a:pt x="10645602" y="16969778"/>
                  <a:pt x="10625997" y="16965506"/>
                </a:cubicBezTo>
                <a:cubicBezTo>
                  <a:pt x="10606393" y="16961234"/>
                  <a:pt x="10585885" y="16950908"/>
                  <a:pt x="10564472" y="16934530"/>
                </a:cubicBezTo>
                <a:lnTo>
                  <a:pt x="10085931" y="16571562"/>
                </a:lnTo>
                <a:lnTo>
                  <a:pt x="10173711" y="16996522"/>
                </a:lnTo>
                <a:cubicBezTo>
                  <a:pt x="10178931" y="17021794"/>
                  <a:pt x="10177055" y="17041250"/>
                  <a:pt x="10168085" y="17054890"/>
                </a:cubicBezTo>
                <a:cubicBezTo>
                  <a:pt x="10159115" y="17068530"/>
                  <a:pt x="10141994" y="17077962"/>
                  <a:pt x="10116722" y="17083182"/>
                </a:cubicBezTo>
                <a:lnTo>
                  <a:pt x="9817455" y="17144998"/>
                </a:lnTo>
                <a:cubicBezTo>
                  <a:pt x="9792184" y="17150218"/>
                  <a:pt x="9772727" y="17148344"/>
                  <a:pt x="9759086" y="17139374"/>
                </a:cubicBezTo>
                <a:cubicBezTo>
                  <a:pt x="9745445" y="17130402"/>
                  <a:pt x="9736015" y="17113282"/>
                  <a:pt x="9730795" y="17088010"/>
                </a:cubicBezTo>
                <a:lnTo>
                  <a:pt x="9463748" y="15795174"/>
                </a:lnTo>
                <a:cubicBezTo>
                  <a:pt x="9458528" y="15769904"/>
                  <a:pt x="9460404" y="15750447"/>
                  <a:pt x="9469374" y="15736806"/>
                </a:cubicBezTo>
                <a:cubicBezTo>
                  <a:pt x="9478344" y="15723165"/>
                  <a:pt x="9495465" y="15713735"/>
                  <a:pt x="9520736" y="15708514"/>
                </a:cubicBezTo>
                <a:lnTo>
                  <a:pt x="9820004" y="15646698"/>
                </a:lnTo>
                <a:cubicBezTo>
                  <a:pt x="9845275" y="15641478"/>
                  <a:pt x="9864732" y="15643353"/>
                  <a:pt x="9878373" y="15652324"/>
                </a:cubicBezTo>
                <a:cubicBezTo>
                  <a:pt x="9892014" y="15661294"/>
                  <a:pt x="9901444" y="15678415"/>
                  <a:pt x="9906664" y="15703687"/>
                </a:cubicBezTo>
                <a:lnTo>
                  <a:pt x="9957353" y="15949086"/>
                </a:lnTo>
                <a:lnTo>
                  <a:pt x="10383825" y="16291604"/>
                </a:lnTo>
                <a:lnTo>
                  <a:pt x="10247829" y="15633215"/>
                </a:lnTo>
                <a:cubicBezTo>
                  <a:pt x="10242609" y="15607944"/>
                  <a:pt x="10244484" y="15588488"/>
                  <a:pt x="10253454" y="15574847"/>
                </a:cubicBezTo>
                <a:cubicBezTo>
                  <a:pt x="10262425" y="15561206"/>
                  <a:pt x="10279546" y="15551776"/>
                  <a:pt x="10304817" y="15546556"/>
                </a:cubicBezTo>
                <a:lnTo>
                  <a:pt x="10604085" y="15484740"/>
                </a:lnTo>
                <a:cubicBezTo>
                  <a:pt x="10616721" y="15482129"/>
                  <a:pt x="10627903" y="15481293"/>
                  <a:pt x="10637631" y="15482231"/>
                </a:cubicBezTo>
                <a:close/>
                <a:moveTo>
                  <a:pt x="6531623" y="15476156"/>
                </a:moveTo>
                <a:cubicBezTo>
                  <a:pt x="6541347" y="15475165"/>
                  <a:pt x="6552533" y="15475941"/>
                  <a:pt x="6565182" y="15478481"/>
                </a:cubicBezTo>
                <a:lnTo>
                  <a:pt x="6872773" y="15540262"/>
                </a:lnTo>
                <a:cubicBezTo>
                  <a:pt x="6898073" y="15545344"/>
                  <a:pt x="6915246" y="15554681"/>
                  <a:pt x="6924290" y="15568272"/>
                </a:cubicBezTo>
                <a:cubicBezTo>
                  <a:pt x="6933335" y="15581864"/>
                  <a:pt x="6935317" y="15601309"/>
                  <a:pt x="6930235" y="15626609"/>
                </a:cubicBezTo>
                <a:lnTo>
                  <a:pt x="6789021" y="16329674"/>
                </a:lnTo>
                <a:lnTo>
                  <a:pt x="6950593" y="16135634"/>
                </a:lnTo>
                <a:cubicBezTo>
                  <a:pt x="6967122" y="16115402"/>
                  <a:pt x="6984714" y="16101966"/>
                  <a:pt x="7003364" y="16095322"/>
                </a:cubicBezTo>
                <a:cubicBezTo>
                  <a:pt x="7022015" y="16088678"/>
                  <a:pt x="7043990" y="16087898"/>
                  <a:pt x="7069290" y="16092980"/>
                </a:cubicBezTo>
                <a:lnTo>
                  <a:pt x="7149183" y="16109028"/>
                </a:lnTo>
                <a:cubicBezTo>
                  <a:pt x="7174483" y="16114110"/>
                  <a:pt x="7194452" y="16123314"/>
                  <a:pt x="7209090" y="16136646"/>
                </a:cubicBezTo>
                <a:cubicBezTo>
                  <a:pt x="7223729" y="16149974"/>
                  <a:pt x="7234767" y="16169162"/>
                  <a:pt x="7242205" y="16194206"/>
                </a:cubicBezTo>
                <a:lnTo>
                  <a:pt x="7316318" y="16435586"/>
                </a:lnTo>
                <a:lnTo>
                  <a:pt x="7457535" y="15732520"/>
                </a:lnTo>
                <a:cubicBezTo>
                  <a:pt x="7462616" y="15707220"/>
                  <a:pt x="7471952" y="15690048"/>
                  <a:pt x="7485544" y="15681003"/>
                </a:cubicBezTo>
                <a:cubicBezTo>
                  <a:pt x="7499136" y="15671958"/>
                  <a:pt x="7518581" y="15669977"/>
                  <a:pt x="7543880" y="15675058"/>
                </a:cubicBezTo>
                <a:lnTo>
                  <a:pt x="7841485" y="15734834"/>
                </a:lnTo>
                <a:cubicBezTo>
                  <a:pt x="7866785" y="15739916"/>
                  <a:pt x="7883957" y="15749253"/>
                  <a:pt x="7893002" y="15762844"/>
                </a:cubicBezTo>
                <a:cubicBezTo>
                  <a:pt x="7902047" y="15776436"/>
                  <a:pt x="7904029" y="15795882"/>
                  <a:pt x="7898947" y="15821182"/>
                </a:cubicBezTo>
                <a:lnTo>
                  <a:pt x="7638983" y="17115458"/>
                </a:lnTo>
                <a:cubicBezTo>
                  <a:pt x="7633902" y="17140758"/>
                  <a:pt x="7624564" y="17157932"/>
                  <a:pt x="7610973" y="17166976"/>
                </a:cubicBezTo>
                <a:cubicBezTo>
                  <a:pt x="7597381" y="17176022"/>
                  <a:pt x="7577937" y="17178002"/>
                  <a:pt x="7552636" y="17172922"/>
                </a:cubicBezTo>
                <a:lnTo>
                  <a:pt x="7231064" y="17108330"/>
                </a:lnTo>
                <a:cubicBezTo>
                  <a:pt x="7209759" y="17104052"/>
                  <a:pt x="7193052" y="17095848"/>
                  <a:pt x="7180942" y="17083718"/>
                </a:cubicBezTo>
                <a:cubicBezTo>
                  <a:pt x="7168833" y="17071590"/>
                  <a:pt x="7158926" y="17053670"/>
                  <a:pt x="7151222" y="17029958"/>
                </a:cubicBezTo>
                <a:lnTo>
                  <a:pt x="7036854" y="16668284"/>
                </a:lnTo>
                <a:cubicBezTo>
                  <a:pt x="7032602" y="16654962"/>
                  <a:pt x="7028681" y="16645170"/>
                  <a:pt x="7025092" y="16638910"/>
                </a:cubicBezTo>
                <a:cubicBezTo>
                  <a:pt x="7021499" y="16632646"/>
                  <a:pt x="7015710" y="16628714"/>
                  <a:pt x="7007721" y="16627108"/>
                </a:cubicBezTo>
                <a:lnTo>
                  <a:pt x="6989745" y="16623498"/>
                </a:lnTo>
                <a:cubicBezTo>
                  <a:pt x="6981755" y="16621892"/>
                  <a:pt x="6974896" y="16623286"/>
                  <a:pt x="6969166" y="16627676"/>
                </a:cubicBezTo>
                <a:cubicBezTo>
                  <a:pt x="6963435" y="16632066"/>
                  <a:pt x="6956037" y="16639584"/>
                  <a:pt x="6946973" y="16650230"/>
                </a:cubicBezTo>
                <a:lnTo>
                  <a:pt x="6703817" y="16940094"/>
                </a:lnTo>
                <a:cubicBezTo>
                  <a:pt x="6687553" y="16958990"/>
                  <a:pt x="6671495" y="16971698"/>
                  <a:pt x="6655641" y="16978210"/>
                </a:cubicBezTo>
                <a:cubicBezTo>
                  <a:pt x="6639788" y="16984722"/>
                  <a:pt x="6621208" y="16985838"/>
                  <a:pt x="6599903" y="16981558"/>
                </a:cubicBezTo>
                <a:lnTo>
                  <a:pt x="6276334" y="16916568"/>
                </a:lnTo>
                <a:cubicBezTo>
                  <a:pt x="6251034" y="16911486"/>
                  <a:pt x="6233862" y="16902150"/>
                  <a:pt x="6224817" y="16888558"/>
                </a:cubicBezTo>
                <a:cubicBezTo>
                  <a:pt x="6215772" y="16874966"/>
                  <a:pt x="6213790" y="16855522"/>
                  <a:pt x="6218872" y="16830222"/>
                </a:cubicBezTo>
                <a:lnTo>
                  <a:pt x="6478836" y="15535942"/>
                </a:lnTo>
                <a:cubicBezTo>
                  <a:pt x="6483917" y="15510643"/>
                  <a:pt x="6493253" y="15493470"/>
                  <a:pt x="6506846" y="15484426"/>
                </a:cubicBezTo>
                <a:cubicBezTo>
                  <a:pt x="6513641" y="15479903"/>
                  <a:pt x="6521901" y="15477147"/>
                  <a:pt x="6531623" y="15476156"/>
                </a:cubicBezTo>
                <a:close/>
                <a:moveTo>
                  <a:pt x="12044408" y="14897501"/>
                </a:moveTo>
                <a:cubicBezTo>
                  <a:pt x="12054113" y="14896349"/>
                  <a:pt x="12062775" y="14897238"/>
                  <a:pt x="12070393" y="14900171"/>
                </a:cubicBezTo>
                <a:cubicBezTo>
                  <a:pt x="12085629" y="14906035"/>
                  <a:pt x="12098485" y="14920759"/>
                  <a:pt x="12108960" y="14944342"/>
                </a:cubicBezTo>
                <a:lnTo>
                  <a:pt x="12327278" y="15435868"/>
                </a:lnTo>
                <a:cubicBezTo>
                  <a:pt x="12343817" y="15473105"/>
                  <a:pt x="12356942" y="15518547"/>
                  <a:pt x="12366650" y="15572192"/>
                </a:cubicBezTo>
                <a:cubicBezTo>
                  <a:pt x="12376360" y="15625837"/>
                  <a:pt x="12383136" y="15690444"/>
                  <a:pt x="12386979" y="15766015"/>
                </a:cubicBezTo>
                <a:lnTo>
                  <a:pt x="12412720" y="16260598"/>
                </a:lnTo>
                <a:cubicBezTo>
                  <a:pt x="12414645" y="16285008"/>
                  <a:pt x="12410055" y="16305622"/>
                  <a:pt x="12398949" y="16322444"/>
                </a:cubicBezTo>
                <a:cubicBezTo>
                  <a:pt x="12387844" y="16339266"/>
                  <a:pt x="12369880" y="16353190"/>
                  <a:pt x="12345055" y="16364214"/>
                </a:cubicBezTo>
                <a:lnTo>
                  <a:pt x="11844219" y="16586668"/>
                </a:lnTo>
                <a:cubicBezTo>
                  <a:pt x="11820636" y="16597142"/>
                  <a:pt x="11798881" y="16600862"/>
                  <a:pt x="11778956" y="16597822"/>
                </a:cubicBezTo>
                <a:cubicBezTo>
                  <a:pt x="11759030" y="16594782"/>
                  <a:pt x="11740657" y="16584368"/>
                  <a:pt x="11723837" y="16566574"/>
                </a:cubicBezTo>
                <a:lnTo>
                  <a:pt x="11374138" y="16215882"/>
                </a:lnTo>
                <a:cubicBezTo>
                  <a:pt x="11320644" y="16162366"/>
                  <a:pt x="11277252" y="16114020"/>
                  <a:pt x="11243960" y="16070850"/>
                </a:cubicBezTo>
                <a:cubicBezTo>
                  <a:pt x="11210667" y="16027678"/>
                  <a:pt x="11185751" y="15987474"/>
                  <a:pt x="11169211" y="15950238"/>
                </a:cubicBezTo>
                <a:lnTo>
                  <a:pt x="10950894" y="15458712"/>
                </a:lnTo>
                <a:cubicBezTo>
                  <a:pt x="10940419" y="15435129"/>
                  <a:pt x="10938114" y="15415718"/>
                  <a:pt x="10943978" y="15400482"/>
                </a:cubicBezTo>
                <a:cubicBezTo>
                  <a:pt x="10949842" y="15385246"/>
                  <a:pt x="10964566" y="15372389"/>
                  <a:pt x="10988150" y="15361915"/>
                </a:cubicBezTo>
                <a:lnTo>
                  <a:pt x="11269288" y="15237044"/>
                </a:lnTo>
                <a:cubicBezTo>
                  <a:pt x="11294112" y="15226018"/>
                  <a:pt x="11314763" y="15223161"/>
                  <a:pt x="11331241" y="15228474"/>
                </a:cubicBezTo>
                <a:cubicBezTo>
                  <a:pt x="11347719" y="15233787"/>
                  <a:pt x="11361195" y="15248235"/>
                  <a:pt x="11371670" y="15271819"/>
                </a:cubicBezTo>
                <a:lnTo>
                  <a:pt x="11487445" y="15532476"/>
                </a:lnTo>
                <a:lnTo>
                  <a:pt x="11816991" y="15386105"/>
                </a:lnTo>
                <a:lnTo>
                  <a:pt x="11701216" y="15125446"/>
                </a:lnTo>
                <a:cubicBezTo>
                  <a:pt x="11690742" y="15101863"/>
                  <a:pt x="11688436" y="15082454"/>
                  <a:pt x="11694301" y="15067216"/>
                </a:cubicBezTo>
                <a:cubicBezTo>
                  <a:pt x="11700165" y="15051980"/>
                  <a:pt x="11714889" y="15039125"/>
                  <a:pt x="11738472" y="15028650"/>
                </a:cubicBezTo>
                <a:lnTo>
                  <a:pt x="12012163" y="14907086"/>
                </a:lnTo>
                <a:cubicBezTo>
                  <a:pt x="12023954" y="14901849"/>
                  <a:pt x="12034703" y="14898654"/>
                  <a:pt x="12044408" y="14897501"/>
                </a:cubicBezTo>
                <a:close/>
                <a:moveTo>
                  <a:pt x="5125718" y="14871451"/>
                </a:moveTo>
                <a:cubicBezTo>
                  <a:pt x="5135414" y="14872683"/>
                  <a:pt x="5146136" y="14875965"/>
                  <a:pt x="5157885" y="14881297"/>
                </a:cubicBezTo>
                <a:lnTo>
                  <a:pt x="5437999" y="15008449"/>
                </a:lnTo>
                <a:cubicBezTo>
                  <a:pt x="5462733" y="15019676"/>
                  <a:pt x="5478589" y="15033213"/>
                  <a:pt x="5485566" y="15049057"/>
                </a:cubicBezTo>
                <a:cubicBezTo>
                  <a:pt x="5492543" y="15064902"/>
                  <a:pt x="5490699" y="15084573"/>
                  <a:pt x="5480033" y="15108071"/>
                </a:cubicBezTo>
                <a:lnTo>
                  <a:pt x="5362144" y="15367780"/>
                </a:lnTo>
                <a:lnTo>
                  <a:pt x="5690490" y="15516825"/>
                </a:lnTo>
                <a:lnTo>
                  <a:pt x="5808379" y="15257116"/>
                </a:lnTo>
                <a:cubicBezTo>
                  <a:pt x="5819045" y="15233619"/>
                  <a:pt x="5832019" y="15219000"/>
                  <a:pt x="5847304" y="15213260"/>
                </a:cubicBezTo>
                <a:cubicBezTo>
                  <a:pt x="5862587" y="15207519"/>
                  <a:pt x="5881978" y="15209982"/>
                  <a:pt x="5905475" y="15220648"/>
                </a:cubicBezTo>
                <a:lnTo>
                  <a:pt x="6178170" y="15344431"/>
                </a:lnTo>
                <a:cubicBezTo>
                  <a:pt x="6201667" y="15355096"/>
                  <a:pt x="6216286" y="15368071"/>
                  <a:pt x="6222026" y="15383355"/>
                </a:cubicBezTo>
                <a:cubicBezTo>
                  <a:pt x="6227766" y="15398639"/>
                  <a:pt x="6225304" y="15418030"/>
                  <a:pt x="6214638" y="15441527"/>
                </a:cubicBezTo>
                <a:lnTo>
                  <a:pt x="5992333" y="15931262"/>
                </a:lnTo>
                <a:cubicBezTo>
                  <a:pt x="5975493" y="15968366"/>
                  <a:pt x="5950251" y="16008366"/>
                  <a:pt x="5916608" y="16051262"/>
                </a:cubicBezTo>
                <a:cubicBezTo>
                  <a:pt x="5882966" y="16094162"/>
                  <a:pt x="5839182" y="16142152"/>
                  <a:pt x="5785257" y="16195234"/>
                </a:cubicBezTo>
                <a:lnTo>
                  <a:pt x="5432718" y="16543074"/>
                </a:lnTo>
                <a:cubicBezTo>
                  <a:pt x="5415755" y="16560730"/>
                  <a:pt x="5397298" y="16570994"/>
                  <a:pt x="5377348" y="16573872"/>
                </a:cubicBezTo>
                <a:cubicBezTo>
                  <a:pt x="5357398" y="16576750"/>
                  <a:pt x="5335056" y="16572574"/>
                  <a:pt x="5310322" y="16561346"/>
                </a:cubicBezTo>
                <a:lnTo>
                  <a:pt x="4811311" y="16334832"/>
                </a:lnTo>
                <a:cubicBezTo>
                  <a:pt x="4787813" y="16324166"/>
                  <a:pt x="4770580" y="16310376"/>
                  <a:pt x="4759612" y="16293466"/>
                </a:cubicBezTo>
                <a:cubicBezTo>
                  <a:pt x="4748644" y="16276554"/>
                  <a:pt x="4744222" y="16255904"/>
                  <a:pt x="4746345" y="16231510"/>
                </a:cubicBezTo>
                <a:lnTo>
                  <a:pt x="4776102" y="15737153"/>
                </a:lnTo>
                <a:cubicBezTo>
                  <a:pt x="4780559" y="15661616"/>
                  <a:pt x="4787860" y="15597066"/>
                  <a:pt x="4798005" y="15543501"/>
                </a:cubicBezTo>
                <a:cubicBezTo>
                  <a:pt x="4808150" y="15489937"/>
                  <a:pt x="4821643" y="15444604"/>
                  <a:pt x="4838484" y="15407502"/>
                </a:cubicBezTo>
                <a:lnTo>
                  <a:pt x="5060788" y="14917766"/>
                </a:lnTo>
                <a:cubicBezTo>
                  <a:pt x="5071454" y="14894269"/>
                  <a:pt x="5084429" y="14879650"/>
                  <a:pt x="5099713" y="14873909"/>
                </a:cubicBezTo>
                <a:cubicBezTo>
                  <a:pt x="5107354" y="14871039"/>
                  <a:pt x="5116023" y="14870220"/>
                  <a:pt x="5125718" y="14871451"/>
                </a:cubicBezTo>
                <a:close/>
                <a:moveTo>
                  <a:pt x="4256809" y="14290526"/>
                </a:moveTo>
                <a:cubicBezTo>
                  <a:pt x="4272926" y="14287921"/>
                  <a:pt x="4291447" y="14294169"/>
                  <a:pt x="4312371" y="14309272"/>
                </a:cubicBezTo>
                <a:lnTo>
                  <a:pt x="4579985" y="14502415"/>
                </a:lnTo>
                <a:cubicBezTo>
                  <a:pt x="4600910" y="14517516"/>
                  <a:pt x="4612674" y="14533126"/>
                  <a:pt x="4615279" y="14549242"/>
                </a:cubicBezTo>
                <a:cubicBezTo>
                  <a:pt x="4617884" y="14565360"/>
                  <a:pt x="4611636" y="14583881"/>
                  <a:pt x="4596534" y="14604805"/>
                </a:cubicBezTo>
                <a:lnTo>
                  <a:pt x="4011144" y="15415904"/>
                </a:lnTo>
                <a:lnTo>
                  <a:pt x="4253978" y="15591163"/>
                </a:lnTo>
                <a:cubicBezTo>
                  <a:pt x="4274903" y="15606266"/>
                  <a:pt x="4286667" y="15621875"/>
                  <a:pt x="4289272" y="15637992"/>
                </a:cubicBezTo>
                <a:cubicBezTo>
                  <a:pt x="4291877" y="15654109"/>
                  <a:pt x="4285629" y="15672629"/>
                  <a:pt x="4270527" y="15693554"/>
                </a:cubicBezTo>
                <a:lnTo>
                  <a:pt x="4126266" y="15893438"/>
                </a:lnTo>
                <a:cubicBezTo>
                  <a:pt x="4111165" y="15914362"/>
                  <a:pt x="4095555" y="15926128"/>
                  <a:pt x="4079438" y="15928732"/>
                </a:cubicBezTo>
                <a:cubicBezTo>
                  <a:pt x="4063321" y="15931338"/>
                  <a:pt x="4044801" y="15925090"/>
                  <a:pt x="4023876" y="15909986"/>
                </a:cubicBezTo>
                <a:lnTo>
                  <a:pt x="3151654" y="15280485"/>
                </a:lnTo>
                <a:cubicBezTo>
                  <a:pt x="3130730" y="15265382"/>
                  <a:pt x="3118965" y="15249774"/>
                  <a:pt x="3116360" y="15233656"/>
                </a:cubicBezTo>
                <a:cubicBezTo>
                  <a:pt x="3113755" y="15217540"/>
                  <a:pt x="3120004" y="15199019"/>
                  <a:pt x="3135105" y="15178094"/>
                </a:cubicBezTo>
                <a:lnTo>
                  <a:pt x="3279367" y="14978210"/>
                </a:lnTo>
                <a:cubicBezTo>
                  <a:pt x="3294469" y="14957286"/>
                  <a:pt x="3310078" y="14945520"/>
                  <a:pt x="3326195" y="14942916"/>
                </a:cubicBezTo>
                <a:cubicBezTo>
                  <a:pt x="3342312" y="14940311"/>
                  <a:pt x="3360832" y="14946560"/>
                  <a:pt x="3381757" y="14961661"/>
                </a:cubicBezTo>
                <a:lnTo>
                  <a:pt x="3624591" y="15136920"/>
                </a:lnTo>
                <a:lnTo>
                  <a:pt x="4209981" y="14325821"/>
                </a:lnTo>
                <a:cubicBezTo>
                  <a:pt x="4225083" y="14304895"/>
                  <a:pt x="4240692" y="14293131"/>
                  <a:pt x="4256809" y="14290526"/>
                </a:cubicBezTo>
                <a:close/>
                <a:moveTo>
                  <a:pt x="13504930" y="13847899"/>
                </a:moveTo>
                <a:cubicBezTo>
                  <a:pt x="13521167" y="13849599"/>
                  <a:pt x="13537410" y="13860471"/>
                  <a:pt x="13553658" y="13880519"/>
                </a:cubicBezTo>
                <a:lnTo>
                  <a:pt x="14384888" y="14906090"/>
                </a:lnTo>
                <a:cubicBezTo>
                  <a:pt x="14401137" y="14926138"/>
                  <a:pt x="14408411" y="14944280"/>
                  <a:pt x="14406711" y="14960517"/>
                </a:cubicBezTo>
                <a:cubicBezTo>
                  <a:pt x="14405012" y="14976754"/>
                  <a:pt x="14394138" y="14992998"/>
                  <a:pt x="14374092" y="15009245"/>
                </a:cubicBezTo>
                <a:lnTo>
                  <a:pt x="13639732" y="15604446"/>
                </a:lnTo>
                <a:cubicBezTo>
                  <a:pt x="13619684" y="15620695"/>
                  <a:pt x="13601542" y="15627969"/>
                  <a:pt x="13585305" y="15626270"/>
                </a:cubicBezTo>
                <a:cubicBezTo>
                  <a:pt x="13569068" y="15624571"/>
                  <a:pt x="13552824" y="15613697"/>
                  <a:pt x="13536577" y="15593650"/>
                </a:cubicBezTo>
                <a:lnTo>
                  <a:pt x="13386493" y="15408478"/>
                </a:lnTo>
                <a:cubicBezTo>
                  <a:pt x="13370245" y="15388430"/>
                  <a:pt x="13362970" y="15370288"/>
                  <a:pt x="13364670" y="15354051"/>
                </a:cubicBezTo>
                <a:cubicBezTo>
                  <a:pt x="13366369" y="15337813"/>
                  <a:pt x="13377242" y="15321570"/>
                  <a:pt x="13397290" y="15305321"/>
                </a:cubicBezTo>
                <a:lnTo>
                  <a:pt x="13834107" y="14951280"/>
                </a:lnTo>
                <a:lnTo>
                  <a:pt x="13735334" y="14829414"/>
                </a:lnTo>
                <a:lnTo>
                  <a:pt x="13426713" y="15079553"/>
                </a:lnTo>
                <a:cubicBezTo>
                  <a:pt x="13406666" y="15095801"/>
                  <a:pt x="13388524" y="15103076"/>
                  <a:pt x="13372287" y="15101376"/>
                </a:cubicBezTo>
                <a:cubicBezTo>
                  <a:pt x="13356049" y="15099676"/>
                  <a:pt x="13339806" y="15088803"/>
                  <a:pt x="13323558" y="15068756"/>
                </a:cubicBezTo>
                <a:lnTo>
                  <a:pt x="13186303" y="14899410"/>
                </a:lnTo>
                <a:cubicBezTo>
                  <a:pt x="13170055" y="14879363"/>
                  <a:pt x="13162780" y="14861221"/>
                  <a:pt x="13164479" y="14844983"/>
                </a:cubicBezTo>
                <a:cubicBezTo>
                  <a:pt x="13166178" y="14828746"/>
                  <a:pt x="13177052" y="14812503"/>
                  <a:pt x="13197100" y="14796255"/>
                </a:cubicBezTo>
                <a:lnTo>
                  <a:pt x="13505720" y="14546115"/>
                </a:lnTo>
                <a:lnTo>
                  <a:pt x="13395403" y="14410006"/>
                </a:lnTo>
                <a:lnTo>
                  <a:pt x="12958585" y="14764049"/>
                </a:lnTo>
                <a:cubicBezTo>
                  <a:pt x="12938539" y="14780297"/>
                  <a:pt x="12920396" y="14787571"/>
                  <a:pt x="12904158" y="14785872"/>
                </a:cubicBezTo>
                <a:cubicBezTo>
                  <a:pt x="12887921" y="14784172"/>
                  <a:pt x="12871678" y="14773299"/>
                  <a:pt x="12855430" y="14753252"/>
                </a:cubicBezTo>
                <a:lnTo>
                  <a:pt x="12705347" y="14568079"/>
                </a:lnTo>
                <a:cubicBezTo>
                  <a:pt x="12689098" y="14548032"/>
                  <a:pt x="12681824" y="14529890"/>
                  <a:pt x="12683524" y="14513652"/>
                </a:cubicBezTo>
                <a:cubicBezTo>
                  <a:pt x="12685223" y="14497415"/>
                  <a:pt x="12696096" y="14481172"/>
                  <a:pt x="12716144" y="14464924"/>
                </a:cubicBezTo>
                <a:lnTo>
                  <a:pt x="13450503" y="13869722"/>
                </a:lnTo>
                <a:cubicBezTo>
                  <a:pt x="13470550" y="13853474"/>
                  <a:pt x="13488692" y="13846200"/>
                  <a:pt x="13504930" y="13847899"/>
                </a:cubicBezTo>
                <a:close/>
                <a:moveTo>
                  <a:pt x="14511039" y="13272014"/>
                </a:moveTo>
                <a:lnTo>
                  <a:pt x="14356733" y="13458998"/>
                </a:lnTo>
                <a:cubicBezTo>
                  <a:pt x="14335987" y="13484138"/>
                  <a:pt x="14326928" y="13507918"/>
                  <a:pt x="14329557" y="13530339"/>
                </a:cubicBezTo>
                <a:cubicBezTo>
                  <a:pt x="14332186" y="13552759"/>
                  <a:pt x="14346595" y="13574775"/>
                  <a:pt x="14372782" y="13596385"/>
                </a:cubicBezTo>
                <a:lnTo>
                  <a:pt x="14754606" y="13911479"/>
                </a:lnTo>
                <a:cubicBezTo>
                  <a:pt x="14780794" y="13933090"/>
                  <a:pt x="14804882" y="13942843"/>
                  <a:pt x="14826870" y="13940737"/>
                </a:cubicBezTo>
                <a:cubicBezTo>
                  <a:pt x="14848858" y="13938633"/>
                  <a:pt x="14870225" y="13925009"/>
                  <a:pt x="14890972" y="13899869"/>
                </a:cubicBezTo>
                <a:lnTo>
                  <a:pt x="15045276" y="13712886"/>
                </a:lnTo>
                <a:close/>
                <a:moveTo>
                  <a:pt x="3121735" y="13223044"/>
                </a:moveTo>
                <a:cubicBezTo>
                  <a:pt x="3138058" y="13223364"/>
                  <a:pt x="3155163" y="13232825"/>
                  <a:pt x="3173048" y="13251426"/>
                </a:cubicBezTo>
                <a:lnTo>
                  <a:pt x="3774567" y="13877013"/>
                </a:lnTo>
                <a:cubicBezTo>
                  <a:pt x="3792452" y="13895614"/>
                  <a:pt x="3801235" y="13913076"/>
                  <a:pt x="3800915" y="13929400"/>
                </a:cubicBezTo>
                <a:cubicBezTo>
                  <a:pt x="3800595" y="13945722"/>
                  <a:pt x="3791134" y="13962827"/>
                  <a:pt x="3772533" y="13980713"/>
                </a:cubicBezTo>
                <a:lnTo>
                  <a:pt x="3597780" y="14148742"/>
                </a:lnTo>
                <a:cubicBezTo>
                  <a:pt x="3579179" y="14166628"/>
                  <a:pt x="3561716" y="14175410"/>
                  <a:pt x="3545393" y="14175090"/>
                </a:cubicBezTo>
                <a:cubicBezTo>
                  <a:pt x="3529070" y="14174770"/>
                  <a:pt x="3511966" y="14165310"/>
                  <a:pt x="3494080" y="14146708"/>
                </a:cubicBezTo>
                <a:lnTo>
                  <a:pt x="3354291" y="14001325"/>
                </a:lnTo>
                <a:lnTo>
                  <a:pt x="2860870" y="14475763"/>
                </a:lnTo>
                <a:lnTo>
                  <a:pt x="3000659" y="14621146"/>
                </a:lnTo>
                <a:cubicBezTo>
                  <a:pt x="3018545" y="14639747"/>
                  <a:pt x="3027328" y="14657209"/>
                  <a:pt x="3027007" y="14673532"/>
                </a:cubicBezTo>
                <a:cubicBezTo>
                  <a:pt x="3026687" y="14689854"/>
                  <a:pt x="3017226" y="14706959"/>
                  <a:pt x="2998625" y="14724844"/>
                </a:cubicBezTo>
                <a:lnTo>
                  <a:pt x="2820935" y="14895699"/>
                </a:lnTo>
                <a:cubicBezTo>
                  <a:pt x="2802333" y="14913584"/>
                  <a:pt x="2784871" y="14922367"/>
                  <a:pt x="2768548" y="14922046"/>
                </a:cubicBezTo>
                <a:cubicBezTo>
                  <a:pt x="2752225" y="14921726"/>
                  <a:pt x="2735121" y="14912265"/>
                  <a:pt x="2717236" y="14893664"/>
                </a:cubicBezTo>
                <a:lnTo>
                  <a:pt x="2115717" y="14268077"/>
                </a:lnTo>
                <a:cubicBezTo>
                  <a:pt x="2097832" y="14249475"/>
                  <a:pt x="2089049" y="14232014"/>
                  <a:pt x="2089369" y="14215690"/>
                </a:cubicBezTo>
                <a:cubicBezTo>
                  <a:pt x="2089689" y="14199368"/>
                  <a:pt x="2099150" y="14182263"/>
                  <a:pt x="2117751" y="14164377"/>
                </a:cubicBezTo>
                <a:lnTo>
                  <a:pt x="2295441" y="13993524"/>
                </a:lnTo>
                <a:cubicBezTo>
                  <a:pt x="2314043" y="13975639"/>
                  <a:pt x="2331505" y="13966855"/>
                  <a:pt x="2347828" y="13967175"/>
                </a:cubicBezTo>
                <a:cubicBezTo>
                  <a:pt x="2364151" y="13967496"/>
                  <a:pt x="2381255" y="13976957"/>
                  <a:pt x="2399140" y="13995558"/>
                </a:cubicBezTo>
                <a:lnTo>
                  <a:pt x="2536106" y="14138004"/>
                </a:lnTo>
                <a:lnTo>
                  <a:pt x="3029527" y="13663567"/>
                </a:lnTo>
                <a:lnTo>
                  <a:pt x="2892562" y="13521121"/>
                </a:lnTo>
                <a:cubicBezTo>
                  <a:pt x="2874676" y="13502520"/>
                  <a:pt x="2865893" y="13485057"/>
                  <a:pt x="2866214" y="13468735"/>
                </a:cubicBezTo>
                <a:cubicBezTo>
                  <a:pt x="2866534" y="13452411"/>
                  <a:pt x="2875994" y="13435307"/>
                  <a:pt x="2894596" y="13417422"/>
                </a:cubicBezTo>
                <a:lnTo>
                  <a:pt x="3069349" y="13249391"/>
                </a:lnTo>
                <a:cubicBezTo>
                  <a:pt x="3087950" y="13231506"/>
                  <a:pt x="3105412" y="13222723"/>
                  <a:pt x="3121735" y="13223044"/>
                </a:cubicBezTo>
                <a:close/>
                <a:moveTo>
                  <a:pt x="14510746" y="12694638"/>
                </a:moveTo>
                <a:cubicBezTo>
                  <a:pt x="14526997" y="12693081"/>
                  <a:pt x="14545075" y="12700515"/>
                  <a:pt x="14564978" y="12716940"/>
                </a:cubicBezTo>
                <a:lnTo>
                  <a:pt x="15583173" y="13557189"/>
                </a:lnTo>
                <a:cubicBezTo>
                  <a:pt x="15603076" y="13573613"/>
                  <a:pt x="15613806" y="13589952"/>
                  <a:pt x="15615361" y="13606203"/>
                </a:cubicBezTo>
                <a:cubicBezTo>
                  <a:pt x="15616917" y="13622454"/>
                  <a:pt x="15609484" y="13640532"/>
                  <a:pt x="15593058" y="13660436"/>
                </a:cubicBezTo>
                <a:lnTo>
                  <a:pt x="15156078" y="14189959"/>
                </a:lnTo>
                <a:cubicBezTo>
                  <a:pt x="15048020" y="14320900"/>
                  <a:pt x="14941655" y="14396447"/>
                  <a:pt x="14836979" y="14416599"/>
                </a:cubicBezTo>
                <a:cubicBezTo>
                  <a:pt x="14732304" y="14436752"/>
                  <a:pt x="14625494" y="14401877"/>
                  <a:pt x="14516552" y="14311974"/>
                </a:cubicBezTo>
                <a:lnTo>
                  <a:pt x="14026309" y="13907409"/>
                </a:lnTo>
                <a:cubicBezTo>
                  <a:pt x="13917367" y="13817506"/>
                  <a:pt x="13862858" y="13719255"/>
                  <a:pt x="13862780" y="13612659"/>
                </a:cubicBezTo>
                <a:cubicBezTo>
                  <a:pt x="13862703" y="13506060"/>
                  <a:pt x="13916693" y="13387291"/>
                  <a:pt x="14024750" y="13256350"/>
                </a:cubicBezTo>
                <a:lnTo>
                  <a:pt x="14461731" y="12726825"/>
                </a:lnTo>
                <a:cubicBezTo>
                  <a:pt x="14478156" y="12706923"/>
                  <a:pt x="14494494" y="12696194"/>
                  <a:pt x="14510746" y="12694638"/>
                </a:cubicBezTo>
                <a:close/>
                <a:moveTo>
                  <a:pt x="2176563" y="12580092"/>
                </a:moveTo>
                <a:cubicBezTo>
                  <a:pt x="2164246" y="12581993"/>
                  <a:pt x="2152386" y="12586632"/>
                  <a:pt x="2140982" y="12594008"/>
                </a:cubicBezTo>
                <a:lnTo>
                  <a:pt x="1680835" y="12891642"/>
                </a:lnTo>
                <a:cubicBezTo>
                  <a:pt x="1659167" y="12905657"/>
                  <a:pt x="1646168" y="12926197"/>
                  <a:pt x="1641837" y="12953260"/>
                </a:cubicBezTo>
                <a:cubicBezTo>
                  <a:pt x="1637507" y="12980325"/>
                  <a:pt x="1655257" y="13024647"/>
                  <a:pt x="1695089" y="13086228"/>
                </a:cubicBezTo>
                <a:cubicBezTo>
                  <a:pt x="1734922" y="13147809"/>
                  <a:pt x="1768067" y="13182173"/>
                  <a:pt x="1794527" y="13189322"/>
                </a:cubicBezTo>
                <a:cubicBezTo>
                  <a:pt x="1820987" y="13196469"/>
                  <a:pt x="1845050" y="13193035"/>
                  <a:pt x="1866718" y="13179021"/>
                </a:cubicBezTo>
                <a:lnTo>
                  <a:pt x="2326865" y="12881386"/>
                </a:lnTo>
                <a:cubicBezTo>
                  <a:pt x="2349673" y="12866633"/>
                  <a:pt x="2363242" y="12845725"/>
                  <a:pt x="2367573" y="12818662"/>
                </a:cubicBezTo>
                <a:cubicBezTo>
                  <a:pt x="2371904" y="12791598"/>
                  <a:pt x="2354153" y="12747275"/>
                  <a:pt x="2314321" y="12685694"/>
                </a:cubicBezTo>
                <a:cubicBezTo>
                  <a:pt x="2274489" y="12624113"/>
                  <a:pt x="2241343" y="12589749"/>
                  <a:pt x="2214883" y="12582600"/>
                </a:cubicBezTo>
                <a:cubicBezTo>
                  <a:pt x="2201653" y="12579026"/>
                  <a:pt x="2188880" y="12578190"/>
                  <a:pt x="2176563" y="12580092"/>
                </a:cubicBezTo>
                <a:close/>
                <a:moveTo>
                  <a:pt x="2190466" y="12091913"/>
                </a:moveTo>
                <a:cubicBezTo>
                  <a:pt x="2217563" y="12093796"/>
                  <a:pt x="2245029" y="12099686"/>
                  <a:pt x="2272864" y="12109584"/>
                </a:cubicBezTo>
                <a:cubicBezTo>
                  <a:pt x="2328532" y="12129380"/>
                  <a:pt x="2387233" y="12168243"/>
                  <a:pt x="2448965" y="12226172"/>
                </a:cubicBezTo>
                <a:cubicBezTo>
                  <a:pt x="2510698" y="12284101"/>
                  <a:pt x="2575864" y="12366094"/>
                  <a:pt x="2644464" y="12472150"/>
                </a:cubicBezTo>
                <a:cubicBezTo>
                  <a:pt x="2713064" y="12578207"/>
                  <a:pt x="2761308" y="12671549"/>
                  <a:pt x="2789198" y="12752176"/>
                </a:cubicBezTo>
                <a:cubicBezTo>
                  <a:pt x="2817088" y="12832805"/>
                  <a:pt x="2828646" y="12902565"/>
                  <a:pt x="2823874" y="12961455"/>
                </a:cubicBezTo>
                <a:cubicBezTo>
                  <a:pt x="2819102" y="13020346"/>
                  <a:pt x="2800313" y="13071319"/>
                  <a:pt x="2767506" y="13114376"/>
                </a:cubicBezTo>
                <a:cubicBezTo>
                  <a:pt x="2734700" y="13157432"/>
                  <a:pt x="2692067" y="13195926"/>
                  <a:pt x="2639610" y="13229857"/>
                </a:cubicBezTo>
                <a:lnTo>
                  <a:pt x="2056300" y="13607155"/>
                </a:lnTo>
                <a:cubicBezTo>
                  <a:pt x="2003842" y="13641087"/>
                  <a:pt x="1951252" y="13664184"/>
                  <a:pt x="1898529" y="13676451"/>
                </a:cubicBezTo>
                <a:cubicBezTo>
                  <a:pt x="1845807" y="13688717"/>
                  <a:pt x="1791326" y="13685135"/>
                  <a:pt x="1735087" y="13665709"/>
                </a:cubicBezTo>
                <a:cubicBezTo>
                  <a:pt x="1678848" y="13646281"/>
                  <a:pt x="1619678" y="13607318"/>
                  <a:pt x="1557577" y="13548818"/>
                </a:cubicBezTo>
                <a:cubicBezTo>
                  <a:pt x="1495475" y="13490319"/>
                  <a:pt x="1430125" y="13408042"/>
                  <a:pt x="1361525" y="13301986"/>
                </a:cubicBezTo>
                <a:cubicBezTo>
                  <a:pt x="1292926" y="13195929"/>
                  <a:pt x="1244865" y="13102872"/>
                  <a:pt x="1217345" y="13022813"/>
                </a:cubicBezTo>
                <a:cubicBezTo>
                  <a:pt x="1189824" y="12942755"/>
                  <a:pt x="1178734" y="12873097"/>
                  <a:pt x="1184077" y="12813838"/>
                </a:cubicBezTo>
                <a:cubicBezTo>
                  <a:pt x="1189419" y="12754578"/>
                  <a:pt x="1208493" y="12703420"/>
                  <a:pt x="1241300" y="12660363"/>
                </a:cubicBezTo>
                <a:cubicBezTo>
                  <a:pt x="1274107" y="12617308"/>
                  <a:pt x="1316739" y="12578813"/>
                  <a:pt x="1369197" y="12544882"/>
                </a:cubicBezTo>
                <a:lnTo>
                  <a:pt x="1952506" y="12167584"/>
                </a:lnTo>
                <a:cubicBezTo>
                  <a:pt x="2004964" y="12133652"/>
                  <a:pt x="2057554" y="12110555"/>
                  <a:pt x="2110277" y="12098288"/>
                </a:cubicBezTo>
                <a:cubicBezTo>
                  <a:pt x="2136638" y="12092156"/>
                  <a:pt x="2163368" y="12090030"/>
                  <a:pt x="2190466" y="12091913"/>
                </a:cubicBezTo>
                <a:close/>
                <a:moveTo>
                  <a:pt x="15161439" y="11578840"/>
                </a:moveTo>
                <a:cubicBezTo>
                  <a:pt x="15171024" y="11580750"/>
                  <a:pt x="15181488" y="11584779"/>
                  <a:pt x="15192832" y="11590925"/>
                </a:cubicBezTo>
                <a:lnTo>
                  <a:pt x="15405989" y="11706412"/>
                </a:lnTo>
                <a:cubicBezTo>
                  <a:pt x="15428677" y="11718704"/>
                  <a:pt x="15442347" y="11732676"/>
                  <a:pt x="15446998" y="11748326"/>
                </a:cubicBezTo>
                <a:cubicBezTo>
                  <a:pt x="15451649" y="11763975"/>
                  <a:pt x="15447828" y="11783145"/>
                  <a:pt x="15435535" y="11805833"/>
                </a:cubicBezTo>
                <a:lnTo>
                  <a:pt x="15339457" y="11983165"/>
                </a:lnTo>
                <a:lnTo>
                  <a:pt x="15941310" y="12309246"/>
                </a:lnTo>
                <a:lnTo>
                  <a:pt x="16037388" y="12131915"/>
                </a:lnTo>
                <a:cubicBezTo>
                  <a:pt x="16049680" y="12109226"/>
                  <a:pt x="16063651" y="12095557"/>
                  <a:pt x="16079300" y="12090906"/>
                </a:cubicBezTo>
                <a:cubicBezTo>
                  <a:pt x="16094951" y="12086255"/>
                  <a:pt x="16114120" y="12090076"/>
                  <a:pt x="16136809" y="12102368"/>
                </a:cubicBezTo>
                <a:lnTo>
                  <a:pt x="16353548" y="12219797"/>
                </a:lnTo>
                <a:cubicBezTo>
                  <a:pt x="16376236" y="12232089"/>
                  <a:pt x="16389906" y="12246061"/>
                  <a:pt x="16394557" y="12261711"/>
                </a:cubicBezTo>
                <a:cubicBezTo>
                  <a:pt x="16399208" y="12277360"/>
                  <a:pt x="16395387" y="12296530"/>
                  <a:pt x="16383093" y="12319218"/>
                </a:cubicBezTo>
                <a:lnTo>
                  <a:pt x="15969669" y="13082280"/>
                </a:lnTo>
                <a:cubicBezTo>
                  <a:pt x="15957375" y="13104970"/>
                  <a:pt x="15943405" y="13118639"/>
                  <a:pt x="15927755" y="13123290"/>
                </a:cubicBezTo>
                <a:cubicBezTo>
                  <a:pt x="15912105" y="13127940"/>
                  <a:pt x="15892936" y="13124120"/>
                  <a:pt x="15870247" y="13111827"/>
                </a:cubicBezTo>
                <a:lnTo>
                  <a:pt x="15653509" y="12994399"/>
                </a:lnTo>
                <a:cubicBezTo>
                  <a:pt x="15630820" y="12982106"/>
                  <a:pt x="15617150" y="12968135"/>
                  <a:pt x="15612499" y="12952485"/>
                </a:cubicBezTo>
                <a:cubicBezTo>
                  <a:pt x="15607848" y="12936836"/>
                  <a:pt x="15611670" y="12917666"/>
                  <a:pt x="15623962" y="12894978"/>
                </a:cubicBezTo>
                <a:lnTo>
                  <a:pt x="15718099" y="12721228"/>
                </a:lnTo>
                <a:lnTo>
                  <a:pt x="15116246" y="12395147"/>
                </a:lnTo>
                <a:lnTo>
                  <a:pt x="15022110" y="12568895"/>
                </a:lnTo>
                <a:cubicBezTo>
                  <a:pt x="15009817" y="12591585"/>
                  <a:pt x="14995846" y="12605254"/>
                  <a:pt x="14980197" y="12609905"/>
                </a:cubicBezTo>
                <a:cubicBezTo>
                  <a:pt x="14964546" y="12614555"/>
                  <a:pt x="14945378" y="12610735"/>
                  <a:pt x="14922688" y="12598443"/>
                </a:cubicBezTo>
                <a:lnTo>
                  <a:pt x="14709533" y="12482955"/>
                </a:lnTo>
                <a:cubicBezTo>
                  <a:pt x="14686844" y="12470662"/>
                  <a:pt x="14673175" y="12456691"/>
                  <a:pt x="14668524" y="12441042"/>
                </a:cubicBezTo>
                <a:cubicBezTo>
                  <a:pt x="14663873" y="12425391"/>
                  <a:pt x="14667694" y="12406222"/>
                  <a:pt x="14679986" y="12383534"/>
                </a:cubicBezTo>
                <a:lnTo>
                  <a:pt x="15093412" y="11620471"/>
                </a:lnTo>
                <a:cubicBezTo>
                  <a:pt x="15105704" y="11597783"/>
                  <a:pt x="15119675" y="11584113"/>
                  <a:pt x="15135325" y="11579462"/>
                </a:cubicBezTo>
                <a:cubicBezTo>
                  <a:pt x="15143150" y="11577137"/>
                  <a:pt x="15151855" y="11576929"/>
                  <a:pt x="15161439" y="11578840"/>
                </a:cubicBezTo>
                <a:close/>
                <a:moveTo>
                  <a:pt x="1675835" y="10564267"/>
                </a:moveTo>
                <a:cubicBezTo>
                  <a:pt x="1685590" y="10563683"/>
                  <a:pt x="1694186" y="10565076"/>
                  <a:pt x="1701620" y="10568448"/>
                </a:cubicBezTo>
                <a:cubicBezTo>
                  <a:pt x="1716488" y="10575192"/>
                  <a:pt x="1728463" y="10590640"/>
                  <a:pt x="1737544" y="10614795"/>
                </a:cubicBezTo>
                <a:lnTo>
                  <a:pt x="1845080" y="10900834"/>
                </a:lnTo>
                <a:cubicBezTo>
                  <a:pt x="1854160" y="10924988"/>
                  <a:pt x="1855329" y="10944500"/>
                  <a:pt x="1848585" y="10959368"/>
                </a:cubicBezTo>
                <a:cubicBezTo>
                  <a:pt x="1841842" y="10974236"/>
                  <a:pt x="1826393" y="10986211"/>
                  <a:pt x="1802239" y="10995292"/>
                </a:cubicBezTo>
                <a:lnTo>
                  <a:pt x="1567687" y="11083471"/>
                </a:lnTo>
                <a:lnTo>
                  <a:pt x="1295544" y="11557955"/>
                </a:lnTo>
                <a:lnTo>
                  <a:pt x="1924829" y="11321376"/>
                </a:lnTo>
                <a:cubicBezTo>
                  <a:pt x="1948984" y="11312295"/>
                  <a:pt x="1968495" y="11311127"/>
                  <a:pt x="1983364" y="11317871"/>
                </a:cubicBezTo>
                <a:cubicBezTo>
                  <a:pt x="1998232" y="11324613"/>
                  <a:pt x="2010207" y="11340062"/>
                  <a:pt x="2019288" y="11364217"/>
                </a:cubicBezTo>
                <a:lnTo>
                  <a:pt x="2126823" y="11650256"/>
                </a:lnTo>
                <a:cubicBezTo>
                  <a:pt x="2135904" y="11674411"/>
                  <a:pt x="2137073" y="11693922"/>
                  <a:pt x="2130329" y="11708790"/>
                </a:cubicBezTo>
                <a:cubicBezTo>
                  <a:pt x="2123586" y="11723659"/>
                  <a:pt x="2108137" y="11735634"/>
                  <a:pt x="2083983" y="11744714"/>
                </a:cubicBezTo>
                <a:lnTo>
                  <a:pt x="848294" y="12209269"/>
                </a:lnTo>
                <a:cubicBezTo>
                  <a:pt x="824139" y="12218349"/>
                  <a:pt x="804628" y="12219518"/>
                  <a:pt x="789759" y="12212775"/>
                </a:cubicBezTo>
                <a:cubicBezTo>
                  <a:pt x="774891" y="12206032"/>
                  <a:pt x="762917" y="12190583"/>
                  <a:pt x="753836" y="12166428"/>
                </a:cubicBezTo>
                <a:lnTo>
                  <a:pt x="679277" y="11968108"/>
                </a:lnTo>
                <a:cubicBezTo>
                  <a:pt x="670196" y="11943953"/>
                  <a:pt x="666244" y="11921862"/>
                  <a:pt x="667420" y="11901832"/>
                </a:cubicBezTo>
                <a:cubicBezTo>
                  <a:pt x="668595" y="11881801"/>
                  <a:pt x="675611" y="11859939"/>
                  <a:pt x="688467" y="11836243"/>
                </a:cubicBezTo>
                <a:lnTo>
                  <a:pt x="972725" y="11307146"/>
                </a:lnTo>
                <a:lnTo>
                  <a:pt x="566550" y="11459847"/>
                </a:lnTo>
                <a:cubicBezTo>
                  <a:pt x="542396" y="11468928"/>
                  <a:pt x="522884" y="11470096"/>
                  <a:pt x="508016" y="11463352"/>
                </a:cubicBezTo>
                <a:cubicBezTo>
                  <a:pt x="493147" y="11456609"/>
                  <a:pt x="481173" y="11441160"/>
                  <a:pt x="472092" y="11417005"/>
                </a:cubicBezTo>
                <a:lnTo>
                  <a:pt x="364556" y="11130967"/>
                </a:lnTo>
                <a:cubicBezTo>
                  <a:pt x="355475" y="11106812"/>
                  <a:pt x="354307" y="11087301"/>
                  <a:pt x="361050" y="11072433"/>
                </a:cubicBezTo>
                <a:cubicBezTo>
                  <a:pt x="367793" y="11057564"/>
                  <a:pt x="383243" y="11045590"/>
                  <a:pt x="407397" y="11036509"/>
                </a:cubicBezTo>
                <a:lnTo>
                  <a:pt x="1643085" y="10571954"/>
                </a:lnTo>
                <a:cubicBezTo>
                  <a:pt x="1655163" y="10567413"/>
                  <a:pt x="1666079" y="10564851"/>
                  <a:pt x="1675835" y="10564267"/>
                </a:cubicBezTo>
                <a:close/>
                <a:moveTo>
                  <a:pt x="15616793" y="10254066"/>
                </a:moveTo>
                <a:cubicBezTo>
                  <a:pt x="15626566" y="10254156"/>
                  <a:pt x="15637598" y="10256162"/>
                  <a:pt x="15649889" y="10260084"/>
                </a:cubicBezTo>
                <a:lnTo>
                  <a:pt x="16907529" y="10661432"/>
                </a:lnTo>
                <a:cubicBezTo>
                  <a:pt x="16932113" y="10669278"/>
                  <a:pt x="16948149" y="10680454"/>
                  <a:pt x="16955636" y="10694962"/>
                </a:cubicBezTo>
                <a:cubicBezTo>
                  <a:pt x="16963126" y="10709469"/>
                  <a:pt x="16962946" y="10729015"/>
                  <a:pt x="16955102" y="10753598"/>
                </a:cubicBezTo>
                <a:lnTo>
                  <a:pt x="16859099" y="11054423"/>
                </a:lnTo>
                <a:cubicBezTo>
                  <a:pt x="16851254" y="11079006"/>
                  <a:pt x="16840078" y="11095042"/>
                  <a:pt x="16825570" y="11102530"/>
                </a:cubicBezTo>
                <a:cubicBezTo>
                  <a:pt x="16811063" y="11110018"/>
                  <a:pt x="16791517" y="11109840"/>
                  <a:pt x="16766934" y="11101994"/>
                </a:cubicBezTo>
                <a:lnTo>
                  <a:pt x="15806237" y="10795409"/>
                </a:lnTo>
                <a:lnTo>
                  <a:pt x="15721384" y="11061299"/>
                </a:lnTo>
                <a:lnTo>
                  <a:pt x="16035794" y="11161636"/>
                </a:lnTo>
                <a:cubicBezTo>
                  <a:pt x="16060377" y="11169481"/>
                  <a:pt x="16076413" y="11180658"/>
                  <a:pt x="16083901" y="11195165"/>
                </a:cubicBezTo>
                <a:cubicBezTo>
                  <a:pt x="16091389" y="11209673"/>
                  <a:pt x="16091211" y="11229219"/>
                  <a:pt x="16083365" y="11253801"/>
                </a:cubicBezTo>
                <a:lnTo>
                  <a:pt x="15993558" y="11535218"/>
                </a:lnTo>
                <a:cubicBezTo>
                  <a:pt x="15985712" y="11559801"/>
                  <a:pt x="15974536" y="11575837"/>
                  <a:pt x="15960029" y="11583325"/>
                </a:cubicBezTo>
                <a:cubicBezTo>
                  <a:pt x="15945520" y="11590813"/>
                  <a:pt x="15925975" y="11590635"/>
                  <a:pt x="15901391" y="11582789"/>
                </a:cubicBezTo>
                <a:lnTo>
                  <a:pt x="15290039" y="11387690"/>
                </a:lnTo>
                <a:cubicBezTo>
                  <a:pt x="15265456" y="11379845"/>
                  <a:pt x="15249420" y="11368669"/>
                  <a:pt x="15241932" y="11354160"/>
                </a:cubicBezTo>
                <a:cubicBezTo>
                  <a:pt x="15234444" y="11339653"/>
                  <a:pt x="15234622" y="11320108"/>
                  <a:pt x="15242468" y="11295524"/>
                </a:cubicBezTo>
                <a:lnTo>
                  <a:pt x="15557724" y="10307656"/>
                </a:lnTo>
                <a:cubicBezTo>
                  <a:pt x="15565569" y="10283072"/>
                  <a:pt x="15576745" y="10267037"/>
                  <a:pt x="15591253" y="10259548"/>
                </a:cubicBezTo>
                <a:cubicBezTo>
                  <a:pt x="15598507" y="10255804"/>
                  <a:pt x="15607020" y="10253977"/>
                  <a:pt x="15616793" y="10254066"/>
                </a:cubicBezTo>
                <a:close/>
                <a:moveTo>
                  <a:pt x="1201284" y="9230040"/>
                </a:moveTo>
                <a:cubicBezTo>
                  <a:pt x="1279077" y="9232032"/>
                  <a:pt x="1345282" y="9257322"/>
                  <a:pt x="1399900" y="9305911"/>
                </a:cubicBezTo>
                <a:cubicBezTo>
                  <a:pt x="1472725" y="9370696"/>
                  <a:pt x="1519332" y="9467479"/>
                  <a:pt x="1539723" y="9596257"/>
                </a:cubicBezTo>
                <a:lnTo>
                  <a:pt x="1640405" y="10232102"/>
                </a:lnTo>
                <a:cubicBezTo>
                  <a:pt x="1644440" y="10257589"/>
                  <a:pt x="1641660" y="10276937"/>
                  <a:pt x="1632063" y="10290144"/>
                </a:cubicBezTo>
                <a:cubicBezTo>
                  <a:pt x="1622466" y="10303352"/>
                  <a:pt x="1604924" y="10311974"/>
                  <a:pt x="1579437" y="10316010"/>
                </a:cubicBezTo>
                <a:lnTo>
                  <a:pt x="1344013" y="10353288"/>
                </a:lnTo>
                <a:cubicBezTo>
                  <a:pt x="1318526" y="10357323"/>
                  <a:pt x="1299179" y="10354543"/>
                  <a:pt x="1285971" y="10344946"/>
                </a:cubicBezTo>
                <a:cubicBezTo>
                  <a:pt x="1272763" y="10335349"/>
                  <a:pt x="1264141" y="10317807"/>
                  <a:pt x="1260105" y="10292319"/>
                </a:cubicBezTo>
                <a:lnTo>
                  <a:pt x="1174399" y="9751047"/>
                </a:lnTo>
                <a:cubicBezTo>
                  <a:pt x="1171638" y="9733608"/>
                  <a:pt x="1163865" y="9721432"/>
                  <a:pt x="1151083" y="9714518"/>
                </a:cubicBezTo>
                <a:cubicBezTo>
                  <a:pt x="1138299" y="9707604"/>
                  <a:pt x="1123859" y="9705422"/>
                  <a:pt x="1107762" y="9707970"/>
                </a:cubicBezTo>
                <a:cubicBezTo>
                  <a:pt x="1084958" y="9711582"/>
                  <a:pt x="1068880" y="9718596"/>
                  <a:pt x="1059529" y="9729015"/>
                </a:cubicBezTo>
                <a:cubicBezTo>
                  <a:pt x="1050178" y="9739434"/>
                  <a:pt x="1046212" y="9753468"/>
                  <a:pt x="1047632" y="9771119"/>
                </a:cubicBezTo>
                <a:lnTo>
                  <a:pt x="1053169" y="10079635"/>
                </a:lnTo>
                <a:cubicBezTo>
                  <a:pt x="1054623" y="10175660"/>
                  <a:pt x="1035718" y="10256002"/>
                  <a:pt x="996453" y="10320660"/>
                </a:cubicBezTo>
                <a:cubicBezTo>
                  <a:pt x="957188" y="10385318"/>
                  <a:pt x="881215" y="10426568"/>
                  <a:pt x="768534" y="10444411"/>
                </a:cubicBezTo>
                <a:lnTo>
                  <a:pt x="557257" y="10477864"/>
                </a:lnTo>
                <a:cubicBezTo>
                  <a:pt x="443234" y="10495919"/>
                  <a:pt x="349863" y="10472889"/>
                  <a:pt x="277145" y="10408774"/>
                </a:cubicBezTo>
                <a:cubicBezTo>
                  <a:pt x="204427" y="10344660"/>
                  <a:pt x="157767" y="10247542"/>
                  <a:pt x="137163" y="10117422"/>
                </a:cubicBezTo>
                <a:lnTo>
                  <a:pt x="47952" y="9554016"/>
                </a:lnTo>
                <a:cubicBezTo>
                  <a:pt x="43916" y="9528528"/>
                  <a:pt x="46696" y="9509180"/>
                  <a:pt x="56293" y="9495972"/>
                </a:cubicBezTo>
                <a:cubicBezTo>
                  <a:pt x="65890" y="9482765"/>
                  <a:pt x="83432" y="9474143"/>
                  <a:pt x="108919" y="9470108"/>
                </a:cubicBezTo>
                <a:lnTo>
                  <a:pt x="348367" y="9432193"/>
                </a:lnTo>
                <a:cubicBezTo>
                  <a:pt x="373855" y="9428157"/>
                  <a:pt x="393202" y="9430938"/>
                  <a:pt x="406410" y="9440534"/>
                </a:cubicBezTo>
                <a:cubicBezTo>
                  <a:pt x="419618" y="9450131"/>
                  <a:pt x="428239" y="9467673"/>
                  <a:pt x="432275" y="9493160"/>
                </a:cubicBezTo>
                <a:lnTo>
                  <a:pt x="506512" y="9961995"/>
                </a:lnTo>
                <a:cubicBezTo>
                  <a:pt x="509273" y="9979434"/>
                  <a:pt x="517098" y="9991946"/>
                  <a:pt x="529987" y="9999530"/>
                </a:cubicBezTo>
                <a:cubicBezTo>
                  <a:pt x="542876" y="10007115"/>
                  <a:pt x="558040" y="10009527"/>
                  <a:pt x="575479" y="10006765"/>
                </a:cubicBezTo>
                <a:cubicBezTo>
                  <a:pt x="592918" y="10004004"/>
                  <a:pt x="606930" y="9996973"/>
                  <a:pt x="617517" y="9985671"/>
                </a:cubicBezTo>
                <a:cubicBezTo>
                  <a:pt x="628103" y="9974369"/>
                  <a:pt x="632686" y="9959893"/>
                  <a:pt x="631266" y="9942241"/>
                </a:cubicBezTo>
                <a:lnTo>
                  <a:pt x="624036" y="9636056"/>
                </a:lnTo>
                <a:cubicBezTo>
                  <a:pt x="622582" y="9540032"/>
                  <a:pt x="641434" y="9459354"/>
                  <a:pt x="680593" y="9394026"/>
                </a:cubicBezTo>
                <a:cubicBezTo>
                  <a:pt x="719751" y="9328696"/>
                  <a:pt x="795671" y="9287112"/>
                  <a:pt x="908352" y="9269269"/>
                </a:cubicBezTo>
                <a:lnTo>
                  <a:pt x="1119630" y="9235814"/>
                </a:lnTo>
                <a:cubicBezTo>
                  <a:pt x="1148135" y="9231300"/>
                  <a:pt x="1175353" y="9229376"/>
                  <a:pt x="1201284" y="9230040"/>
                </a:cubicBezTo>
                <a:close/>
                <a:moveTo>
                  <a:pt x="15832825" y="8888392"/>
                </a:moveTo>
                <a:lnTo>
                  <a:pt x="16069601" y="8915789"/>
                </a:lnTo>
                <a:cubicBezTo>
                  <a:pt x="16095235" y="8918754"/>
                  <a:pt x="16113123" y="8926635"/>
                  <a:pt x="16123264" y="8939430"/>
                </a:cubicBezTo>
                <a:cubicBezTo>
                  <a:pt x="16133405" y="8952224"/>
                  <a:pt x="16136992" y="8971439"/>
                  <a:pt x="16134026" y="8997073"/>
                </a:cubicBezTo>
                <a:lnTo>
                  <a:pt x="16071037" y="9541457"/>
                </a:lnTo>
                <a:cubicBezTo>
                  <a:pt x="16069008" y="9558996"/>
                  <a:pt x="16073219" y="9572813"/>
                  <a:pt x="16083673" y="9582910"/>
                </a:cubicBezTo>
                <a:cubicBezTo>
                  <a:pt x="16094126" y="9593006"/>
                  <a:pt x="16107448" y="9598992"/>
                  <a:pt x="16123637" y="9600864"/>
                </a:cubicBezTo>
                <a:cubicBezTo>
                  <a:pt x="16146573" y="9603518"/>
                  <a:pt x="16163945" y="9601085"/>
                  <a:pt x="16175753" y="9593564"/>
                </a:cubicBezTo>
                <a:cubicBezTo>
                  <a:pt x="16187561" y="9586043"/>
                  <a:pt x="16195154" y="9573592"/>
                  <a:pt x="16198533" y="9556209"/>
                </a:cubicBezTo>
                <a:lnTo>
                  <a:pt x="16276155" y="9257566"/>
                </a:lnTo>
                <a:cubicBezTo>
                  <a:pt x="16300574" y="9164686"/>
                  <a:pt x="16340386" y="9092386"/>
                  <a:pt x="16395589" y="9040668"/>
                </a:cubicBezTo>
                <a:cubicBezTo>
                  <a:pt x="16450794" y="8988948"/>
                  <a:pt x="16535060" y="8969646"/>
                  <a:pt x="16648389" y="8982758"/>
                </a:cubicBezTo>
                <a:lnTo>
                  <a:pt x="16860881" y="9007345"/>
                </a:lnTo>
                <a:cubicBezTo>
                  <a:pt x="16975560" y="9020614"/>
                  <a:pt x="17059299" y="9067902"/>
                  <a:pt x="17112099" y="9149208"/>
                </a:cubicBezTo>
                <a:cubicBezTo>
                  <a:pt x="17164900" y="9230514"/>
                  <a:pt x="17183730" y="9336602"/>
                  <a:pt x="17168587" y="9467470"/>
                </a:cubicBezTo>
                <a:lnTo>
                  <a:pt x="17103023" y="10034115"/>
                </a:lnTo>
                <a:cubicBezTo>
                  <a:pt x="17100057" y="10059749"/>
                  <a:pt x="17092176" y="10077636"/>
                  <a:pt x="17079381" y="10087777"/>
                </a:cubicBezTo>
                <a:cubicBezTo>
                  <a:pt x="17066587" y="10097918"/>
                  <a:pt x="17047373" y="10101505"/>
                  <a:pt x="17021738" y="10098539"/>
                </a:cubicBezTo>
                <a:lnTo>
                  <a:pt x="16780915" y="10070674"/>
                </a:lnTo>
                <a:cubicBezTo>
                  <a:pt x="16755280" y="10067708"/>
                  <a:pt x="16737393" y="10059828"/>
                  <a:pt x="16727252" y="10047033"/>
                </a:cubicBezTo>
                <a:cubicBezTo>
                  <a:pt x="16717111" y="10034239"/>
                  <a:pt x="16713523" y="10015024"/>
                  <a:pt x="16716489" y="9989390"/>
                </a:cubicBezTo>
                <a:lnTo>
                  <a:pt x="16771049" y="9517860"/>
                </a:lnTo>
                <a:cubicBezTo>
                  <a:pt x="16773078" y="9500322"/>
                  <a:pt x="16768905" y="9486166"/>
                  <a:pt x="16758530" y="9475396"/>
                </a:cubicBezTo>
                <a:cubicBezTo>
                  <a:pt x="16748155" y="9464624"/>
                  <a:pt x="16734198" y="9458224"/>
                  <a:pt x="16716659" y="9456195"/>
                </a:cubicBezTo>
                <a:cubicBezTo>
                  <a:pt x="16699120" y="9454165"/>
                  <a:pt x="16683733" y="9457170"/>
                  <a:pt x="16670498" y="9465210"/>
                </a:cubicBezTo>
                <a:cubicBezTo>
                  <a:pt x="16657263" y="9473249"/>
                  <a:pt x="16648956" y="9485960"/>
                  <a:pt x="16645577" y="9503342"/>
                </a:cubicBezTo>
                <a:lnTo>
                  <a:pt x="16570213" y="9800196"/>
                </a:lnTo>
                <a:cubicBezTo>
                  <a:pt x="16545794" y="9893076"/>
                  <a:pt x="16505943" y="9965713"/>
                  <a:pt x="16450661" y="10018106"/>
                </a:cubicBezTo>
                <a:cubicBezTo>
                  <a:pt x="16395379" y="10070500"/>
                  <a:pt x="16311073" y="10090140"/>
                  <a:pt x="16197744" y="10077028"/>
                </a:cubicBezTo>
                <a:lnTo>
                  <a:pt x="15985253" y="10052441"/>
                </a:lnTo>
                <a:cubicBezTo>
                  <a:pt x="15870575" y="10039172"/>
                  <a:pt x="15786874" y="9991547"/>
                  <a:pt x="15734152" y="9909566"/>
                </a:cubicBezTo>
                <a:cubicBezTo>
                  <a:pt x="15681428" y="9827585"/>
                  <a:pt x="15662561" y="9721835"/>
                  <a:pt x="15677547" y="9592316"/>
                </a:cubicBezTo>
                <a:lnTo>
                  <a:pt x="15751540" y="8952817"/>
                </a:lnTo>
                <a:cubicBezTo>
                  <a:pt x="15754506" y="8927183"/>
                  <a:pt x="15762387" y="8909295"/>
                  <a:pt x="15775182" y="8899154"/>
                </a:cubicBezTo>
                <a:cubicBezTo>
                  <a:pt x="15787976" y="8889014"/>
                  <a:pt x="15807190" y="8885426"/>
                  <a:pt x="15832825" y="8888392"/>
                </a:cubicBezTo>
                <a:close/>
                <a:moveTo>
                  <a:pt x="543605" y="7634558"/>
                </a:moveTo>
                <a:cubicBezTo>
                  <a:pt x="517921" y="7632058"/>
                  <a:pt x="494349" y="7635904"/>
                  <a:pt x="472888" y="7646096"/>
                </a:cubicBezTo>
                <a:cubicBezTo>
                  <a:pt x="451427" y="7656288"/>
                  <a:pt x="438789" y="7680984"/>
                  <a:pt x="434972" y="7720185"/>
                </a:cubicBezTo>
                <a:lnTo>
                  <a:pt x="417207" y="7902674"/>
                </a:lnTo>
                <a:lnTo>
                  <a:pt x="723382" y="7932480"/>
                </a:lnTo>
                <a:lnTo>
                  <a:pt x="741147" y="7749992"/>
                </a:lnTo>
                <a:cubicBezTo>
                  <a:pt x="744964" y="7710790"/>
                  <a:pt x="737326" y="7684120"/>
                  <a:pt x="718233" y="7669980"/>
                </a:cubicBezTo>
                <a:cubicBezTo>
                  <a:pt x="699142" y="7655840"/>
                  <a:pt x="676754" y="7647520"/>
                  <a:pt x="651070" y="7645020"/>
                </a:cubicBezTo>
                <a:close/>
                <a:moveTo>
                  <a:pt x="16634326" y="7227624"/>
                </a:moveTo>
                <a:lnTo>
                  <a:pt x="16092208" y="7307806"/>
                </a:lnTo>
                <a:cubicBezTo>
                  <a:pt x="16065336" y="7311779"/>
                  <a:pt x="16044322" y="7325185"/>
                  <a:pt x="16029165" y="7348021"/>
                </a:cubicBezTo>
                <a:cubicBezTo>
                  <a:pt x="16014008" y="7370856"/>
                  <a:pt x="16011795" y="7418547"/>
                  <a:pt x="16022526" y="7491098"/>
                </a:cubicBezTo>
                <a:cubicBezTo>
                  <a:pt x="16033257" y="7563649"/>
                  <a:pt x="16049181" y="7608660"/>
                  <a:pt x="16070300" y="7626130"/>
                </a:cubicBezTo>
                <a:cubicBezTo>
                  <a:pt x="16091418" y="7643602"/>
                  <a:pt x="16115412" y="7650349"/>
                  <a:pt x="16142284" y="7646375"/>
                </a:cubicBezTo>
                <a:lnTo>
                  <a:pt x="16684402" y="7566194"/>
                </a:lnTo>
                <a:cubicBezTo>
                  <a:pt x="16709929" y="7562418"/>
                  <a:pt x="16730271" y="7549112"/>
                  <a:pt x="16745428" y="7526276"/>
                </a:cubicBezTo>
                <a:cubicBezTo>
                  <a:pt x="16760586" y="7503440"/>
                  <a:pt x="16762798" y="7455747"/>
                  <a:pt x="16752069" y="7383200"/>
                </a:cubicBezTo>
                <a:cubicBezTo>
                  <a:pt x="16741338" y="7310649"/>
                  <a:pt x="16725413" y="7265638"/>
                  <a:pt x="16704295" y="7248168"/>
                </a:cubicBezTo>
                <a:cubicBezTo>
                  <a:pt x="16683176" y="7230697"/>
                  <a:pt x="16659853" y="7223849"/>
                  <a:pt x="16634326" y="7227624"/>
                </a:cubicBezTo>
                <a:close/>
                <a:moveTo>
                  <a:pt x="418470" y="7186653"/>
                </a:moveTo>
                <a:cubicBezTo>
                  <a:pt x="445494" y="7185020"/>
                  <a:pt x="473707" y="7185634"/>
                  <a:pt x="503108" y="7188496"/>
                </a:cubicBezTo>
                <a:lnTo>
                  <a:pt x="762647" y="7213764"/>
                </a:lnTo>
                <a:cubicBezTo>
                  <a:pt x="880250" y="7225211"/>
                  <a:pt x="972260" y="7268283"/>
                  <a:pt x="1038676" y="7342978"/>
                </a:cubicBezTo>
                <a:cubicBezTo>
                  <a:pt x="1105091" y="7417668"/>
                  <a:pt x="1129351" y="7546936"/>
                  <a:pt x="1111454" y="7730776"/>
                </a:cubicBezTo>
                <a:lnTo>
                  <a:pt x="1088754" y="7963955"/>
                </a:lnTo>
                <a:lnTo>
                  <a:pt x="1425343" y="7996722"/>
                </a:lnTo>
                <a:cubicBezTo>
                  <a:pt x="1451026" y="7999222"/>
                  <a:pt x="1469054" y="8006778"/>
                  <a:pt x="1479426" y="8019386"/>
                </a:cubicBezTo>
                <a:cubicBezTo>
                  <a:pt x="1489798" y="8031994"/>
                  <a:pt x="1493733" y="8051140"/>
                  <a:pt x="1491233" y="8076824"/>
                </a:cubicBezTo>
                <a:lnTo>
                  <a:pt x="1460637" y="8391110"/>
                </a:lnTo>
                <a:cubicBezTo>
                  <a:pt x="1458137" y="8416793"/>
                  <a:pt x="1450582" y="8434820"/>
                  <a:pt x="1437974" y="8445192"/>
                </a:cubicBezTo>
                <a:cubicBezTo>
                  <a:pt x="1425365" y="8455564"/>
                  <a:pt x="1406219" y="8459499"/>
                  <a:pt x="1380535" y="8456999"/>
                </a:cubicBezTo>
                <a:lnTo>
                  <a:pt x="66618" y="8329088"/>
                </a:lnTo>
                <a:cubicBezTo>
                  <a:pt x="40935" y="8326588"/>
                  <a:pt x="22907" y="8319034"/>
                  <a:pt x="12535" y="8306426"/>
                </a:cubicBezTo>
                <a:cubicBezTo>
                  <a:pt x="2165" y="8293817"/>
                  <a:pt x="-1772" y="8274670"/>
                  <a:pt x="730" y="8248987"/>
                </a:cubicBezTo>
                <a:lnTo>
                  <a:pt x="61131" y="7628526"/>
                </a:lnTo>
                <a:cubicBezTo>
                  <a:pt x="79028" y="7444686"/>
                  <a:pt x="127764" y="7322530"/>
                  <a:pt x="207339" y="7262046"/>
                </a:cubicBezTo>
                <a:cubicBezTo>
                  <a:pt x="267020" y="7216684"/>
                  <a:pt x="337398" y="7191554"/>
                  <a:pt x="418470" y="7186653"/>
                </a:cubicBezTo>
                <a:close/>
                <a:moveTo>
                  <a:pt x="16728642" y="6753143"/>
                </a:moveTo>
                <a:cubicBezTo>
                  <a:pt x="16757359" y="6753529"/>
                  <a:pt x="16784984" y="6756394"/>
                  <a:pt x="16811517" y="6761737"/>
                </a:cubicBezTo>
                <a:cubicBezTo>
                  <a:pt x="16864583" y="6772424"/>
                  <a:pt x="16912681" y="6798260"/>
                  <a:pt x="16955812" y="6839247"/>
                </a:cubicBezTo>
                <a:cubicBezTo>
                  <a:pt x="16998943" y="6880234"/>
                  <a:pt x="17036647" y="6940214"/>
                  <a:pt x="17068921" y="7019190"/>
                </a:cubicBezTo>
                <a:cubicBezTo>
                  <a:pt x="17101196" y="7098165"/>
                  <a:pt x="17126574" y="7200125"/>
                  <a:pt x="17145054" y="7325075"/>
                </a:cubicBezTo>
                <a:cubicBezTo>
                  <a:pt x="17163534" y="7450022"/>
                  <a:pt x="17168709" y="7554628"/>
                  <a:pt x="17160579" y="7638894"/>
                </a:cubicBezTo>
                <a:cubicBezTo>
                  <a:pt x="17152448" y="7723158"/>
                  <a:pt x="17133672" y="7791150"/>
                  <a:pt x="17104252" y="7842867"/>
                </a:cubicBezTo>
                <a:cubicBezTo>
                  <a:pt x="17074832" y="7894584"/>
                  <a:pt x="17036272" y="7933238"/>
                  <a:pt x="16988572" y="7958828"/>
                </a:cubicBezTo>
                <a:cubicBezTo>
                  <a:pt x="16940872" y="7984417"/>
                  <a:pt x="16886120" y="8001782"/>
                  <a:pt x="16824318" y="8010923"/>
                </a:cubicBezTo>
                <a:lnTo>
                  <a:pt x="16137097" y="8112566"/>
                </a:lnTo>
                <a:cubicBezTo>
                  <a:pt x="16075294" y="8121706"/>
                  <a:pt x="16017859" y="8120934"/>
                  <a:pt x="15964793" y="8110248"/>
                </a:cubicBezTo>
                <a:cubicBezTo>
                  <a:pt x="15911728" y="8099562"/>
                  <a:pt x="15863966" y="8073676"/>
                  <a:pt x="15821507" y="8032590"/>
                </a:cubicBezTo>
                <a:cubicBezTo>
                  <a:pt x="15779047" y="7991504"/>
                  <a:pt x="15741729" y="7931809"/>
                  <a:pt x="15709554" y="7853506"/>
                </a:cubicBezTo>
                <a:cubicBezTo>
                  <a:pt x="15677378" y="7775202"/>
                  <a:pt x="15652051" y="7673575"/>
                  <a:pt x="15633571" y="7548626"/>
                </a:cubicBezTo>
                <a:cubicBezTo>
                  <a:pt x="15615090" y="7423677"/>
                  <a:pt x="15609865" y="7318738"/>
                  <a:pt x="15617897" y="7233800"/>
                </a:cubicBezTo>
                <a:cubicBezTo>
                  <a:pt x="15625929" y="7148864"/>
                  <a:pt x="15644319" y="7080587"/>
                  <a:pt x="15673067" y="7028969"/>
                </a:cubicBezTo>
                <a:cubicBezTo>
                  <a:pt x="15701815" y="6977350"/>
                  <a:pt x="15740039" y="6938746"/>
                  <a:pt x="15787739" y="6913158"/>
                </a:cubicBezTo>
                <a:cubicBezTo>
                  <a:pt x="15835440" y="6887569"/>
                  <a:pt x="15890191" y="6870202"/>
                  <a:pt x="15951994" y="6861061"/>
                </a:cubicBezTo>
                <a:lnTo>
                  <a:pt x="16639215" y="6759419"/>
                </a:lnTo>
                <a:cubicBezTo>
                  <a:pt x="16670116" y="6754849"/>
                  <a:pt x="16699925" y="6752757"/>
                  <a:pt x="16728642" y="6753143"/>
                </a:cubicBezTo>
                <a:close/>
                <a:moveTo>
                  <a:pt x="847219" y="6024160"/>
                </a:moveTo>
                <a:cubicBezTo>
                  <a:pt x="835169" y="6025746"/>
                  <a:pt x="823255" y="6030040"/>
                  <a:pt x="811475" y="6037045"/>
                </a:cubicBezTo>
                <a:cubicBezTo>
                  <a:pt x="787917" y="6051052"/>
                  <a:pt x="765248" y="6093072"/>
                  <a:pt x="743467" y="6163103"/>
                </a:cubicBezTo>
                <a:cubicBezTo>
                  <a:pt x="721686" y="6233136"/>
                  <a:pt x="716524" y="6280599"/>
                  <a:pt x="727981" y="6305498"/>
                </a:cubicBezTo>
                <a:cubicBezTo>
                  <a:pt x="739439" y="6330397"/>
                  <a:pt x="757489" y="6346679"/>
                  <a:pt x="782129" y="6354342"/>
                </a:cubicBezTo>
                <a:lnTo>
                  <a:pt x="1305420" y="6517094"/>
                </a:lnTo>
                <a:cubicBezTo>
                  <a:pt x="1331357" y="6525160"/>
                  <a:pt x="1356106" y="6522190"/>
                  <a:pt x="1379663" y="6508183"/>
                </a:cubicBezTo>
                <a:cubicBezTo>
                  <a:pt x="1403222" y="6494174"/>
                  <a:pt x="1425891" y="6452155"/>
                  <a:pt x="1447672" y="6382123"/>
                </a:cubicBezTo>
                <a:cubicBezTo>
                  <a:pt x="1469453" y="6312091"/>
                  <a:pt x="1474615" y="6264626"/>
                  <a:pt x="1463157" y="6239729"/>
                </a:cubicBezTo>
                <a:cubicBezTo>
                  <a:pt x="1451699" y="6214831"/>
                  <a:pt x="1433002" y="6198347"/>
                  <a:pt x="1407065" y="6190280"/>
                </a:cubicBezTo>
                <a:lnTo>
                  <a:pt x="883774" y="6027528"/>
                </a:lnTo>
                <a:cubicBezTo>
                  <a:pt x="871453" y="6023696"/>
                  <a:pt x="859269" y="6022574"/>
                  <a:pt x="847219" y="6024160"/>
                </a:cubicBezTo>
                <a:close/>
                <a:moveTo>
                  <a:pt x="16257495" y="5550980"/>
                </a:moveTo>
                <a:lnTo>
                  <a:pt x="16013489" y="5642960"/>
                </a:lnTo>
                <a:lnTo>
                  <a:pt x="16067383" y="5785931"/>
                </a:lnTo>
                <a:cubicBezTo>
                  <a:pt x="16079839" y="5818974"/>
                  <a:pt x="16096801" y="5837979"/>
                  <a:pt x="16118268" y="5842950"/>
                </a:cubicBezTo>
                <a:cubicBezTo>
                  <a:pt x="16139736" y="5847921"/>
                  <a:pt x="16163179" y="5845617"/>
                  <a:pt x="16188596" y="5836035"/>
                </a:cubicBezTo>
                <a:lnTo>
                  <a:pt x="16253411" y="5811603"/>
                </a:lnTo>
                <a:cubicBezTo>
                  <a:pt x="16278828" y="5802023"/>
                  <a:pt x="16297959" y="5788278"/>
                  <a:pt x="16310804" y="5770374"/>
                </a:cubicBezTo>
                <a:cubicBezTo>
                  <a:pt x="16323649" y="5752469"/>
                  <a:pt x="16323845" y="5726995"/>
                  <a:pt x="16311389" y="5693952"/>
                </a:cubicBezTo>
                <a:close/>
                <a:moveTo>
                  <a:pt x="779876" y="5541848"/>
                </a:moveTo>
                <a:cubicBezTo>
                  <a:pt x="833954" y="5539465"/>
                  <a:pt x="890822" y="5547551"/>
                  <a:pt x="950478" y="5566104"/>
                </a:cubicBezTo>
                <a:lnTo>
                  <a:pt x="1613832" y="5772420"/>
                </a:lnTo>
                <a:cubicBezTo>
                  <a:pt x="1673488" y="5790973"/>
                  <a:pt x="1724910" y="5816567"/>
                  <a:pt x="1768098" y="5849201"/>
                </a:cubicBezTo>
                <a:cubicBezTo>
                  <a:pt x="1811286" y="5881834"/>
                  <a:pt x="1843106" y="5925866"/>
                  <a:pt x="1863558" y="5981299"/>
                </a:cubicBezTo>
                <a:cubicBezTo>
                  <a:pt x="1884008" y="6036730"/>
                  <a:pt x="1891760" y="6106701"/>
                  <a:pt x="1886810" y="6191212"/>
                </a:cubicBezTo>
                <a:cubicBezTo>
                  <a:pt x="1881861" y="6275723"/>
                  <a:pt x="1860630" y="6378284"/>
                  <a:pt x="1823118" y="6498894"/>
                </a:cubicBezTo>
                <a:cubicBezTo>
                  <a:pt x="1785607" y="6619504"/>
                  <a:pt x="1744822" y="6716338"/>
                  <a:pt x="1700765" y="6789396"/>
                </a:cubicBezTo>
                <a:cubicBezTo>
                  <a:pt x="1656707" y="6862456"/>
                  <a:pt x="1610536" y="6916013"/>
                  <a:pt x="1562254" y="6950067"/>
                </a:cubicBezTo>
                <a:cubicBezTo>
                  <a:pt x="1513971" y="6984120"/>
                  <a:pt x="1462791" y="7002338"/>
                  <a:pt x="1408712" y="7004720"/>
                </a:cubicBezTo>
                <a:cubicBezTo>
                  <a:pt x="1354634" y="7007102"/>
                  <a:pt x="1297767" y="6999016"/>
                  <a:pt x="1238110" y="6980464"/>
                </a:cubicBezTo>
                <a:lnTo>
                  <a:pt x="574757" y="6774149"/>
                </a:lnTo>
                <a:cubicBezTo>
                  <a:pt x="515100" y="6755594"/>
                  <a:pt x="463678" y="6730000"/>
                  <a:pt x="420490" y="6697365"/>
                </a:cubicBezTo>
                <a:cubicBezTo>
                  <a:pt x="377302" y="6664733"/>
                  <a:pt x="345159" y="6620600"/>
                  <a:pt x="324058" y="6564967"/>
                </a:cubicBezTo>
                <a:cubicBezTo>
                  <a:pt x="302958" y="6509333"/>
                  <a:pt x="294983" y="6438937"/>
                  <a:pt x="300135" y="6353777"/>
                </a:cubicBezTo>
                <a:cubicBezTo>
                  <a:pt x="305285" y="6268618"/>
                  <a:pt x="326618" y="6165733"/>
                  <a:pt x="364129" y="6045122"/>
                </a:cubicBezTo>
                <a:cubicBezTo>
                  <a:pt x="401641" y="5924514"/>
                  <a:pt x="442325" y="5828004"/>
                  <a:pt x="486181" y="5755593"/>
                </a:cubicBezTo>
                <a:cubicBezTo>
                  <a:pt x="530037" y="5683181"/>
                  <a:pt x="576431" y="5630050"/>
                  <a:pt x="625362" y="5596199"/>
                </a:cubicBezTo>
                <a:cubicBezTo>
                  <a:pt x="674294" y="5562346"/>
                  <a:pt x="725798" y="5544230"/>
                  <a:pt x="779876" y="5541848"/>
                </a:cubicBezTo>
                <a:close/>
                <a:moveTo>
                  <a:pt x="16402345" y="5008965"/>
                </a:moveTo>
                <a:cubicBezTo>
                  <a:pt x="16412100" y="5008373"/>
                  <a:pt x="16420696" y="5009759"/>
                  <a:pt x="16428133" y="5013125"/>
                </a:cubicBezTo>
                <a:cubicBezTo>
                  <a:pt x="16443007" y="5019854"/>
                  <a:pt x="16454995" y="5035292"/>
                  <a:pt x="16464098" y="5059439"/>
                </a:cubicBezTo>
                <a:lnTo>
                  <a:pt x="16703386" y="5694237"/>
                </a:lnTo>
                <a:cubicBezTo>
                  <a:pt x="16757040" y="5836572"/>
                  <a:pt x="16764499" y="5945885"/>
                  <a:pt x="16725764" y="6022172"/>
                </a:cubicBezTo>
                <a:cubicBezTo>
                  <a:pt x="16687028" y="6098460"/>
                  <a:pt x="16620639" y="6154329"/>
                  <a:pt x="16526595" y="6189779"/>
                </a:cubicBezTo>
                <a:lnTo>
                  <a:pt x="16438905" y="6222834"/>
                </a:lnTo>
                <a:cubicBezTo>
                  <a:pt x="16385529" y="6242955"/>
                  <a:pt x="16337102" y="6252138"/>
                  <a:pt x="16293623" y="6250384"/>
                </a:cubicBezTo>
                <a:cubicBezTo>
                  <a:pt x="16250145" y="6248630"/>
                  <a:pt x="16212719" y="6231168"/>
                  <a:pt x="16181348" y="6198001"/>
                </a:cubicBezTo>
                <a:cubicBezTo>
                  <a:pt x="16199591" y="6269501"/>
                  <a:pt x="16192591" y="6335639"/>
                  <a:pt x="16160347" y="6396419"/>
                </a:cubicBezTo>
                <a:cubicBezTo>
                  <a:pt x="16128102" y="6457197"/>
                  <a:pt x="16071947" y="6502675"/>
                  <a:pt x="15991882" y="6532856"/>
                </a:cubicBezTo>
                <a:lnTo>
                  <a:pt x="15587748" y="6685195"/>
                </a:lnTo>
                <a:cubicBezTo>
                  <a:pt x="15563602" y="6694298"/>
                  <a:pt x="15544091" y="6695484"/>
                  <a:pt x="15529217" y="6688753"/>
                </a:cubicBezTo>
                <a:cubicBezTo>
                  <a:pt x="15514343" y="6682023"/>
                  <a:pt x="15502354" y="6666584"/>
                  <a:pt x="15493252" y="6642438"/>
                </a:cubicBezTo>
                <a:lnTo>
                  <a:pt x="15381872" y="6346961"/>
                </a:lnTo>
                <a:cubicBezTo>
                  <a:pt x="15372770" y="6322815"/>
                  <a:pt x="15371584" y="6303307"/>
                  <a:pt x="15378314" y="6288430"/>
                </a:cubicBezTo>
                <a:cubicBezTo>
                  <a:pt x="15385045" y="6273558"/>
                  <a:pt x="15400484" y="6261570"/>
                  <a:pt x="15424630" y="6252467"/>
                </a:cubicBezTo>
                <a:lnTo>
                  <a:pt x="15716293" y="6142524"/>
                </a:lnTo>
                <a:cubicBezTo>
                  <a:pt x="15744252" y="6131985"/>
                  <a:pt x="15762867" y="6118798"/>
                  <a:pt x="15772140" y="6102966"/>
                </a:cubicBezTo>
                <a:cubicBezTo>
                  <a:pt x="15781412" y="6087135"/>
                  <a:pt x="15781017" y="6065872"/>
                  <a:pt x="15770958" y="6039185"/>
                </a:cubicBezTo>
                <a:lnTo>
                  <a:pt x="15670356" y="5772304"/>
                </a:lnTo>
                <a:lnTo>
                  <a:pt x="15296721" y="5913146"/>
                </a:lnTo>
                <a:cubicBezTo>
                  <a:pt x="15272575" y="5922248"/>
                  <a:pt x="15253065" y="5923434"/>
                  <a:pt x="15238191" y="5916703"/>
                </a:cubicBezTo>
                <a:cubicBezTo>
                  <a:pt x="15223317" y="5909974"/>
                  <a:pt x="15211329" y="5894535"/>
                  <a:pt x="15202226" y="5870388"/>
                </a:cubicBezTo>
                <a:lnTo>
                  <a:pt x="15091564" y="5576819"/>
                </a:lnTo>
                <a:cubicBezTo>
                  <a:pt x="15082462" y="5552673"/>
                  <a:pt x="15081276" y="5533163"/>
                  <a:pt x="15088007" y="5518288"/>
                </a:cubicBezTo>
                <a:cubicBezTo>
                  <a:pt x="15094737" y="5503413"/>
                  <a:pt x="15110176" y="5491426"/>
                  <a:pt x="15134322" y="5482324"/>
                </a:cubicBezTo>
                <a:lnTo>
                  <a:pt x="16369602" y="5016683"/>
                </a:lnTo>
                <a:cubicBezTo>
                  <a:pt x="16381676" y="5012130"/>
                  <a:pt x="16392590" y="5009558"/>
                  <a:pt x="16402345" y="5008965"/>
                </a:cubicBezTo>
                <a:close/>
                <a:moveTo>
                  <a:pt x="1541051" y="3686050"/>
                </a:moveTo>
                <a:cubicBezTo>
                  <a:pt x="1556837" y="3681889"/>
                  <a:pt x="1575878" y="3686304"/>
                  <a:pt x="1598174" y="3699296"/>
                </a:cubicBezTo>
                <a:lnTo>
                  <a:pt x="2281121" y="4097278"/>
                </a:lnTo>
                <a:cubicBezTo>
                  <a:pt x="2318672" y="4119161"/>
                  <a:pt x="2352727" y="4140971"/>
                  <a:pt x="2383287" y="4162709"/>
                </a:cubicBezTo>
                <a:cubicBezTo>
                  <a:pt x="2413847" y="4184448"/>
                  <a:pt x="2446392" y="4215597"/>
                  <a:pt x="2480919" y="4256150"/>
                </a:cubicBezTo>
                <a:lnTo>
                  <a:pt x="2669017" y="4483659"/>
                </a:lnTo>
                <a:cubicBezTo>
                  <a:pt x="2683199" y="4499784"/>
                  <a:pt x="2693203" y="4517009"/>
                  <a:pt x="2699028" y="4535336"/>
                </a:cubicBezTo>
                <a:cubicBezTo>
                  <a:pt x="2704853" y="4553665"/>
                  <a:pt x="2702295" y="4572217"/>
                  <a:pt x="2691354" y="4590992"/>
                </a:cubicBezTo>
                <a:lnTo>
                  <a:pt x="2554932" y="4825095"/>
                </a:lnTo>
                <a:cubicBezTo>
                  <a:pt x="2543991" y="4843871"/>
                  <a:pt x="2529969" y="4858492"/>
                  <a:pt x="2512865" y="4868960"/>
                </a:cubicBezTo>
                <a:cubicBezTo>
                  <a:pt x="2495761" y="4879427"/>
                  <a:pt x="2476454" y="4881538"/>
                  <a:pt x="2454944" y="4875290"/>
                </a:cubicBezTo>
                <a:lnTo>
                  <a:pt x="2120852" y="4789066"/>
                </a:lnTo>
                <a:cubicBezTo>
                  <a:pt x="2107066" y="4785749"/>
                  <a:pt x="2096581" y="4785532"/>
                  <a:pt x="2089397" y="4788420"/>
                </a:cubicBezTo>
                <a:cubicBezTo>
                  <a:pt x="2082213" y="4791306"/>
                  <a:pt x="2076569" y="4796271"/>
                  <a:pt x="2072466" y="4803311"/>
                </a:cubicBezTo>
                <a:lnTo>
                  <a:pt x="2063234" y="4819153"/>
                </a:lnTo>
                <a:cubicBezTo>
                  <a:pt x="2059132" y="4826194"/>
                  <a:pt x="2057595" y="4833551"/>
                  <a:pt x="2058625" y="4841224"/>
                </a:cubicBezTo>
                <a:cubicBezTo>
                  <a:pt x="2059655" y="4848899"/>
                  <a:pt x="2065011" y="4857916"/>
                  <a:pt x="2074695" y="4868274"/>
                </a:cubicBezTo>
                <a:lnTo>
                  <a:pt x="2313394" y="5118195"/>
                </a:lnTo>
                <a:cubicBezTo>
                  <a:pt x="2328260" y="5133146"/>
                  <a:pt x="2336333" y="5149640"/>
                  <a:pt x="2337612" y="5167677"/>
                </a:cubicBezTo>
                <a:cubicBezTo>
                  <a:pt x="2338891" y="5185712"/>
                  <a:pt x="2334059" y="5204119"/>
                  <a:pt x="2323118" y="5222895"/>
                </a:cubicBezTo>
                <a:lnTo>
                  <a:pt x="2187723" y="5455237"/>
                </a:lnTo>
                <a:cubicBezTo>
                  <a:pt x="2176781" y="5474011"/>
                  <a:pt x="2161512" y="5486728"/>
                  <a:pt x="2141913" y="5493384"/>
                </a:cubicBezTo>
                <a:cubicBezTo>
                  <a:pt x="2122315" y="5500041"/>
                  <a:pt x="2101419" y="5500832"/>
                  <a:pt x="2079224" y="5495759"/>
                </a:cubicBezTo>
                <a:lnTo>
                  <a:pt x="1785034" y="5442217"/>
                </a:lnTo>
                <a:cubicBezTo>
                  <a:pt x="1732727" y="5432170"/>
                  <a:pt x="1689584" y="5419213"/>
                  <a:pt x="1655604" y="5403339"/>
                </a:cubicBezTo>
                <a:cubicBezTo>
                  <a:pt x="1621625" y="5387471"/>
                  <a:pt x="1585860" y="5368591"/>
                  <a:pt x="1548310" y="5346710"/>
                </a:cubicBezTo>
                <a:lnTo>
                  <a:pt x="868883" y="4950779"/>
                </a:lnTo>
                <a:cubicBezTo>
                  <a:pt x="846588" y="4937787"/>
                  <a:pt x="833359" y="4923398"/>
                  <a:pt x="829197" y="4907611"/>
                </a:cubicBezTo>
                <a:cubicBezTo>
                  <a:pt x="825035" y="4891824"/>
                  <a:pt x="829451" y="4872783"/>
                  <a:pt x="842443" y="4850487"/>
                </a:cubicBezTo>
                <a:lnTo>
                  <a:pt x="1000405" y="4579420"/>
                </a:lnTo>
                <a:cubicBezTo>
                  <a:pt x="1013397" y="4557126"/>
                  <a:pt x="1027787" y="4543896"/>
                  <a:pt x="1043573" y="4539734"/>
                </a:cubicBezTo>
                <a:cubicBezTo>
                  <a:pt x="1059360" y="4535572"/>
                  <a:pt x="1078402" y="4539988"/>
                  <a:pt x="1100697" y="4552981"/>
                </a:cubicBezTo>
                <a:lnTo>
                  <a:pt x="1748441" y="4930447"/>
                </a:lnTo>
                <a:lnTo>
                  <a:pt x="1586151" y="4699117"/>
                </a:lnTo>
                <a:cubicBezTo>
                  <a:pt x="1571673" y="4678104"/>
                  <a:pt x="1564771" y="4657577"/>
                  <a:pt x="1565447" y="4637534"/>
                </a:cubicBezTo>
                <a:cubicBezTo>
                  <a:pt x="1566123" y="4617494"/>
                  <a:pt x="1572956" y="4596326"/>
                  <a:pt x="1585949" y="4574029"/>
                </a:cubicBezTo>
                <a:lnTo>
                  <a:pt x="1629030" y="4500102"/>
                </a:lnTo>
                <a:cubicBezTo>
                  <a:pt x="1642022" y="4477807"/>
                  <a:pt x="1657070" y="4461425"/>
                  <a:pt x="1674174" y="4450957"/>
                </a:cubicBezTo>
                <a:cubicBezTo>
                  <a:pt x="1691278" y="4440489"/>
                  <a:pt x="1712539" y="4436374"/>
                  <a:pt x="1737958" y="4438611"/>
                </a:cubicBezTo>
                <a:lnTo>
                  <a:pt x="2019232" y="4465762"/>
                </a:lnTo>
                <a:lnTo>
                  <a:pt x="1371489" y="4088294"/>
                </a:lnTo>
                <a:cubicBezTo>
                  <a:pt x="1349193" y="4075302"/>
                  <a:pt x="1335964" y="4060913"/>
                  <a:pt x="1331802" y="4045127"/>
                </a:cubicBezTo>
                <a:cubicBezTo>
                  <a:pt x="1327640" y="4029340"/>
                  <a:pt x="1332055" y="4010297"/>
                  <a:pt x="1345048" y="3988002"/>
                </a:cubicBezTo>
                <a:lnTo>
                  <a:pt x="1497881" y="3725736"/>
                </a:lnTo>
                <a:cubicBezTo>
                  <a:pt x="1510874" y="3703441"/>
                  <a:pt x="1525264" y="3690211"/>
                  <a:pt x="1541051" y="3686050"/>
                </a:cubicBezTo>
                <a:close/>
                <a:moveTo>
                  <a:pt x="15556378" y="3532742"/>
                </a:moveTo>
                <a:cubicBezTo>
                  <a:pt x="15572298" y="3536361"/>
                  <a:pt x="15587132" y="3549090"/>
                  <a:pt x="15600880" y="3570927"/>
                </a:cubicBezTo>
                <a:lnTo>
                  <a:pt x="16173976" y="4481204"/>
                </a:lnTo>
                <a:cubicBezTo>
                  <a:pt x="16187725" y="4503041"/>
                  <a:pt x="16192790" y="4521920"/>
                  <a:pt x="16189172" y="4537839"/>
                </a:cubicBezTo>
                <a:cubicBezTo>
                  <a:pt x="16185552" y="4553761"/>
                  <a:pt x="16172824" y="4568594"/>
                  <a:pt x="16150987" y="4582343"/>
                </a:cubicBezTo>
                <a:lnTo>
                  <a:pt x="15942382" y="4713680"/>
                </a:lnTo>
                <a:cubicBezTo>
                  <a:pt x="15920544" y="4727426"/>
                  <a:pt x="15901666" y="4732491"/>
                  <a:pt x="15885746" y="4728873"/>
                </a:cubicBezTo>
                <a:cubicBezTo>
                  <a:pt x="15869825" y="4725253"/>
                  <a:pt x="15854991" y="4712525"/>
                  <a:pt x="15841243" y="4690689"/>
                </a:cubicBezTo>
                <a:lnTo>
                  <a:pt x="15681687" y="4437259"/>
                </a:lnTo>
                <a:lnTo>
                  <a:pt x="14835198" y="4970195"/>
                </a:lnTo>
                <a:cubicBezTo>
                  <a:pt x="14813361" y="4983944"/>
                  <a:pt x="14794482" y="4989008"/>
                  <a:pt x="14778562" y="4985390"/>
                </a:cubicBezTo>
                <a:cubicBezTo>
                  <a:pt x="14762642" y="4981771"/>
                  <a:pt x="14747808" y="4969042"/>
                  <a:pt x="14734059" y="4947206"/>
                </a:cubicBezTo>
                <a:lnTo>
                  <a:pt x="14558223" y="4667917"/>
                </a:lnTo>
                <a:cubicBezTo>
                  <a:pt x="14544474" y="4646079"/>
                  <a:pt x="14539410" y="4627199"/>
                  <a:pt x="14543028" y="4611280"/>
                </a:cubicBezTo>
                <a:cubicBezTo>
                  <a:pt x="14546647" y="4595360"/>
                  <a:pt x="14559375" y="4580527"/>
                  <a:pt x="14581213" y="4566777"/>
                </a:cubicBezTo>
                <a:lnTo>
                  <a:pt x="15427702" y="4033842"/>
                </a:lnTo>
                <a:lnTo>
                  <a:pt x="15268146" y="3780410"/>
                </a:lnTo>
                <a:cubicBezTo>
                  <a:pt x="15254397" y="3758574"/>
                  <a:pt x="15249332" y="3739695"/>
                  <a:pt x="15252951" y="3723775"/>
                </a:cubicBezTo>
                <a:cubicBezTo>
                  <a:pt x="15256570" y="3707855"/>
                  <a:pt x="15269299" y="3693020"/>
                  <a:pt x="15291136" y="3679272"/>
                </a:cubicBezTo>
                <a:lnTo>
                  <a:pt x="15499740" y="3547937"/>
                </a:lnTo>
                <a:cubicBezTo>
                  <a:pt x="15521579" y="3534190"/>
                  <a:pt x="15540457" y="3529123"/>
                  <a:pt x="15556378" y="3532742"/>
                </a:cubicBezTo>
                <a:close/>
                <a:moveTo>
                  <a:pt x="2636179" y="2420051"/>
                </a:moveTo>
                <a:cubicBezTo>
                  <a:pt x="2652488" y="2419312"/>
                  <a:pt x="2670170" y="2427644"/>
                  <a:pt x="2689224" y="2445047"/>
                </a:cubicBezTo>
                <a:lnTo>
                  <a:pt x="2865222" y="2605790"/>
                </a:lnTo>
                <a:cubicBezTo>
                  <a:pt x="2884276" y="2623192"/>
                  <a:pt x="2894172" y="2640048"/>
                  <a:pt x="2894912" y="2656358"/>
                </a:cubicBezTo>
                <a:cubicBezTo>
                  <a:pt x="2895650" y="2672666"/>
                  <a:pt x="2887318" y="2690348"/>
                  <a:pt x="2869916" y="2709403"/>
                </a:cubicBezTo>
                <a:lnTo>
                  <a:pt x="2490726" y="3124578"/>
                </a:lnTo>
                <a:lnTo>
                  <a:pt x="2606554" y="3230366"/>
                </a:lnTo>
                <a:lnTo>
                  <a:pt x="2874460" y="2937036"/>
                </a:lnTo>
                <a:cubicBezTo>
                  <a:pt x="2891862" y="2917982"/>
                  <a:pt x="2908718" y="2908086"/>
                  <a:pt x="2925027" y="2907346"/>
                </a:cubicBezTo>
                <a:cubicBezTo>
                  <a:pt x="2941337" y="2906609"/>
                  <a:pt x="2959018" y="2914939"/>
                  <a:pt x="2978072" y="2932342"/>
                </a:cubicBezTo>
                <a:lnTo>
                  <a:pt x="3139028" y="3079347"/>
                </a:lnTo>
                <a:cubicBezTo>
                  <a:pt x="3158082" y="3096749"/>
                  <a:pt x="3167979" y="3113605"/>
                  <a:pt x="3168717" y="3129915"/>
                </a:cubicBezTo>
                <a:cubicBezTo>
                  <a:pt x="3169456" y="3146223"/>
                  <a:pt x="3161124" y="3163905"/>
                  <a:pt x="3143722" y="3182959"/>
                </a:cubicBezTo>
                <a:lnTo>
                  <a:pt x="2875816" y="3476288"/>
                </a:lnTo>
                <a:lnTo>
                  <a:pt x="3005183" y="3594442"/>
                </a:lnTo>
                <a:lnTo>
                  <a:pt x="3384372" y="3179268"/>
                </a:lnTo>
                <a:cubicBezTo>
                  <a:pt x="3401775" y="3160214"/>
                  <a:pt x="3418630" y="3150317"/>
                  <a:pt x="3434940" y="3149579"/>
                </a:cubicBezTo>
                <a:cubicBezTo>
                  <a:pt x="3451249" y="3148839"/>
                  <a:pt x="3468930" y="3157172"/>
                  <a:pt x="3487985" y="3174574"/>
                </a:cubicBezTo>
                <a:lnTo>
                  <a:pt x="3663983" y="3335315"/>
                </a:lnTo>
                <a:cubicBezTo>
                  <a:pt x="3683037" y="3352718"/>
                  <a:pt x="3692933" y="3369573"/>
                  <a:pt x="3693672" y="3385882"/>
                </a:cubicBezTo>
                <a:cubicBezTo>
                  <a:pt x="3694411" y="3402193"/>
                  <a:pt x="3686079" y="3419875"/>
                  <a:pt x="3668676" y="3438928"/>
                </a:cubicBezTo>
                <a:lnTo>
                  <a:pt x="3031199" y="4136903"/>
                </a:lnTo>
                <a:cubicBezTo>
                  <a:pt x="3013796" y="4155957"/>
                  <a:pt x="2996940" y="4165854"/>
                  <a:pt x="2980631" y="4166594"/>
                </a:cubicBezTo>
                <a:cubicBezTo>
                  <a:pt x="2964321" y="4167332"/>
                  <a:pt x="2946640" y="4159001"/>
                  <a:pt x="2927586" y="4141598"/>
                </a:cubicBezTo>
                <a:lnTo>
                  <a:pt x="1952827" y="3251326"/>
                </a:lnTo>
                <a:cubicBezTo>
                  <a:pt x="1933773" y="3233924"/>
                  <a:pt x="1923877" y="3217068"/>
                  <a:pt x="1923138" y="3200759"/>
                </a:cubicBezTo>
                <a:cubicBezTo>
                  <a:pt x="1922399" y="3184452"/>
                  <a:pt x="1930731" y="3166770"/>
                  <a:pt x="1948133" y="3147716"/>
                </a:cubicBezTo>
                <a:lnTo>
                  <a:pt x="2585611" y="2449739"/>
                </a:lnTo>
                <a:cubicBezTo>
                  <a:pt x="2603014" y="2430685"/>
                  <a:pt x="2619870" y="2420790"/>
                  <a:pt x="2636179" y="2420051"/>
                </a:cubicBezTo>
                <a:close/>
                <a:moveTo>
                  <a:pt x="14389638" y="2235641"/>
                </a:moveTo>
                <a:cubicBezTo>
                  <a:pt x="14405961" y="2236002"/>
                  <a:pt x="14423041" y="2245508"/>
                  <a:pt x="14440878" y="2264155"/>
                </a:cubicBezTo>
                <a:lnTo>
                  <a:pt x="14587332" y="2417259"/>
                </a:lnTo>
                <a:cubicBezTo>
                  <a:pt x="14605169" y="2435907"/>
                  <a:pt x="14617481" y="2454672"/>
                  <a:pt x="14624266" y="2473554"/>
                </a:cubicBezTo>
                <a:cubicBezTo>
                  <a:pt x="14631052" y="2492436"/>
                  <a:pt x="14633185" y="2515298"/>
                  <a:pt x="14630668" y="2542139"/>
                </a:cubicBezTo>
                <a:lnTo>
                  <a:pt x="14577042" y="3140362"/>
                </a:lnTo>
                <a:lnTo>
                  <a:pt x="14890612" y="2840412"/>
                </a:lnTo>
                <a:cubicBezTo>
                  <a:pt x="14909260" y="2822575"/>
                  <a:pt x="14926744" y="2813838"/>
                  <a:pt x="14943066" y="2814201"/>
                </a:cubicBezTo>
                <a:cubicBezTo>
                  <a:pt x="14959389" y="2814563"/>
                  <a:pt x="14976469" y="2824068"/>
                  <a:pt x="14994306" y="2842715"/>
                </a:cubicBezTo>
                <a:lnTo>
                  <a:pt x="15205537" y="3063539"/>
                </a:lnTo>
                <a:cubicBezTo>
                  <a:pt x="15223375" y="3082186"/>
                  <a:pt x="15232113" y="3099671"/>
                  <a:pt x="15231750" y="3115994"/>
                </a:cubicBezTo>
                <a:cubicBezTo>
                  <a:pt x="15231388" y="3132315"/>
                  <a:pt x="15221883" y="3149395"/>
                  <a:pt x="15203235" y="3167233"/>
                </a:cubicBezTo>
                <a:lnTo>
                  <a:pt x="14249274" y="4079754"/>
                </a:lnTo>
                <a:cubicBezTo>
                  <a:pt x="14230627" y="4097592"/>
                  <a:pt x="14213142" y="4106327"/>
                  <a:pt x="14196820" y="4105967"/>
                </a:cubicBezTo>
                <a:cubicBezTo>
                  <a:pt x="14180498" y="4105604"/>
                  <a:pt x="14163419" y="4096099"/>
                  <a:pt x="14145581" y="4077451"/>
                </a:cubicBezTo>
                <a:lnTo>
                  <a:pt x="13934349" y="3856626"/>
                </a:lnTo>
                <a:cubicBezTo>
                  <a:pt x="13916511" y="3837979"/>
                  <a:pt x="13907774" y="3820494"/>
                  <a:pt x="13908136" y="3804173"/>
                </a:cubicBezTo>
                <a:cubicBezTo>
                  <a:pt x="13908499" y="3787851"/>
                  <a:pt x="13918003" y="3770771"/>
                  <a:pt x="13936651" y="3752933"/>
                </a:cubicBezTo>
                <a:lnTo>
                  <a:pt x="14117727" y="3579722"/>
                </a:lnTo>
                <a:lnTo>
                  <a:pt x="14181660" y="3036484"/>
                </a:lnTo>
                <a:lnTo>
                  <a:pt x="13695847" y="3501195"/>
                </a:lnTo>
                <a:cubicBezTo>
                  <a:pt x="13677199" y="3519031"/>
                  <a:pt x="13659714" y="3527768"/>
                  <a:pt x="13643392" y="3527406"/>
                </a:cubicBezTo>
                <a:cubicBezTo>
                  <a:pt x="13627070" y="3527044"/>
                  <a:pt x="13609991" y="3517538"/>
                  <a:pt x="13592153" y="3498893"/>
                </a:cubicBezTo>
                <a:lnTo>
                  <a:pt x="13380921" y="3278066"/>
                </a:lnTo>
                <a:cubicBezTo>
                  <a:pt x="13363084" y="3259419"/>
                  <a:pt x="13354347" y="3241935"/>
                  <a:pt x="13354709" y="3225613"/>
                </a:cubicBezTo>
                <a:cubicBezTo>
                  <a:pt x="13355071" y="3209292"/>
                  <a:pt x="13364577" y="3192212"/>
                  <a:pt x="13383223" y="3174375"/>
                </a:cubicBezTo>
                <a:lnTo>
                  <a:pt x="14337185" y="2261852"/>
                </a:lnTo>
                <a:cubicBezTo>
                  <a:pt x="14355832" y="2244015"/>
                  <a:pt x="14373317" y="2235278"/>
                  <a:pt x="14389638" y="2235641"/>
                </a:cubicBezTo>
                <a:close/>
                <a:moveTo>
                  <a:pt x="3788084" y="1941313"/>
                </a:moveTo>
                <a:cubicBezTo>
                  <a:pt x="3775785" y="1944627"/>
                  <a:pt x="3762509" y="1951494"/>
                  <a:pt x="3748257" y="1961914"/>
                </a:cubicBezTo>
                <a:lnTo>
                  <a:pt x="3624912" y="2052092"/>
                </a:lnTo>
                <a:lnTo>
                  <a:pt x="3778815" y="2262598"/>
                </a:lnTo>
                <a:lnTo>
                  <a:pt x="3902158" y="2172421"/>
                </a:lnTo>
                <a:cubicBezTo>
                  <a:pt x="3930664" y="2151580"/>
                  <a:pt x="3944440" y="2130153"/>
                  <a:pt x="3943486" y="2108137"/>
                </a:cubicBezTo>
                <a:cubicBezTo>
                  <a:pt x="3942533" y="2086121"/>
                  <a:pt x="3934040" y="2064150"/>
                  <a:pt x="3918009" y="2042222"/>
                </a:cubicBezTo>
                <a:lnTo>
                  <a:pt x="3877129" y="1986307"/>
                </a:lnTo>
                <a:cubicBezTo>
                  <a:pt x="3861097" y="1964379"/>
                  <a:pt x="3842738" y="1949621"/>
                  <a:pt x="3822048" y="1942034"/>
                </a:cubicBezTo>
                <a:cubicBezTo>
                  <a:pt x="3811704" y="1938241"/>
                  <a:pt x="3800382" y="1938000"/>
                  <a:pt x="3788084" y="1941313"/>
                </a:cubicBezTo>
                <a:close/>
                <a:moveTo>
                  <a:pt x="3887110" y="1472153"/>
                </a:moveTo>
                <a:cubicBezTo>
                  <a:pt x="3910510" y="1469714"/>
                  <a:pt x="3932693" y="1470609"/>
                  <a:pt x="3953661" y="1474837"/>
                </a:cubicBezTo>
                <a:cubicBezTo>
                  <a:pt x="4037531" y="1491753"/>
                  <a:pt x="4109124" y="1540776"/>
                  <a:pt x="4168440" y="1621910"/>
                </a:cubicBezTo>
                <a:lnTo>
                  <a:pt x="4223749" y="1697561"/>
                </a:lnTo>
                <a:cubicBezTo>
                  <a:pt x="4257415" y="1743609"/>
                  <a:pt x="4279219" y="1787815"/>
                  <a:pt x="4289160" y="1830179"/>
                </a:cubicBezTo>
                <a:cubicBezTo>
                  <a:pt x="4299102" y="1872542"/>
                  <a:pt x="4292288" y="1913274"/>
                  <a:pt x="4268721" y="1952375"/>
                </a:cubicBezTo>
                <a:cubicBezTo>
                  <a:pt x="4332736" y="1915669"/>
                  <a:pt x="4398338" y="1904721"/>
                  <a:pt x="4465526" y="1919531"/>
                </a:cubicBezTo>
                <a:cubicBezTo>
                  <a:pt x="4532714" y="1934341"/>
                  <a:pt x="4591558" y="1976282"/>
                  <a:pt x="4642058" y="2045355"/>
                </a:cubicBezTo>
                <a:lnTo>
                  <a:pt x="4896958" y="2394007"/>
                </a:lnTo>
                <a:cubicBezTo>
                  <a:pt x="4912188" y="2414838"/>
                  <a:pt x="4918550" y="2433320"/>
                  <a:pt x="4916044" y="2449453"/>
                </a:cubicBezTo>
                <a:cubicBezTo>
                  <a:pt x="4913538" y="2465586"/>
                  <a:pt x="4901869" y="2481267"/>
                  <a:pt x="4881038" y="2496497"/>
                </a:cubicBezTo>
                <a:lnTo>
                  <a:pt x="4626127" y="2682863"/>
                </a:lnTo>
                <a:cubicBezTo>
                  <a:pt x="4605295" y="2698093"/>
                  <a:pt x="4586814" y="2704454"/>
                  <a:pt x="4570680" y="2701948"/>
                </a:cubicBezTo>
                <a:cubicBezTo>
                  <a:pt x="4554547" y="2699442"/>
                  <a:pt x="4538867" y="2687774"/>
                  <a:pt x="4523637" y="2666942"/>
                </a:cubicBezTo>
                <a:lnTo>
                  <a:pt x="4339675" y="2415320"/>
                </a:lnTo>
                <a:cubicBezTo>
                  <a:pt x="4322041" y="2391200"/>
                  <a:pt x="4304356" y="2376790"/>
                  <a:pt x="4286620" y="2372092"/>
                </a:cubicBezTo>
                <a:cubicBezTo>
                  <a:pt x="4268885" y="2367393"/>
                  <a:pt x="4248504" y="2373459"/>
                  <a:pt x="4225480" y="2390292"/>
                </a:cubicBezTo>
                <a:lnTo>
                  <a:pt x="3995239" y="2558623"/>
                </a:lnTo>
                <a:lnTo>
                  <a:pt x="4230901" y="2880962"/>
                </a:lnTo>
                <a:cubicBezTo>
                  <a:pt x="4246131" y="2901793"/>
                  <a:pt x="4252493" y="2920275"/>
                  <a:pt x="4249987" y="2936408"/>
                </a:cubicBezTo>
                <a:cubicBezTo>
                  <a:pt x="4247481" y="2952541"/>
                  <a:pt x="4235812" y="2968221"/>
                  <a:pt x="4214980" y="2983452"/>
                </a:cubicBezTo>
                <a:lnTo>
                  <a:pt x="3961715" y="3168614"/>
                </a:lnTo>
                <a:cubicBezTo>
                  <a:pt x="3940883" y="3183845"/>
                  <a:pt x="3922402" y="3190207"/>
                  <a:pt x="3906269" y="3187701"/>
                </a:cubicBezTo>
                <a:cubicBezTo>
                  <a:pt x="3890136" y="3185195"/>
                  <a:pt x="3874454" y="3173526"/>
                  <a:pt x="3859225" y="3152695"/>
                </a:cubicBezTo>
                <a:lnTo>
                  <a:pt x="3080097" y="2087004"/>
                </a:lnTo>
                <a:cubicBezTo>
                  <a:pt x="3064867" y="2066172"/>
                  <a:pt x="3058505" y="2047691"/>
                  <a:pt x="3061011" y="2031558"/>
                </a:cubicBezTo>
                <a:cubicBezTo>
                  <a:pt x="3063517" y="2015426"/>
                  <a:pt x="3075186" y="1999743"/>
                  <a:pt x="3096017" y="1984514"/>
                </a:cubicBezTo>
                <a:lnTo>
                  <a:pt x="3643663" y="1584129"/>
                </a:lnTo>
                <a:cubicBezTo>
                  <a:pt x="3735760" y="1516796"/>
                  <a:pt x="3816909" y="1479472"/>
                  <a:pt x="3887110" y="1472153"/>
                </a:cubicBezTo>
                <a:close/>
                <a:moveTo>
                  <a:pt x="13144071" y="1304481"/>
                </a:moveTo>
                <a:cubicBezTo>
                  <a:pt x="13160158" y="1301693"/>
                  <a:pt x="13178748" y="1307731"/>
                  <a:pt x="13199842" y="1322595"/>
                </a:cubicBezTo>
                <a:lnTo>
                  <a:pt x="13909289" y="1822465"/>
                </a:lnTo>
                <a:cubicBezTo>
                  <a:pt x="13930384" y="1837328"/>
                  <a:pt x="13942325" y="1852802"/>
                  <a:pt x="13945112" y="1868889"/>
                </a:cubicBezTo>
                <a:cubicBezTo>
                  <a:pt x="13947900" y="1884975"/>
                  <a:pt x="13941862" y="1903565"/>
                  <a:pt x="13926999" y="1924660"/>
                </a:cubicBezTo>
                <a:lnTo>
                  <a:pt x="13785017" y="2126169"/>
                </a:lnTo>
                <a:cubicBezTo>
                  <a:pt x="13770154" y="2147264"/>
                  <a:pt x="13754680" y="2159205"/>
                  <a:pt x="13738593" y="2161993"/>
                </a:cubicBezTo>
                <a:cubicBezTo>
                  <a:pt x="13722507" y="2164781"/>
                  <a:pt x="13703916" y="2158743"/>
                  <a:pt x="13682822" y="2143880"/>
                </a:cubicBezTo>
                <a:lnTo>
                  <a:pt x="13521281" y="2030060"/>
                </a:lnTo>
                <a:lnTo>
                  <a:pt x="13127017" y="2589623"/>
                </a:lnTo>
                <a:lnTo>
                  <a:pt x="13288558" y="2703444"/>
                </a:lnTo>
                <a:cubicBezTo>
                  <a:pt x="13309652" y="2718307"/>
                  <a:pt x="13321593" y="2733781"/>
                  <a:pt x="13324381" y="2749868"/>
                </a:cubicBezTo>
                <a:cubicBezTo>
                  <a:pt x="13327170" y="2765955"/>
                  <a:pt x="13321132" y="2784545"/>
                  <a:pt x="13306269" y="2805639"/>
                </a:cubicBezTo>
                <a:lnTo>
                  <a:pt x="13166633" y="3003818"/>
                </a:lnTo>
                <a:cubicBezTo>
                  <a:pt x="13151770" y="3024913"/>
                  <a:pt x="13136295" y="3036854"/>
                  <a:pt x="13120209" y="3039642"/>
                </a:cubicBezTo>
                <a:cubicBezTo>
                  <a:pt x="13104123" y="3042429"/>
                  <a:pt x="13085532" y="3036391"/>
                  <a:pt x="13064438" y="3021529"/>
                </a:cubicBezTo>
                <a:lnTo>
                  <a:pt x="12354992" y="2521658"/>
                </a:lnTo>
                <a:cubicBezTo>
                  <a:pt x="12333896" y="2506795"/>
                  <a:pt x="12321955" y="2491320"/>
                  <a:pt x="12319167" y="2475234"/>
                </a:cubicBezTo>
                <a:cubicBezTo>
                  <a:pt x="12316380" y="2459148"/>
                  <a:pt x="12322417" y="2440557"/>
                  <a:pt x="12337281" y="2419462"/>
                </a:cubicBezTo>
                <a:lnTo>
                  <a:pt x="12476916" y="2221284"/>
                </a:lnTo>
                <a:cubicBezTo>
                  <a:pt x="12491779" y="2200189"/>
                  <a:pt x="12507253" y="2188248"/>
                  <a:pt x="12523340" y="2185461"/>
                </a:cubicBezTo>
                <a:cubicBezTo>
                  <a:pt x="12539427" y="2182672"/>
                  <a:pt x="12558017" y="2188710"/>
                  <a:pt x="12579112" y="2203573"/>
                </a:cubicBezTo>
                <a:lnTo>
                  <a:pt x="12743983" y="2319740"/>
                </a:lnTo>
                <a:lnTo>
                  <a:pt x="13138246" y="1760177"/>
                </a:lnTo>
                <a:lnTo>
                  <a:pt x="12973376" y="1644010"/>
                </a:lnTo>
                <a:cubicBezTo>
                  <a:pt x="12952281" y="1629147"/>
                  <a:pt x="12940340" y="1613672"/>
                  <a:pt x="12937551" y="1597585"/>
                </a:cubicBezTo>
                <a:cubicBezTo>
                  <a:pt x="12934764" y="1581500"/>
                  <a:pt x="12940801" y="1562909"/>
                  <a:pt x="12955664" y="1541815"/>
                </a:cubicBezTo>
                <a:lnTo>
                  <a:pt x="13097646" y="1340305"/>
                </a:lnTo>
                <a:cubicBezTo>
                  <a:pt x="13112509" y="1319210"/>
                  <a:pt x="13127985" y="1307269"/>
                  <a:pt x="13144071" y="1304481"/>
                </a:cubicBezTo>
                <a:close/>
                <a:moveTo>
                  <a:pt x="5331701" y="1076169"/>
                </a:moveTo>
                <a:cubicBezTo>
                  <a:pt x="5317847" y="1076871"/>
                  <a:pt x="5301956" y="1081295"/>
                  <a:pt x="5284027" y="1089442"/>
                </a:cubicBezTo>
                <a:lnTo>
                  <a:pt x="5117103" y="1165299"/>
                </a:lnTo>
                <a:lnTo>
                  <a:pt x="5244373" y="1445360"/>
                </a:lnTo>
                <a:lnTo>
                  <a:pt x="5411296" y="1369504"/>
                </a:lnTo>
                <a:cubicBezTo>
                  <a:pt x="5447154" y="1353209"/>
                  <a:pt x="5466433" y="1333259"/>
                  <a:pt x="5469132" y="1309655"/>
                </a:cubicBezTo>
                <a:cubicBezTo>
                  <a:pt x="5471832" y="1286051"/>
                  <a:pt x="5467844" y="1262501"/>
                  <a:pt x="5457168" y="1239009"/>
                </a:cubicBezTo>
                <a:lnTo>
                  <a:pt x="5412497" y="1140710"/>
                </a:lnTo>
                <a:cubicBezTo>
                  <a:pt x="5401822" y="1117217"/>
                  <a:pt x="5386705" y="1098726"/>
                  <a:pt x="5367148" y="1085235"/>
                </a:cubicBezTo>
                <a:cubicBezTo>
                  <a:pt x="5357370" y="1078490"/>
                  <a:pt x="5345554" y="1075468"/>
                  <a:pt x="5331701" y="1076169"/>
                </a:cubicBezTo>
                <a:close/>
                <a:moveTo>
                  <a:pt x="5490732" y="645024"/>
                </a:moveTo>
                <a:cubicBezTo>
                  <a:pt x="5518523" y="647500"/>
                  <a:pt x="5543939" y="653572"/>
                  <a:pt x="5566981" y="663240"/>
                </a:cubicBezTo>
                <a:cubicBezTo>
                  <a:pt x="5659146" y="701915"/>
                  <a:pt x="5729672" y="775039"/>
                  <a:pt x="5778557" y="882611"/>
                </a:cubicBezTo>
                <a:lnTo>
                  <a:pt x="5886442" y="1120014"/>
                </a:lnTo>
                <a:cubicBezTo>
                  <a:pt x="5935326" y="1227588"/>
                  <a:pt x="5944029" y="1328806"/>
                  <a:pt x="5912548" y="1423671"/>
                </a:cubicBezTo>
                <a:cubicBezTo>
                  <a:pt x="5881066" y="1518535"/>
                  <a:pt x="5781246" y="1604175"/>
                  <a:pt x="5613086" y="1680594"/>
                </a:cubicBezTo>
                <a:lnTo>
                  <a:pt x="5399794" y="1777521"/>
                </a:lnTo>
                <a:lnTo>
                  <a:pt x="5539707" y="2085402"/>
                </a:lnTo>
                <a:cubicBezTo>
                  <a:pt x="5550383" y="2108895"/>
                  <a:pt x="5552854" y="2128284"/>
                  <a:pt x="5547120" y="2143571"/>
                </a:cubicBezTo>
                <a:cubicBezTo>
                  <a:pt x="5541386" y="2158857"/>
                  <a:pt x="5526773" y="2171838"/>
                  <a:pt x="5503279" y="2182514"/>
                </a:cubicBezTo>
                <a:lnTo>
                  <a:pt x="5215800" y="2313156"/>
                </a:lnTo>
                <a:cubicBezTo>
                  <a:pt x="5192307" y="2323832"/>
                  <a:pt x="5172917" y="2326303"/>
                  <a:pt x="5157632" y="2320568"/>
                </a:cubicBezTo>
                <a:cubicBezTo>
                  <a:pt x="5142346" y="2314835"/>
                  <a:pt x="5129364" y="2300221"/>
                  <a:pt x="5118688" y="2276729"/>
                </a:cubicBezTo>
                <a:lnTo>
                  <a:pt x="4572524" y="1074878"/>
                </a:lnTo>
                <a:cubicBezTo>
                  <a:pt x="4561848" y="1051385"/>
                  <a:pt x="4559376" y="1031996"/>
                  <a:pt x="4565111" y="1016710"/>
                </a:cubicBezTo>
                <a:cubicBezTo>
                  <a:pt x="4570845" y="1001423"/>
                  <a:pt x="4585458" y="988442"/>
                  <a:pt x="4608951" y="977767"/>
                </a:cubicBezTo>
                <a:lnTo>
                  <a:pt x="5176492" y="719855"/>
                </a:lnTo>
                <a:cubicBezTo>
                  <a:pt x="5302612" y="662542"/>
                  <a:pt x="5407359" y="637598"/>
                  <a:pt x="5490732" y="645024"/>
                </a:cubicBezTo>
                <a:close/>
                <a:moveTo>
                  <a:pt x="6875190" y="564973"/>
                </a:moveTo>
                <a:cubicBezTo>
                  <a:pt x="6851327" y="565652"/>
                  <a:pt x="6821510" y="570021"/>
                  <a:pt x="6785737" y="578082"/>
                </a:cubicBezTo>
                <a:cubicBezTo>
                  <a:pt x="6714188" y="594204"/>
                  <a:pt x="6670493" y="613446"/>
                  <a:pt x="6654651" y="635811"/>
                </a:cubicBezTo>
                <a:cubicBezTo>
                  <a:pt x="6638807" y="658176"/>
                  <a:pt x="6633721" y="681946"/>
                  <a:pt x="6639393" y="707120"/>
                </a:cubicBezTo>
                <a:lnTo>
                  <a:pt x="6759856" y="1241732"/>
                </a:lnTo>
                <a:cubicBezTo>
                  <a:pt x="6765830" y="1268231"/>
                  <a:pt x="6780766" y="1288185"/>
                  <a:pt x="6804671" y="1301592"/>
                </a:cubicBezTo>
                <a:cubicBezTo>
                  <a:pt x="6828574" y="1315002"/>
                  <a:pt x="6876301" y="1313645"/>
                  <a:pt x="6947846" y="1297523"/>
                </a:cubicBezTo>
                <a:cubicBezTo>
                  <a:pt x="7019394" y="1281401"/>
                  <a:pt x="7063090" y="1262158"/>
                  <a:pt x="7078931" y="1239794"/>
                </a:cubicBezTo>
                <a:cubicBezTo>
                  <a:pt x="7094776" y="1217428"/>
                  <a:pt x="7099712" y="1192997"/>
                  <a:pt x="7093742" y="1166498"/>
                </a:cubicBezTo>
                <a:lnTo>
                  <a:pt x="6973279" y="631886"/>
                </a:lnTo>
                <a:cubicBezTo>
                  <a:pt x="6967606" y="606712"/>
                  <a:pt x="6952817" y="587420"/>
                  <a:pt x="6928913" y="574012"/>
                </a:cubicBezTo>
                <a:cubicBezTo>
                  <a:pt x="6916961" y="567308"/>
                  <a:pt x="6899053" y="564295"/>
                  <a:pt x="6875190" y="564973"/>
                </a:cubicBezTo>
                <a:close/>
                <a:moveTo>
                  <a:pt x="11153819" y="375784"/>
                </a:moveTo>
                <a:cubicBezTo>
                  <a:pt x="11163570" y="376448"/>
                  <a:pt x="11174465" y="379100"/>
                  <a:pt x="11186505" y="383739"/>
                </a:cubicBezTo>
                <a:lnTo>
                  <a:pt x="12190238" y="770477"/>
                </a:lnTo>
                <a:cubicBezTo>
                  <a:pt x="12214317" y="779755"/>
                  <a:pt x="12229667" y="791855"/>
                  <a:pt x="12236290" y="806778"/>
                </a:cubicBezTo>
                <a:cubicBezTo>
                  <a:pt x="12242911" y="821701"/>
                  <a:pt x="12241582" y="841202"/>
                  <a:pt x="12232305" y="865281"/>
                </a:cubicBezTo>
                <a:lnTo>
                  <a:pt x="12143678" y="1095304"/>
                </a:lnTo>
                <a:cubicBezTo>
                  <a:pt x="12134399" y="1119384"/>
                  <a:pt x="12122299" y="1134733"/>
                  <a:pt x="12107377" y="1141355"/>
                </a:cubicBezTo>
                <a:cubicBezTo>
                  <a:pt x="12092453" y="1147977"/>
                  <a:pt x="12072952" y="1146649"/>
                  <a:pt x="12048873" y="1137372"/>
                </a:cubicBezTo>
                <a:lnTo>
                  <a:pt x="11769425" y="1029700"/>
                </a:lnTo>
                <a:lnTo>
                  <a:pt x="11409788" y="1963095"/>
                </a:lnTo>
                <a:cubicBezTo>
                  <a:pt x="11400510" y="1987175"/>
                  <a:pt x="11388410" y="2002525"/>
                  <a:pt x="11373486" y="2009147"/>
                </a:cubicBezTo>
                <a:cubicBezTo>
                  <a:pt x="11358564" y="2015769"/>
                  <a:pt x="11339063" y="2014440"/>
                  <a:pt x="11314983" y="2005163"/>
                </a:cubicBezTo>
                <a:lnTo>
                  <a:pt x="11007020" y="1886505"/>
                </a:lnTo>
                <a:cubicBezTo>
                  <a:pt x="10982941" y="1877227"/>
                  <a:pt x="10967590" y="1865127"/>
                  <a:pt x="10960968" y="1850204"/>
                </a:cubicBezTo>
                <a:cubicBezTo>
                  <a:pt x="10954346" y="1835280"/>
                  <a:pt x="10955674" y="1815779"/>
                  <a:pt x="10964952" y="1791700"/>
                </a:cubicBezTo>
                <a:lnTo>
                  <a:pt x="11324589" y="858304"/>
                </a:lnTo>
                <a:lnTo>
                  <a:pt x="11045141" y="750634"/>
                </a:lnTo>
                <a:cubicBezTo>
                  <a:pt x="11021061" y="741356"/>
                  <a:pt x="11005711" y="729256"/>
                  <a:pt x="10999089" y="714332"/>
                </a:cubicBezTo>
                <a:cubicBezTo>
                  <a:pt x="10992467" y="699409"/>
                  <a:pt x="10993795" y="679908"/>
                  <a:pt x="11003073" y="655828"/>
                </a:cubicBezTo>
                <a:lnTo>
                  <a:pt x="11091700" y="425807"/>
                </a:lnTo>
                <a:cubicBezTo>
                  <a:pt x="11100978" y="401728"/>
                  <a:pt x="11113079" y="386377"/>
                  <a:pt x="11128001" y="379755"/>
                </a:cubicBezTo>
                <a:cubicBezTo>
                  <a:pt x="11135462" y="376444"/>
                  <a:pt x="11144069" y="375121"/>
                  <a:pt x="11153819" y="375784"/>
                </a:cubicBezTo>
                <a:close/>
                <a:moveTo>
                  <a:pt x="7010195" y="151608"/>
                </a:moveTo>
                <a:cubicBezTo>
                  <a:pt x="7094830" y="153420"/>
                  <a:pt x="7164036" y="167063"/>
                  <a:pt x="7217806" y="192537"/>
                </a:cubicBezTo>
                <a:cubicBezTo>
                  <a:pt x="7271579" y="218010"/>
                  <a:pt x="7313004" y="253574"/>
                  <a:pt x="7342086" y="299229"/>
                </a:cubicBezTo>
                <a:cubicBezTo>
                  <a:pt x="7371169" y="344883"/>
                  <a:pt x="7392576" y="398184"/>
                  <a:pt x="7406309" y="459131"/>
                </a:cubicBezTo>
                <a:lnTo>
                  <a:pt x="7559016" y="1136837"/>
                </a:lnTo>
                <a:cubicBezTo>
                  <a:pt x="7572750" y="1197784"/>
                  <a:pt x="7576271" y="1255115"/>
                  <a:pt x="7569579" y="1308831"/>
                </a:cubicBezTo>
                <a:cubicBezTo>
                  <a:pt x="7562890" y="1362546"/>
                  <a:pt x="7540645" y="1412110"/>
                  <a:pt x="7502845" y="1457521"/>
                </a:cubicBezTo>
                <a:cubicBezTo>
                  <a:pt x="7465048" y="1502931"/>
                  <a:pt x="7408307" y="1544604"/>
                  <a:pt x="7332625" y="1582542"/>
                </a:cubicBezTo>
                <a:cubicBezTo>
                  <a:pt x="7256945" y="1620476"/>
                  <a:pt x="7157496" y="1653327"/>
                  <a:pt x="7034276" y="1681092"/>
                </a:cubicBezTo>
                <a:cubicBezTo>
                  <a:pt x="6911059" y="1708858"/>
                  <a:pt x="6806799" y="1721908"/>
                  <a:pt x="6721498" y="1720246"/>
                </a:cubicBezTo>
                <a:cubicBezTo>
                  <a:pt x="6636199" y="1718583"/>
                  <a:pt x="6566739" y="1705346"/>
                  <a:pt x="6513117" y="1680536"/>
                </a:cubicBezTo>
                <a:cubicBezTo>
                  <a:pt x="6459495" y="1655724"/>
                  <a:pt x="6418142" y="1620491"/>
                  <a:pt x="6389061" y="1574836"/>
                </a:cubicBezTo>
                <a:cubicBezTo>
                  <a:pt x="6359979" y="1529182"/>
                  <a:pt x="6338571" y="1475881"/>
                  <a:pt x="6324837" y="1414934"/>
                </a:cubicBezTo>
                <a:lnTo>
                  <a:pt x="6172131" y="737228"/>
                </a:lnTo>
                <a:cubicBezTo>
                  <a:pt x="6158397" y="676281"/>
                  <a:pt x="6154877" y="618950"/>
                  <a:pt x="6161568" y="565234"/>
                </a:cubicBezTo>
                <a:cubicBezTo>
                  <a:pt x="6168259" y="511518"/>
                  <a:pt x="6190429" y="461625"/>
                  <a:pt x="6228079" y="415552"/>
                </a:cubicBezTo>
                <a:cubicBezTo>
                  <a:pt x="6265728" y="369478"/>
                  <a:pt x="6322724" y="327399"/>
                  <a:pt x="6399067" y="289313"/>
                </a:cubicBezTo>
                <a:cubicBezTo>
                  <a:pt x="6475410" y="251227"/>
                  <a:pt x="6575192" y="218302"/>
                  <a:pt x="6698411" y="190538"/>
                </a:cubicBezTo>
                <a:cubicBezTo>
                  <a:pt x="6821630" y="162773"/>
                  <a:pt x="6925556" y="149797"/>
                  <a:pt x="7010195" y="151608"/>
                </a:cubicBezTo>
                <a:close/>
                <a:moveTo>
                  <a:pt x="9439286" y="32312"/>
                </a:moveTo>
                <a:cubicBezTo>
                  <a:pt x="9448970" y="30993"/>
                  <a:pt x="9460176" y="31390"/>
                  <a:pt x="9472904" y="33502"/>
                </a:cubicBezTo>
                <a:lnTo>
                  <a:pt x="9681918" y="68190"/>
                </a:lnTo>
                <a:cubicBezTo>
                  <a:pt x="9707375" y="72414"/>
                  <a:pt x="9728480" y="80047"/>
                  <a:pt x="9745234" y="91088"/>
                </a:cubicBezTo>
                <a:cubicBezTo>
                  <a:pt x="9761987" y="102128"/>
                  <a:pt x="9777405" y="119143"/>
                  <a:pt x="9791488" y="142131"/>
                </a:cubicBezTo>
                <a:lnTo>
                  <a:pt x="10107335" y="652999"/>
                </a:lnTo>
                <a:lnTo>
                  <a:pt x="10178377" y="224923"/>
                </a:lnTo>
                <a:cubicBezTo>
                  <a:pt x="10182602" y="199466"/>
                  <a:pt x="10191353" y="181988"/>
                  <a:pt x="10204632" y="172490"/>
                </a:cubicBezTo>
                <a:cubicBezTo>
                  <a:pt x="10217911" y="162992"/>
                  <a:pt x="10237278" y="160355"/>
                  <a:pt x="10262735" y="164579"/>
                </a:cubicBezTo>
                <a:lnTo>
                  <a:pt x="10564197" y="214608"/>
                </a:lnTo>
                <a:cubicBezTo>
                  <a:pt x="10589654" y="218833"/>
                  <a:pt x="10607132" y="227585"/>
                  <a:pt x="10616630" y="240863"/>
                </a:cubicBezTo>
                <a:cubicBezTo>
                  <a:pt x="10626129" y="254142"/>
                  <a:pt x="10628766" y="273509"/>
                  <a:pt x="10624541" y="298966"/>
                </a:cubicBezTo>
                <a:lnTo>
                  <a:pt x="10408415" y="1601283"/>
                </a:lnTo>
                <a:cubicBezTo>
                  <a:pt x="10404190" y="1626740"/>
                  <a:pt x="10395439" y="1644217"/>
                  <a:pt x="10382160" y="1653716"/>
                </a:cubicBezTo>
                <a:cubicBezTo>
                  <a:pt x="10368881" y="1663214"/>
                  <a:pt x="10349514" y="1665851"/>
                  <a:pt x="10324057" y="1661627"/>
                </a:cubicBezTo>
                <a:lnTo>
                  <a:pt x="10022595" y="1611598"/>
                </a:lnTo>
                <a:cubicBezTo>
                  <a:pt x="9997138" y="1607372"/>
                  <a:pt x="9979660" y="1598621"/>
                  <a:pt x="9970162" y="1585343"/>
                </a:cubicBezTo>
                <a:cubicBezTo>
                  <a:pt x="9960663" y="1572064"/>
                  <a:pt x="9958026" y="1552696"/>
                  <a:pt x="9962251" y="1527239"/>
                </a:cubicBezTo>
                <a:lnTo>
                  <a:pt x="10003275" y="1280041"/>
                </a:lnTo>
                <a:lnTo>
                  <a:pt x="9728648" y="806989"/>
                </a:lnTo>
                <a:lnTo>
                  <a:pt x="9618584" y="1470206"/>
                </a:lnTo>
                <a:cubicBezTo>
                  <a:pt x="9614359" y="1495664"/>
                  <a:pt x="9605608" y="1513141"/>
                  <a:pt x="9592329" y="1522639"/>
                </a:cubicBezTo>
                <a:cubicBezTo>
                  <a:pt x="9579051" y="1532138"/>
                  <a:pt x="9559683" y="1534774"/>
                  <a:pt x="9534226" y="1530551"/>
                </a:cubicBezTo>
                <a:lnTo>
                  <a:pt x="9232764" y="1480522"/>
                </a:lnTo>
                <a:cubicBezTo>
                  <a:pt x="9207307" y="1476296"/>
                  <a:pt x="9189830" y="1467545"/>
                  <a:pt x="9180331" y="1454266"/>
                </a:cubicBezTo>
                <a:cubicBezTo>
                  <a:pt x="9170833" y="1440987"/>
                  <a:pt x="9168196" y="1421620"/>
                  <a:pt x="9172421" y="1396163"/>
                </a:cubicBezTo>
                <a:lnTo>
                  <a:pt x="9388546" y="93847"/>
                </a:lnTo>
                <a:cubicBezTo>
                  <a:pt x="9392771" y="68390"/>
                  <a:pt x="9401523" y="50912"/>
                  <a:pt x="9414801" y="41413"/>
                </a:cubicBezTo>
                <a:cubicBezTo>
                  <a:pt x="9421440" y="36664"/>
                  <a:pt x="9429602" y="33630"/>
                  <a:pt x="9439286" y="32312"/>
                </a:cubicBezTo>
                <a:close/>
                <a:moveTo>
                  <a:pt x="8778602" y="72"/>
                </a:moveTo>
                <a:cubicBezTo>
                  <a:pt x="8804396" y="-681"/>
                  <a:pt x="8823231" y="4544"/>
                  <a:pt x="8835107" y="15747"/>
                </a:cubicBezTo>
                <a:cubicBezTo>
                  <a:pt x="8846983" y="26949"/>
                  <a:pt x="8853298" y="45447"/>
                  <a:pt x="8854050" y="71242"/>
                </a:cubicBezTo>
                <a:lnTo>
                  <a:pt x="8861241" y="317642"/>
                </a:lnTo>
                <a:cubicBezTo>
                  <a:pt x="8861994" y="343437"/>
                  <a:pt x="8856769" y="362271"/>
                  <a:pt x="8845566" y="374147"/>
                </a:cubicBezTo>
                <a:cubicBezTo>
                  <a:pt x="8834363" y="386023"/>
                  <a:pt x="8815865" y="392338"/>
                  <a:pt x="8790071" y="393091"/>
                </a:cubicBezTo>
                <a:lnTo>
                  <a:pt x="8592544" y="398855"/>
                </a:lnTo>
                <a:lnTo>
                  <a:pt x="8612511" y="1083074"/>
                </a:lnTo>
                <a:lnTo>
                  <a:pt x="8810039" y="1077310"/>
                </a:lnTo>
                <a:cubicBezTo>
                  <a:pt x="8835833" y="1076557"/>
                  <a:pt x="8854668" y="1081783"/>
                  <a:pt x="8866544" y="1092985"/>
                </a:cubicBezTo>
                <a:cubicBezTo>
                  <a:pt x="8878420" y="1104188"/>
                  <a:pt x="8884735" y="1122687"/>
                  <a:pt x="8885487" y="1148481"/>
                </a:cubicBezTo>
                <a:lnTo>
                  <a:pt x="8892559" y="1390808"/>
                </a:lnTo>
                <a:cubicBezTo>
                  <a:pt x="8893312" y="1416602"/>
                  <a:pt x="8888087" y="1435437"/>
                  <a:pt x="8876884" y="1447313"/>
                </a:cubicBezTo>
                <a:cubicBezTo>
                  <a:pt x="8865682" y="1459190"/>
                  <a:pt x="8847183" y="1465504"/>
                  <a:pt x="8821390" y="1466257"/>
                </a:cubicBezTo>
                <a:lnTo>
                  <a:pt x="7953901" y="1491573"/>
                </a:lnTo>
                <a:cubicBezTo>
                  <a:pt x="7928109" y="1492325"/>
                  <a:pt x="7909272" y="1487101"/>
                  <a:pt x="7897396" y="1475898"/>
                </a:cubicBezTo>
                <a:cubicBezTo>
                  <a:pt x="7885520" y="1464696"/>
                  <a:pt x="7879205" y="1446197"/>
                  <a:pt x="7878453" y="1420404"/>
                </a:cubicBezTo>
                <a:lnTo>
                  <a:pt x="7871381" y="1178075"/>
                </a:lnTo>
                <a:cubicBezTo>
                  <a:pt x="7870629" y="1152281"/>
                  <a:pt x="7875854" y="1133446"/>
                  <a:pt x="7887056" y="1121570"/>
                </a:cubicBezTo>
                <a:cubicBezTo>
                  <a:pt x="7898259" y="1109694"/>
                  <a:pt x="7916759" y="1103379"/>
                  <a:pt x="7942552" y="1102626"/>
                </a:cubicBezTo>
                <a:lnTo>
                  <a:pt x="8144152" y="1096744"/>
                </a:lnTo>
                <a:lnTo>
                  <a:pt x="8124184" y="412523"/>
                </a:lnTo>
                <a:lnTo>
                  <a:pt x="7922584" y="418407"/>
                </a:lnTo>
                <a:cubicBezTo>
                  <a:pt x="7896788" y="419160"/>
                  <a:pt x="7877954" y="413935"/>
                  <a:pt x="7866077" y="402732"/>
                </a:cubicBezTo>
                <a:cubicBezTo>
                  <a:pt x="7854202" y="391529"/>
                  <a:pt x="7847889" y="373031"/>
                  <a:pt x="7847134" y="347237"/>
                </a:cubicBezTo>
                <a:lnTo>
                  <a:pt x="7839944" y="100836"/>
                </a:lnTo>
                <a:cubicBezTo>
                  <a:pt x="7839192" y="75042"/>
                  <a:pt x="7844416" y="56207"/>
                  <a:pt x="7855619" y="44331"/>
                </a:cubicBezTo>
                <a:cubicBezTo>
                  <a:pt x="7866822" y="32454"/>
                  <a:pt x="7885319" y="26141"/>
                  <a:pt x="7911115" y="2538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A47EC68-EABA-407D-9465-A3C4E891AFFF}"/>
              </a:ext>
            </a:extLst>
          </p:cNvPr>
          <p:cNvSpPr txBox="1"/>
          <p:nvPr/>
        </p:nvSpPr>
        <p:spPr>
          <a:xfrm>
            <a:off x="3481895" y="5905709"/>
            <a:ext cx="5202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pc="100" dirty="0">
                <a:solidFill>
                  <a:schemeClr val="bg1"/>
                </a:solidFill>
                <a:latin typeface="Bungee" pitchFamily="2" charset="0"/>
                <a:cs typeface="Prompt ExtraBold" panose="00000900000000000000" pitchFamily="2" charset="-34"/>
              </a:rPr>
              <a:t>WELCOME TEXT HERE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7819952-BB61-4CC3-98E9-7C603785E198}"/>
              </a:ext>
            </a:extLst>
          </p:cNvPr>
          <p:cNvSpPr txBox="1"/>
          <p:nvPr/>
        </p:nvSpPr>
        <p:spPr>
          <a:xfrm>
            <a:off x="2272924" y="6238828"/>
            <a:ext cx="7620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spc="100" dirty="0">
                <a:solidFill>
                  <a:schemeClr val="bg1"/>
                </a:solidFill>
                <a:latin typeface="Bungee" pitchFamily="2" charset="0"/>
              </a:rPr>
              <a:t>WE ARE very close to 1 million so consider to subscribe</a:t>
            </a:r>
          </a:p>
        </p:txBody>
      </p:sp>
    </p:spTree>
    <p:extLst>
      <p:ext uri="{BB962C8B-B14F-4D97-AF65-F5344CB8AC3E}">
        <p14:creationId xmlns:p14="http://schemas.microsoft.com/office/powerpoint/2010/main" val="28768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1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1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2" presetClass="entr" presetSubtype="4" decel="4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 animBg="1"/>
      <p:bldP spid="34" grpId="0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ircle: Hollow 26">
            <a:extLst>
              <a:ext uri="{FF2B5EF4-FFF2-40B4-BE49-F238E27FC236}">
                <a16:creationId xmlns:a16="http://schemas.microsoft.com/office/drawing/2014/main" id="{C3CFF61D-1C9B-4939-B88C-5936F4542A7B}"/>
              </a:ext>
            </a:extLst>
          </p:cNvPr>
          <p:cNvSpPr/>
          <p:nvPr/>
        </p:nvSpPr>
        <p:spPr>
          <a:xfrm>
            <a:off x="4998720" y="2331720"/>
            <a:ext cx="2194560" cy="2194560"/>
          </a:xfrm>
          <a:prstGeom prst="donut">
            <a:avLst>
              <a:gd name="adj" fmla="val 182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Circle: Hollow 27">
            <a:extLst>
              <a:ext uri="{FF2B5EF4-FFF2-40B4-BE49-F238E27FC236}">
                <a16:creationId xmlns:a16="http://schemas.microsoft.com/office/drawing/2014/main" id="{67C2C481-B0D4-4686-B430-D9101D4736B2}"/>
              </a:ext>
            </a:extLst>
          </p:cNvPr>
          <p:cNvSpPr/>
          <p:nvPr/>
        </p:nvSpPr>
        <p:spPr>
          <a:xfrm>
            <a:off x="4246033" y="1579033"/>
            <a:ext cx="3699934" cy="3699934"/>
          </a:xfrm>
          <a:prstGeom prst="donut">
            <a:avLst>
              <a:gd name="adj" fmla="val 1144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Circle: Hollow 28">
            <a:extLst>
              <a:ext uri="{FF2B5EF4-FFF2-40B4-BE49-F238E27FC236}">
                <a16:creationId xmlns:a16="http://schemas.microsoft.com/office/drawing/2014/main" id="{18F72720-00E2-4FDB-9B66-79CFAAE8A4E1}"/>
              </a:ext>
            </a:extLst>
          </p:cNvPr>
          <p:cNvSpPr/>
          <p:nvPr/>
        </p:nvSpPr>
        <p:spPr>
          <a:xfrm>
            <a:off x="3287712" y="620712"/>
            <a:ext cx="5616576" cy="5616576"/>
          </a:xfrm>
          <a:prstGeom prst="donut">
            <a:avLst>
              <a:gd name="adj" fmla="val 789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Circle: Hollow 29">
            <a:extLst>
              <a:ext uri="{FF2B5EF4-FFF2-40B4-BE49-F238E27FC236}">
                <a16:creationId xmlns:a16="http://schemas.microsoft.com/office/drawing/2014/main" id="{54FA8F0C-58C6-481D-B73C-426168F03334}"/>
              </a:ext>
            </a:extLst>
          </p:cNvPr>
          <p:cNvSpPr/>
          <p:nvPr/>
        </p:nvSpPr>
        <p:spPr>
          <a:xfrm>
            <a:off x="2042160" y="-624840"/>
            <a:ext cx="8107680" cy="8107680"/>
          </a:xfrm>
          <a:prstGeom prst="donut">
            <a:avLst>
              <a:gd name="adj" fmla="val 56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ircle: Hollow 30">
            <a:extLst>
              <a:ext uri="{FF2B5EF4-FFF2-40B4-BE49-F238E27FC236}">
                <a16:creationId xmlns:a16="http://schemas.microsoft.com/office/drawing/2014/main" id="{9BD9930F-8AD4-4A9F-9685-62A41491F2D0}"/>
              </a:ext>
            </a:extLst>
          </p:cNvPr>
          <p:cNvSpPr/>
          <p:nvPr/>
        </p:nvSpPr>
        <p:spPr>
          <a:xfrm>
            <a:off x="643890" y="-2023110"/>
            <a:ext cx="10904220" cy="10904220"/>
          </a:xfrm>
          <a:prstGeom prst="donut">
            <a:avLst>
              <a:gd name="adj" fmla="val 43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A3F9EF8-F134-4C05-9C8D-93914AC0F994}"/>
              </a:ext>
            </a:extLst>
          </p:cNvPr>
          <p:cNvGrpSpPr/>
          <p:nvPr/>
        </p:nvGrpSpPr>
        <p:grpSpPr>
          <a:xfrm>
            <a:off x="4288360" y="1621360"/>
            <a:ext cx="3615280" cy="3615279"/>
            <a:chOff x="4288360" y="1621360"/>
            <a:chExt cx="3615280" cy="3615279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28C106E2-8E77-4640-8C12-17CF55A9EA3E}"/>
                </a:ext>
              </a:extLst>
            </p:cNvPr>
            <p:cNvSpPr/>
            <p:nvPr/>
          </p:nvSpPr>
          <p:spPr>
            <a:xfrm rot="5400000">
              <a:off x="5740358" y="1958714"/>
              <a:ext cx="711283" cy="36576"/>
            </a:xfrm>
            <a:custGeom>
              <a:avLst/>
              <a:gdLst>
                <a:gd name="connsiteX0" fmla="*/ 0 w 711283"/>
                <a:gd name="connsiteY0" fmla="*/ 18288 h 36576"/>
                <a:gd name="connsiteX1" fmla="*/ 923 w 711283"/>
                <a:gd name="connsiteY1" fmla="*/ 0 h 36576"/>
                <a:gd name="connsiteX2" fmla="*/ 711283 w 711283"/>
                <a:gd name="connsiteY2" fmla="*/ 0 h 36576"/>
                <a:gd name="connsiteX3" fmla="*/ 710360 w 711283"/>
                <a:gd name="connsiteY3" fmla="*/ 18288 h 36576"/>
                <a:gd name="connsiteX4" fmla="*/ 711283 w 711283"/>
                <a:gd name="connsiteY4" fmla="*/ 36576 h 36576"/>
                <a:gd name="connsiteX5" fmla="*/ 923 w 711283"/>
                <a:gd name="connsiteY5" fmla="*/ 36576 h 36576"/>
                <a:gd name="connsiteX6" fmla="*/ 0 w 711283"/>
                <a:gd name="connsiteY6" fmla="*/ 18288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1283" h="36576">
                  <a:moveTo>
                    <a:pt x="0" y="18288"/>
                  </a:moveTo>
                  <a:lnTo>
                    <a:pt x="923" y="0"/>
                  </a:lnTo>
                  <a:lnTo>
                    <a:pt x="711283" y="0"/>
                  </a:lnTo>
                  <a:lnTo>
                    <a:pt x="710360" y="18288"/>
                  </a:lnTo>
                  <a:lnTo>
                    <a:pt x="711283" y="36576"/>
                  </a:lnTo>
                  <a:lnTo>
                    <a:pt x="923" y="36576"/>
                  </a:lnTo>
                  <a:lnTo>
                    <a:pt x="0" y="1828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5AE1BB77-1A63-4FD9-8B1A-44416977717A}"/>
                </a:ext>
              </a:extLst>
            </p:cNvPr>
            <p:cNvSpPr/>
            <p:nvPr/>
          </p:nvSpPr>
          <p:spPr>
            <a:xfrm rot="5400000">
              <a:off x="5053471" y="1979013"/>
              <a:ext cx="633712" cy="386174"/>
            </a:xfrm>
            <a:custGeom>
              <a:avLst/>
              <a:gdLst>
                <a:gd name="connsiteX0" fmla="*/ 0 w 633712"/>
                <a:gd name="connsiteY0" fmla="*/ 354907 h 386174"/>
                <a:gd name="connsiteX1" fmla="*/ 614717 w 633712"/>
                <a:gd name="connsiteY1" fmla="*/ 0 h 386174"/>
                <a:gd name="connsiteX2" fmla="*/ 633712 w 633712"/>
                <a:gd name="connsiteY2" fmla="*/ 31267 h 386174"/>
                <a:gd name="connsiteX3" fmla="*/ 18995 w 633712"/>
                <a:gd name="connsiteY3" fmla="*/ 386174 h 386174"/>
                <a:gd name="connsiteX4" fmla="*/ 0 w 633712"/>
                <a:gd name="connsiteY4" fmla="*/ 354907 h 38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712" h="386174">
                  <a:moveTo>
                    <a:pt x="0" y="354907"/>
                  </a:moveTo>
                  <a:lnTo>
                    <a:pt x="614717" y="0"/>
                  </a:lnTo>
                  <a:lnTo>
                    <a:pt x="633712" y="31267"/>
                  </a:lnTo>
                  <a:lnTo>
                    <a:pt x="18995" y="386174"/>
                  </a:lnTo>
                  <a:lnTo>
                    <a:pt x="0" y="35490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21DF31C-9CCF-4FF4-A681-85DEC51B28B0}"/>
                </a:ext>
              </a:extLst>
            </p:cNvPr>
            <p:cNvSpPr/>
            <p:nvPr/>
          </p:nvSpPr>
          <p:spPr>
            <a:xfrm rot="5400000">
              <a:off x="6504815" y="1979013"/>
              <a:ext cx="633712" cy="386174"/>
            </a:xfrm>
            <a:custGeom>
              <a:avLst/>
              <a:gdLst>
                <a:gd name="connsiteX0" fmla="*/ 0 w 633712"/>
                <a:gd name="connsiteY0" fmla="*/ 31267 h 386174"/>
                <a:gd name="connsiteX1" fmla="*/ 18995 w 633712"/>
                <a:gd name="connsiteY1" fmla="*/ 0 h 386174"/>
                <a:gd name="connsiteX2" fmla="*/ 633712 w 633712"/>
                <a:gd name="connsiteY2" fmla="*/ 354907 h 386174"/>
                <a:gd name="connsiteX3" fmla="*/ 614717 w 633712"/>
                <a:gd name="connsiteY3" fmla="*/ 386174 h 386174"/>
                <a:gd name="connsiteX4" fmla="*/ 0 w 633712"/>
                <a:gd name="connsiteY4" fmla="*/ 31267 h 38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712" h="386174">
                  <a:moveTo>
                    <a:pt x="0" y="31267"/>
                  </a:moveTo>
                  <a:lnTo>
                    <a:pt x="18995" y="0"/>
                  </a:lnTo>
                  <a:lnTo>
                    <a:pt x="633712" y="354907"/>
                  </a:lnTo>
                  <a:lnTo>
                    <a:pt x="614717" y="386174"/>
                  </a:lnTo>
                  <a:lnTo>
                    <a:pt x="0" y="3126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C375E37-ECF7-4006-AD02-32B87CB47D90}"/>
                </a:ext>
              </a:extLst>
            </p:cNvPr>
            <p:cNvSpPr/>
            <p:nvPr/>
          </p:nvSpPr>
          <p:spPr>
            <a:xfrm rot="5400000">
              <a:off x="7159813" y="2386473"/>
              <a:ext cx="386174" cy="633713"/>
            </a:xfrm>
            <a:custGeom>
              <a:avLst/>
              <a:gdLst>
                <a:gd name="connsiteX0" fmla="*/ 0 w 386174"/>
                <a:gd name="connsiteY0" fmla="*/ 18996 h 633713"/>
                <a:gd name="connsiteX1" fmla="*/ 31267 w 386174"/>
                <a:gd name="connsiteY1" fmla="*/ 0 h 633713"/>
                <a:gd name="connsiteX2" fmla="*/ 386174 w 386174"/>
                <a:gd name="connsiteY2" fmla="*/ 614717 h 633713"/>
                <a:gd name="connsiteX3" fmla="*/ 354907 w 386174"/>
                <a:gd name="connsiteY3" fmla="*/ 633713 h 633713"/>
                <a:gd name="connsiteX4" fmla="*/ 0 w 386174"/>
                <a:gd name="connsiteY4" fmla="*/ 18996 h 633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6174" h="633713">
                  <a:moveTo>
                    <a:pt x="0" y="18996"/>
                  </a:moveTo>
                  <a:lnTo>
                    <a:pt x="31267" y="0"/>
                  </a:lnTo>
                  <a:lnTo>
                    <a:pt x="386174" y="614717"/>
                  </a:lnTo>
                  <a:lnTo>
                    <a:pt x="354907" y="633713"/>
                  </a:lnTo>
                  <a:lnTo>
                    <a:pt x="0" y="1899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D3A0537-3D53-495F-A43B-CB18241E1546}"/>
                </a:ext>
              </a:extLst>
            </p:cNvPr>
            <p:cNvSpPr/>
            <p:nvPr/>
          </p:nvSpPr>
          <p:spPr>
            <a:xfrm rot="5400000">
              <a:off x="4646012" y="2386474"/>
              <a:ext cx="386175" cy="633713"/>
            </a:xfrm>
            <a:custGeom>
              <a:avLst/>
              <a:gdLst>
                <a:gd name="connsiteX0" fmla="*/ 0 w 386175"/>
                <a:gd name="connsiteY0" fmla="*/ 614717 h 633713"/>
                <a:gd name="connsiteX1" fmla="*/ 354907 w 386175"/>
                <a:gd name="connsiteY1" fmla="*/ 0 h 633713"/>
                <a:gd name="connsiteX2" fmla="*/ 386175 w 386175"/>
                <a:gd name="connsiteY2" fmla="*/ 18996 h 633713"/>
                <a:gd name="connsiteX3" fmla="*/ 31267 w 386175"/>
                <a:gd name="connsiteY3" fmla="*/ 633713 h 633713"/>
                <a:gd name="connsiteX4" fmla="*/ 0 w 386175"/>
                <a:gd name="connsiteY4" fmla="*/ 614717 h 633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6175" h="633713">
                  <a:moveTo>
                    <a:pt x="0" y="614717"/>
                  </a:moveTo>
                  <a:lnTo>
                    <a:pt x="354907" y="0"/>
                  </a:lnTo>
                  <a:lnTo>
                    <a:pt x="386175" y="18996"/>
                  </a:lnTo>
                  <a:lnTo>
                    <a:pt x="31267" y="633713"/>
                  </a:lnTo>
                  <a:lnTo>
                    <a:pt x="0" y="61471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1D4EEA95-AE8D-461D-88A1-B883A93E3844}"/>
                </a:ext>
              </a:extLst>
            </p:cNvPr>
            <p:cNvSpPr/>
            <p:nvPr/>
          </p:nvSpPr>
          <p:spPr>
            <a:xfrm rot="5400000">
              <a:off x="4625714" y="3073360"/>
              <a:ext cx="36575" cy="711284"/>
            </a:xfrm>
            <a:custGeom>
              <a:avLst/>
              <a:gdLst>
                <a:gd name="connsiteX0" fmla="*/ 0 w 36575"/>
                <a:gd name="connsiteY0" fmla="*/ 710360 h 711284"/>
                <a:gd name="connsiteX1" fmla="*/ 0 w 36575"/>
                <a:gd name="connsiteY1" fmla="*/ 0 h 711284"/>
                <a:gd name="connsiteX2" fmla="*/ 18286 w 36575"/>
                <a:gd name="connsiteY2" fmla="*/ 924 h 711284"/>
                <a:gd name="connsiteX3" fmla="*/ 36575 w 36575"/>
                <a:gd name="connsiteY3" fmla="*/ 0 h 711284"/>
                <a:gd name="connsiteX4" fmla="*/ 36575 w 36575"/>
                <a:gd name="connsiteY4" fmla="*/ 710360 h 711284"/>
                <a:gd name="connsiteX5" fmla="*/ 18286 w 36575"/>
                <a:gd name="connsiteY5" fmla="*/ 711284 h 711284"/>
                <a:gd name="connsiteX6" fmla="*/ 0 w 36575"/>
                <a:gd name="connsiteY6" fmla="*/ 710360 h 711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711284">
                  <a:moveTo>
                    <a:pt x="0" y="710360"/>
                  </a:moveTo>
                  <a:lnTo>
                    <a:pt x="0" y="0"/>
                  </a:lnTo>
                  <a:lnTo>
                    <a:pt x="18286" y="924"/>
                  </a:lnTo>
                  <a:lnTo>
                    <a:pt x="36575" y="0"/>
                  </a:lnTo>
                  <a:lnTo>
                    <a:pt x="36575" y="710360"/>
                  </a:lnTo>
                  <a:lnTo>
                    <a:pt x="18286" y="711284"/>
                  </a:lnTo>
                  <a:lnTo>
                    <a:pt x="0" y="710360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18B36B90-28B6-4F14-B57B-BE09675153C7}"/>
                </a:ext>
              </a:extLst>
            </p:cNvPr>
            <p:cNvSpPr/>
            <p:nvPr/>
          </p:nvSpPr>
          <p:spPr>
            <a:xfrm rot="5400000">
              <a:off x="7529711" y="3073361"/>
              <a:ext cx="36575" cy="711283"/>
            </a:xfrm>
            <a:custGeom>
              <a:avLst/>
              <a:gdLst>
                <a:gd name="connsiteX0" fmla="*/ 0 w 36575"/>
                <a:gd name="connsiteY0" fmla="*/ 711283 h 711283"/>
                <a:gd name="connsiteX1" fmla="*/ 0 w 36575"/>
                <a:gd name="connsiteY1" fmla="*/ 923 h 711283"/>
                <a:gd name="connsiteX2" fmla="*/ 18286 w 36575"/>
                <a:gd name="connsiteY2" fmla="*/ 0 h 711283"/>
                <a:gd name="connsiteX3" fmla="*/ 36575 w 36575"/>
                <a:gd name="connsiteY3" fmla="*/ 923 h 711283"/>
                <a:gd name="connsiteX4" fmla="*/ 36575 w 36575"/>
                <a:gd name="connsiteY4" fmla="*/ 711283 h 711283"/>
                <a:gd name="connsiteX5" fmla="*/ 18286 w 36575"/>
                <a:gd name="connsiteY5" fmla="*/ 710360 h 711283"/>
                <a:gd name="connsiteX6" fmla="*/ 0 w 36575"/>
                <a:gd name="connsiteY6" fmla="*/ 711283 h 7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711283">
                  <a:moveTo>
                    <a:pt x="0" y="711283"/>
                  </a:moveTo>
                  <a:lnTo>
                    <a:pt x="0" y="923"/>
                  </a:lnTo>
                  <a:lnTo>
                    <a:pt x="18286" y="0"/>
                  </a:lnTo>
                  <a:lnTo>
                    <a:pt x="36575" y="923"/>
                  </a:lnTo>
                  <a:lnTo>
                    <a:pt x="36575" y="711283"/>
                  </a:lnTo>
                  <a:lnTo>
                    <a:pt x="18286" y="710360"/>
                  </a:lnTo>
                  <a:lnTo>
                    <a:pt x="0" y="711283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17D7D01E-7A74-42E1-8225-6729299FE779}"/>
                </a:ext>
              </a:extLst>
            </p:cNvPr>
            <p:cNvSpPr/>
            <p:nvPr/>
          </p:nvSpPr>
          <p:spPr>
            <a:xfrm rot="5400000">
              <a:off x="4646013" y="3837816"/>
              <a:ext cx="386174" cy="633712"/>
            </a:xfrm>
            <a:custGeom>
              <a:avLst/>
              <a:gdLst>
                <a:gd name="connsiteX0" fmla="*/ 0 w 386174"/>
                <a:gd name="connsiteY0" fmla="*/ 18995 h 633712"/>
                <a:gd name="connsiteX1" fmla="*/ 31267 w 386174"/>
                <a:gd name="connsiteY1" fmla="*/ 0 h 633712"/>
                <a:gd name="connsiteX2" fmla="*/ 386174 w 386174"/>
                <a:gd name="connsiteY2" fmla="*/ 614717 h 633712"/>
                <a:gd name="connsiteX3" fmla="*/ 354906 w 386174"/>
                <a:gd name="connsiteY3" fmla="*/ 633712 h 633712"/>
                <a:gd name="connsiteX4" fmla="*/ 0 w 386174"/>
                <a:gd name="connsiteY4" fmla="*/ 18995 h 633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6174" h="633712">
                  <a:moveTo>
                    <a:pt x="0" y="18995"/>
                  </a:moveTo>
                  <a:lnTo>
                    <a:pt x="31267" y="0"/>
                  </a:lnTo>
                  <a:lnTo>
                    <a:pt x="386174" y="614717"/>
                  </a:lnTo>
                  <a:lnTo>
                    <a:pt x="354906" y="633712"/>
                  </a:lnTo>
                  <a:lnTo>
                    <a:pt x="0" y="18995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FF0E7CDD-DAC7-4A1B-AB46-CCC865188F49}"/>
                </a:ext>
              </a:extLst>
            </p:cNvPr>
            <p:cNvSpPr/>
            <p:nvPr/>
          </p:nvSpPr>
          <p:spPr>
            <a:xfrm rot="5400000">
              <a:off x="7159812" y="3837817"/>
              <a:ext cx="386175" cy="633713"/>
            </a:xfrm>
            <a:custGeom>
              <a:avLst/>
              <a:gdLst>
                <a:gd name="connsiteX0" fmla="*/ 0 w 386175"/>
                <a:gd name="connsiteY0" fmla="*/ 614717 h 633713"/>
                <a:gd name="connsiteX1" fmla="*/ 354907 w 386175"/>
                <a:gd name="connsiteY1" fmla="*/ 0 h 633713"/>
                <a:gd name="connsiteX2" fmla="*/ 386175 w 386175"/>
                <a:gd name="connsiteY2" fmla="*/ 18996 h 633713"/>
                <a:gd name="connsiteX3" fmla="*/ 31268 w 386175"/>
                <a:gd name="connsiteY3" fmla="*/ 633713 h 633713"/>
                <a:gd name="connsiteX4" fmla="*/ 0 w 386175"/>
                <a:gd name="connsiteY4" fmla="*/ 614717 h 633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6175" h="633713">
                  <a:moveTo>
                    <a:pt x="0" y="614717"/>
                  </a:moveTo>
                  <a:lnTo>
                    <a:pt x="354907" y="0"/>
                  </a:lnTo>
                  <a:lnTo>
                    <a:pt x="386175" y="18996"/>
                  </a:lnTo>
                  <a:lnTo>
                    <a:pt x="31268" y="633713"/>
                  </a:lnTo>
                  <a:lnTo>
                    <a:pt x="0" y="61471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CB257D58-BE0E-4366-8680-62324D28BA30}"/>
                </a:ext>
              </a:extLst>
            </p:cNvPr>
            <p:cNvSpPr/>
            <p:nvPr/>
          </p:nvSpPr>
          <p:spPr>
            <a:xfrm rot="5400000">
              <a:off x="5053473" y="4492813"/>
              <a:ext cx="633713" cy="386175"/>
            </a:xfrm>
            <a:custGeom>
              <a:avLst/>
              <a:gdLst>
                <a:gd name="connsiteX0" fmla="*/ 0 w 633713"/>
                <a:gd name="connsiteY0" fmla="*/ 31268 h 386175"/>
                <a:gd name="connsiteX1" fmla="*/ 18996 w 633713"/>
                <a:gd name="connsiteY1" fmla="*/ 0 h 386175"/>
                <a:gd name="connsiteX2" fmla="*/ 633713 w 633713"/>
                <a:gd name="connsiteY2" fmla="*/ 354908 h 386175"/>
                <a:gd name="connsiteX3" fmla="*/ 614717 w 633713"/>
                <a:gd name="connsiteY3" fmla="*/ 386175 h 386175"/>
                <a:gd name="connsiteX4" fmla="*/ 0 w 633713"/>
                <a:gd name="connsiteY4" fmla="*/ 31268 h 386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713" h="386175">
                  <a:moveTo>
                    <a:pt x="0" y="31268"/>
                  </a:moveTo>
                  <a:lnTo>
                    <a:pt x="18996" y="0"/>
                  </a:lnTo>
                  <a:lnTo>
                    <a:pt x="633713" y="354908"/>
                  </a:lnTo>
                  <a:lnTo>
                    <a:pt x="614717" y="386175"/>
                  </a:lnTo>
                  <a:lnTo>
                    <a:pt x="0" y="3126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61AFA0C6-5D41-45B5-B8FA-FF632805EBB6}"/>
                </a:ext>
              </a:extLst>
            </p:cNvPr>
            <p:cNvSpPr/>
            <p:nvPr/>
          </p:nvSpPr>
          <p:spPr>
            <a:xfrm rot="5400000">
              <a:off x="6504815" y="4492813"/>
              <a:ext cx="633711" cy="386174"/>
            </a:xfrm>
            <a:custGeom>
              <a:avLst/>
              <a:gdLst>
                <a:gd name="connsiteX0" fmla="*/ 0 w 633711"/>
                <a:gd name="connsiteY0" fmla="*/ 354907 h 386174"/>
                <a:gd name="connsiteX1" fmla="*/ 614716 w 633711"/>
                <a:gd name="connsiteY1" fmla="*/ 0 h 386174"/>
                <a:gd name="connsiteX2" fmla="*/ 633711 w 633711"/>
                <a:gd name="connsiteY2" fmla="*/ 31267 h 386174"/>
                <a:gd name="connsiteX3" fmla="*/ 18994 w 633711"/>
                <a:gd name="connsiteY3" fmla="*/ 386174 h 386174"/>
                <a:gd name="connsiteX4" fmla="*/ 0 w 633711"/>
                <a:gd name="connsiteY4" fmla="*/ 354907 h 38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711" h="386174">
                  <a:moveTo>
                    <a:pt x="0" y="354907"/>
                  </a:moveTo>
                  <a:lnTo>
                    <a:pt x="614716" y="0"/>
                  </a:lnTo>
                  <a:lnTo>
                    <a:pt x="633711" y="31267"/>
                  </a:lnTo>
                  <a:lnTo>
                    <a:pt x="18994" y="386174"/>
                  </a:lnTo>
                  <a:lnTo>
                    <a:pt x="0" y="35490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50A065B6-0CB5-4D29-8487-98ED8094B16A}"/>
                </a:ext>
              </a:extLst>
            </p:cNvPr>
            <p:cNvSpPr/>
            <p:nvPr/>
          </p:nvSpPr>
          <p:spPr>
            <a:xfrm rot="5400000">
              <a:off x="5740358" y="4862710"/>
              <a:ext cx="711283" cy="36576"/>
            </a:xfrm>
            <a:custGeom>
              <a:avLst/>
              <a:gdLst>
                <a:gd name="connsiteX0" fmla="*/ 0 w 711283"/>
                <a:gd name="connsiteY0" fmla="*/ 36576 h 36576"/>
                <a:gd name="connsiteX1" fmla="*/ 923 w 711283"/>
                <a:gd name="connsiteY1" fmla="*/ 18288 h 36576"/>
                <a:gd name="connsiteX2" fmla="*/ 0 w 711283"/>
                <a:gd name="connsiteY2" fmla="*/ 0 h 36576"/>
                <a:gd name="connsiteX3" fmla="*/ 710360 w 711283"/>
                <a:gd name="connsiteY3" fmla="*/ 0 h 36576"/>
                <a:gd name="connsiteX4" fmla="*/ 711283 w 711283"/>
                <a:gd name="connsiteY4" fmla="*/ 18288 h 36576"/>
                <a:gd name="connsiteX5" fmla="*/ 710360 w 711283"/>
                <a:gd name="connsiteY5" fmla="*/ 36576 h 36576"/>
                <a:gd name="connsiteX6" fmla="*/ 0 w 711283"/>
                <a:gd name="connsiteY6" fmla="*/ 36576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1283" h="36576">
                  <a:moveTo>
                    <a:pt x="0" y="36576"/>
                  </a:moveTo>
                  <a:lnTo>
                    <a:pt x="923" y="18288"/>
                  </a:lnTo>
                  <a:lnTo>
                    <a:pt x="0" y="0"/>
                  </a:lnTo>
                  <a:lnTo>
                    <a:pt x="710360" y="0"/>
                  </a:lnTo>
                  <a:lnTo>
                    <a:pt x="711283" y="18288"/>
                  </a:lnTo>
                  <a:lnTo>
                    <a:pt x="710360" y="36576"/>
                  </a:lnTo>
                  <a:lnTo>
                    <a:pt x="0" y="3657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47C80D1-CFA9-420A-9FE8-C7523300B3BA}"/>
              </a:ext>
            </a:extLst>
          </p:cNvPr>
          <p:cNvGrpSpPr/>
          <p:nvPr/>
        </p:nvGrpSpPr>
        <p:grpSpPr>
          <a:xfrm>
            <a:off x="3328824" y="661824"/>
            <a:ext cx="5534351" cy="5534351"/>
            <a:chOff x="3328824" y="661824"/>
            <a:chExt cx="5534351" cy="553435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4B7F40EC-A88A-4F74-BFA3-5910DDD959E4}"/>
                </a:ext>
              </a:extLst>
            </p:cNvPr>
            <p:cNvSpPr/>
            <p:nvPr/>
          </p:nvSpPr>
          <p:spPr>
            <a:xfrm rot="5400000">
              <a:off x="5636933" y="1102602"/>
              <a:ext cx="918132" cy="36576"/>
            </a:xfrm>
            <a:custGeom>
              <a:avLst/>
              <a:gdLst>
                <a:gd name="connsiteX0" fmla="*/ 0 w 918132"/>
                <a:gd name="connsiteY0" fmla="*/ 18288 h 36576"/>
                <a:gd name="connsiteX1" fmla="*/ 924 w 918132"/>
                <a:gd name="connsiteY1" fmla="*/ 0 h 36576"/>
                <a:gd name="connsiteX2" fmla="*/ 918132 w 918132"/>
                <a:gd name="connsiteY2" fmla="*/ 0 h 36576"/>
                <a:gd name="connsiteX3" fmla="*/ 917209 w 918132"/>
                <a:gd name="connsiteY3" fmla="*/ 18288 h 36576"/>
                <a:gd name="connsiteX4" fmla="*/ 918132 w 918132"/>
                <a:gd name="connsiteY4" fmla="*/ 36576 h 36576"/>
                <a:gd name="connsiteX5" fmla="*/ 924 w 918132"/>
                <a:gd name="connsiteY5" fmla="*/ 36576 h 36576"/>
                <a:gd name="connsiteX6" fmla="*/ 0 w 918132"/>
                <a:gd name="connsiteY6" fmla="*/ 18288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8132" h="36576">
                  <a:moveTo>
                    <a:pt x="0" y="18288"/>
                  </a:moveTo>
                  <a:lnTo>
                    <a:pt x="924" y="0"/>
                  </a:lnTo>
                  <a:lnTo>
                    <a:pt x="918132" y="0"/>
                  </a:lnTo>
                  <a:lnTo>
                    <a:pt x="917209" y="18288"/>
                  </a:lnTo>
                  <a:lnTo>
                    <a:pt x="918132" y="36576"/>
                  </a:lnTo>
                  <a:lnTo>
                    <a:pt x="924" y="36576"/>
                  </a:lnTo>
                  <a:lnTo>
                    <a:pt x="0" y="1828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126E3B04-4541-4110-8150-3777BAE2EF44}"/>
                </a:ext>
              </a:extLst>
            </p:cNvPr>
            <p:cNvSpPr/>
            <p:nvPr/>
          </p:nvSpPr>
          <p:spPr>
            <a:xfrm rot="5400000">
              <a:off x="4536246" y="1186497"/>
              <a:ext cx="812710" cy="489518"/>
            </a:xfrm>
            <a:custGeom>
              <a:avLst/>
              <a:gdLst>
                <a:gd name="connsiteX0" fmla="*/ 0 w 812710"/>
                <a:gd name="connsiteY0" fmla="*/ 458251 h 489518"/>
                <a:gd name="connsiteX1" fmla="*/ 793715 w 812710"/>
                <a:gd name="connsiteY1" fmla="*/ 0 h 489518"/>
                <a:gd name="connsiteX2" fmla="*/ 812710 w 812710"/>
                <a:gd name="connsiteY2" fmla="*/ 31267 h 489518"/>
                <a:gd name="connsiteX3" fmla="*/ 18996 w 812710"/>
                <a:gd name="connsiteY3" fmla="*/ 489518 h 489518"/>
                <a:gd name="connsiteX4" fmla="*/ 0 w 812710"/>
                <a:gd name="connsiteY4" fmla="*/ 458251 h 489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710" h="489518">
                  <a:moveTo>
                    <a:pt x="0" y="458251"/>
                  </a:moveTo>
                  <a:lnTo>
                    <a:pt x="793715" y="0"/>
                  </a:lnTo>
                  <a:lnTo>
                    <a:pt x="812710" y="31267"/>
                  </a:lnTo>
                  <a:lnTo>
                    <a:pt x="18996" y="489518"/>
                  </a:lnTo>
                  <a:lnTo>
                    <a:pt x="0" y="458251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CE4DE607-0B9D-4607-B0C4-A77621D92B70}"/>
                </a:ext>
              </a:extLst>
            </p:cNvPr>
            <p:cNvSpPr/>
            <p:nvPr/>
          </p:nvSpPr>
          <p:spPr>
            <a:xfrm rot="5400000">
              <a:off x="6843043" y="1186497"/>
              <a:ext cx="812710" cy="489519"/>
            </a:xfrm>
            <a:custGeom>
              <a:avLst/>
              <a:gdLst>
                <a:gd name="connsiteX0" fmla="*/ 0 w 812710"/>
                <a:gd name="connsiteY0" fmla="*/ 31268 h 489519"/>
                <a:gd name="connsiteX1" fmla="*/ 18996 w 812710"/>
                <a:gd name="connsiteY1" fmla="*/ 0 h 489519"/>
                <a:gd name="connsiteX2" fmla="*/ 812710 w 812710"/>
                <a:gd name="connsiteY2" fmla="*/ 458252 h 489519"/>
                <a:gd name="connsiteX3" fmla="*/ 793715 w 812710"/>
                <a:gd name="connsiteY3" fmla="*/ 489519 h 489519"/>
                <a:gd name="connsiteX4" fmla="*/ 0 w 812710"/>
                <a:gd name="connsiteY4" fmla="*/ 31268 h 489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710" h="489519">
                  <a:moveTo>
                    <a:pt x="0" y="31268"/>
                  </a:moveTo>
                  <a:lnTo>
                    <a:pt x="18996" y="0"/>
                  </a:lnTo>
                  <a:lnTo>
                    <a:pt x="812710" y="458252"/>
                  </a:lnTo>
                  <a:lnTo>
                    <a:pt x="793715" y="489519"/>
                  </a:lnTo>
                  <a:lnTo>
                    <a:pt x="0" y="3126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F09ECFB3-8208-4546-902E-47130EB07082}"/>
                </a:ext>
              </a:extLst>
            </p:cNvPr>
            <p:cNvSpPr/>
            <p:nvPr/>
          </p:nvSpPr>
          <p:spPr>
            <a:xfrm rot="5400000">
              <a:off x="7848984" y="1869248"/>
              <a:ext cx="489519" cy="812710"/>
            </a:xfrm>
            <a:custGeom>
              <a:avLst/>
              <a:gdLst>
                <a:gd name="connsiteX0" fmla="*/ 0 w 489519"/>
                <a:gd name="connsiteY0" fmla="*/ 18996 h 812710"/>
                <a:gd name="connsiteX1" fmla="*/ 31268 w 489519"/>
                <a:gd name="connsiteY1" fmla="*/ 0 h 812710"/>
                <a:gd name="connsiteX2" fmla="*/ 489519 w 489519"/>
                <a:gd name="connsiteY2" fmla="*/ 793714 h 812710"/>
                <a:gd name="connsiteX3" fmla="*/ 458251 w 489519"/>
                <a:gd name="connsiteY3" fmla="*/ 812710 h 812710"/>
                <a:gd name="connsiteX4" fmla="*/ 0 w 489519"/>
                <a:gd name="connsiteY4" fmla="*/ 18996 h 812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519" h="812710">
                  <a:moveTo>
                    <a:pt x="0" y="18996"/>
                  </a:moveTo>
                  <a:lnTo>
                    <a:pt x="31268" y="0"/>
                  </a:lnTo>
                  <a:lnTo>
                    <a:pt x="489519" y="793714"/>
                  </a:lnTo>
                  <a:lnTo>
                    <a:pt x="458251" y="812710"/>
                  </a:lnTo>
                  <a:lnTo>
                    <a:pt x="0" y="1899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3E0B231-79E4-4179-A213-5DD135BA35E3}"/>
                </a:ext>
              </a:extLst>
            </p:cNvPr>
            <p:cNvSpPr/>
            <p:nvPr/>
          </p:nvSpPr>
          <p:spPr>
            <a:xfrm rot="5400000">
              <a:off x="3853496" y="1869248"/>
              <a:ext cx="489518" cy="812710"/>
            </a:xfrm>
            <a:custGeom>
              <a:avLst/>
              <a:gdLst>
                <a:gd name="connsiteX0" fmla="*/ 0 w 489518"/>
                <a:gd name="connsiteY0" fmla="*/ 793714 h 812710"/>
                <a:gd name="connsiteX1" fmla="*/ 458251 w 489518"/>
                <a:gd name="connsiteY1" fmla="*/ 0 h 812710"/>
                <a:gd name="connsiteX2" fmla="*/ 489518 w 489518"/>
                <a:gd name="connsiteY2" fmla="*/ 18995 h 812710"/>
                <a:gd name="connsiteX3" fmla="*/ 31267 w 489518"/>
                <a:gd name="connsiteY3" fmla="*/ 812710 h 812710"/>
                <a:gd name="connsiteX4" fmla="*/ 0 w 489518"/>
                <a:gd name="connsiteY4" fmla="*/ 793714 h 812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518" h="812710">
                  <a:moveTo>
                    <a:pt x="0" y="793714"/>
                  </a:moveTo>
                  <a:lnTo>
                    <a:pt x="458251" y="0"/>
                  </a:lnTo>
                  <a:lnTo>
                    <a:pt x="489518" y="18995"/>
                  </a:lnTo>
                  <a:lnTo>
                    <a:pt x="31267" y="812710"/>
                  </a:lnTo>
                  <a:lnTo>
                    <a:pt x="0" y="793714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4D1E0D68-4029-45CD-82A0-F8ECC9612D65}"/>
                </a:ext>
              </a:extLst>
            </p:cNvPr>
            <p:cNvSpPr/>
            <p:nvPr/>
          </p:nvSpPr>
          <p:spPr>
            <a:xfrm rot="5400000">
              <a:off x="3769602" y="2969935"/>
              <a:ext cx="36576" cy="918132"/>
            </a:xfrm>
            <a:custGeom>
              <a:avLst/>
              <a:gdLst>
                <a:gd name="connsiteX0" fmla="*/ 0 w 36576"/>
                <a:gd name="connsiteY0" fmla="*/ 917208 h 918132"/>
                <a:gd name="connsiteX1" fmla="*/ 1 w 36576"/>
                <a:gd name="connsiteY1" fmla="*/ 0 h 918132"/>
                <a:gd name="connsiteX2" fmla="*/ 18287 w 36576"/>
                <a:gd name="connsiteY2" fmla="*/ 924 h 918132"/>
                <a:gd name="connsiteX3" fmla="*/ 36576 w 36576"/>
                <a:gd name="connsiteY3" fmla="*/ 0 h 918132"/>
                <a:gd name="connsiteX4" fmla="*/ 36575 w 36576"/>
                <a:gd name="connsiteY4" fmla="*/ 917208 h 918132"/>
                <a:gd name="connsiteX5" fmla="*/ 18286 w 36576"/>
                <a:gd name="connsiteY5" fmla="*/ 918132 h 918132"/>
                <a:gd name="connsiteX6" fmla="*/ 0 w 36576"/>
                <a:gd name="connsiteY6" fmla="*/ 917208 h 91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6" h="918132">
                  <a:moveTo>
                    <a:pt x="0" y="917208"/>
                  </a:moveTo>
                  <a:lnTo>
                    <a:pt x="1" y="0"/>
                  </a:lnTo>
                  <a:lnTo>
                    <a:pt x="18287" y="924"/>
                  </a:lnTo>
                  <a:lnTo>
                    <a:pt x="36576" y="0"/>
                  </a:lnTo>
                  <a:lnTo>
                    <a:pt x="36575" y="917208"/>
                  </a:lnTo>
                  <a:lnTo>
                    <a:pt x="18286" y="918132"/>
                  </a:lnTo>
                  <a:lnTo>
                    <a:pt x="0" y="91720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B316B4FF-A877-4608-91A3-19AB140C66CD}"/>
                </a:ext>
              </a:extLst>
            </p:cNvPr>
            <p:cNvSpPr/>
            <p:nvPr/>
          </p:nvSpPr>
          <p:spPr>
            <a:xfrm rot="5400000">
              <a:off x="8385822" y="2969937"/>
              <a:ext cx="36575" cy="918131"/>
            </a:xfrm>
            <a:custGeom>
              <a:avLst/>
              <a:gdLst>
                <a:gd name="connsiteX0" fmla="*/ 0 w 36575"/>
                <a:gd name="connsiteY0" fmla="*/ 918131 h 918131"/>
                <a:gd name="connsiteX1" fmla="*/ 0 w 36575"/>
                <a:gd name="connsiteY1" fmla="*/ 923 h 918131"/>
                <a:gd name="connsiteX2" fmla="*/ 18286 w 36575"/>
                <a:gd name="connsiteY2" fmla="*/ 0 h 918131"/>
                <a:gd name="connsiteX3" fmla="*/ 36575 w 36575"/>
                <a:gd name="connsiteY3" fmla="*/ 924 h 918131"/>
                <a:gd name="connsiteX4" fmla="*/ 36575 w 36575"/>
                <a:gd name="connsiteY4" fmla="*/ 918131 h 918131"/>
                <a:gd name="connsiteX5" fmla="*/ 18286 w 36575"/>
                <a:gd name="connsiteY5" fmla="*/ 917208 h 918131"/>
                <a:gd name="connsiteX6" fmla="*/ 0 w 36575"/>
                <a:gd name="connsiteY6" fmla="*/ 918131 h 918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918131">
                  <a:moveTo>
                    <a:pt x="0" y="918131"/>
                  </a:moveTo>
                  <a:lnTo>
                    <a:pt x="0" y="923"/>
                  </a:lnTo>
                  <a:lnTo>
                    <a:pt x="18286" y="0"/>
                  </a:lnTo>
                  <a:lnTo>
                    <a:pt x="36575" y="924"/>
                  </a:lnTo>
                  <a:lnTo>
                    <a:pt x="36575" y="918131"/>
                  </a:lnTo>
                  <a:lnTo>
                    <a:pt x="18286" y="917208"/>
                  </a:lnTo>
                  <a:lnTo>
                    <a:pt x="0" y="918131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0DF6824C-9EB3-4A7F-AEF2-CC4D788A38C3}"/>
                </a:ext>
              </a:extLst>
            </p:cNvPr>
            <p:cNvSpPr/>
            <p:nvPr/>
          </p:nvSpPr>
          <p:spPr>
            <a:xfrm rot="5400000">
              <a:off x="3853497" y="4176043"/>
              <a:ext cx="489519" cy="812710"/>
            </a:xfrm>
            <a:custGeom>
              <a:avLst/>
              <a:gdLst>
                <a:gd name="connsiteX0" fmla="*/ 0 w 489519"/>
                <a:gd name="connsiteY0" fmla="*/ 18995 h 812710"/>
                <a:gd name="connsiteX1" fmla="*/ 31268 w 489519"/>
                <a:gd name="connsiteY1" fmla="*/ 0 h 812710"/>
                <a:gd name="connsiteX2" fmla="*/ 489519 w 489519"/>
                <a:gd name="connsiteY2" fmla="*/ 793714 h 812710"/>
                <a:gd name="connsiteX3" fmla="*/ 458251 w 489519"/>
                <a:gd name="connsiteY3" fmla="*/ 812710 h 812710"/>
                <a:gd name="connsiteX4" fmla="*/ 0 w 489519"/>
                <a:gd name="connsiteY4" fmla="*/ 18995 h 812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519" h="812710">
                  <a:moveTo>
                    <a:pt x="0" y="18995"/>
                  </a:moveTo>
                  <a:lnTo>
                    <a:pt x="31268" y="0"/>
                  </a:lnTo>
                  <a:lnTo>
                    <a:pt x="489519" y="793714"/>
                  </a:lnTo>
                  <a:lnTo>
                    <a:pt x="458251" y="812710"/>
                  </a:lnTo>
                  <a:lnTo>
                    <a:pt x="0" y="18995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DA88993D-C4A1-4903-A171-FA8218EFCC98}"/>
                </a:ext>
              </a:extLst>
            </p:cNvPr>
            <p:cNvSpPr/>
            <p:nvPr/>
          </p:nvSpPr>
          <p:spPr>
            <a:xfrm rot="5400000">
              <a:off x="7848983" y="4176044"/>
              <a:ext cx="489519" cy="812710"/>
            </a:xfrm>
            <a:custGeom>
              <a:avLst/>
              <a:gdLst>
                <a:gd name="connsiteX0" fmla="*/ 0 w 489519"/>
                <a:gd name="connsiteY0" fmla="*/ 793714 h 812710"/>
                <a:gd name="connsiteX1" fmla="*/ 458251 w 489519"/>
                <a:gd name="connsiteY1" fmla="*/ 0 h 812710"/>
                <a:gd name="connsiteX2" fmla="*/ 489519 w 489519"/>
                <a:gd name="connsiteY2" fmla="*/ 18996 h 812710"/>
                <a:gd name="connsiteX3" fmla="*/ 31268 w 489519"/>
                <a:gd name="connsiteY3" fmla="*/ 812710 h 812710"/>
                <a:gd name="connsiteX4" fmla="*/ 0 w 489519"/>
                <a:gd name="connsiteY4" fmla="*/ 793714 h 812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519" h="812710">
                  <a:moveTo>
                    <a:pt x="0" y="793714"/>
                  </a:moveTo>
                  <a:lnTo>
                    <a:pt x="458251" y="0"/>
                  </a:lnTo>
                  <a:lnTo>
                    <a:pt x="489519" y="18996"/>
                  </a:lnTo>
                  <a:lnTo>
                    <a:pt x="31268" y="812710"/>
                  </a:lnTo>
                  <a:lnTo>
                    <a:pt x="0" y="793714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EE5E4188-73BC-4BEF-B508-91C6DE0F0FC0}"/>
                </a:ext>
              </a:extLst>
            </p:cNvPr>
            <p:cNvSpPr/>
            <p:nvPr/>
          </p:nvSpPr>
          <p:spPr>
            <a:xfrm rot="5400000">
              <a:off x="4536247" y="5181984"/>
              <a:ext cx="812710" cy="489518"/>
            </a:xfrm>
            <a:custGeom>
              <a:avLst/>
              <a:gdLst>
                <a:gd name="connsiteX0" fmla="*/ 0 w 812710"/>
                <a:gd name="connsiteY0" fmla="*/ 31267 h 489518"/>
                <a:gd name="connsiteX1" fmla="*/ 18995 w 812710"/>
                <a:gd name="connsiteY1" fmla="*/ 0 h 489518"/>
                <a:gd name="connsiteX2" fmla="*/ 812710 w 812710"/>
                <a:gd name="connsiteY2" fmla="*/ 458251 h 489518"/>
                <a:gd name="connsiteX3" fmla="*/ 793715 w 812710"/>
                <a:gd name="connsiteY3" fmla="*/ 489518 h 489518"/>
                <a:gd name="connsiteX4" fmla="*/ 0 w 812710"/>
                <a:gd name="connsiteY4" fmla="*/ 31267 h 489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710" h="489518">
                  <a:moveTo>
                    <a:pt x="0" y="31267"/>
                  </a:moveTo>
                  <a:lnTo>
                    <a:pt x="18995" y="0"/>
                  </a:lnTo>
                  <a:lnTo>
                    <a:pt x="812710" y="458251"/>
                  </a:lnTo>
                  <a:lnTo>
                    <a:pt x="793715" y="489518"/>
                  </a:lnTo>
                  <a:lnTo>
                    <a:pt x="0" y="3126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C6384F53-C817-488D-8E60-C1CE1C34A3E5}"/>
                </a:ext>
              </a:extLst>
            </p:cNvPr>
            <p:cNvSpPr/>
            <p:nvPr/>
          </p:nvSpPr>
          <p:spPr>
            <a:xfrm rot="5400000">
              <a:off x="6843041" y="5181984"/>
              <a:ext cx="812710" cy="489518"/>
            </a:xfrm>
            <a:custGeom>
              <a:avLst/>
              <a:gdLst>
                <a:gd name="connsiteX0" fmla="*/ 0 w 812710"/>
                <a:gd name="connsiteY0" fmla="*/ 458251 h 489518"/>
                <a:gd name="connsiteX1" fmla="*/ 793715 w 812710"/>
                <a:gd name="connsiteY1" fmla="*/ 0 h 489518"/>
                <a:gd name="connsiteX2" fmla="*/ 812710 w 812710"/>
                <a:gd name="connsiteY2" fmla="*/ 31266 h 489518"/>
                <a:gd name="connsiteX3" fmla="*/ 18995 w 812710"/>
                <a:gd name="connsiteY3" fmla="*/ 489518 h 489518"/>
                <a:gd name="connsiteX4" fmla="*/ 0 w 812710"/>
                <a:gd name="connsiteY4" fmla="*/ 458251 h 489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710" h="489518">
                  <a:moveTo>
                    <a:pt x="0" y="458251"/>
                  </a:moveTo>
                  <a:lnTo>
                    <a:pt x="793715" y="0"/>
                  </a:lnTo>
                  <a:lnTo>
                    <a:pt x="812710" y="31266"/>
                  </a:lnTo>
                  <a:lnTo>
                    <a:pt x="18995" y="489518"/>
                  </a:lnTo>
                  <a:lnTo>
                    <a:pt x="0" y="458251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B73A1B2-76F9-48D4-AF9E-85F301E93BD4}"/>
                </a:ext>
              </a:extLst>
            </p:cNvPr>
            <p:cNvSpPr/>
            <p:nvPr/>
          </p:nvSpPr>
          <p:spPr>
            <a:xfrm rot="5400000">
              <a:off x="5636933" y="5718821"/>
              <a:ext cx="918132" cy="36576"/>
            </a:xfrm>
            <a:custGeom>
              <a:avLst/>
              <a:gdLst>
                <a:gd name="connsiteX0" fmla="*/ 0 w 918132"/>
                <a:gd name="connsiteY0" fmla="*/ 36576 h 36576"/>
                <a:gd name="connsiteX1" fmla="*/ 923 w 918132"/>
                <a:gd name="connsiteY1" fmla="*/ 18288 h 36576"/>
                <a:gd name="connsiteX2" fmla="*/ 0 w 918132"/>
                <a:gd name="connsiteY2" fmla="*/ 0 h 36576"/>
                <a:gd name="connsiteX3" fmla="*/ 917208 w 918132"/>
                <a:gd name="connsiteY3" fmla="*/ 0 h 36576"/>
                <a:gd name="connsiteX4" fmla="*/ 918132 w 918132"/>
                <a:gd name="connsiteY4" fmla="*/ 18288 h 36576"/>
                <a:gd name="connsiteX5" fmla="*/ 917208 w 918132"/>
                <a:gd name="connsiteY5" fmla="*/ 36576 h 36576"/>
                <a:gd name="connsiteX6" fmla="*/ 0 w 918132"/>
                <a:gd name="connsiteY6" fmla="*/ 36576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8132" h="36576">
                  <a:moveTo>
                    <a:pt x="0" y="36576"/>
                  </a:moveTo>
                  <a:lnTo>
                    <a:pt x="923" y="18288"/>
                  </a:lnTo>
                  <a:lnTo>
                    <a:pt x="0" y="0"/>
                  </a:lnTo>
                  <a:lnTo>
                    <a:pt x="917208" y="0"/>
                  </a:lnTo>
                  <a:lnTo>
                    <a:pt x="918132" y="18288"/>
                  </a:lnTo>
                  <a:lnTo>
                    <a:pt x="917208" y="36576"/>
                  </a:lnTo>
                  <a:lnTo>
                    <a:pt x="0" y="3657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417452C-ABD8-4485-AA11-2FCE29A3E668}"/>
              </a:ext>
            </a:extLst>
          </p:cNvPr>
          <p:cNvGrpSpPr/>
          <p:nvPr/>
        </p:nvGrpSpPr>
        <p:grpSpPr>
          <a:xfrm>
            <a:off x="2084563" y="-582438"/>
            <a:ext cx="8022874" cy="8022875"/>
            <a:chOff x="2084563" y="-582438"/>
            <a:chExt cx="8022874" cy="8022875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7938DF44-A6BA-4771-9296-EB903809BD8E}"/>
                </a:ext>
              </a:extLst>
            </p:cNvPr>
            <p:cNvSpPr/>
            <p:nvPr/>
          </p:nvSpPr>
          <p:spPr>
            <a:xfrm rot="5400000">
              <a:off x="5493963" y="1311"/>
              <a:ext cx="1204073" cy="36576"/>
            </a:xfrm>
            <a:custGeom>
              <a:avLst/>
              <a:gdLst>
                <a:gd name="connsiteX0" fmla="*/ 0 w 1204073"/>
                <a:gd name="connsiteY0" fmla="*/ 18288 h 36576"/>
                <a:gd name="connsiteX1" fmla="*/ 463 w 1204073"/>
                <a:gd name="connsiteY1" fmla="*/ 0 h 36576"/>
                <a:gd name="connsiteX2" fmla="*/ 1204073 w 1204073"/>
                <a:gd name="connsiteY2" fmla="*/ 0 h 36576"/>
                <a:gd name="connsiteX3" fmla="*/ 1203149 w 1204073"/>
                <a:gd name="connsiteY3" fmla="*/ 18288 h 36576"/>
                <a:gd name="connsiteX4" fmla="*/ 1204073 w 1204073"/>
                <a:gd name="connsiteY4" fmla="*/ 36576 h 36576"/>
                <a:gd name="connsiteX5" fmla="*/ 463 w 1204073"/>
                <a:gd name="connsiteY5" fmla="*/ 36576 h 36576"/>
                <a:gd name="connsiteX6" fmla="*/ 0 w 1204073"/>
                <a:gd name="connsiteY6" fmla="*/ 18288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4073" h="36576">
                  <a:moveTo>
                    <a:pt x="0" y="18288"/>
                  </a:moveTo>
                  <a:lnTo>
                    <a:pt x="463" y="0"/>
                  </a:lnTo>
                  <a:lnTo>
                    <a:pt x="1204073" y="0"/>
                  </a:lnTo>
                  <a:lnTo>
                    <a:pt x="1203149" y="18288"/>
                  </a:lnTo>
                  <a:lnTo>
                    <a:pt x="1204073" y="36576"/>
                  </a:lnTo>
                  <a:lnTo>
                    <a:pt x="463" y="36576"/>
                  </a:lnTo>
                  <a:lnTo>
                    <a:pt x="0" y="1828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A16A4676-DB9C-4E2A-A3AA-C3258D60BD0A}"/>
                </a:ext>
              </a:extLst>
            </p:cNvPr>
            <p:cNvSpPr/>
            <p:nvPr/>
          </p:nvSpPr>
          <p:spPr>
            <a:xfrm rot="5400000">
              <a:off x="3860611" y="160362"/>
              <a:ext cx="1062018" cy="633897"/>
            </a:xfrm>
            <a:custGeom>
              <a:avLst/>
              <a:gdLst>
                <a:gd name="connsiteX0" fmla="*/ 0 w 1062018"/>
                <a:gd name="connsiteY0" fmla="*/ 602189 h 633897"/>
                <a:gd name="connsiteX1" fmla="*/ 1043023 w 1062018"/>
                <a:gd name="connsiteY1" fmla="*/ 0 h 633897"/>
                <a:gd name="connsiteX2" fmla="*/ 1062018 w 1062018"/>
                <a:gd name="connsiteY2" fmla="*/ 31267 h 633897"/>
                <a:gd name="connsiteX3" fmla="*/ 18231 w 1062018"/>
                <a:gd name="connsiteY3" fmla="*/ 633897 h 633897"/>
                <a:gd name="connsiteX4" fmla="*/ 0 w 1062018"/>
                <a:gd name="connsiteY4" fmla="*/ 602189 h 633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2018" h="633897">
                  <a:moveTo>
                    <a:pt x="0" y="602189"/>
                  </a:moveTo>
                  <a:lnTo>
                    <a:pt x="1043023" y="0"/>
                  </a:lnTo>
                  <a:lnTo>
                    <a:pt x="1062018" y="31267"/>
                  </a:lnTo>
                  <a:lnTo>
                    <a:pt x="18231" y="633897"/>
                  </a:lnTo>
                  <a:lnTo>
                    <a:pt x="0" y="602189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593E765C-602A-463E-AF09-CFC6B98F32CF}"/>
                </a:ext>
              </a:extLst>
            </p:cNvPr>
            <p:cNvSpPr/>
            <p:nvPr/>
          </p:nvSpPr>
          <p:spPr>
            <a:xfrm rot="5400000">
              <a:off x="7269370" y="160361"/>
              <a:ext cx="1062018" cy="633898"/>
            </a:xfrm>
            <a:custGeom>
              <a:avLst/>
              <a:gdLst>
                <a:gd name="connsiteX0" fmla="*/ 0 w 1062018"/>
                <a:gd name="connsiteY0" fmla="*/ 31708 h 633898"/>
                <a:gd name="connsiteX1" fmla="*/ 18232 w 1062018"/>
                <a:gd name="connsiteY1" fmla="*/ 0 h 633898"/>
                <a:gd name="connsiteX2" fmla="*/ 1062018 w 1062018"/>
                <a:gd name="connsiteY2" fmla="*/ 602630 h 633898"/>
                <a:gd name="connsiteX3" fmla="*/ 1043023 w 1062018"/>
                <a:gd name="connsiteY3" fmla="*/ 633898 h 633898"/>
                <a:gd name="connsiteX4" fmla="*/ 0 w 1062018"/>
                <a:gd name="connsiteY4" fmla="*/ 31708 h 6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2018" h="633898">
                  <a:moveTo>
                    <a:pt x="0" y="31708"/>
                  </a:moveTo>
                  <a:lnTo>
                    <a:pt x="18232" y="0"/>
                  </a:lnTo>
                  <a:lnTo>
                    <a:pt x="1062018" y="602630"/>
                  </a:lnTo>
                  <a:lnTo>
                    <a:pt x="1043023" y="633898"/>
                  </a:lnTo>
                  <a:lnTo>
                    <a:pt x="0" y="3170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FE221CE-ADD0-4310-8226-29AF287C96EF}"/>
                </a:ext>
              </a:extLst>
            </p:cNvPr>
            <p:cNvSpPr/>
            <p:nvPr/>
          </p:nvSpPr>
          <p:spPr>
            <a:xfrm rot="5400000">
              <a:off x="8730740" y="1193612"/>
              <a:ext cx="633898" cy="1062018"/>
            </a:xfrm>
            <a:custGeom>
              <a:avLst/>
              <a:gdLst>
                <a:gd name="connsiteX0" fmla="*/ 0 w 633898"/>
                <a:gd name="connsiteY0" fmla="*/ 18232 h 1062018"/>
                <a:gd name="connsiteX1" fmla="*/ 31708 w 633898"/>
                <a:gd name="connsiteY1" fmla="*/ 0 h 1062018"/>
                <a:gd name="connsiteX2" fmla="*/ 633898 w 633898"/>
                <a:gd name="connsiteY2" fmla="*/ 1043022 h 1062018"/>
                <a:gd name="connsiteX3" fmla="*/ 602630 w 633898"/>
                <a:gd name="connsiteY3" fmla="*/ 1062018 h 1062018"/>
                <a:gd name="connsiteX4" fmla="*/ 0 w 633898"/>
                <a:gd name="connsiteY4" fmla="*/ 18232 h 106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898" h="1062018">
                  <a:moveTo>
                    <a:pt x="0" y="18232"/>
                  </a:moveTo>
                  <a:lnTo>
                    <a:pt x="31708" y="0"/>
                  </a:lnTo>
                  <a:lnTo>
                    <a:pt x="633898" y="1043022"/>
                  </a:lnTo>
                  <a:lnTo>
                    <a:pt x="602630" y="1062018"/>
                  </a:lnTo>
                  <a:lnTo>
                    <a:pt x="0" y="1823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EB1F1978-8633-4D39-A066-B41E4DF6DAB3}"/>
                </a:ext>
              </a:extLst>
            </p:cNvPr>
            <p:cNvSpPr/>
            <p:nvPr/>
          </p:nvSpPr>
          <p:spPr>
            <a:xfrm rot="5400000">
              <a:off x="2827360" y="1193612"/>
              <a:ext cx="633898" cy="1062018"/>
            </a:xfrm>
            <a:custGeom>
              <a:avLst/>
              <a:gdLst>
                <a:gd name="connsiteX0" fmla="*/ 0 w 633898"/>
                <a:gd name="connsiteY0" fmla="*/ 1043786 h 1062018"/>
                <a:gd name="connsiteX1" fmla="*/ 602631 w 633898"/>
                <a:gd name="connsiteY1" fmla="*/ 0 h 1062018"/>
                <a:gd name="connsiteX2" fmla="*/ 633898 w 633898"/>
                <a:gd name="connsiteY2" fmla="*/ 18995 h 1062018"/>
                <a:gd name="connsiteX3" fmla="*/ 31709 w 633898"/>
                <a:gd name="connsiteY3" fmla="*/ 1062018 h 1062018"/>
                <a:gd name="connsiteX4" fmla="*/ 0 w 633898"/>
                <a:gd name="connsiteY4" fmla="*/ 1043786 h 106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898" h="1062018">
                  <a:moveTo>
                    <a:pt x="0" y="1043786"/>
                  </a:moveTo>
                  <a:lnTo>
                    <a:pt x="602631" y="0"/>
                  </a:lnTo>
                  <a:lnTo>
                    <a:pt x="633898" y="18995"/>
                  </a:lnTo>
                  <a:lnTo>
                    <a:pt x="31709" y="1062018"/>
                  </a:lnTo>
                  <a:lnTo>
                    <a:pt x="0" y="104378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D2FCCA22-D07C-4E8C-82D5-7C420DF6082A}"/>
                </a:ext>
              </a:extLst>
            </p:cNvPr>
            <p:cNvSpPr/>
            <p:nvPr/>
          </p:nvSpPr>
          <p:spPr>
            <a:xfrm rot="5400000">
              <a:off x="2668312" y="2826965"/>
              <a:ext cx="36575" cy="1204073"/>
            </a:xfrm>
            <a:custGeom>
              <a:avLst/>
              <a:gdLst>
                <a:gd name="connsiteX0" fmla="*/ 0 w 36575"/>
                <a:gd name="connsiteY0" fmla="*/ 1203610 h 1204073"/>
                <a:gd name="connsiteX1" fmla="*/ 0 w 36575"/>
                <a:gd name="connsiteY1" fmla="*/ 0 h 1204073"/>
                <a:gd name="connsiteX2" fmla="*/ 18286 w 36575"/>
                <a:gd name="connsiteY2" fmla="*/ 924 h 1204073"/>
                <a:gd name="connsiteX3" fmla="*/ 36575 w 36575"/>
                <a:gd name="connsiteY3" fmla="*/ 0 h 1204073"/>
                <a:gd name="connsiteX4" fmla="*/ 36575 w 36575"/>
                <a:gd name="connsiteY4" fmla="*/ 1203610 h 1204073"/>
                <a:gd name="connsiteX5" fmla="*/ 18286 w 36575"/>
                <a:gd name="connsiteY5" fmla="*/ 1204073 h 1204073"/>
                <a:gd name="connsiteX6" fmla="*/ 0 w 36575"/>
                <a:gd name="connsiteY6" fmla="*/ 1203610 h 1204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1204073">
                  <a:moveTo>
                    <a:pt x="0" y="1203610"/>
                  </a:moveTo>
                  <a:lnTo>
                    <a:pt x="0" y="0"/>
                  </a:lnTo>
                  <a:lnTo>
                    <a:pt x="18286" y="924"/>
                  </a:lnTo>
                  <a:lnTo>
                    <a:pt x="36575" y="0"/>
                  </a:lnTo>
                  <a:lnTo>
                    <a:pt x="36575" y="1203610"/>
                  </a:lnTo>
                  <a:lnTo>
                    <a:pt x="18286" y="1204073"/>
                  </a:lnTo>
                  <a:lnTo>
                    <a:pt x="0" y="1203610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67BE76EC-352B-48C3-AED0-EF702D2D3626}"/>
                </a:ext>
              </a:extLst>
            </p:cNvPr>
            <p:cNvSpPr/>
            <p:nvPr/>
          </p:nvSpPr>
          <p:spPr>
            <a:xfrm rot="5400000">
              <a:off x="9487113" y="2826966"/>
              <a:ext cx="36575" cy="1204073"/>
            </a:xfrm>
            <a:custGeom>
              <a:avLst/>
              <a:gdLst>
                <a:gd name="connsiteX0" fmla="*/ 0 w 36575"/>
                <a:gd name="connsiteY0" fmla="*/ 1204072 h 1204073"/>
                <a:gd name="connsiteX1" fmla="*/ 0 w 36575"/>
                <a:gd name="connsiteY1" fmla="*/ 462 h 1204073"/>
                <a:gd name="connsiteX2" fmla="*/ 18286 w 36575"/>
                <a:gd name="connsiteY2" fmla="*/ 0 h 1204073"/>
                <a:gd name="connsiteX3" fmla="*/ 36575 w 36575"/>
                <a:gd name="connsiteY3" fmla="*/ 462 h 1204073"/>
                <a:gd name="connsiteX4" fmla="*/ 36575 w 36575"/>
                <a:gd name="connsiteY4" fmla="*/ 1204073 h 1204073"/>
                <a:gd name="connsiteX5" fmla="*/ 18286 w 36575"/>
                <a:gd name="connsiteY5" fmla="*/ 1203149 h 1204073"/>
                <a:gd name="connsiteX6" fmla="*/ 0 w 36575"/>
                <a:gd name="connsiteY6" fmla="*/ 1204072 h 1204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1204073">
                  <a:moveTo>
                    <a:pt x="0" y="1204072"/>
                  </a:moveTo>
                  <a:lnTo>
                    <a:pt x="0" y="462"/>
                  </a:lnTo>
                  <a:lnTo>
                    <a:pt x="18286" y="0"/>
                  </a:lnTo>
                  <a:lnTo>
                    <a:pt x="36575" y="462"/>
                  </a:lnTo>
                  <a:lnTo>
                    <a:pt x="36575" y="1204073"/>
                  </a:lnTo>
                  <a:lnTo>
                    <a:pt x="18286" y="1203149"/>
                  </a:lnTo>
                  <a:lnTo>
                    <a:pt x="0" y="120407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6765C6DF-9834-4B56-9523-1667EED84FE4}"/>
                </a:ext>
              </a:extLst>
            </p:cNvPr>
            <p:cNvSpPr/>
            <p:nvPr/>
          </p:nvSpPr>
          <p:spPr>
            <a:xfrm rot="5400000">
              <a:off x="2827361" y="4602370"/>
              <a:ext cx="633898" cy="1062018"/>
            </a:xfrm>
            <a:custGeom>
              <a:avLst/>
              <a:gdLst>
                <a:gd name="connsiteX0" fmla="*/ 0 w 633898"/>
                <a:gd name="connsiteY0" fmla="*/ 18995 h 1062018"/>
                <a:gd name="connsiteX1" fmla="*/ 31268 w 633898"/>
                <a:gd name="connsiteY1" fmla="*/ 0 h 1062018"/>
                <a:gd name="connsiteX2" fmla="*/ 633898 w 633898"/>
                <a:gd name="connsiteY2" fmla="*/ 1043786 h 1062018"/>
                <a:gd name="connsiteX3" fmla="*/ 602190 w 633898"/>
                <a:gd name="connsiteY3" fmla="*/ 1062018 h 1062018"/>
                <a:gd name="connsiteX4" fmla="*/ 0 w 633898"/>
                <a:gd name="connsiteY4" fmla="*/ 18995 h 106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898" h="1062018">
                  <a:moveTo>
                    <a:pt x="0" y="18995"/>
                  </a:moveTo>
                  <a:lnTo>
                    <a:pt x="31268" y="0"/>
                  </a:lnTo>
                  <a:lnTo>
                    <a:pt x="633898" y="1043786"/>
                  </a:lnTo>
                  <a:lnTo>
                    <a:pt x="602190" y="1062018"/>
                  </a:lnTo>
                  <a:lnTo>
                    <a:pt x="0" y="18995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DF381819-1948-4A4F-B768-5A4FC2DFC739}"/>
                </a:ext>
              </a:extLst>
            </p:cNvPr>
            <p:cNvSpPr/>
            <p:nvPr/>
          </p:nvSpPr>
          <p:spPr>
            <a:xfrm rot="5400000">
              <a:off x="8730739" y="4602371"/>
              <a:ext cx="633898" cy="1062018"/>
            </a:xfrm>
            <a:custGeom>
              <a:avLst/>
              <a:gdLst>
                <a:gd name="connsiteX0" fmla="*/ 0 w 633898"/>
                <a:gd name="connsiteY0" fmla="*/ 1043022 h 1062018"/>
                <a:gd name="connsiteX1" fmla="*/ 602190 w 633898"/>
                <a:gd name="connsiteY1" fmla="*/ 0 h 1062018"/>
                <a:gd name="connsiteX2" fmla="*/ 633898 w 633898"/>
                <a:gd name="connsiteY2" fmla="*/ 18232 h 1062018"/>
                <a:gd name="connsiteX3" fmla="*/ 31268 w 633898"/>
                <a:gd name="connsiteY3" fmla="*/ 1062018 h 1062018"/>
                <a:gd name="connsiteX4" fmla="*/ 0 w 633898"/>
                <a:gd name="connsiteY4" fmla="*/ 1043022 h 106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898" h="1062018">
                  <a:moveTo>
                    <a:pt x="0" y="1043022"/>
                  </a:moveTo>
                  <a:lnTo>
                    <a:pt x="602190" y="0"/>
                  </a:lnTo>
                  <a:lnTo>
                    <a:pt x="633898" y="18232"/>
                  </a:lnTo>
                  <a:lnTo>
                    <a:pt x="31268" y="1062018"/>
                  </a:lnTo>
                  <a:lnTo>
                    <a:pt x="0" y="104302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1545B919-68F8-4C4F-9BCB-F5809943A0AA}"/>
                </a:ext>
              </a:extLst>
            </p:cNvPr>
            <p:cNvSpPr/>
            <p:nvPr/>
          </p:nvSpPr>
          <p:spPr>
            <a:xfrm rot="5400000">
              <a:off x="3860612" y="6063742"/>
              <a:ext cx="1062018" cy="633897"/>
            </a:xfrm>
            <a:custGeom>
              <a:avLst/>
              <a:gdLst>
                <a:gd name="connsiteX0" fmla="*/ 0 w 1062018"/>
                <a:gd name="connsiteY0" fmla="*/ 31267 h 633897"/>
                <a:gd name="connsiteX1" fmla="*/ 18995 w 1062018"/>
                <a:gd name="connsiteY1" fmla="*/ 0 h 633897"/>
                <a:gd name="connsiteX2" fmla="*/ 1062018 w 1062018"/>
                <a:gd name="connsiteY2" fmla="*/ 602189 h 633897"/>
                <a:gd name="connsiteX3" fmla="*/ 1043786 w 1062018"/>
                <a:gd name="connsiteY3" fmla="*/ 633897 h 633897"/>
                <a:gd name="connsiteX4" fmla="*/ 0 w 1062018"/>
                <a:gd name="connsiteY4" fmla="*/ 31267 h 633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2018" h="633897">
                  <a:moveTo>
                    <a:pt x="0" y="31267"/>
                  </a:moveTo>
                  <a:lnTo>
                    <a:pt x="18995" y="0"/>
                  </a:lnTo>
                  <a:lnTo>
                    <a:pt x="1062018" y="602189"/>
                  </a:lnTo>
                  <a:lnTo>
                    <a:pt x="1043786" y="633897"/>
                  </a:lnTo>
                  <a:lnTo>
                    <a:pt x="0" y="3126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B2DF6D3A-05E7-4FBC-994B-13A83078E5C4}"/>
                </a:ext>
              </a:extLst>
            </p:cNvPr>
            <p:cNvSpPr/>
            <p:nvPr/>
          </p:nvSpPr>
          <p:spPr>
            <a:xfrm rot="5400000">
              <a:off x="7269369" y="6063741"/>
              <a:ext cx="1062018" cy="633898"/>
            </a:xfrm>
            <a:custGeom>
              <a:avLst/>
              <a:gdLst>
                <a:gd name="connsiteX0" fmla="*/ 0 w 1062018"/>
                <a:gd name="connsiteY0" fmla="*/ 602631 h 633898"/>
                <a:gd name="connsiteX1" fmla="*/ 1043786 w 1062018"/>
                <a:gd name="connsiteY1" fmla="*/ 0 h 633898"/>
                <a:gd name="connsiteX2" fmla="*/ 1062018 w 1062018"/>
                <a:gd name="connsiteY2" fmla="*/ 31708 h 633898"/>
                <a:gd name="connsiteX3" fmla="*/ 18995 w 1062018"/>
                <a:gd name="connsiteY3" fmla="*/ 633898 h 633898"/>
                <a:gd name="connsiteX4" fmla="*/ 0 w 1062018"/>
                <a:gd name="connsiteY4" fmla="*/ 602631 h 6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2018" h="633898">
                  <a:moveTo>
                    <a:pt x="0" y="602631"/>
                  </a:moveTo>
                  <a:lnTo>
                    <a:pt x="1043786" y="0"/>
                  </a:lnTo>
                  <a:lnTo>
                    <a:pt x="1062018" y="31708"/>
                  </a:lnTo>
                  <a:lnTo>
                    <a:pt x="18995" y="633898"/>
                  </a:lnTo>
                  <a:lnTo>
                    <a:pt x="0" y="602631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4DF0A6BC-C2C5-43DC-A419-B86490051F77}"/>
                </a:ext>
              </a:extLst>
            </p:cNvPr>
            <p:cNvSpPr/>
            <p:nvPr/>
          </p:nvSpPr>
          <p:spPr>
            <a:xfrm rot="5400000">
              <a:off x="5493963" y="6820113"/>
              <a:ext cx="1204073" cy="36576"/>
            </a:xfrm>
            <a:custGeom>
              <a:avLst/>
              <a:gdLst>
                <a:gd name="connsiteX0" fmla="*/ 0 w 1204073"/>
                <a:gd name="connsiteY0" fmla="*/ 36576 h 36576"/>
                <a:gd name="connsiteX1" fmla="*/ 924 w 1204073"/>
                <a:gd name="connsiteY1" fmla="*/ 18288 h 36576"/>
                <a:gd name="connsiteX2" fmla="*/ 0 w 1204073"/>
                <a:gd name="connsiteY2" fmla="*/ 0 h 36576"/>
                <a:gd name="connsiteX3" fmla="*/ 1203610 w 1204073"/>
                <a:gd name="connsiteY3" fmla="*/ 0 h 36576"/>
                <a:gd name="connsiteX4" fmla="*/ 1204073 w 1204073"/>
                <a:gd name="connsiteY4" fmla="*/ 18288 h 36576"/>
                <a:gd name="connsiteX5" fmla="*/ 1203610 w 1204073"/>
                <a:gd name="connsiteY5" fmla="*/ 36576 h 36576"/>
                <a:gd name="connsiteX6" fmla="*/ 0 w 1204073"/>
                <a:gd name="connsiteY6" fmla="*/ 36576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4073" h="36576">
                  <a:moveTo>
                    <a:pt x="0" y="36576"/>
                  </a:moveTo>
                  <a:lnTo>
                    <a:pt x="924" y="18288"/>
                  </a:lnTo>
                  <a:lnTo>
                    <a:pt x="0" y="0"/>
                  </a:lnTo>
                  <a:lnTo>
                    <a:pt x="1203610" y="0"/>
                  </a:lnTo>
                  <a:lnTo>
                    <a:pt x="1204073" y="18288"/>
                  </a:lnTo>
                  <a:lnTo>
                    <a:pt x="1203610" y="36576"/>
                  </a:lnTo>
                  <a:lnTo>
                    <a:pt x="0" y="3657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15235851-4E4E-48E2-A9C4-188A0E5178E2}"/>
              </a:ext>
            </a:extLst>
          </p:cNvPr>
          <p:cNvGrpSpPr/>
          <p:nvPr/>
        </p:nvGrpSpPr>
        <p:grpSpPr>
          <a:xfrm>
            <a:off x="686089" y="-1980912"/>
            <a:ext cx="10819822" cy="10819823"/>
            <a:chOff x="686089" y="-1980912"/>
            <a:chExt cx="10819822" cy="10819823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F07DED3E-3120-4407-A041-A970561A858D}"/>
                </a:ext>
              </a:extLst>
            </p:cNvPr>
            <p:cNvSpPr/>
            <p:nvPr/>
          </p:nvSpPr>
          <p:spPr>
            <a:xfrm rot="5400000">
              <a:off x="5417732" y="-1320933"/>
              <a:ext cx="1356534" cy="36576"/>
            </a:xfrm>
            <a:custGeom>
              <a:avLst/>
              <a:gdLst>
                <a:gd name="connsiteX0" fmla="*/ 0 w 1356534"/>
                <a:gd name="connsiteY0" fmla="*/ 18288 h 36576"/>
                <a:gd name="connsiteX1" fmla="*/ 463 w 1356534"/>
                <a:gd name="connsiteY1" fmla="*/ 0 h 36576"/>
                <a:gd name="connsiteX2" fmla="*/ 1356534 w 1356534"/>
                <a:gd name="connsiteY2" fmla="*/ 0 h 36576"/>
                <a:gd name="connsiteX3" fmla="*/ 1356071 w 1356534"/>
                <a:gd name="connsiteY3" fmla="*/ 18288 h 36576"/>
                <a:gd name="connsiteX4" fmla="*/ 1356534 w 1356534"/>
                <a:gd name="connsiteY4" fmla="*/ 36576 h 36576"/>
                <a:gd name="connsiteX5" fmla="*/ 463 w 1356534"/>
                <a:gd name="connsiteY5" fmla="*/ 36576 h 36576"/>
                <a:gd name="connsiteX6" fmla="*/ 0 w 1356534"/>
                <a:gd name="connsiteY6" fmla="*/ 18288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56534" h="36576">
                  <a:moveTo>
                    <a:pt x="0" y="18288"/>
                  </a:moveTo>
                  <a:lnTo>
                    <a:pt x="463" y="0"/>
                  </a:lnTo>
                  <a:lnTo>
                    <a:pt x="1356534" y="0"/>
                  </a:lnTo>
                  <a:lnTo>
                    <a:pt x="1356071" y="18288"/>
                  </a:lnTo>
                  <a:lnTo>
                    <a:pt x="1356534" y="36576"/>
                  </a:lnTo>
                  <a:lnTo>
                    <a:pt x="463" y="36576"/>
                  </a:lnTo>
                  <a:lnTo>
                    <a:pt x="0" y="1828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2680CABC-9F1C-4360-829D-2E33A40E23D5}"/>
                </a:ext>
              </a:extLst>
            </p:cNvPr>
            <p:cNvSpPr/>
            <p:nvPr/>
          </p:nvSpPr>
          <p:spPr>
            <a:xfrm rot="5400000">
              <a:off x="3134110" y="-1023255"/>
              <a:ext cx="1192481" cy="709660"/>
            </a:xfrm>
            <a:custGeom>
              <a:avLst/>
              <a:gdLst>
                <a:gd name="connsiteX0" fmla="*/ 0 w 1192481"/>
                <a:gd name="connsiteY0" fmla="*/ 677953 h 709660"/>
                <a:gd name="connsiteX1" fmla="*/ 1174249 w 1192481"/>
                <a:gd name="connsiteY1" fmla="*/ 0 h 709660"/>
                <a:gd name="connsiteX2" fmla="*/ 1192481 w 1192481"/>
                <a:gd name="connsiteY2" fmla="*/ 31708 h 709660"/>
                <a:gd name="connsiteX3" fmla="*/ 18232 w 1192481"/>
                <a:gd name="connsiteY3" fmla="*/ 709660 h 709660"/>
                <a:gd name="connsiteX4" fmla="*/ 0 w 1192481"/>
                <a:gd name="connsiteY4" fmla="*/ 677953 h 709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481" h="709660">
                  <a:moveTo>
                    <a:pt x="0" y="677953"/>
                  </a:moveTo>
                  <a:lnTo>
                    <a:pt x="1174249" y="0"/>
                  </a:lnTo>
                  <a:lnTo>
                    <a:pt x="1192481" y="31708"/>
                  </a:lnTo>
                  <a:lnTo>
                    <a:pt x="18232" y="709660"/>
                  </a:lnTo>
                  <a:lnTo>
                    <a:pt x="0" y="677953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C2BC7B7D-A302-4C43-8E3F-5E240FBFD7EA}"/>
                </a:ext>
              </a:extLst>
            </p:cNvPr>
            <p:cNvSpPr/>
            <p:nvPr/>
          </p:nvSpPr>
          <p:spPr>
            <a:xfrm rot="5400000">
              <a:off x="7865409" y="-1023255"/>
              <a:ext cx="1192481" cy="709661"/>
            </a:xfrm>
            <a:custGeom>
              <a:avLst/>
              <a:gdLst>
                <a:gd name="connsiteX0" fmla="*/ 0 w 1192481"/>
                <a:gd name="connsiteY0" fmla="*/ 31708 h 709661"/>
                <a:gd name="connsiteX1" fmla="*/ 18232 w 1192481"/>
                <a:gd name="connsiteY1" fmla="*/ 0 h 709661"/>
                <a:gd name="connsiteX2" fmla="*/ 1192481 w 1192481"/>
                <a:gd name="connsiteY2" fmla="*/ 677952 h 709661"/>
                <a:gd name="connsiteX3" fmla="*/ 1174249 w 1192481"/>
                <a:gd name="connsiteY3" fmla="*/ 709661 h 709661"/>
                <a:gd name="connsiteX4" fmla="*/ 0 w 1192481"/>
                <a:gd name="connsiteY4" fmla="*/ 31708 h 70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481" h="709661">
                  <a:moveTo>
                    <a:pt x="0" y="31708"/>
                  </a:moveTo>
                  <a:lnTo>
                    <a:pt x="18232" y="0"/>
                  </a:lnTo>
                  <a:lnTo>
                    <a:pt x="1192481" y="677952"/>
                  </a:lnTo>
                  <a:lnTo>
                    <a:pt x="1174249" y="709661"/>
                  </a:lnTo>
                  <a:lnTo>
                    <a:pt x="0" y="3170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5E4FE225-8F74-4765-AFF7-0D7164C98798}"/>
                </a:ext>
              </a:extLst>
            </p:cNvPr>
            <p:cNvSpPr/>
            <p:nvPr/>
          </p:nvSpPr>
          <p:spPr>
            <a:xfrm rot="5400000">
              <a:off x="9838594" y="467111"/>
              <a:ext cx="709662" cy="1192481"/>
            </a:xfrm>
            <a:custGeom>
              <a:avLst/>
              <a:gdLst>
                <a:gd name="connsiteX0" fmla="*/ 0 w 709662"/>
                <a:gd name="connsiteY0" fmla="*/ 18232 h 1192481"/>
                <a:gd name="connsiteX1" fmla="*/ 31708 w 709662"/>
                <a:gd name="connsiteY1" fmla="*/ 0 h 1192481"/>
                <a:gd name="connsiteX2" fmla="*/ 709662 w 709662"/>
                <a:gd name="connsiteY2" fmla="*/ 1174249 h 1192481"/>
                <a:gd name="connsiteX3" fmla="*/ 677953 w 709662"/>
                <a:gd name="connsiteY3" fmla="*/ 1192481 h 1192481"/>
                <a:gd name="connsiteX4" fmla="*/ 0 w 709662"/>
                <a:gd name="connsiteY4" fmla="*/ 18232 h 1192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9662" h="1192481">
                  <a:moveTo>
                    <a:pt x="0" y="18232"/>
                  </a:moveTo>
                  <a:lnTo>
                    <a:pt x="31708" y="0"/>
                  </a:lnTo>
                  <a:lnTo>
                    <a:pt x="709662" y="1174249"/>
                  </a:lnTo>
                  <a:lnTo>
                    <a:pt x="677953" y="1192481"/>
                  </a:lnTo>
                  <a:lnTo>
                    <a:pt x="0" y="1823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2867533B-0FF8-45DA-8EA5-5C82A20CB6A1}"/>
                </a:ext>
              </a:extLst>
            </p:cNvPr>
            <p:cNvSpPr/>
            <p:nvPr/>
          </p:nvSpPr>
          <p:spPr>
            <a:xfrm rot="5400000">
              <a:off x="1643744" y="467112"/>
              <a:ext cx="709661" cy="1192481"/>
            </a:xfrm>
            <a:custGeom>
              <a:avLst/>
              <a:gdLst>
                <a:gd name="connsiteX0" fmla="*/ 0 w 709661"/>
                <a:gd name="connsiteY0" fmla="*/ 1174249 h 1192481"/>
                <a:gd name="connsiteX1" fmla="*/ 677953 w 709661"/>
                <a:gd name="connsiteY1" fmla="*/ 0 h 1192481"/>
                <a:gd name="connsiteX2" fmla="*/ 709661 w 709661"/>
                <a:gd name="connsiteY2" fmla="*/ 18232 h 1192481"/>
                <a:gd name="connsiteX3" fmla="*/ 31708 w 709661"/>
                <a:gd name="connsiteY3" fmla="*/ 1192481 h 1192481"/>
                <a:gd name="connsiteX4" fmla="*/ 0 w 709661"/>
                <a:gd name="connsiteY4" fmla="*/ 1174249 h 1192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9661" h="1192481">
                  <a:moveTo>
                    <a:pt x="0" y="1174249"/>
                  </a:moveTo>
                  <a:lnTo>
                    <a:pt x="677953" y="0"/>
                  </a:lnTo>
                  <a:lnTo>
                    <a:pt x="709661" y="18232"/>
                  </a:lnTo>
                  <a:lnTo>
                    <a:pt x="31708" y="1192481"/>
                  </a:lnTo>
                  <a:lnTo>
                    <a:pt x="0" y="1174249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D4626962-63A1-457D-81EC-4D99A4C7DD7D}"/>
                </a:ext>
              </a:extLst>
            </p:cNvPr>
            <p:cNvSpPr/>
            <p:nvPr/>
          </p:nvSpPr>
          <p:spPr>
            <a:xfrm rot="5400000">
              <a:off x="1346068" y="2750734"/>
              <a:ext cx="36575" cy="1356534"/>
            </a:xfrm>
            <a:custGeom>
              <a:avLst/>
              <a:gdLst>
                <a:gd name="connsiteX0" fmla="*/ 0 w 36575"/>
                <a:gd name="connsiteY0" fmla="*/ 1356071 h 1356534"/>
                <a:gd name="connsiteX1" fmla="*/ 0 w 36575"/>
                <a:gd name="connsiteY1" fmla="*/ 0 h 1356534"/>
                <a:gd name="connsiteX2" fmla="*/ 18286 w 36575"/>
                <a:gd name="connsiteY2" fmla="*/ 463 h 1356534"/>
                <a:gd name="connsiteX3" fmla="*/ 36575 w 36575"/>
                <a:gd name="connsiteY3" fmla="*/ 0 h 1356534"/>
                <a:gd name="connsiteX4" fmla="*/ 36575 w 36575"/>
                <a:gd name="connsiteY4" fmla="*/ 1356071 h 1356534"/>
                <a:gd name="connsiteX5" fmla="*/ 18286 w 36575"/>
                <a:gd name="connsiteY5" fmla="*/ 1356534 h 1356534"/>
                <a:gd name="connsiteX6" fmla="*/ 0 w 36575"/>
                <a:gd name="connsiteY6" fmla="*/ 1356071 h 1356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1356534">
                  <a:moveTo>
                    <a:pt x="0" y="1356071"/>
                  </a:moveTo>
                  <a:lnTo>
                    <a:pt x="0" y="0"/>
                  </a:lnTo>
                  <a:lnTo>
                    <a:pt x="18286" y="463"/>
                  </a:lnTo>
                  <a:lnTo>
                    <a:pt x="36575" y="0"/>
                  </a:lnTo>
                  <a:lnTo>
                    <a:pt x="36575" y="1356071"/>
                  </a:lnTo>
                  <a:lnTo>
                    <a:pt x="18286" y="1356534"/>
                  </a:lnTo>
                  <a:lnTo>
                    <a:pt x="0" y="1356071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28AE459B-422A-4A5C-9593-1B412CDF58EA}"/>
                </a:ext>
              </a:extLst>
            </p:cNvPr>
            <p:cNvSpPr/>
            <p:nvPr/>
          </p:nvSpPr>
          <p:spPr>
            <a:xfrm rot="5400000">
              <a:off x="10809357" y="2750736"/>
              <a:ext cx="36575" cy="1356533"/>
            </a:xfrm>
            <a:custGeom>
              <a:avLst/>
              <a:gdLst>
                <a:gd name="connsiteX0" fmla="*/ 0 w 36575"/>
                <a:gd name="connsiteY0" fmla="*/ 1356533 h 1356533"/>
                <a:gd name="connsiteX1" fmla="*/ 0 w 36575"/>
                <a:gd name="connsiteY1" fmla="*/ 462 h 1356533"/>
                <a:gd name="connsiteX2" fmla="*/ 18286 w 36575"/>
                <a:gd name="connsiteY2" fmla="*/ 0 h 1356533"/>
                <a:gd name="connsiteX3" fmla="*/ 36575 w 36575"/>
                <a:gd name="connsiteY3" fmla="*/ 462 h 1356533"/>
                <a:gd name="connsiteX4" fmla="*/ 36575 w 36575"/>
                <a:gd name="connsiteY4" fmla="*/ 1356533 h 1356533"/>
                <a:gd name="connsiteX5" fmla="*/ 18286 w 36575"/>
                <a:gd name="connsiteY5" fmla="*/ 1356071 h 1356533"/>
                <a:gd name="connsiteX6" fmla="*/ 0 w 36575"/>
                <a:gd name="connsiteY6" fmla="*/ 1356533 h 1356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1356533">
                  <a:moveTo>
                    <a:pt x="0" y="1356533"/>
                  </a:moveTo>
                  <a:lnTo>
                    <a:pt x="0" y="462"/>
                  </a:lnTo>
                  <a:lnTo>
                    <a:pt x="18286" y="0"/>
                  </a:lnTo>
                  <a:lnTo>
                    <a:pt x="36575" y="462"/>
                  </a:lnTo>
                  <a:lnTo>
                    <a:pt x="36575" y="1356533"/>
                  </a:lnTo>
                  <a:lnTo>
                    <a:pt x="18286" y="1356071"/>
                  </a:lnTo>
                  <a:lnTo>
                    <a:pt x="0" y="1356533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FC169C01-8950-4041-8BA4-5F261072E1E4}"/>
                </a:ext>
              </a:extLst>
            </p:cNvPr>
            <p:cNvSpPr/>
            <p:nvPr/>
          </p:nvSpPr>
          <p:spPr>
            <a:xfrm rot="5400000">
              <a:off x="1643745" y="5198410"/>
              <a:ext cx="709661" cy="1192480"/>
            </a:xfrm>
            <a:custGeom>
              <a:avLst/>
              <a:gdLst>
                <a:gd name="connsiteX0" fmla="*/ 0 w 709661"/>
                <a:gd name="connsiteY0" fmla="*/ 18232 h 1192480"/>
                <a:gd name="connsiteX1" fmla="*/ 31708 w 709661"/>
                <a:gd name="connsiteY1" fmla="*/ 0 h 1192480"/>
                <a:gd name="connsiteX2" fmla="*/ 709661 w 709661"/>
                <a:gd name="connsiteY2" fmla="*/ 1174249 h 1192480"/>
                <a:gd name="connsiteX3" fmla="*/ 677953 w 709661"/>
                <a:gd name="connsiteY3" fmla="*/ 1192480 h 1192480"/>
                <a:gd name="connsiteX4" fmla="*/ 0 w 709661"/>
                <a:gd name="connsiteY4" fmla="*/ 18232 h 119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9661" h="1192480">
                  <a:moveTo>
                    <a:pt x="0" y="18232"/>
                  </a:moveTo>
                  <a:lnTo>
                    <a:pt x="31708" y="0"/>
                  </a:lnTo>
                  <a:lnTo>
                    <a:pt x="709661" y="1174249"/>
                  </a:lnTo>
                  <a:lnTo>
                    <a:pt x="677953" y="1192480"/>
                  </a:lnTo>
                  <a:lnTo>
                    <a:pt x="0" y="1823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99F8A824-9B43-49A1-843E-392654552B8D}"/>
                </a:ext>
              </a:extLst>
            </p:cNvPr>
            <p:cNvSpPr/>
            <p:nvPr/>
          </p:nvSpPr>
          <p:spPr>
            <a:xfrm rot="5400000">
              <a:off x="9838593" y="5198410"/>
              <a:ext cx="709662" cy="1192481"/>
            </a:xfrm>
            <a:custGeom>
              <a:avLst/>
              <a:gdLst>
                <a:gd name="connsiteX0" fmla="*/ 0 w 709662"/>
                <a:gd name="connsiteY0" fmla="*/ 1174249 h 1192481"/>
                <a:gd name="connsiteX1" fmla="*/ 677953 w 709662"/>
                <a:gd name="connsiteY1" fmla="*/ 0 h 1192481"/>
                <a:gd name="connsiteX2" fmla="*/ 709662 w 709662"/>
                <a:gd name="connsiteY2" fmla="*/ 18232 h 1192481"/>
                <a:gd name="connsiteX3" fmla="*/ 31709 w 709662"/>
                <a:gd name="connsiteY3" fmla="*/ 1192481 h 1192481"/>
                <a:gd name="connsiteX4" fmla="*/ 0 w 709662"/>
                <a:gd name="connsiteY4" fmla="*/ 1174249 h 1192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9662" h="1192481">
                  <a:moveTo>
                    <a:pt x="0" y="1174249"/>
                  </a:moveTo>
                  <a:lnTo>
                    <a:pt x="677953" y="0"/>
                  </a:lnTo>
                  <a:lnTo>
                    <a:pt x="709662" y="18232"/>
                  </a:lnTo>
                  <a:lnTo>
                    <a:pt x="31709" y="1192481"/>
                  </a:lnTo>
                  <a:lnTo>
                    <a:pt x="0" y="1174249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95718409-D208-4A04-98F9-83BDD42092EB}"/>
                </a:ext>
              </a:extLst>
            </p:cNvPr>
            <p:cNvSpPr/>
            <p:nvPr/>
          </p:nvSpPr>
          <p:spPr>
            <a:xfrm rot="5400000">
              <a:off x="3134111" y="7171595"/>
              <a:ext cx="1192481" cy="709661"/>
            </a:xfrm>
            <a:custGeom>
              <a:avLst/>
              <a:gdLst>
                <a:gd name="connsiteX0" fmla="*/ 0 w 1192481"/>
                <a:gd name="connsiteY0" fmla="*/ 31708 h 709661"/>
                <a:gd name="connsiteX1" fmla="*/ 18232 w 1192481"/>
                <a:gd name="connsiteY1" fmla="*/ 0 h 709661"/>
                <a:gd name="connsiteX2" fmla="*/ 1192481 w 1192481"/>
                <a:gd name="connsiteY2" fmla="*/ 677953 h 709661"/>
                <a:gd name="connsiteX3" fmla="*/ 1174249 w 1192481"/>
                <a:gd name="connsiteY3" fmla="*/ 709661 h 709661"/>
                <a:gd name="connsiteX4" fmla="*/ 0 w 1192481"/>
                <a:gd name="connsiteY4" fmla="*/ 31708 h 70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481" h="709661">
                  <a:moveTo>
                    <a:pt x="0" y="31708"/>
                  </a:moveTo>
                  <a:lnTo>
                    <a:pt x="18232" y="0"/>
                  </a:lnTo>
                  <a:lnTo>
                    <a:pt x="1192481" y="677953"/>
                  </a:lnTo>
                  <a:lnTo>
                    <a:pt x="1174249" y="709661"/>
                  </a:lnTo>
                  <a:lnTo>
                    <a:pt x="0" y="3170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B41906A-4612-4226-8227-F920A9677270}"/>
                </a:ext>
              </a:extLst>
            </p:cNvPr>
            <p:cNvSpPr/>
            <p:nvPr/>
          </p:nvSpPr>
          <p:spPr>
            <a:xfrm rot="5400000">
              <a:off x="7865408" y="7171595"/>
              <a:ext cx="1192480" cy="709660"/>
            </a:xfrm>
            <a:custGeom>
              <a:avLst/>
              <a:gdLst>
                <a:gd name="connsiteX0" fmla="*/ 0 w 1192480"/>
                <a:gd name="connsiteY0" fmla="*/ 677952 h 709660"/>
                <a:gd name="connsiteX1" fmla="*/ 1174248 w 1192480"/>
                <a:gd name="connsiteY1" fmla="*/ 0 h 709660"/>
                <a:gd name="connsiteX2" fmla="*/ 1192480 w 1192480"/>
                <a:gd name="connsiteY2" fmla="*/ 31708 h 709660"/>
                <a:gd name="connsiteX3" fmla="*/ 18231 w 1192480"/>
                <a:gd name="connsiteY3" fmla="*/ 709660 h 709660"/>
                <a:gd name="connsiteX4" fmla="*/ 0 w 1192480"/>
                <a:gd name="connsiteY4" fmla="*/ 677952 h 709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480" h="709660">
                  <a:moveTo>
                    <a:pt x="0" y="677952"/>
                  </a:moveTo>
                  <a:lnTo>
                    <a:pt x="1174248" y="0"/>
                  </a:lnTo>
                  <a:lnTo>
                    <a:pt x="1192480" y="31708"/>
                  </a:lnTo>
                  <a:lnTo>
                    <a:pt x="18231" y="709660"/>
                  </a:lnTo>
                  <a:lnTo>
                    <a:pt x="0" y="67795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B8536663-97E1-4BC5-B2D0-1A89585AE195}"/>
                </a:ext>
              </a:extLst>
            </p:cNvPr>
            <p:cNvSpPr/>
            <p:nvPr/>
          </p:nvSpPr>
          <p:spPr>
            <a:xfrm rot="5400000">
              <a:off x="5417732" y="8142356"/>
              <a:ext cx="1356534" cy="36576"/>
            </a:xfrm>
            <a:custGeom>
              <a:avLst/>
              <a:gdLst>
                <a:gd name="connsiteX0" fmla="*/ 0 w 1356534"/>
                <a:gd name="connsiteY0" fmla="*/ 36576 h 36576"/>
                <a:gd name="connsiteX1" fmla="*/ 463 w 1356534"/>
                <a:gd name="connsiteY1" fmla="*/ 18288 h 36576"/>
                <a:gd name="connsiteX2" fmla="*/ 0 w 1356534"/>
                <a:gd name="connsiteY2" fmla="*/ 0 h 36576"/>
                <a:gd name="connsiteX3" fmla="*/ 1356072 w 1356534"/>
                <a:gd name="connsiteY3" fmla="*/ 0 h 36576"/>
                <a:gd name="connsiteX4" fmla="*/ 1356534 w 1356534"/>
                <a:gd name="connsiteY4" fmla="*/ 18288 h 36576"/>
                <a:gd name="connsiteX5" fmla="*/ 1356072 w 1356534"/>
                <a:gd name="connsiteY5" fmla="*/ 36576 h 36576"/>
                <a:gd name="connsiteX6" fmla="*/ 0 w 1356534"/>
                <a:gd name="connsiteY6" fmla="*/ 36576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56534" h="36576">
                  <a:moveTo>
                    <a:pt x="0" y="36576"/>
                  </a:moveTo>
                  <a:lnTo>
                    <a:pt x="463" y="18288"/>
                  </a:lnTo>
                  <a:lnTo>
                    <a:pt x="0" y="0"/>
                  </a:lnTo>
                  <a:lnTo>
                    <a:pt x="1356072" y="0"/>
                  </a:lnTo>
                  <a:lnTo>
                    <a:pt x="1356534" y="18288"/>
                  </a:lnTo>
                  <a:lnTo>
                    <a:pt x="1356072" y="36576"/>
                  </a:lnTo>
                  <a:lnTo>
                    <a:pt x="0" y="3657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4FDDF11-20C6-419C-B99B-2BCA494F4D37}"/>
              </a:ext>
            </a:extLst>
          </p:cNvPr>
          <p:cNvSpPr txBox="1"/>
          <p:nvPr/>
        </p:nvSpPr>
        <p:spPr>
          <a:xfrm>
            <a:off x="4811268" y="2144268"/>
            <a:ext cx="2569464" cy="2569464"/>
          </a:xfrm>
          <a:prstGeom prst="rect">
            <a:avLst/>
          </a:prstGeom>
          <a:noFill/>
        </p:spPr>
        <p:txBody>
          <a:bodyPr wrap="square" rtlCol="0">
            <a:prstTxWarp prst="textCircle">
              <a:avLst>
                <a:gd name="adj" fmla="val 10863169"/>
              </a:avLst>
            </a:prstTxWarp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Bungee" pitchFamily="2" charset="0"/>
              </a:rPr>
              <a:t>WELCOME TO OUR PRESENTATION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7282179-C79A-4A3C-92CB-F91F2974B311}"/>
              </a:ext>
            </a:extLst>
          </p:cNvPr>
          <p:cNvSpPr txBox="1"/>
          <p:nvPr/>
        </p:nvSpPr>
        <p:spPr>
          <a:xfrm>
            <a:off x="4057650" y="1390650"/>
            <a:ext cx="4076700" cy="4076700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spAutoFit/>
          </a:bodyPr>
          <a:lstStyle/>
          <a:p>
            <a:pPr algn="ctr"/>
            <a:r>
              <a:rPr lang="en-US" sz="9600" dirty="0">
                <a:solidFill>
                  <a:schemeClr val="bg1"/>
                </a:solidFill>
                <a:latin typeface="Bungee" pitchFamily="2" charset="0"/>
                <a:cs typeface="Poppins Medium" panose="00000600000000000000" pitchFamily="2" charset="0"/>
              </a:rPr>
              <a:t>DESIGNED BY POWERPOINT SCHOOL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DCD8B5C-7C0E-4888-AFB2-4BAB125540C3}"/>
              </a:ext>
            </a:extLst>
          </p:cNvPr>
          <p:cNvSpPr txBox="1"/>
          <p:nvPr/>
        </p:nvSpPr>
        <p:spPr>
          <a:xfrm>
            <a:off x="3032760" y="365760"/>
            <a:ext cx="6126480" cy="6126480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spAutoFit/>
          </a:bodyPr>
          <a:lstStyle/>
          <a:p>
            <a:pPr algn="ctr"/>
            <a:r>
              <a:rPr lang="en-US" sz="9600" dirty="0">
                <a:solidFill>
                  <a:schemeClr val="bg1"/>
                </a:solidFill>
                <a:latin typeface="Bungee" pitchFamily="2" charset="0"/>
                <a:cs typeface="Poppins Medium" panose="00000600000000000000" pitchFamily="2" charset="0"/>
              </a:rPr>
              <a:t>INTRO SLIDE DESIGN TUTORIAL Video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E960EAA-D838-4763-AC3B-7D58D9EBDBA0}"/>
              </a:ext>
            </a:extLst>
          </p:cNvPr>
          <p:cNvSpPr txBox="1"/>
          <p:nvPr/>
        </p:nvSpPr>
        <p:spPr>
          <a:xfrm>
            <a:off x="1854200" y="-812800"/>
            <a:ext cx="8483600" cy="8483600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spAutoFit/>
          </a:bodyPr>
          <a:lstStyle/>
          <a:p>
            <a:pPr algn="ctr"/>
            <a:r>
              <a:rPr lang="en-US" sz="13800" dirty="0">
                <a:solidFill>
                  <a:schemeClr val="bg1"/>
                </a:solidFill>
                <a:latin typeface="Bungee" pitchFamily="2" charset="0"/>
                <a:cs typeface="Poppins Medium" panose="00000600000000000000" pitchFamily="2" charset="0"/>
              </a:rPr>
              <a:t>SIMPLY EXPLAINED ANIMATION idea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C641643-D996-49B1-B107-DE1981C09CD3}"/>
              </a:ext>
            </a:extLst>
          </p:cNvPr>
          <p:cNvSpPr txBox="1"/>
          <p:nvPr/>
        </p:nvSpPr>
        <p:spPr>
          <a:xfrm>
            <a:off x="431800" y="-2235200"/>
            <a:ext cx="11328400" cy="11328400"/>
          </a:xfrm>
          <a:prstGeom prst="rect">
            <a:avLst/>
          </a:prstGeom>
          <a:noFill/>
        </p:spPr>
        <p:txBody>
          <a:bodyPr wrap="square" rtlCol="0">
            <a:prstTxWarp prst="textCircle">
              <a:avLst/>
            </a:prstTxWarp>
            <a:spAutoFit/>
          </a:bodyPr>
          <a:lstStyle/>
          <a:p>
            <a:pPr algn="ctr"/>
            <a:r>
              <a:rPr lang="en-US" sz="16600" dirty="0">
                <a:solidFill>
                  <a:schemeClr val="bg1"/>
                </a:solidFill>
                <a:latin typeface="Bungee" pitchFamily="2" charset="0"/>
                <a:cs typeface="Poppins Medium" panose="00000600000000000000" pitchFamily="2" charset="0"/>
              </a:rPr>
              <a:t>WELCOME TO OUR PRESENTATION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3A239D-97A8-4597-B26B-7EDEEB574E08}"/>
              </a:ext>
            </a:extLst>
          </p:cNvPr>
          <p:cNvSpPr txBox="1"/>
          <p:nvPr/>
        </p:nvSpPr>
        <p:spPr>
          <a:xfrm>
            <a:off x="5396484" y="2729484"/>
            <a:ext cx="1399032" cy="1399032"/>
          </a:xfrm>
          <a:prstGeom prst="rect">
            <a:avLst/>
          </a:prstGeom>
          <a:noFill/>
        </p:spPr>
        <p:txBody>
          <a:bodyPr wrap="square" rtlCol="0">
            <a:prstTxWarp prst="textCircle">
              <a:avLst>
                <a:gd name="adj" fmla="val 10863169"/>
              </a:avLst>
            </a:prstTxWarp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Bungee" pitchFamily="2" charset="0"/>
              </a:rPr>
              <a:t>SHARE THIS VIDEO &amp; SUBSCRIBE TO OUR CHANNEL 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5072F8A1-7788-43F5-8CCD-2D52BDCB38B8}"/>
              </a:ext>
            </a:extLst>
          </p:cNvPr>
          <p:cNvSpPr/>
          <p:nvPr/>
        </p:nvSpPr>
        <p:spPr>
          <a:xfrm>
            <a:off x="5643563" y="2976563"/>
            <a:ext cx="904874" cy="90487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FED39577-C982-4C00-8C5B-9C1003362991}"/>
              </a:ext>
            </a:extLst>
          </p:cNvPr>
          <p:cNvSpPr/>
          <p:nvPr/>
        </p:nvSpPr>
        <p:spPr>
          <a:xfrm>
            <a:off x="5800932" y="3133932"/>
            <a:ext cx="590136" cy="590136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016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9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" dur="1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53" presetClass="entr" presetSubtype="16" fill="hold" grpId="0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1" nodeType="withEffect">
                                  <p:stCondLst>
                                    <p:cond delay="50"/>
                                  </p:stCondLst>
                                  <p:childTnLst>
                                    <p:animRot by="21600000">
                                      <p:cBhvr>
                                        <p:cTn id="18" dur="1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mph" presetSubtype="0" repeatCount="indefinite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animRot by="-21600000">
                                      <p:cBhvr>
                                        <p:cTn id="25" dur="1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mph" presetSubtype="0" repeatCount="indefinite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Rot by="21600000">
                                      <p:cBhvr>
                                        <p:cTn id="32" dur="1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mph" presetSubtype="0" repeatCount="indefinite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-21600000">
                                      <p:cBhvr>
                                        <p:cTn id="39" dur="1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Rot by="21600000">
                                      <p:cBhvr>
                                        <p:cTn id="46" dur="1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mph" presetSubtype="0" repeatCount="indefinite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Rot by="-21600000">
                                      <p:cBhvr>
                                        <p:cTn id="86" dur="15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mph" presetSubtype="0" repeatCount="indefinite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Rot by="21600000">
                                      <p:cBhvr>
                                        <p:cTn id="91" dur="15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8" presetClass="emph" presetSubtype="0" repeatCount="indefinite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Rot by="-21600000">
                                      <p:cBhvr>
                                        <p:cTn id="96" dur="15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mph" presetSubtype="0" repeatCount="indefinite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Rot by="21600000">
                                      <p:cBhvr>
                                        <p:cTn id="101" dur="1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2" grpId="0"/>
      <p:bldP spid="12" grpId="1"/>
      <p:bldP spid="89" grpId="0" animBg="1"/>
      <p:bldP spid="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ircle: Hollow 91">
            <a:extLst>
              <a:ext uri="{FF2B5EF4-FFF2-40B4-BE49-F238E27FC236}">
                <a16:creationId xmlns:a16="http://schemas.microsoft.com/office/drawing/2014/main" id="{CF2CE50F-B6EA-445E-81FD-4CB623118E7D}"/>
              </a:ext>
            </a:extLst>
          </p:cNvPr>
          <p:cNvSpPr/>
          <p:nvPr/>
        </p:nvSpPr>
        <p:spPr>
          <a:xfrm>
            <a:off x="4998720" y="2331720"/>
            <a:ext cx="2194560" cy="2194560"/>
          </a:xfrm>
          <a:prstGeom prst="donut">
            <a:avLst>
              <a:gd name="adj" fmla="val 182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Circle: Hollow 92">
            <a:extLst>
              <a:ext uri="{FF2B5EF4-FFF2-40B4-BE49-F238E27FC236}">
                <a16:creationId xmlns:a16="http://schemas.microsoft.com/office/drawing/2014/main" id="{747D1AF1-4BF4-4197-832A-1AF01596B0BE}"/>
              </a:ext>
            </a:extLst>
          </p:cNvPr>
          <p:cNvSpPr/>
          <p:nvPr/>
        </p:nvSpPr>
        <p:spPr>
          <a:xfrm>
            <a:off x="4246033" y="1579033"/>
            <a:ext cx="3699934" cy="3699934"/>
          </a:xfrm>
          <a:prstGeom prst="donut">
            <a:avLst>
              <a:gd name="adj" fmla="val 1144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4" name="Circle: Hollow 93">
            <a:extLst>
              <a:ext uri="{FF2B5EF4-FFF2-40B4-BE49-F238E27FC236}">
                <a16:creationId xmlns:a16="http://schemas.microsoft.com/office/drawing/2014/main" id="{7A0F2972-8D9C-4C08-91C5-7225C45B0BFA}"/>
              </a:ext>
            </a:extLst>
          </p:cNvPr>
          <p:cNvSpPr/>
          <p:nvPr/>
        </p:nvSpPr>
        <p:spPr>
          <a:xfrm>
            <a:off x="3287712" y="620712"/>
            <a:ext cx="5616576" cy="5616576"/>
          </a:xfrm>
          <a:prstGeom prst="donut">
            <a:avLst>
              <a:gd name="adj" fmla="val 789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5" name="Circle: Hollow 94">
            <a:extLst>
              <a:ext uri="{FF2B5EF4-FFF2-40B4-BE49-F238E27FC236}">
                <a16:creationId xmlns:a16="http://schemas.microsoft.com/office/drawing/2014/main" id="{C90A42B1-3464-4D86-8B10-BCB7211ED925}"/>
              </a:ext>
            </a:extLst>
          </p:cNvPr>
          <p:cNvSpPr/>
          <p:nvPr/>
        </p:nvSpPr>
        <p:spPr>
          <a:xfrm>
            <a:off x="2042160" y="-624840"/>
            <a:ext cx="8107680" cy="8107680"/>
          </a:xfrm>
          <a:prstGeom prst="donut">
            <a:avLst>
              <a:gd name="adj" fmla="val 562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Circle: Hollow 95">
            <a:extLst>
              <a:ext uri="{FF2B5EF4-FFF2-40B4-BE49-F238E27FC236}">
                <a16:creationId xmlns:a16="http://schemas.microsoft.com/office/drawing/2014/main" id="{66F3536A-8E16-425D-84BE-FDFA86BBED78}"/>
              </a:ext>
            </a:extLst>
          </p:cNvPr>
          <p:cNvSpPr/>
          <p:nvPr/>
        </p:nvSpPr>
        <p:spPr>
          <a:xfrm>
            <a:off x="643890" y="-2023110"/>
            <a:ext cx="10904220" cy="10904220"/>
          </a:xfrm>
          <a:prstGeom prst="donut">
            <a:avLst>
              <a:gd name="adj" fmla="val 430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BB727651-8460-4721-87B6-7B2B37D7A5A9}"/>
              </a:ext>
            </a:extLst>
          </p:cNvPr>
          <p:cNvGrpSpPr/>
          <p:nvPr/>
        </p:nvGrpSpPr>
        <p:grpSpPr>
          <a:xfrm>
            <a:off x="4288360" y="1621360"/>
            <a:ext cx="3615280" cy="3615279"/>
            <a:chOff x="4288360" y="1621360"/>
            <a:chExt cx="3615280" cy="3615279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159B047A-D4DE-4CBE-824A-8F6B9C2796A0}"/>
                </a:ext>
              </a:extLst>
            </p:cNvPr>
            <p:cNvSpPr/>
            <p:nvPr/>
          </p:nvSpPr>
          <p:spPr>
            <a:xfrm rot="5400000">
              <a:off x="5740358" y="1958714"/>
              <a:ext cx="711283" cy="36576"/>
            </a:xfrm>
            <a:custGeom>
              <a:avLst/>
              <a:gdLst>
                <a:gd name="connsiteX0" fmla="*/ 0 w 711283"/>
                <a:gd name="connsiteY0" fmla="*/ 18288 h 36576"/>
                <a:gd name="connsiteX1" fmla="*/ 923 w 711283"/>
                <a:gd name="connsiteY1" fmla="*/ 0 h 36576"/>
                <a:gd name="connsiteX2" fmla="*/ 711283 w 711283"/>
                <a:gd name="connsiteY2" fmla="*/ 0 h 36576"/>
                <a:gd name="connsiteX3" fmla="*/ 710360 w 711283"/>
                <a:gd name="connsiteY3" fmla="*/ 18288 h 36576"/>
                <a:gd name="connsiteX4" fmla="*/ 711283 w 711283"/>
                <a:gd name="connsiteY4" fmla="*/ 36576 h 36576"/>
                <a:gd name="connsiteX5" fmla="*/ 923 w 711283"/>
                <a:gd name="connsiteY5" fmla="*/ 36576 h 36576"/>
                <a:gd name="connsiteX6" fmla="*/ 0 w 711283"/>
                <a:gd name="connsiteY6" fmla="*/ 18288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1283" h="36576">
                  <a:moveTo>
                    <a:pt x="0" y="18288"/>
                  </a:moveTo>
                  <a:lnTo>
                    <a:pt x="923" y="0"/>
                  </a:lnTo>
                  <a:lnTo>
                    <a:pt x="711283" y="0"/>
                  </a:lnTo>
                  <a:lnTo>
                    <a:pt x="710360" y="18288"/>
                  </a:lnTo>
                  <a:lnTo>
                    <a:pt x="711283" y="36576"/>
                  </a:lnTo>
                  <a:lnTo>
                    <a:pt x="923" y="36576"/>
                  </a:lnTo>
                  <a:lnTo>
                    <a:pt x="0" y="1828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2A0EE921-3DFC-454E-B2CB-D145009A3385}"/>
                </a:ext>
              </a:extLst>
            </p:cNvPr>
            <p:cNvSpPr/>
            <p:nvPr/>
          </p:nvSpPr>
          <p:spPr>
            <a:xfrm rot="5400000">
              <a:off x="5053471" y="1979013"/>
              <a:ext cx="633712" cy="386174"/>
            </a:xfrm>
            <a:custGeom>
              <a:avLst/>
              <a:gdLst>
                <a:gd name="connsiteX0" fmla="*/ 0 w 633712"/>
                <a:gd name="connsiteY0" fmla="*/ 354907 h 386174"/>
                <a:gd name="connsiteX1" fmla="*/ 614717 w 633712"/>
                <a:gd name="connsiteY1" fmla="*/ 0 h 386174"/>
                <a:gd name="connsiteX2" fmla="*/ 633712 w 633712"/>
                <a:gd name="connsiteY2" fmla="*/ 31267 h 386174"/>
                <a:gd name="connsiteX3" fmla="*/ 18995 w 633712"/>
                <a:gd name="connsiteY3" fmla="*/ 386174 h 386174"/>
                <a:gd name="connsiteX4" fmla="*/ 0 w 633712"/>
                <a:gd name="connsiteY4" fmla="*/ 354907 h 38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712" h="386174">
                  <a:moveTo>
                    <a:pt x="0" y="354907"/>
                  </a:moveTo>
                  <a:lnTo>
                    <a:pt x="614717" y="0"/>
                  </a:lnTo>
                  <a:lnTo>
                    <a:pt x="633712" y="31267"/>
                  </a:lnTo>
                  <a:lnTo>
                    <a:pt x="18995" y="386174"/>
                  </a:lnTo>
                  <a:lnTo>
                    <a:pt x="0" y="35490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433654CC-D698-4545-B3D3-05B364C0DE1E}"/>
                </a:ext>
              </a:extLst>
            </p:cNvPr>
            <p:cNvSpPr/>
            <p:nvPr/>
          </p:nvSpPr>
          <p:spPr>
            <a:xfrm rot="5400000">
              <a:off x="6504815" y="1979013"/>
              <a:ext cx="633712" cy="386174"/>
            </a:xfrm>
            <a:custGeom>
              <a:avLst/>
              <a:gdLst>
                <a:gd name="connsiteX0" fmla="*/ 0 w 633712"/>
                <a:gd name="connsiteY0" fmla="*/ 31267 h 386174"/>
                <a:gd name="connsiteX1" fmla="*/ 18995 w 633712"/>
                <a:gd name="connsiteY1" fmla="*/ 0 h 386174"/>
                <a:gd name="connsiteX2" fmla="*/ 633712 w 633712"/>
                <a:gd name="connsiteY2" fmla="*/ 354907 h 386174"/>
                <a:gd name="connsiteX3" fmla="*/ 614717 w 633712"/>
                <a:gd name="connsiteY3" fmla="*/ 386174 h 386174"/>
                <a:gd name="connsiteX4" fmla="*/ 0 w 633712"/>
                <a:gd name="connsiteY4" fmla="*/ 31267 h 38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712" h="386174">
                  <a:moveTo>
                    <a:pt x="0" y="31267"/>
                  </a:moveTo>
                  <a:lnTo>
                    <a:pt x="18995" y="0"/>
                  </a:lnTo>
                  <a:lnTo>
                    <a:pt x="633712" y="354907"/>
                  </a:lnTo>
                  <a:lnTo>
                    <a:pt x="614717" y="386174"/>
                  </a:lnTo>
                  <a:lnTo>
                    <a:pt x="0" y="3126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6F90463C-3393-4FC1-ABA9-4F9260F9D702}"/>
                </a:ext>
              </a:extLst>
            </p:cNvPr>
            <p:cNvSpPr/>
            <p:nvPr/>
          </p:nvSpPr>
          <p:spPr>
            <a:xfrm rot="5400000">
              <a:off x="7159813" y="2386473"/>
              <a:ext cx="386174" cy="633713"/>
            </a:xfrm>
            <a:custGeom>
              <a:avLst/>
              <a:gdLst>
                <a:gd name="connsiteX0" fmla="*/ 0 w 386174"/>
                <a:gd name="connsiteY0" fmla="*/ 18996 h 633713"/>
                <a:gd name="connsiteX1" fmla="*/ 31267 w 386174"/>
                <a:gd name="connsiteY1" fmla="*/ 0 h 633713"/>
                <a:gd name="connsiteX2" fmla="*/ 386174 w 386174"/>
                <a:gd name="connsiteY2" fmla="*/ 614717 h 633713"/>
                <a:gd name="connsiteX3" fmla="*/ 354907 w 386174"/>
                <a:gd name="connsiteY3" fmla="*/ 633713 h 633713"/>
                <a:gd name="connsiteX4" fmla="*/ 0 w 386174"/>
                <a:gd name="connsiteY4" fmla="*/ 18996 h 633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6174" h="633713">
                  <a:moveTo>
                    <a:pt x="0" y="18996"/>
                  </a:moveTo>
                  <a:lnTo>
                    <a:pt x="31267" y="0"/>
                  </a:lnTo>
                  <a:lnTo>
                    <a:pt x="386174" y="614717"/>
                  </a:lnTo>
                  <a:lnTo>
                    <a:pt x="354907" y="633713"/>
                  </a:lnTo>
                  <a:lnTo>
                    <a:pt x="0" y="1899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B799F6A4-7BA0-4D80-871C-24D4C8E41BA6}"/>
                </a:ext>
              </a:extLst>
            </p:cNvPr>
            <p:cNvSpPr/>
            <p:nvPr/>
          </p:nvSpPr>
          <p:spPr>
            <a:xfrm rot="5400000">
              <a:off x="4646012" y="2386474"/>
              <a:ext cx="386175" cy="633713"/>
            </a:xfrm>
            <a:custGeom>
              <a:avLst/>
              <a:gdLst>
                <a:gd name="connsiteX0" fmla="*/ 0 w 386175"/>
                <a:gd name="connsiteY0" fmla="*/ 614717 h 633713"/>
                <a:gd name="connsiteX1" fmla="*/ 354907 w 386175"/>
                <a:gd name="connsiteY1" fmla="*/ 0 h 633713"/>
                <a:gd name="connsiteX2" fmla="*/ 386175 w 386175"/>
                <a:gd name="connsiteY2" fmla="*/ 18996 h 633713"/>
                <a:gd name="connsiteX3" fmla="*/ 31267 w 386175"/>
                <a:gd name="connsiteY3" fmla="*/ 633713 h 633713"/>
                <a:gd name="connsiteX4" fmla="*/ 0 w 386175"/>
                <a:gd name="connsiteY4" fmla="*/ 614717 h 633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6175" h="633713">
                  <a:moveTo>
                    <a:pt x="0" y="614717"/>
                  </a:moveTo>
                  <a:lnTo>
                    <a:pt x="354907" y="0"/>
                  </a:lnTo>
                  <a:lnTo>
                    <a:pt x="386175" y="18996"/>
                  </a:lnTo>
                  <a:lnTo>
                    <a:pt x="31267" y="633713"/>
                  </a:lnTo>
                  <a:lnTo>
                    <a:pt x="0" y="61471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C916882F-AC33-4B95-BFF1-CDA787FB37F3}"/>
                </a:ext>
              </a:extLst>
            </p:cNvPr>
            <p:cNvSpPr/>
            <p:nvPr/>
          </p:nvSpPr>
          <p:spPr>
            <a:xfrm rot="5400000">
              <a:off x="4625714" y="3073360"/>
              <a:ext cx="36575" cy="711284"/>
            </a:xfrm>
            <a:custGeom>
              <a:avLst/>
              <a:gdLst>
                <a:gd name="connsiteX0" fmla="*/ 0 w 36575"/>
                <a:gd name="connsiteY0" fmla="*/ 710360 h 711284"/>
                <a:gd name="connsiteX1" fmla="*/ 0 w 36575"/>
                <a:gd name="connsiteY1" fmla="*/ 0 h 711284"/>
                <a:gd name="connsiteX2" fmla="*/ 18286 w 36575"/>
                <a:gd name="connsiteY2" fmla="*/ 924 h 711284"/>
                <a:gd name="connsiteX3" fmla="*/ 36575 w 36575"/>
                <a:gd name="connsiteY3" fmla="*/ 0 h 711284"/>
                <a:gd name="connsiteX4" fmla="*/ 36575 w 36575"/>
                <a:gd name="connsiteY4" fmla="*/ 710360 h 711284"/>
                <a:gd name="connsiteX5" fmla="*/ 18286 w 36575"/>
                <a:gd name="connsiteY5" fmla="*/ 711284 h 711284"/>
                <a:gd name="connsiteX6" fmla="*/ 0 w 36575"/>
                <a:gd name="connsiteY6" fmla="*/ 710360 h 711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711284">
                  <a:moveTo>
                    <a:pt x="0" y="710360"/>
                  </a:moveTo>
                  <a:lnTo>
                    <a:pt x="0" y="0"/>
                  </a:lnTo>
                  <a:lnTo>
                    <a:pt x="18286" y="924"/>
                  </a:lnTo>
                  <a:lnTo>
                    <a:pt x="36575" y="0"/>
                  </a:lnTo>
                  <a:lnTo>
                    <a:pt x="36575" y="710360"/>
                  </a:lnTo>
                  <a:lnTo>
                    <a:pt x="18286" y="711284"/>
                  </a:lnTo>
                  <a:lnTo>
                    <a:pt x="0" y="710360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C6EC8C67-006D-487E-81CF-96D9BB8787FF}"/>
                </a:ext>
              </a:extLst>
            </p:cNvPr>
            <p:cNvSpPr/>
            <p:nvPr/>
          </p:nvSpPr>
          <p:spPr>
            <a:xfrm rot="5400000">
              <a:off x="7529711" y="3073361"/>
              <a:ext cx="36575" cy="711283"/>
            </a:xfrm>
            <a:custGeom>
              <a:avLst/>
              <a:gdLst>
                <a:gd name="connsiteX0" fmla="*/ 0 w 36575"/>
                <a:gd name="connsiteY0" fmla="*/ 711283 h 711283"/>
                <a:gd name="connsiteX1" fmla="*/ 0 w 36575"/>
                <a:gd name="connsiteY1" fmla="*/ 923 h 711283"/>
                <a:gd name="connsiteX2" fmla="*/ 18286 w 36575"/>
                <a:gd name="connsiteY2" fmla="*/ 0 h 711283"/>
                <a:gd name="connsiteX3" fmla="*/ 36575 w 36575"/>
                <a:gd name="connsiteY3" fmla="*/ 923 h 711283"/>
                <a:gd name="connsiteX4" fmla="*/ 36575 w 36575"/>
                <a:gd name="connsiteY4" fmla="*/ 711283 h 711283"/>
                <a:gd name="connsiteX5" fmla="*/ 18286 w 36575"/>
                <a:gd name="connsiteY5" fmla="*/ 710360 h 711283"/>
                <a:gd name="connsiteX6" fmla="*/ 0 w 36575"/>
                <a:gd name="connsiteY6" fmla="*/ 711283 h 7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711283">
                  <a:moveTo>
                    <a:pt x="0" y="711283"/>
                  </a:moveTo>
                  <a:lnTo>
                    <a:pt x="0" y="923"/>
                  </a:lnTo>
                  <a:lnTo>
                    <a:pt x="18286" y="0"/>
                  </a:lnTo>
                  <a:lnTo>
                    <a:pt x="36575" y="923"/>
                  </a:lnTo>
                  <a:lnTo>
                    <a:pt x="36575" y="711283"/>
                  </a:lnTo>
                  <a:lnTo>
                    <a:pt x="18286" y="710360"/>
                  </a:lnTo>
                  <a:lnTo>
                    <a:pt x="0" y="711283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A33B2810-2D13-403F-B461-2439C14C8136}"/>
                </a:ext>
              </a:extLst>
            </p:cNvPr>
            <p:cNvSpPr/>
            <p:nvPr/>
          </p:nvSpPr>
          <p:spPr>
            <a:xfrm rot="5400000">
              <a:off x="4646013" y="3837816"/>
              <a:ext cx="386174" cy="633712"/>
            </a:xfrm>
            <a:custGeom>
              <a:avLst/>
              <a:gdLst>
                <a:gd name="connsiteX0" fmla="*/ 0 w 386174"/>
                <a:gd name="connsiteY0" fmla="*/ 18995 h 633712"/>
                <a:gd name="connsiteX1" fmla="*/ 31267 w 386174"/>
                <a:gd name="connsiteY1" fmla="*/ 0 h 633712"/>
                <a:gd name="connsiteX2" fmla="*/ 386174 w 386174"/>
                <a:gd name="connsiteY2" fmla="*/ 614717 h 633712"/>
                <a:gd name="connsiteX3" fmla="*/ 354906 w 386174"/>
                <a:gd name="connsiteY3" fmla="*/ 633712 h 633712"/>
                <a:gd name="connsiteX4" fmla="*/ 0 w 386174"/>
                <a:gd name="connsiteY4" fmla="*/ 18995 h 633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6174" h="633712">
                  <a:moveTo>
                    <a:pt x="0" y="18995"/>
                  </a:moveTo>
                  <a:lnTo>
                    <a:pt x="31267" y="0"/>
                  </a:lnTo>
                  <a:lnTo>
                    <a:pt x="386174" y="614717"/>
                  </a:lnTo>
                  <a:lnTo>
                    <a:pt x="354906" y="633712"/>
                  </a:lnTo>
                  <a:lnTo>
                    <a:pt x="0" y="18995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17FC5F20-ADA2-48EA-B482-02A23F08DCA5}"/>
                </a:ext>
              </a:extLst>
            </p:cNvPr>
            <p:cNvSpPr/>
            <p:nvPr/>
          </p:nvSpPr>
          <p:spPr>
            <a:xfrm rot="5400000">
              <a:off x="7159812" y="3837817"/>
              <a:ext cx="386175" cy="633713"/>
            </a:xfrm>
            <a:custGeom>
              <a:avLst/>
              <a:gdLst>
                <a:gd name="connsiteX0" fmla="*/ 0 w 386175"/>
                <a:gd name="connsiteY0" fmla="*/ 614717 h 633713"/>
                <a:gd name="connsiteX1" fmla="*/ 354907 w 386175"/>
                <a:gd name="connsiteY1" fmla="*/ 0 h 633713"/>
                <a:gd name="connsiteX2" fmla="*/ 386175 w 386175"/>
                <a:gd name="connsiteY2" fmla="*/ 18996 h 633713"/>
                <a:gd name="connsiteX3" fmla="*/ 31268 w 386175"/>
                <a:gd name="connsiteY3" fmla="*/ 633713 h 633713"/>
                <a:gd name="connsiteX4" fmla="*/ 0 w 386175"/>
                <a:gd name="connsiteY4" fmla="*/ 614717 h 633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6175" h="633713">
                  <a:moveTo>
                    <a:pt x="0" y="614717"/>
                  </a:moveTo>
                  <a:lnTo>
                    <a:pt x="354907" y="0"/>
                  </a:lnTo>
                  <a:lnTo>
                    <a:pt x="386175" y="18996"/>
                  </a:lnTo>
                  <a:lnTo>
                    <a:pt x="31268" y="633713"/>
                  </a:lnTo>
                  <a:lnTo>
                    <a:pt x="0" y="61471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7CB9F060-FBEF-4B50-A9F8-A0AAFA9A5DAF}"/>
                </a:ext>
              </a:extLst>
            </p:cNvPr>
            <p:cNvSpPr/>
            <p:nvPr/>
          </p:nvSpPr>
          <p:spPr>
            <a:xfrm rot="5400000">
              <a:off x="5053473" y="4492813"/>
              <a:ext cx="633713" cy="386175"/>
            </a:xfrm>
            <a:custGeom>
              <a:avLst/>
              <a:gdLst>
                <a:gd name="connsiteX0" fmla="*/ 0 w 633713"/>
                <a:gd name="connsiteY0" fmla="*/ 31268 h 386175"/>
                <a:gd name="connsiteX1" fmla="*/ 18996 w 633713"/>
                <a:gd name="connsiteY1" fmla="*/ 0 h 386175"/>
                <a:gd name="connsiteX2" fmla="*/ 633713 w 633713"/>
                <a:gd name="connsiteY2" fmla="*/ 354908 h 386175"/>
                <a:gd name="connsiteX3" fmla="*/ 614717 w 633713"/>
                <a:gd name="connsiteY3" fmla="*/ 386175 h 386175"/>
                <a:gd name="connsiteX4" fmla="*/ 0 w 633713"/>
                <a:gd name="connsiteY4" fmla="*/ 31268 h 386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713" h="386175">
                  <a:moveTo>
                    <a:pt x="0" y="31268"/>
                  </a:moveTo>
                  <a:lnTo>
                    <a:pt x="18996" y="0"/>
                  </a:lnTo>
                  <a:lnTo>
                    <a:pt x="633713" y="354908"/>
                  </a:lnTo>
                  <a:lnTo>
                    <a:pt x="614717" y="386175"/>
                  </a:lnTo>
                  <a:lnTo>
                    <a:pt x="0" y="3126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A99B6C5F-F613-4063-9079-4EB6A6155A74}"/>
                </a:ext>
              </a:extLst>
            </p:cNvPr>
            <p:cNvSpPr/>
            <p:nvPr/>
          </p:nvSpPr>
          <p:spPr>
            <a:xfrm rot="5400000">
              <a:off x="6504815" y="4492813"/>
              <a:ext cx="633711" cy="386174"/>
            </a:xfrm>
            <a:custGeom>
              <a:avLst/>
              <a:gdLst>
                <a:gd name="connsiteX0" fmla="*/ 0 w 633711"/>
                <a:gd name="connsiteY0" fmla="*/ 354907 h 386174"/>
                <a:gd name="connsiteX1" fmla="*/ 614716 w 633711"/>
                <a:gd name="connsiteY1" fmla="*/ 0 h 386174"/>
                <a:gd name="connsiteX2" fmla="*/ 633711 w 633711"/>
                <a:gd name="connsiteY2" fmla="*/ 31267 h 386174"/>
                <a:gd name="connsiteX3" fmla="*/ 18994 w 633711"/>
                <a:gd name="connsiteY3" fmla="*/ 386174 h 386174"/>
                <a:gd name="connsiteX4" fmla="*/ 0 w 633711"/>
                <a:gd name="connsiteY4" fmla="*/ 354907 h 386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711" h="386174">
                  <a:moveTo>
                    <a:pt x="0" y="354907"/>
                  </a:moveTo>
                  <a:lnTo>
                    <a:pt x="614716" y="0"/>
                  </a:lnTo>
                  <a:lnTo>
                    <a:pt x="633711" y="31267"/>
                  </a:lnTo>
                  <a:lnTo>
                    <a:pt x="18994" y="386174"/>
                  </a:lnTo>
                  <a:lnTo>
                    <a:pt x="0" y="35490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6A2F9AEC-5F65-4342-BF08-ABDCE5258FF9}"/>
                </a:ext>
              </a:extLst>
            </p:cNvPr>
            <p:cNvSpPr/>
            <p:nvPr/>
          </p:nvSpPr>
          <p:spPr>
            <a:xfrm rot="5400000">
              <a:off x="5740358" y="4862710"/>
              <a:ext cx="711283" cy="36576"/>
            </a:xfrm>
            <a:custGeom>
              <a:avLst/>
              <a:gdLst>
                <a:gd name="connsiteX0" fmla="*/ 0 w 711283"/>
                <a:gd name="connsiteY0" fmla="*/ 36576 h 36576"/>
                <a:gd name="connsiteX1" fmla="*/ 923 w 711283"/>
                <a:gd name="connsiteY1" fmla="*/ 18288 h 36576"/>
                <a:gd name="connsiteX2" fmla="*/ 0 w 711283"/>
                <a:gd name="connsiteY2" fmla="*/ 0 h 36576"/>
                <a:gd name="connsiteX3" fmla="*/ 710360 w 711283"/>
                <a:gd name="connsiteY3" fmla="*/ 0 h 36576"/>
                <a:gd name="connsiteX4" fmla="*/ 711283 w 711283"/>
                <a:gd name="connsiteY4" fmla="*/ 18288 h 36576"/>
                <a:gd name="connsiteX5" fmla="*/ 710360 w 711283"/>
                <a:gd name="connsiteY5" fmla="*/ 36576 h 36576"/>
                <a:gd name="connsiteX6" fmla="*/ 0 w 711283"/>
                <a:gd name="connsiteY6" fmla="*/ 36576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1283" h="36576">
                  <a:moveTo>
                    <a:pt x="0" y="36576"/>
                  </a:moveTo>
                  <a:lnTo>
                    <a:pt x="923" y="18288"/>
                  </a:lnTo>
                  <a:lnTo>
                    <a:pt x="0" y="0"/>
                  </a:lnTo>
                  <a:lnTo>
                    <a:pt x="710360" y="0"/>
                  </a:lnTo>
                  <a:lnTo>
                    <a:pt x="711283" y="18288"/>
                  </a:lnTo>
                  <a:lnTo>
                    <a:pt x="710360" y="36576"/>
                  </a:lnTo>
                  <a:lnTo>
                    <a:pt x="0" y="3657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A3E98179-96A2-4537-ABF2-541B315D1338}"/>
              </a:ext>
            </a:extLst>
          </p:cNvPr>
          <p:cNvGrpSpPr/>
          <p:nvPr/>
        </p:nvGrpSpPr>
        <p:grpSpPr>
          <a:xfrm>
            <a:off x="3328824" y="661824"/>
            <a:ext cx="5534351" cy="5534351"/>
            <a:chOff x="3328824" y="661824"/>
            <a:chExt cx="5534351" cy="5534351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4792414-4687-4325-BB3C-742C05D7680E}"/>
                </a:ext>
              </a:extLst>
            </p:cNvPr>
            <p:cNvSpPr/>
            <p:nvPr/>
          </p:nvSpPr>
          <p:spPr>
            <a:xfrm rot="5400000">
              <a:off x="5636933" y="1102602"/>
              <a:ext cx="918132" cy="36576"/>
            </a:xfrm>
            <a:custGeom>
              <a:avLst/>
              <a:gdLst>
                <a:gd name="connsiteX0" fmla="*/ 0 w 918132"/>
                <a:gd name="connsiteY0" fmla="*/ 18288 h 36576"/>
                <a:gd name="connsiteX1" fmla="*/ 924 w 918132"/>
                <a:gd name="connsiteY1" fmla="*/ 0 h 36576"/>
                <a:gd name="connsiteX2" fmla="*/ 918132 w 918132"/>
                <a:gd name="connsiteY2" fmla="*/ 0 h 36576"/>
                <a:gd name="connsiteX3" fmla="*/ 917209 w 918132"/>
                <a:gd name="connsiteY3" fmla="*/ 18288 h 36576"/>
                <a:gd name="connsiteX4" fmla="*/ 918132 w 918132"/>
                <a:gd name="connsiteY4" fmla="*/ 36576 h 36576"/>
                <a:gd name="connsiteX5" fmla="*/ 924 w 918132"/>
                <a:gd name="connsiteY5" fmla="*/ 36576 h 36576"/>
                <a:gd name="connsiteX6" fmla="*/ 0 w 918132"/>
                <a:gd name="connsiteY6" fmla="*/ 18288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8132" h="36576">
                  <a:moveTo>
                    <a:pt x="0" y="18288"/>
                  </a:moveTo>
                  <a:lnTo>
                    <a:pt x="924" y="0"/>
                  </a:lnTo>
                  <a:lnTo>
                    <a:pt x="918132" y="0"/>
                  </a:lnTo>
                  <a:lnTo>
                    <a:pt x="917209" y="18288"/>
                  </a:lnTo>
                  <a:lnTo>
                    <a:pt x="918132" y="36576"/>
                  </a:lnTo>
                  <a:lnTo>
                    <a:pt x="924" y="36576"/>
                  </a:lnTo>
                  <a:lnTo>
                    <a:pt x="0" y="1828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83B4216C-09B3-4D54-963F-6A255D522D64}"/>
                </a:ext>
              </a:extLst>
            </p:cNvPr>
            <p:cNvSpPr/>
            <p:nvPr/>
          </p:nvSpPr>
          <p:spPr>
            <a:xfrm rot="5400000">
              <a:off x="4536246" y="1186497"/>
              <a:ext cx="812710" cy="489518"/>
            </a:xfrm>
            <a:custGeom>
              <a:avLst/>
              <a:gdLst>
                <a:gd name="connsiteX0" fmla="*/ 0 w 812710"/>
                <a:gd name="connsiteY0" fmla="*/ 458251 h 489518"/>
                <a:gd name="connsiteX1" fmla="*/ 793715 w 812710"/>
                <a:gd name="connsiteY1" fmla="*/ 0 h 489518"/>
                <a:gd name="connsiteX2" fmla="*/ 812710 w 812710"/>
                <a:gd name="connsiteY2" fmla="*/ 31267 h 489518"/>
                <a:gd name="connsiteX3" fmla="*/ 18996 w 812710"/>
                <a:gd name="connsiteY3" fmla="*/ 489518 h 489518"/>
                <a:gd name="connsiteX4" fmla="*/ 0 w 812710"/>
                <a:gd name="connsiteY4" fmla="*/ 458251 h 489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710" h="489518">
                  <a:moveTo>
                    <a:pt x="0" y="458251"/>
                  </a:moveTo>
                  <a:lnTo>
                    <a:pt x="793715" y="0"/>
                  </a:lnTo>
                  <a:lnTo>
                    <a:pt x="812710" y="31267"/>
                  </a:lnTo>
                  <a:lnTo>
                    <a:pt x="18996" y="489518"/>
                  </a:lnTo>
                  <a:lnTo>
                    <a:pt x="0" y="458251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D9049A3A-3F7D-40F6-8616-23573ABAECE3}"/>
                </a:ext>
              </a:extLst>
            </p:cNvPr>
            <p:cNvSpPr/>
            <p:nvPr/>
          </p:nvSpPr>
          <p:spPr>
            <a:xfrm rot="5400000">
              <a:off x="6843043" y="1186497"/>
              <a:ext cx="812710" cy="489519"/>
            </a:xfrm>
            <a:custGeom>
              <a:avLst/>
              <a:gdLst>
                <a:gd name="connsiteX0" fmla="*/ 0 w 812710"/>
                <a:gd name="connsiteY0" fmla="*/ 31268 h 489519"/>
                <a:gd name="connsiteX1" fmla="*/ 18996 w 812710"/>
                <a:gd name="connsiteY1" fmla="*/ 0 h 489519"/>
                <a:gd name="connsiteX2" fmla="*/ 812710 w 812710"/>
                <a:gd name="connsiteY2" fmla="*/ 458252 h 489519"/>
                <a:gd name="connsiteX3" fmla="*/ 793715 w 812710"/>
                <a:gd name="connsiteY3" fmla="*/ 489519 h 489519"/>
                <a:gd name="connsiteX4" fmla="*/ 0 w 812710"/>
                <a:gd name="connsiteY4" fmla="*/ 31268 h 489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710" h="489519">
                  <a:moveTo>
                    <a:pt x="0" y="31268"/>
                  </a:moveTo>
                  <a:lnTo>
                    <a:pt x="18996" y="0"/>
                  </a:lnTo>
                  <a:lnTo>
                    <a:pt x="812710" y="458252"/>
                  </a:lnTo>
                  <a:lnTo>
                    <a:pt x="793715" y="489519"/>
                  </a:lnTo>
                  <a:lnTo>
                    <a:pt x="0" y="3126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7B7A789F-D82E-488A-88D0-18BFA4B93730}"/>
                </a:ext>
              </a:extLst>
            </p:cNvPr>
            <p:cNvSpPr/>
            <p:nvPr/>
          </p:nvSpPr>
          <p:spPr>
            <a:xfrm rot="5400000">
              <a:off x="7848984" y="1869248"/>
              <a:ext cx="489519" cy="812710"/>
            </a:xfrm>
            <a:custGeom>
              <a:avLst/>
              <a:gdLst>
                <a:gd name="connsiteX0" fmla="*/ 0 w 489519"/>
                <a:gd name="connsiteY0" fmla="*/ 18996 h 812710"/>
                <a:gd name="connsiteX1" fmla="*/ 31268 w 489519"/>
                <a:gd name="connsiteY1" fmla="*/ 0 h 812710"/>
                <a:gd name="connsiteX2" fmla="*/ 489519 w 489519"/>
                <a:gd name="connsiteY2" fmla="*/ 793714 h 812710"/>
                <a:gd name="connsiteX3" fmla="*/ 458251 w 489519"/>
                <a:gd name="connsiteY3" fmla="*/ 812710 h 812710"/>
                <a:gd name="connsiteX4" fmla="*/ 0 w 489519"/>
                <a:gd name="connsiteY4" fmla="*/ 18996 h 812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519" h="812710">
                  <a:moveTo>
                    <a:pt x="0" y="18996"/>
                  </a:moveTo>
                  <a:lnTo>
                    <a:pt x="31268" y="0"/>
                  </a:lnTo>
                  <a:lnTo>
                    <a:pt x="489519" y="793714"/>
                  </a:lnTo>
                  <a:lnTo>
                    <a:pt x="458251" y="812710"/>
                  </a:lnTo>
                  <a:lnTo>
                    <a:pt x="0" y="1899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92B8E29D-DF67-45AB-B4CE-A635805E4328}"/>
                </a:ext>
              </a:extLst>
            </p:cNvPr>
            <p:cNvSpPr/>
            <p:nvPr/>
          </p:nvSpPr>
          <p:spPr>
            <a:xfrm rot="5400000">
              <a:off x="3853496" y="1869248"/>
              <a:ext cx="489518" cy="812710"/>
            </a:xfrm>
            <a:custGeom>
              <a:avLst/>
              <a:gdLst>
                <a:gd name="connsiteX0" fmla="*/ 0 w 489518"/>
                <a:gd name="connsiteY0" fmla="*/ 793714 h 812710"/>
                <a:gd name="connsiteX1" fmla="*/ 458251 w 489518"/>
                <a:gd name="connsiteY1" fmla="*/ 0 h 812710"/>
                <a:gd name="connsiteX2" fmla="*/ 489518 w 489518"/>
                <a:gd name="connsiteY2" fmla="*/ 18995 h 812710"/>
                <a:gd name="connsiteX3" fmla="*/ 31267 w 489518"/>
                <a:gd name="connsiteY3" fmla="*/ 812710 h 812710"/>
                <a:gd name="connsiteX4" fmla="*/ 0 w 489518"/>
                <a:gd name="connsiteY4" fmla="*/ 793714 h 812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518" h="812710">
                  <a:moveTo>
                    <a:pt x="0" y="793714"/>
                  </a:moveTo>
                  <a:lnTo>
                    <a:pt x="458251" y="0"/>
                  </a:lnTo>
                  <a:lnTo>
                    <a:pt x="489518" y="18995"/>
                  </a:lnTo>
                  <a:lnTo>
                    <a:pt x="31267" y="812710"/>
                  </a:lnTo>
                  <a:lnTo>
                    <a:pt x="0" y="793714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AD9DE50C-E3D5-4213-8BC2-E023B093F5D9}"/>
                </a:ext>
              </a:extLst>
            </p:cNvPr>
            <p:cNvSpPr/>
            <p:nvPr/>
          </p:nvSpPr>
          <p:spPr>
            <a:xfrm rot="5400000">
              <a:off x="3769602" y="2969935"/>
              <a:ext cx="36576" cy="918132"/>
            </a:xfrm>
            <a:custGeom>
              <a:avLst/>
              <a:gdLst>
                <a:gd name="connsiteX0" fmla="*/ 0 w 36576"/>
                <a:gd name="connsiteY0" fmla="*/ 917208 h 918132"/>
                <a:gd name="connsiteX1" fmla="*/ 1 w 36576"/>
                <a:gd name="connsiteY1" fmla="*/ 0 h 918132"/>
                <a:gd name="connsiteX2" fmla="*/ 18287 w 36576"/>
                <a:gd name="connsiteY2" fmla="*/ 924 h 918132"/>
                <a:gd name="connsiteX3" fmla="*/ 36576 w 36576"/>
                <a:gd name="connsiteY3" fmla="*/ 0 h 918132"/>
                <a:gd name="connsiteX4" fmla="*/ 36575 w 36576"/>
                <a:gd name="connsiteY4" fmla="*/ 917208 h 918132"/>
                <a:gd name="connsiteX5" fmla="*/ 18286 w 36576"/>
                <a:gd name="connsiteY5" fmla="*/ 918132 h 918132"/>
                <a:gd name="connsiteX6" fmla="*/ 0 w 36576"/>
                <a:gd name="connsiteY6" fmla="*/ 917208 h 918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6" h="918132">
                  <a:moveTo>
                    <a:pt x="0" y="917208"/>
                  </a:moveTo>
                  <a:lnTo>
                    <a:pt x="1" y="0"/>
                  </a:lnTo>
                  <a:lnTo>
                    <a:pt x="18287" y="924"/>
                  </a:lnTo>
                  <a:lnTo>
                    <a:pt x="36576" y="0"/>
                  </a:lnTo>
                  <a:lnTo>
                    <a:pt x="36575" y="917208"/>
                  </a:lnTo>
                  <a:lnTo>
                    <a:pt x="18286" y="918132"/>
                  </a:lnTo>
                  <a:lnTo>
                    <a:pt x="0" y="91720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9C6C4B7F-6242-4BD0-B691-20ABD009CCBB}"/>
                </a:ext>
              </a:extLst>
            </p:cNvPr>
            <p:cNvSpPr/>
            <p:nvPr/>
          </p:nvSpPr>
          <p:spPr>
            <a:xfrm rot="5400000">
              <a:off x="8385822" y="2969937"/>
              <a:ext cx="36575" cy="918131"/>
            </a:xfrm>
            <a:custGeom>
              <a:avLst/>
              <a:gdLst>
                <a:gd name="connsiteX0" fmla="*/ 0 w 36575"/>
                <a:gd name="connsiteY0" fmla="*/ 918131 h 918131"/>
                <a:gd name="connsiteX1" fmla="*/ 0 w 36575"/>
                <a:gd name="connsiteY1" fmla="*/ 923 h 918131"/>
                <a:gd name="connsiteX2" fmla="*/ 18286 w 36575"/>
                <a:gd name="connsiteY2" fmla="*/ 0 h 918131"/>
                <a:gd name="connsiteX3" fmla="*/ 36575 w 36575"/>
                <a:gd name="connsiteY3" fmla="*/ 924 h 918131"/>
                <a:gd name="connsiteX4" fmla="*/ 36575 w 36575"/>
                <a:gd name="connsiteY4" fmla="*/ 918131 h 918131"/>
                <a:gd name="connsiteX5" fmla="*/ 18286 w 36575"/>
                <a:gd name="connsiteY5" fmla="*/ 917208 h 918131"/>
                <a:gd name="connsiteX6" fmla="*/ 0 w 36575"/>
                <a:gd name="connsiteY6" fmla="*/ 918131 h 918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918131">
                  <a:moveTo>
                    <a:pt x="0" y="918131"/>
                  </a:moveTo>
                  <a:lnTo>
                    <a:pt x="0" y="923"/>
                  </a:lnTo>
                  <a:lnTo>
                    <a:pt x="18286" y="0"/>
                  </a:lnTo>
                  <a:lnTo>
                    <a:pt x="36575" y="924"/>
                  </a:lnTo>
                  <a:lnTo>
                    <a:pt x="36575" y="918131"/>
                  </a:lnTo>
                  <a:lnTo>
                    <a:pt x="18286" y="917208"/>
                  </a:lnTo>
                  <a:lnTo>
                    <a:pt x="0" y="918131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C45E9A10-FE10-403B-B719-DB2BD1A771F9}"/>
                </a:ext>
              </a:extLst>
            </p:cNvPr>
            <p:cNvSpPr/>
            <p:nvPr/>
          </p:nvSpPr>
          <p:spPr>
            <a:xfrm rot="5400000">
              <a:off x="3853497" y="4176043"/>
              <a:ext cx="489519" cy="812710"/>
            </a:xfrm>
            <a:custGeom>
              <a:avLst/>
              <a:gdLst>
                <a:gd name="connsiteX0" fmla="*/ 0 w 489519"/>
                <a:gd name="connsiteY0" fmla="*/ 18995 h 812710"/>
                <a:gd name="connsiteX1" fmla="*/ 31268 w 489519"/>
                <a:gd name="connsiteY1" fmla="*/ 0 h 812710"/>
                <a:gd name="connsiteX2" fmla="*/ 489519 w 489519"/>
                <a:gd name="connsiteY2" fmla="*/ 793714 h 812710"/>
                <a:gd name="connsiteX3" fmla="*/ 458251 w 489519"/>
                <a:gd name="connsiteY3" fmla="*/ 812710 h 812710"/>
                <a:gd name="connsiteX4" fmla="*/ 0 w 489519"/>
                <a:gd name="connsiteY4" fmla="*/ 18995 h 812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519" h="812710">
                  <a:moveTo>
                    <a:pt x="0" y="18995"/>
                  </a:moveTo>
                  <a:lnTo>
                    <a:pt x="31268" y="0"/>
                  </a:lnTo>
                  <a:lnTo>
                    <a:pt x="489519" y="793714"/>
                  </a:lnTo>
                  <a:lnTo>
                    <a:pt x="458251" y="812710"/>
                  </a:lnTo>
                  <a:lnTo>
                    <a:pt x="0" y="18995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A43FE27B-E7E3-44FF-A179-198C9138F8C7}"/>
                </a:ext>
              </a:extLst>
            </p:cNvPr>
            <p:cNvSpPr/>
            <p:nvPr/>
          </p:nvSpPr>
          <p:spPr>
            <a:xfrm rot="5400000">
              <a:off x="7848983" y="4176044"/>
              <a:ext cx="489519" cy="812710"/>
            </a:xfrm>
            <a:custGeom>
              <a:avLst/>
              <a:gdLst>
                <a:gd name="connsiteX0" fmla="*/ 0 w 489519"/>
                <a:gd name="connsiteY0" fmla="*/ 793714 h 812710"/>
                <a:gd name="connsiteX1" fmla="*/ 458251 w 489519"/>
                <a:gd name="connsiteY1" fmla="*/ 0 h 812710"/>
                <a:gd name="connsiteX2" fmla="*/ 489519 w 489519"/>
                <a:gd name="connsiteY2" fmla="*/ 18996 h 812710"/>
                <a:gd name="connsiteX3" fmla="*/ 31268 w 489519"/>
                <a:gd name="connsiteY3" fmla="*/ 812710 h 812710"/>
                <a:gd name="connsiteX4" fmla="*/ 0 w 489519"/>
                <a:gd name="connsiteY4" fmla="*/ 793714 h 812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9519" h="812710">
                  <a:moveTo>
                    <a:pt x="0" y="793714"/>
                  </a:moveTo>
                  <a:lnTo>
                    <a:pt x="458251" y="0"/>
                  </a:lnTo>
                  <a:lnTo>
                    <a:pt x="489519" y="18996"/>
                  </a:lnTo>
                  <a:lnTo>
                    <a:pt x="31268" y="812710"/>
                  </a:lnTo>
                  <a:lnTo>
                    <a:pt x="0" y="793714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77B1536F-AAB0-4BD3-96AA-F41EED9850E9}"/>
                </a:ext>
              </a:extLst>
            </p:cNvPr>
            <p:cNvSpPr/>
            <p:nvPr/>
          </p:nvSpPr>
          <p:spPr>
            <a:xfrm rot="5400000">
              <a:off x="4536247" y="5181984"/>
              <a:ext cx="812710" cy="489518"/>
            </a:xfrm>
            <a:custGeom>
              <a:avLst/>
              <a:gdLst>
                <a:gd name="connsiteX0" fmla="*/ 0 w 812710"/>
                <a:gd name="connsiteY0" fmla="*/ 31267 h 489518"/>
                <a:gd name="connsiteX1" fmla="*/ 18995 w 812710"/>
                <a:gd name="connsiteY1" fmla="*/ 0 h 489518"/>
                <a:gd name="connsiteX2" fmla="*/ 812710 w 812710"/>
                <a:gd name="connsiteY2" fmla="*/ 458251 h 489518"/>
                <a:gd name="connsiteX3" fmla="*/ 793715 w 812710"/>
                <a:gd name="connsiteY3" fmla="*/ 489518 h 489518"/>
                <a:gd name="connsiteX4" fmla="*/ 0 w 812710"/>
                <a:gd name="connsiteY4" fmla="*/ 31267 h 489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710" h="489518">
                  <a:moveTo>
                    <a:pt x="0" y="31267"/>
                  </a:moveTo>
                  <a:lnTo>
                    <a:pt x="18995" y="0"/>
                  </a:lnTo>
                  <a:lnTo>
                    <a:pt x="812710" y="458251"/>
                  </a:lnTo>
                  <a:lnTo>
                    <a:pt x="793715" y="489518"/>
                  </a:lnTo>
                  <a:lnTo>
                    <a:pt x="0" y="3126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CD85EE39-79FC-42BD-9722-91EA94A16BF0}"/>
                </a:ext>
              </a:extLst>
            </p:cNvPr>
            <p:cNvSpPr/>
            <p:nvPr/>
          </p:nvSpPr>
          <p:spPr>
            <a:xfrm rot="5400000">
              <a:off x="6843041" y="5181984"/>
              <a:ext cx="812710" cy="489518"/>
            </a:xfrm>
            <a:custGeom>
              <a:avLst/>
              <a:gdLst>
                <a:gd name="connsiteX0" fmla="*/ 0 w 812710"/>
                <a:gd name="connsiteY0" fmla="*/ 458251 h 489518"/>
                <a:gd name="connsiteX1" fmla="*/ 793715 w 812710"/>
                <a:gd name="connsiteY1" fmla="*/ 0 h 489518"/>
                <a:gd name="connsiteX2" fmla="*/ 812710 w 812710"/>
                <a:gd name="connsiteY2" fmla="*/ 31266 h 489518"/>
                <a:gd name="connsiteX3" fmla="*/ 18995 w 812710"/>
                <a:gd name="connsiteY3" fmla="*/ 489518 h 489518"/>
                <a:gd name="connsiteX4" fmla="*/ 0 w 812710"/>
                <a:gd name="connsiteY4" fmla="*/ 458251 h 489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710" h="489518">
                  <a:moveTo>
                    <a:pt x="0" y="458251"/>
                  </a:moveTo>
                  <a:lnTo>
                    <a:pt x="793715" y="0"/>
                  </a:lnTo>
                  <a:lnTo>
                    <a:pt x="812710" y="31266"/>
                  </a:lnTo>
                  <a:lnTo>
                    <a:pt x="18995" y="489518"/>
                  </a:lnTo>
                  <a:lnTo>
                    <a:pt x="0" y="458251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733D5F71-2F71-4A88-9453-38BA695B1AFC}"/>
                </a:ext>
              </a:extLst>
            </p:cNvPr>
            <p:cNvSpPr/>
            <p:nvPr/>
          </p:nvSpPr>
          <p:spPr>
            <a:xfrm rot="5400000">
              <a:off x="5636933" y="5718821"/>
              <a:ext cx="918132" cy="36576"/>
            </a:xfrm>
            <a:custGeom>
              <a:avLst/>
              <a:gdLst>
                <a:gd name="connsiteX0" fmla="*/ 0 w 918132"/>
                <a:gd name="connsiteY0" fmla="*/ 36576 h 36576"/>
                <a:gd name="connsiteX1" fmla="*/ 923 w 918132"/>
                <a:gd name="connsiteY1" fmla="*/ 18288 h 36576"/>
                <a:gd name="connsiteX2" fmla="*/ 0 w 918132"/>
                <a:gd name="connsiteY2" fmla="*/ 0 h 36576"/>
                <a:gd name="connsiteX3" fmla="*/ 917208 w 918132"/>
                <a:gd name="connsiteY3" fmla="*/ 0 h 36576"/>
                <a:gd name="connsiteX4" fmla="*/ 918132 w 918132"/>
                <a:gd name="connsiteY4" fmla="*/ 18288 h 36576"/>
                <a:gd name="connsiteX5" fmla="*/ 917208 w 918132"/>
                <a:gd name="connsiteY5" fmla="*/ 36576 h 36576"/>
                <a:gd name="connsiteX6" fmla="*/ 0 w 918132"/>
                <a:gd name="connsiteY6" fmla="*/ 36576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8132" h="36576">
                  <a:moveTo>
                    <a:pt x="0" y="36576"/>
                  </a:moveTo>
                  <a:lnTo>
                    <a:pt x="923" y="18288"/>
                  </a:lnTo>
                  <a:lnTo>
                    <a:pt x="0" y="0"/>
                  </a:lnTo>
                  <a:lnTo>
                    <a:pt x="917208" y="0"/>
                  </a:lnTo>
                  <a:lnTo>
                    <a:pt x="918132" y="18288"/>
                  </a:lnTo>
                  <a:lnTo>
                    <a:pt x="917208" y="36576"/>
                  </a:lnTo>
                  <a:lnTo>
                    <a:pt x="0" y="3657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5B5D6E2E-CFE5-4F28-B5A3-BB05BC1EA239}"/>
              </a:ext>
            </a:extLst>
          </p:cNvPr>
          <p:cNvGrpSpPr/>
          <p:nvPr/>
        </p:nvGrpSpPr>
        <p:grpSpPr>
          <a:xfrm>
            <a:off x="2084563" y="-582438"/>
            <a:ext cx="8022874" cy="8022875"/>
            <a:chOff x="2084563" y="-582438"/>
            <a:chExt cx="8022874" cy="8022875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4282EECF-A24B-4156-990D-8A288CFCFDA0}"/>
                </a:ext>
              </a:extLst>
            </p:cNvPr>
            <p:cNvSpPr/>
            <p:nvPr/>
          </p:nvSpPr>
          <p:spPr>
            <a:xfrm rot="5400000">
              <a:off x="5493963" y="1311"/>
              <a:ext cx="1204073" cy="36576"/>
            </a:xfrm>
            <a:custGeom>
              <a:avLst/>
              <a:gdLst>
                <a:gd name="connsiteX0" fmla="*/ 0 w 1204073"/>
                <a:gd name="connsiteY0" fmla="*/ 18288 h 36576"/>
                <a:gd name="connsiteX1" fmla="*/ 463 w 1204073"/>
                <a:gd name="connsiteY1" fmla="*/ 0 h 36576"/>
                <a:gd name="connsiteX2" fmla="*/ 1204073 w 1204073"/>
                <a:gd name="connsiteY2" fmla="*/ 0 h 36576"/>
                <a:gd name="connsiteX3" fmla="*/ 1203149 w 1204073"/>
                <a:gd name="connsiteY3" fmla="*/ 18288 h 36576"/>
                <a:gd name="connsiteX4" fmla="*/ 1204073 w 1204073"/>
                <a:gd name="connsiteY4" fmla="*/ 36576 h 36576"/>
                <a:gd name="connsiteX5" fmla="*/ 463 w 1204073"/>
                <a:gd name="connsiteY5" fmla="*/ 36576 h 36576"/>
                <a:gd name="connsiteX6" fmla="*/ 0 w 1204073"/>
                <a:gd name="connsiteY6" fmla="*/ 18288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4073" h="36576">
                  <a:moveTo>
                    <a:pt x="0" y="18288"/>
                  </a:moveTo>
                  <a:lnTo>
                    <a:pt x="463" y="0"/>
                  </a:lnTo>
                  <a:lnTo>
                    <a:pt x="1204073" y="0"/>
                  </a:lnTo>
                  <a:lnTo>
                    <a:pt x="1203149" y="18288"/>
                  </a:lnTo>
                  <a:lnTo>
                    <a:pt x="1204073" y="36576"/>
                  </a:lnTo>
                  <a:lnTo>
                    <a:pt x="463" y="36576"/>
                  </a:lnTo>
                  <a:lnTo>
                    <a:pt x="0" y="1828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BC835D2C-6EE0-45EE-90F1-A7C3FF0C1AA2}"/>
                </a:ext>
              </a:extLst>
            </p:cNvPr>
            <p:cNvSpPr/>
            <p:nvPr/>
          </p:nvSpPr>
          <p:spPr>
            <a:xfrm rot="5400000">
              <a:off x="3860611" y="160362"/>
              <a:ext cx="1062018" cy="633897"/>
            </a:xfrm>
            <a:custGeom>
              <a:avLst/>
              <a:gdLst>
                <a:gd name="connsiteX0" fmla="*/ 0 w 1062018"/>
                <a:gd name="connsiteY0" fmla="*/ 602189 h 633897"/>
                <a:gd name="connsiteX1" fmla="*/ 1043023 w 1062018"/>
                <a:gd name="connsiteY1" fmla="*/ 0 h 633897"/>
                <a:gd name="connsiteX2" fmla="*/ 1062018 w 1062018"/>
                <a:gd name="connsiteY2" fmla="*/ 31267 h 633897"/>
                <a:gd name="connsiteX3" fmla="*/ 18231 w 1062018"/>
                <a:gd name="connsiteY3" fmla="*/ 633897 h 633897"/>
                <a:gd name="connsiteX4" fmla="*/ 0 w 1062018"/>
                <a:gd name="connsiteY4" fmla="*/ 602189 h 633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2018" h="633897">
                  <a:moveTo>
                    <a:pt x="0" y="602189"/>
                  </a:moveTo>
                  <a:lnTo>
                    <a:pt x="1043023" y="0"/>
                  </a:lnTo>
                  <a:lnTo>
                    <a:pt x="1062018" y="31267"/>
                  </a:lnTo>
                  <a:lnTo>
                    <a:pt x="18231" y="633897"/>
                  </a:lnTo>
                  <a:lnTo>
                    <a:pt x="0" y="602189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7C61C497-AF2C-4F96-B9F5-614AEBEC3F31}"/>
                </a:ext>
              </a:extLst>
            </p:cNvPr>
            <p:cNvSpPr/>
            <p:nvPr/>
          </p:nvSpPr>
          <p:spPr>
            <a:xfrm rot="5400000">
              <a:off x="7269370" y="160361"/>
              <a:ext cx="1062018" cy="633898"/>
            </a:xfrm>
            <a:custGeom>
              <a:avLst/>
              <a:gdLst>
                <a:gd name="connsiteX0" fmla="*/ 0 w 1062018"/>
                <a:gd name="connsiteY0" fmla="*/ 31708 h 633898"/>
                <a:gd name="connsiteX1" fmla="*/ 18232 w 1062018"/>
                <a:gd name="connsiteY1" fmla="*/ 0 h 633898"/>
                <a:gd name="connsiteX2" fmla="*/ 1062018 w 1062018"/>
                <a:gd name="connsiteY2" fmla="*/ 602630 h 633898"/>
                <a:gd name="connsiteX3" fmla="*/ 1043023 w 1062018"/>
                <a:gd name="connsiteY3" fmla="*/ 633898 h 633898"/>
                <a:gd name="connsiteX4" fmla="*/ 0 w 1062018"/>
                <a:gd name="connsiteY4" fmla="*/ 31708 h 6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2018" h="633898">
                  <a:moveTo>
                    <a:pt x="0" y="31708"/>
                  </a:moveTo>
                  <a:lnTo>
                    <a:pt x="18232" y="0"/>
                  </a:lnTo>
                  <a:lnTo>
                    <a:pt x="1062018" y="602630"/>
                  </a:lnTo>
                  <a:lnTo>
                    <a:pt x="1043023" y="633898"/>
                  </a:lnTo>
                  <a:lnTo>
                    <a:pt x="0" y="3170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F1AA9030-C2DE-4F3A-BC7E-631EFAEEB9A2}"/>
                </a:ext>
              </a:extLst>
            </p:cNvPr>
            <p:cNvSpPr/>
            <p:nvPr/>
          </p:nvSpPr>
          <p:spPr>
            <a:xfrm rot="5400000">
              <a:off x="8730740" y="1193612"/>
              <a:ext cx="633898" cy="1062018"/>
            </a:xfrm>
            <a:custGeom>
              <a:avLst/>
              <a:gdLst>
                <a:gd name="connsiteX0" fmla="*/ 0 w 633898"/>
                <a:gd name="connsiteY0" fmla="*/ 18232 h 1062018"/>
                <a:gd name="connsiteX1" fmla="*/ 31708 w 633898"/>
                <a:gd name="connsiteY1" fmla="*/ 0 h 1062018"/>
                <a:gd name="connsiteX2" fmla="*/ 633898 w 633898"/>
                <a:gd name="connsiteY2" fmla="*/ 1043022 h 1062018"/>
                <a:gd name="connsiteX3" fmla="*/ 602630 w 633898"/>
                <a:gd name="connsiteY3" fmla="*/ 1062018 h 1062018"/>
                <a:gd name="connsiteX4" fmla="*/ 0 w 633898"/>
                <a:gd name="connsiteY4" fmla="*/ 18232 h 106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898" h="1062018">
                  <a:moveTo>
                    <a:pt x="0" y="18232"/>
                  </a:moveTo>
                  <a:lnTo>
                    <a:pt x="31708" y="0"/>
                  </a:lnTo>
                  <a:lnTo>
                    <a:pt x="633898" y="1043022"/>
                  </a:lnTo>
                  <a:lnTo>
                    <a:pt x="602630" y="1062018"/>
                  </a:lnTo>
                  <a:lnTo>
                    <a:pt x="0" y="1823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C67C68E7-C1E9-45C7-BC01-DB4152B79618}"/>
                </a:ext>
              </a:extLst>
            </p:cNvPr>
            <p:cNvSpPr/>
            <p:nvPr/>
          </p:nvSpPr>
          <p:spPr>
            <a:xfrm rot="5400000">
              <a:off x="2827360" y="1193612"/>
              <a:ext cx="633898" cy="1062018"/>
            </a:xfrm>
            <a:custGeom>
              <a:avLst/>
              <a:gdLst>
                <a:gd name="connsiteX0" fmla="*/ 0 w 633898"/>
                <a:gd name="connsiteY0" fmla="*/ 1043786 h 1062018"/>
                <a:gd name="connsiteX1" fmla="*/ 602631 w 633898"/>
                <a:gd name="connsiteY1" fmla="*/ 0 h 1062018"/>
                <a:gd name="connsiteX2" fmla="*/ 633898 w 633898"/>
                <a:gd name="connsiteY2" fmla="*/ 18995 h 1062018"/>
                <a:gd name="connsiteX3" fmla="*/ 31709 w 633898"/>
                <a:gd name="connsiteY3" fmla="*/ 1062018 h 1062018"/>
                <a:gd name="connsiteX4" fmla="*/ 0 w 633898"/>
                <a:gd name="connsiteY4" fmla="*/ 1043786 h 106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898" h="1062018">
                  <a:moveTo>
                    <a:pt x="0" y="1043786"/>
                  </a:moveTo>
                  <a:lnTo>
                    <a:pt x="602631" y="0"/>
                  </a:lnTo>
                  <a:lnTo>
                    <a:pt x="633898" y="18995"/>
                  </a:lnTo>
                  <a:lnTo>
                    <a:pt x="31709" y="1062018"/>
                  </a:lnTo>
                  <a:lnTo>
                    <a:pt x="0" y="104378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43750F10-30C7-4EBE-B60D-D03B686EFBAA}"/>
                </a:ext>
              </a:extLst>
            </p:cNvPr>
            <p:cNvSpPr/>
            <p:nvPr/>
          </p:nvSpPr>
          <p:spPr>
            <a:xfrm rot="5400000">
              <a:off x="2668312" y="2826965"/>
              <a:ext cx="36575" cy="1204073"/>
            </a:xfrm>
            <a:custGeom>
              <a:avLst/>
              <a:gdLst>
                <a:gd name="connsiteX0" fmla="*/ 0 w 36575"/>
                <a:gd name="connsiteY0" fmla="*/ 1203610 h 1204073"/>
                <a:gd name="connsiteX1" fmla="*/ 0 w 36575"/>
                <a:gd name="connsiteY1" fmla="*/ 0 h 1204073"/>
                <a:gd name="connsiteX2" fmla="*/ 18286 w 36575"/>
                <a:gd name="connsiteY2" fmla="*/ 924 h 1204073"/>
                <a:gd name="connsiteX3" fmla="*/ 36575 w 36575"/>
                <a:gd name="connsiteY3" fmla="*/ 0 h 1204073"/>
                <a:gd name="connsiteX4" fmla="*/ 36575 w 36575"/>
                <a:gd name="connsiteY4" fmla="*/ 1203610 h 1204073"/>
                <a:gd name="connsiteX5" fmla="*/ 18286 w 36575"/>
                <a:gd name="connsiteY5" fmla="*/ 1204073 h 1204073"/>
                <a:gd name="connsiteX6" fmla="*/ 0 w 36575"/>
                <a:gd name="connsiteY6" fmla="*/ 1203610 h 1204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1204073">
                  <a:moveTo>
                    <a:pt x="0" y="1203610"/>
                  </a:moveTo>
                  <a:lnTo>
                    <a:pt x="0" y="0"/>
                  </a:lnTo>
                  <a:lnTo>
                    <a:pt x="18286" y="924"/>
                  </a:lnTo>
                  <a:lnTo>
                    <a:pt x="36575" y="0"/>
                  </a:lnTo>
                  <a:lnTo>
                    <a:pt x="36575" y="1203610"/>
                  </a:lnTo>
                  <a:lnTo>
                    <a:pt x="18286" y="1204073"/>
                  </a:lnTo>
                  <a:lnTo>
                    <a:pt x="0" y="1203610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5D8EB897-0262-4393-8EBC-75A853D02CD6}"/>
                </a:ext>
              </a:extLst>
            </p:cNvPr>
            <p:cNvSpPr/>
            <p:nvPr/>
          </p:nvSpPr>
          <p:spPr>
            <a:xfrm rot="5400000">
              <a:off x="9487113" y="2826966"/>
              <a:ext cx="36575" cy="1204073"/>
            </a:xfrm>
            <a:custGeom>
              <a:avLst/>
              <a:gdLst>
                <a:gd name="connsiteX0" fmla="*/ 0 w 36575"/>
                <a:gd name="connsiteY0" fmla="*/ 1204072 h 1204073"/>
                <a:gd name="connsiteX1" fmla="*/ 0 w 36575"/>
                <a:gd name="connsiteY1" fmla="*/ 462 h 1204073"/>
                <a:gd name="connsiteX2" fmla="*/ 18286 w 36575"/>
                <a:gd name="connsiteY2" fmla="*/ 0 h 1204073"/>
                <a:gd name="connsiteX3" fmla="*/ 36575 w 36575"/>
                <a:gd name="connsiteY3" fmla="*/ 462 h 1204073"/>
                <a:gd name="connsiteX4" fmla="*/ 36575 w 36575"/>
                <a:gd name="connsiteY4" fmla="*/ 1204073 h 1204073"/>
                <a:gd name="connsiteX5" fmla="*/ 18286 w 36575"/>
                <a:gd name="connsiteY5" fmla="*/ 1203149 h 1204073"/>
                <a:gd name="connsiteX6" fmla="*/ 0 w 36575"/>
                <a:gd name="connsiteY6" fmla="*/ 1204072 h 1204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1204073">
                  <a:moveTo>
                    <a:pt x="0" y="1204072"/>
                  </a:moveTo>
                  <a:lnTo>
                    <a:pt x="0" y="462"/>
                  </a:lnTo>
                  <a:lnTo>
                    <a:pt x="18286" y="0"/>
                  </a:lnTo>
                  <a:lnTo>
                    <a:pt x="36575" y="462"/>
                  </a:lnTo>
                  <a:lnTo>
                    <a:pt x="36575" y="1204073"/>
                  </a:lnTo>
                  <a:lnTo>
                    <a:pt x="18286" y="1203149"/>
                  </a:lnTo>
                  <a:lnTo>
                    <a:pt x="0" y="120407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97514BD9-FB35-4556-9B1A-AE2225AE4DF7}"/>
                </a:ext>
              </a:extLst>
            </p:cNvPr>
            <p:cNvSpPr/>
            <p:nvPr/>
          </p:nvSpPr>
          <p:spPr>
            <a:xfrm rot="5400000">
              <a:off x="2827361" y="4602370"/>
              <a:ext cx="633898" cy="1062018"/>
            </a:xfrm>
            <a:custGeom>
              <a:avLst/>
              <a:gdLst>
                <a:gd name="connsiteX0" fmla="*/ 0 w 633898"/>
                <a:gd name="connsiteY0" fmla="*/ 18995 h 1062018"/>
                <a:gd name="connsiteX1" fmla="*/ 31268 w 633898"/>
                <a:gd name="connsiteY1" fmla="*/ 0 h 1062018"/>
                <a:gd name="connsiteX2" fmla="*/ 633898 w 633898"/>
                <a:gd name="connsiteY2" fmla="*/ 1043786 h 1062018"/>
                <a:gd name="connsiteX3" fmla="*/ 602190 w 633898"/>
                <a:gd name="connsiteY3" fmla="*/ 1062018 h 1062018"/>
                <a:gd name="connsiteX4" fmla="*/ 0 w 633898"/>
                <a:gd name="connsiteY4" fmla="*/ 18995 h 106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898" h="1062018">
                  <a:moveTo>
                    <a:pt x="0" y="18995"/>
                  </a:moveTo>
                  <a:lnTo>
                    <a:pt x="31268" y="0"/>
                  </a:lnTo>
                  <a:lnTo>
                    <a:pt x="633898" y="1043786"/>
                  </a:lnTo>
                  <a:lnTo>
                    <a:pt x="602190" y="1062018"/>
                  </a:lnTo>
                  <a:lnTo>
                    <a:pt x="0" y="18995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3B11A8F2-68EE-4863-89AB-975A72464D8F}"/>
                </a:ext>
              </a:extLst>
            </p:cNvPr>
            <p:cNvSpPr/>
            <p:nvPr/>
          </p:nvSpPr>
          <p:spPr>
            <a:xfrm rot="5400000">
              <a:off x="8730739" y="4602371"/>
              <a:ext cx="633898" cy="1062018"/>
            </a:xfrm>
            <a:custGeom>
              <a:avLst/>
              <a:gdLst>
                <a:gd name="connsiteX0" fmla="*/ 0 w 633898"/>
                <a:gd name="connsiteY0" fmla="*/ 1043022 h 1062018"/>
                <a:gd name="connsiteX1" fmla="*/ 602190 w 633898"/>
                <a:gd name="connsiteY1" fmla="*/ 0 h 1062018"/>
                <a:gd name="connsiteX2" fmla="*/ 633898 w 633898"/>
                <a:gd name="connsiteY2" fmla="*/ 18232 h 1062018"/>
                <a:gd name="connsiteX3" fmla="*/ 31268 w 633898"/>
                <a:gd name="connsiteY3" fmla="*/ 1062018 h 1062018"/>
                <a:gd name="connsiteX4" fmla="*/ 0 w 633898"/>
                <a:gd name="connsiteY4" fmla="*/ 1043022 h 106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3898" h="1062018">
                  <a:moveTo>
                    <a:pt x="0" y="1043022"/>
                  </a:moveTo>
                  <a:lnTo>
                    <a:pt x="602190" y="0"/>
                  </a:lnTo>
                  <a:lnTo>
                    <a:pt x="633898" y="18232"/>
                  </a:lnTo>
                  <a:lnTo>
                    <a:pt x="31268" y="1062018"/>
                  </a:lnTo>
                  <a:lnTo>
                    <a:pt x="0" y="104302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0CBA1348-F485-4414-BCD6-9EF17C1426E1}"/>
                </a:ext>
              </a:extLst>
            </p:cNvPr>
            <p:cNvSpPr/>
            <p:nvPr/>
          </p:nvSpPr>
          <p:spPr>
            <a:xfrm rot="5400000">
              <a:off x="3860612" y="6063742"/>
              <a:ext cx="1062018" cy="633897"/>
            </a:xfrm>
            <a:custGeom>
              <a:avLst/>
              <a:gdLst>
                <a:gd name="connsiteX0" fmla="*/ 0 w 1062018"/>
                <a:gd name="connsiteY0" fmla="*/ 31267 h 633897"/>
                <a:gd name="connsiteX1" fmla="*/ 18995 w 1062018"/>
                <a:gd name="connsiteY1" fmla="*/ 0 h 633897"/>
                <a:gd name="connsiteX2" fmla="*/ 1062018 w 1062018"/>
                <a:gd name="connsiteY2" fmla="*/ 602189 h 633897"/>
                <a:gd name="connsiteX3" fmla="*/ 1043786 w 1062018"/>
                <a:gd name="connsiteY3" fmla="*/ 633897 h 633897"/>
                <a:gd name="connsiteX4" fmla="*/ 0 w 1062018"/>
                <a:gd name="connsiteY4" fmla="*/ 31267 h 633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2018" h="633897">
                  <a:moveTo>
                    <a:pt x="0" y="31267"/>
                  </a:moveTo>
                  <a:lnTo>
                    <a:pt x="18995" y="0"/>
                  </a:lnTo>
                  <a:lnTo>
                    <a:pt x="1062018" y="602189"/>
                  </a:lnTo>
                  <a:lnTo>
                    <a:pt x="1043786" y="633897"/>
                  </a:lnTo>
                  <a:lnTo>
                    <a:pt x="0" y="31267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4D584C9C-E39B-4B78-9E80-37F8C078D2C6}"/>
                </a:ext>
              </a:extLst>
            </p:cNvPr>
            <p:cNvSpPr/>
            <p:nvPr/>
          </p:nvSpPr>
          <p:spPr>
            <a:xfrm rot="5400000">
              <a:off x="7269369" y="6063741"/>
              <a:ext cx="1062018" cy="633898"/>
            </a:xfrm>
            <a:custGeom>
              <a:avLst/>
              <a:gdLst>
                <a:gd name="connsiteX0" fmla="*/ 0 w 1062018"/>
                <a:gd name="connsiteY0" fmla="*/ 602631 h 633898"/>
                <a:gd name="connsiteX1" fmla="*/ 1043786 w 1062018"/>
                <a:gd name="connsiteY1" fmla="*/ 0 h 633898"/>
                <a:gd name="connsiteX2" fmla="*/ 1062018 w 1062018"/>
                <a:gd name="connsiteY2" fmla="*/ 31708 h 633898"/>
                <a:gd name="connsiteX3" fmla="*/ 18995 w 1062018"/>
                <a:gd name="connsiteY3" fmla="*/ 633898 h 633898"/>
                <a:gd name="connsiteX4" fmla="*/ 0 w 1062018"/>
                <a:gd name="connsiteY4" fmla="*/ 602631 h 633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2018" h="633898">
                  <a:moveTo>
                    <a:pt x="0" y="602631"/>
                  </a:moveTo>
                  <a:lnTo>
                    <a:pt x="1043786" y="0"/>
                  </a:lnTo>
                  <a:lnTo>
                    <a:pt x="1062018" y="31708"/>
                  </a:lnTo>
                  <a:lnTo>
                    <a:pt x="18995" y="633898"/>
                  </a:lnTo>
                  <a:lnTo>
                    <a:pt x="0" y="602631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ED9CC3E3-E6B2-461E-96E2-7648C890E1E8}"/>
                </a:ext>
              </a:extLst>
            </p:cNvPr>
            <p:cNvSpPr/>
            <p:nvPr/>
          </p:nvSpPr>
          <p:spPr>
            <a:xfrm rot="5400000">
              <a:off x="5493963" y="6820113"/>
              <a:ext cx="1204073" cy="36576"/>
            </a:xfrm>
            <a:custGeom>
              <a:avLst/>
              <a:gdLst>
                <a:gd name="connsiteX0" fmla="*/ 0 w 1204073"/>
                <a:gd name="connsiteY0" fmla="*/ 36576 h 36576"/>
                <a:gd name="connsiteX1" fmla="*/ 924 w 1204073"/>
                <a:gd name="connsiteY1" fmla="*/ 18288 h 36576"/>
                <a:gd name="connsiteX2" fmla="*/ 0 w 1204073"/>
                <a:gd name="connsiteY2" fmla="*/ 0 h 36576"/>
                <a:gd name="connsiteX3" fmla="*/ 1203610 w 1204073"/>
                <a:gd name="connsiteY3" fmla="*/ 0 h 36576"/>
                <a:gd name="connsiteX4" fmla="*/ 1204073 w 1204073"/>
                <a:gd name="connsiteY4" fmla="*/ 18288 h 36576"/>
                <a:gd name="connsiteX5" fmla="*/ 1203610 w 1204073"/>
                <a:gd name="connsiteY5" fmla="*/ 36576 h 36576"/>
                <a:gd name="connsiteX6" fmla="*/ 0 w 1204073"/>
                <a:gd name="connsiteY6" fmla="*/ 36576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04073" h="36576">
                  <a:moveTo>
                    <a:pt x="0" y="36576"/>
                  </a:moveTo>
                  <a:lnTo>
                    <a:pt x="924" y="18288"/>
                  </a:lnTo>
                  <a:lnTo>
                    <a:pt x="0" y="0"/>
                  </a:lnTo>
                  <a:lnTo>
                    <a:pt x="1203610" y="0"/>
                  </a:lnTo>
                  <a:lnTo>
                    <a:pt x="1204073" y="18288"/>
                  </a:lnTo>
                  <a:lnTo>
                    <a:pt x="1203610" y="36576"/>
                  </a:lnTo>
                  <a:lnTo>
                    <a:pt x="0" y="3657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8FC2D4E6-AE5D-4684-B45D-D6CA53527EC9}"/>
              </a:ext>
            </a:extLst>
          </p:cNvPr>
          <p:cNvGrpSpPr/>
          <p:nvPr/>
        </p:nvGrpSpPr>
        <p:grpSpPr>
          <a:xfrm>
            <a:off x="686089" y="-1980912"/>
            <a:ext cx="10819822" cy="10819823"/>
            <a:chOff x="686089" y="-1980912"/>
            <a:chExt cx="10819822" cy="10819823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C6654909-C77F-4D11-8475-C63743648791}"/>
                </a:ext>
              </a:extLst>
            </p:cNvPr>
            <p:cNvSpPr/>
            <p:nvPr/>
          </p:nvSpPr>
          <p:spPr>
            <a:xfrm rot="5400000">
              <a:off x="5417732" y="-1320933"/>
              <a:ext cx="1356534" cy="36576"/>
            </a:xfrm>
            <a:custGeom>
              <a:avLst/>
              <a:gdLst>
                <a:gd name="connsiteX0" fmla="*/ 0 w 1356534"/>
                <a:gd name="connsiteY0" fmla="*/ 18288 h 36576"/>
                <a:gd name="connsiteX1" fmla="*/ 463 w 1356534"/>
                <a:gd name="connsiteY1" fmla="*/ 0 h 36576"/>
                <a:gd name="connsiteX2" fmla="*/ 1356534 w 1356534"/>
                <a:gd name="connsiteY2" fmla="*/ 0 h 36576"/>
                <a:gd name="connsiteX3" fmla="*/ 1356071 w 1356534"/>
                <a:gd name="connsiteY3" fmla="*/ 18288 h 36576"/>
                <a:gd name="connsiteX4" fmla="*/ 1356534 w 1356534"/>
                <a:gd name="connsiteY4" fmla="*/ 36576 h 36576"/>
                <a:gd name="connsiteX5" fmla="*/ 463 w 1356534"/>
                <a:gd name="connsiteY5" fmla="*/ 36576 h 36576"/>
                <a:gd name="connsiteX6" fmla="*/ 0 w 1356534"/>
                <a:gd name="connsiteY6" fmla="*/ 18288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56534" h="36576">
                  <a:moveTo>
                    <a:pt x="0" y="18288"/>
                  </a:moveTo>
                  <a:lnTo>
                    <a:pt x="463" y="0"/>
                  </a:lnTo>
                  <a:lnTo>
                    <a:pt x="1356534" y="0"/>
                  </a:lnTo>
                  <a:lnTo>
                    <a:pt x="1356071" y="18288"/>
                  </a:lnTo>
                  <a:lnTo>
                    <a:pt x="1356534" y="36576"/>
                  </a:lnTo>
                  <a:lnTo>
                    <a:pt x="463" y="36576"/>
                  </a:lnTo>
                  <a:lnTo>
                    <a:pt x="0" y="1828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5DB45623-38B9-4187-92A0-E39C184D36A7}"/>
                </a:ext>
              </a:extLst>
            </p:cNvPr>
            <p:cNvSpPr/>
            <p:nvPr/>
          </p:nvSpPr>
          <p:spPr>
            <a:xfrm rot="5400000">
              <a:off x="3134110" y="-1023255"/>
              <a:ext cx="1192481" cy="709660"/>
            </a:xfrm>
            <a:custGeom>
              <a:avLst/>
              <a:gdLst>
                <a:gd name="connsiteX0" fmla="*/ 0 w 1192481"/>
                <a:gd name="connsiteY0" fmla="*/ 677953 h 709660"/>
                <a:gd name="connsiteX1" fmla="*/ 1174249 w 1192481"/>
                <a:gd name="connsiteY1" fmla="*/ 0 h 709660"/>
                <a:gd name="connsiteX2" fmla="*/ 1192481 w 1192481"/>
                <a:gd name="connsiteY2" fmla="*/ 31708 h 709660"/>
                <a:gd name="connsiteX3" fmla="*/ 18232 w 1192481"/>
                <a:gd name="connsiteY3" fmla="*/ 709660 h 709660"/>
                <a:gd name="connsiteX4" fmla="*/ 0 w 1192481"/>
                <a:gd name="connsiteY4" fmla="*/ 677953 h 709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481" h="709660">
                  <a:moveTo>
                    <a:pt x="0" y="677953"/>
                  </a:moveTo>
                  <a:lnTo>
                    <a:pt x="1174249" y="0"/>
                  </a:lnTo>
                  <a:lnTo>
                    <a:pt x="1192481" y="31708"/>
                  </a:lnTo>
                  <a:lnTo>
                    <a:pt x="18232" y="709660"/>
                  </a:lnTo>
                  <a:lnTo>
                    <a:pt x="0" y="677953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8BAB875A-8BFF-432B-9E18-98DBC33D33EF}"/>
                </a:ext>
              </a:extLst>
            </p:cNvPr>
            <p:cNvSpPr/>
            <p:nvPr/>
          </p:nvSpPr>
          <p:spPr>
            <a:xfrm rot="5400000">
              <a:off x="7865409" y="-1023255"/>
              <a:ext cx="1192481" cy="709661"/>
            </a:xfrm>
            <a:custGeom>
              <a:avLst/>
              <a:gdLst>
                <a:gd name="connsiteX0" fmla="*/ 0 w 1192481"/>
                <a:gd name="connsiteY0" fmla="*/ 31708 h 709661"/>
                <a:gd name="connsiteX1" fmla="*/ 18232 w 1192481"/>
                <a:gd name="connsiteY1" fmla="*/ 0 h 709661"/>
                <a:gd name="connsiteX2" fmla="*/ 1192481 w 1192481"/>
                <a:gd name="connsiteY2" fmla="*/ 677952 h 709661"/>
                <a:gd name="connsiteX3" fmla="*/ 1174249 w 1192481"/>
                <a:gd name="connsiteY3" fmla="*/ 709661 h 709661"/>
                <a:gd name="connsiteX4" fmla="*/ 0 w 1192481"/>
                <a:gd name="connsiteY4" fmla="*/ 31708 h 70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481" h="709661">
                  <a:moveTo>
                    <a:pt x="0" y="31708"/>
                  </a:moveTo>
                  <a:lnTo>
                    <a:pt x="18232" y="0"/>
                  </a:lnTo>
                  <a:lnTo>
                    <a:pt x="1192481" y="677952"/>
                  </a:lnTo>
                  <a:lnTo>
                    <a:pt x="1174249" y="709661"/>
                  </a:lnTo>
                  <a:lnTo>
                    <a:pt x="0" y="3170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3CE4E4E-7784-4F60-B52A-CB6F7200E8C5}"/>
                </a:ext>
              </a:extLst>
            </p:cNvPr>
            <p:cNvSpPr/>
            <p:nvPr/>
          </p:nvSpPr>
          <p:spPr>
            <a:xfrm rot="5400000">
              <a:off x="9838594" y="467111"/>
              <a:ext cx="709662" cy="1192481"/>
            </a:xfrm>
            <a:custGeom>
              <a:avLst/>
              <a:gdLst>
                <a:gd name="connsiteX0" fmla="*/ 0 w 709662"/>
                <a:gd name="connsiteY0" fmla="*/ 18232 h 1192481"/>
                <a:gd name="connsiteX1" fmla="*/ 31708 w 709662"/>
                <a:gd name="connsiteY1" fmla="*/ 0 h 1192481"/>
                <a:gd name="connsiteX2" fmla="*/ 709662 w 709662"/>
                <a:gd name="connsiteY2" fmla="*/ 1174249 h 1192481"/>
                <a:gd name="connsiteX3" fmla="*/ 677953 w 709662"/>
                <a:gd name="connsiteY3" fmla="*/ 1192481 h 1192481"/>
                <a:gd name="connsiteX4" fmla="*/ 0 w 709662"/>
                <a:gd name="connsiteY4" fmla="*/ 18232 h 1192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9662" h="1192481">
                  <a:moveTo>
                    <a:pt x="0" y="18232"/>
                  </a:moveTo>
                  <a:lnTo>
                    <a:pt x="31708" y="0"/>
                  </a:lnTo>
                  <a:lnTo>
                    <a:pt x="709662" y="1174249"/>
                  </a:lnTo>
                  <a:lnTo>
                    <a:pt x="677953" y="1192481"/>
                  </a:lnTo>
                  <a:lnTo>
                    <a:pt x="0" y="1823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D2DE996A-D8FB-4DE4-B035-8A9B3C4B20A5}"/>
                </a:ext>
              </a:extLst>
            </p:cNvPr>
            <p:cNvSpPr/>
            <p:nvPr/>
          </p:nvSpPr>
          <p:spPr>
            <a:xfrm rot="5400000">
              <a:off x="1643744" y="467112"/>
              <a:ext cx="709661" cy="1192481"/>
            </a:xfrm>
            <a:custGeom>
              <a:avLst/>
              <a:gdLst>
                <a:gd name="connsiteX0" fmla="*/ 0 w 709661"/>
                <a:gd name="connsiteY0" fmla="*/ 1174249 h 1192481"/>
                <a:gd name="connsiteX1" fmla="*/ 677953 w 709661"/>
                <a:gd name="connsiteY1" fmla="*/ 0 h 1192481"/>
                <a:gd name="connsiteX2" fmla="*/ 709661 w 709661"/>
                <a:gd name="connsiteY2" fmla="*/ 18232 h 1192481"/>
                <a:gd name="connsiteX3" fmla="*/ 31708 w 709661"/>
                <a:gd name="connsiteY3" fmla="*/ 1192481 h 1192481"/>
                <a:gd name="connsiteX4" fmla="*/ 0 w 709661"/>
                <a:gd name="connsiteY4" fmla="*/ 1174249 h 1192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9661" h="1192481">
                  <a:moveTo>
                    <a:pt x="0" y="1174249"/>
                  </a:moveTo>
                  <a:lnTo>
                    <a:pt x="677953" y="0"/>
                  </a:lnTo>
                  <a:lnTo>
                    <a:pt x="709661" y="18232"/>
                  </a:lnTo>
                  <a:lnTo>
                    <a:pt x="31708" y="1192481"/>
                  </a:lnTo>
                  <a:lnTo>
                    <a:pt x="0" y="1174249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5D1A9E2-9F25-4B95-B837-74D83FDC0D49}"/>
                </a:ext>
              </a:extLst>
            </p:cNvPr>
            <p:cNvSpPr/>
            <p:nvPr/>
          </p:nvSpPr>
          <p:spPr>
            <a:xfrm rot="5400000">
              <a:off x="1346068" y="2750734"/>
              <a:ext cx="36575" cy="1356534"/>
            </a:xfrm>
            <a:custGeom>
              <a:avLst/>
              <a:gdLst>
                <a:gd name="connsiteX0" fmla="*/ 0 w 36575"/>
                <a:gd name="connsiteY0" fmla="*/ 1356071 h 1356534"/>
                <a:gd name="connsiteX1" fmla="*/ 0 w 36575"/>
                <a:gd name="connsiteY1" fmla="*/ 0 h 1356534"/>
                <a:gd name="connsiteX2" fmla="*/ 18286 w 36575"/>
                <a:gd name="connsiteY2" fmla="*/ 463 h 1356534"/>
                <a:gd name="connsiteX3" fmla="*/ 36575 w 36575"/>
                <a:gd name="connsiteY3" fmla="*/ 0 h 1356534"/>
                <a:gd name="connsiteX4" fmla="*/ 36575 w 36575"/>
                <a:gd name="connsiteY4" fmla="*/ 1356071 h 1356534"/>
                <a:gd name="connsiteX5" fmla="*/ 18286 w 36575"/>
                <a:gd name="connsiteY5" fmla="*/ 1356534 h 1356534"/>
                <a:gd name="connsiteX6" fmla="*/ 0 w 36575"/>
                <a:gd name="connsiteY6" fmla="*/ 1356071 h 1356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1356534">
                  <a:moveTo>
                    <a:pt x="0" y="1356071"/>
                  </a:moveTo>
                  <a:lnTo>
                    <a:pt x="0" y="0"/>
                  </a:lnTo>
                  <a:lnTo>
                    <a:pt x="18286" y="463"/>
                  </a:lnTo>
                  <a:lnTo>
                    <a:pt x="36575" y="0"/>
                  </a:lnTo>
                  <a:lnTo>
                    <a:pt x="36575" y="1356071"/>
                  </a:lnTo>
                  <a:lnTo>
                    <a:pt x="18286" y="1356534"/>
                  </a:lnTo>
                  <a:lnTo>
                    <a:pt x="0" y="1356071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75970808-5A54-456A-B467-8F990739E42F}"/>
                </a:ext>
              </a:extLst>
            </p:cNvPr>
            <p:cNvSpPr/>
            <p:nvPr/>
          </p:nvSpPr>
          <p:spPr>
            <a:xfrm rot="5400000">
              <a:off x="10809357" y="2750736"/>
              <a:ext cx="36575" cy="1356533"/>
            </a:xfrm>
            <a:custGeom>
              <a:avLst/>
              <a:gdLst>
                <a:gd name="connsiteX0" fmla="*/ 0 w 36575"/>
                <a:gd name="connsiteY0" fmla="*/ 1356533 h 1356533"/>
                <a:gd name="connsiteX1" fmla="*/ 0 w 36575"/>
                <a:gd name="connsiteY1" fmla="*/ 462 h 1356533"/>
                <a:gd name="connsiteX2" fmla="*/ 18286 w 36575"/>
                <a:gd name="connsiteY2" fmla="*/ 0 h 1356533"/>
                <a:gd name="connsiteX3" fmla="*/ 36575 w 36575"/>
                <a:gd name="connsiteY3" fmla="*/ 462 h 1356533"/>
                <a:gd name="connsiteX4" fmla="*/ 36575 w 36575"/>
                <a:gd name="connsiteY4" fmla="*/ 1356533 h 1356533"/>
                <a:gd name="connsiteX5" fmla="*/ 18286 w 36575"/>
                <a:gd name="connsiteY5" fmla="*/ 1356071 h 1356533"/>
                <a:gd name="connsiteX6" fmla="*/ 0 w 36575"/>
                <a:gd name="connsiteY6" fmla="*/ 1356533 h 1356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75" h="1356533">
                  <a:moveTo>
                    <a:pt x="0" y="1356533"/>
                  </a:moveTo>
                  <a:lnTo>
                    <a:pt x="0" y="462"/>
                  </a:lnTo>
                  <a:lnTo>
                    <a:pt x="18286" y="0"/>
                  </a:lnTo>
                  <a:lnTo>
                    <a:pt x="36575" y="462"/>
                  </a:lnTo>
                  <a:lnTo>
                    <a:pt x="36575" y="1356533"/>
                  </a:lnTo>
                  <a:lnTo>
                    <a:pt x="18286" y="1356071"/>
                  </a:lnTo>
                  <a:lnTo>
                    <a:pt x="0" y="1356533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0DA7266E-95AD-4F35-AAFC-D3811EFB4ADE}"/>
                </a:ext>
              </a:extLst>
            </p:cNvPr>
            <p:cNvSpPr/>
            <p:nvPr/>
          </p:nvSpPr>
          <p:spPr>
            <a:xfrm rot="5400000">
              <a:off x="1643745" y="5198410"/>
              <a:ext cx="709661" cy="1192480"/>
            </a:xfrm>
            <a:custGeom>
              <a:avLst/>
              <a:gdLst>
                <a:gd name="connsiteX0" fmla="*/ 0 w 709661"/>
                <a:gd name="connsiteY0" fmla="*/ 18232 h 1192480"/>
                <a:gd name="connsiteX1" fmla="*/ 31708 w 709661"/>
                <a:gd name="connsiteY1" fmla="*/ 0 h 1192480"/>
                <a:gd name="connsiteX2" fmla="*/ 709661 w 709661"/>
                <a:gd name="connsiteY2" fmla="*/ 1174249 h 1192480"/>
                <a:gd name="connsiteX3" fmla="*/ 677953 w 709661"/>
                <a:gd name="connsiteY3" fmla="*/ 1192480 h 1192480"/>
                <a:gd name="connsiteX4" fmla="*/ 0 w 709661"/>
                <a:gd name="connsiteY4" fmla="*/ 18232 h 119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9661" h="1192480">
                  <a:moveTo>
                    <a:pt x="0" y="18232"/>
                  </a:moveTo>
                  <a:lnTo>
                    <a:pt x="31708" y="0"/>
                  </a:lnTo>
                  <a:lnTo>
                    <a:pt x="709661" y="1174249"/>
                  </a:lnTo>
                  <a:lnTo>
                    <a:pt x="677953" y="1192480"/>
                  </a:lnTo>
                  <a:lnTo>
                    <a:pt x="0" y="1823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1530AF50-595D-4309-AD22-5F875E467264}"/>
                </a:ext>
              </a:extLst>
            </p:cNvPr>
            <p:cNvSpPr/>
            <p:nvPr/>
          </p:nvSpPr>
          <p:spPr>
            <a:xfrm rot="5400000">
              <a:off x="9838593" y="5198410"/>
              <a:ext cx="709662" cy="1192481"/>
            </a:xfrm>
            <a:custGeom>
              <a:avLst/>
              <a:gdLst>
                <a:gd name="connsiteX0" fmla="*/ 0 w 709662"/>
                <a:gd name="connsiteY0" fmla="*/ 1174249 h 1192481"/>
                <a:gd name="connsiteX1" fmla="*/ 677953 w 709662"/>
                <a:gd name="connsiteY1" fmla="*/ 0 h 1192481"/>
                <a:gd name="connsiteX2" fmla="*/ 709662 w 709662"/>
                <a:gd name="connsiteY2" fmla="*/ 18232 h 1192481"/>
                <a:gd name="connsiteX3" fmla="*/ 31709 w 709662"/>
                <a:gd name="connsiteY3" fmla="*/ 1192481 h 1192481"/>
                <a:gd name="connsiteX4" fmla="*/ 0 w 709662"/>
                <a:gd name="connsiteY4" fmla="*/ 1174249 h 1192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9662" h="1192481">
                  <a:moveTo>
                    <a:pt x="0" y="1174249"/>
                  </a:moveTo>
                  <a:lnTo>
                    <a:pt x="677953" y="0"/>
                  </a:lnTo>
                  <a:lnTo>
                    <a:pt x="709662" y="18232"/>
                  </a:lnTo>
                  <a:lnTo>
                    <a:pt x="31709" y="1192481"/>
                  </a:lnTo>
                  <a:lnTo>
                    <a:pt x="0" y="1174249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76BEEE94-7BB5-4B52-A25C-58CF7A24412F}"/>
                </a:ext>
              </a:extLst>
            </p:cNvPr>
            <p:cNvSpPr/>
            <p:nvPr/>
          </p:nvSpPr>
          <p:spPr>
            <a:xfrm rot="5400000">
              <a:off x="3134111" y="7171595"/>
              <a:ext cx="1192481" cy="709661"/>
            </a:xfrm>
            <a:custGeom>
              <a:avLst/>
              <a:gdLst>
                <a:gd name="connsiteX0" fmla="*/ 0 w 1192481"/>
                <a:gd name="connsiteY0" fmla="*/ 31708 h 709661"/>
                <a:gd name="connsiteX1" fmla="*/ 18232 w 1192481"/>
                <a:gd name="connsiteY1" fmla="*/ 0 h 709661"/>
                <a:gd name="connsiteX2" fmla="*/ 1192481 w 1192481"/>
                <a:gd name="connsiteY2" fmla="*/ 677953 h 709661"/>
                <a:gd name="connsiteX3" fmla="*/ 1174249 w 1192481"/>
                <a:gd name="connsiteY3" fmla="*/ 709661 h 709661"/>
                <a:gd name="connsiteX4" fmla="*/ 0 w 1192481"/>
                <a:gd name="connsiteY4" fmla="*/ 31708 h 70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481" h="709661">
                  <a:moveTo>
                    <a:pt x="0" y="31708"/>
                  </a:moveTo>
                  <a:lnTo>
                    <a:pt x="18232" y="0"/>
                  </a:lnTo>
                  <a:lnTo>
                    <a:pt x="1192481" y="677953"/>
                  </a:lnTo>
                  <a:lnTo>
                    <a:pt x="1174249" y="709661"/>
                  </a:lnTo>
                  <a:lnTo>
                    <a:pt x="0" y="31708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760A5580-A682-4DA3-85EE-B8F07FF3AC52}"/>
                </a:ext>
              </a:extLst>
            </p:cNvPr>
            <p:cNvSpPr/>
            <p:nvPr/>
          </p:nvSpPr>
          <p:spPr>
            <a:xfrm rot="5400000">
              <a:off x="7865408" y="7171595"/>
              <a:ext cx="1192480" cy="709660"/>
            </a:xfrm>
            <a:custGeom>
              <a:avLst/>
              <a:gdLst>
                <a:gd name="connsiteX0" fmla="*/ 0 w 1192480"/>
                <a:gd name="connsiteY0" fmla="*/ 677952 h 709660"/>
                <a:gd name="connsiteX1" fmla="*/ 1174248 w 1192480"/>
                <a:gd name="connsiteY1" fmla="*/ 0 h 709660"/>
                <a:gd name="connsiteX2" fmla="*/ 1192480 w 1192480"/>
                <a:gd name="connsiteY2" fmla="*/ 31708 h 709660"/>
                <a:gd name="connsiteX3" fmla="*/ 18231 w 1192480"/>
                <a:gd name="connsiteY3" fmla="*/ 709660 h 709660"/>
                <a:gd name="connsiteX4" fmla="*/ 0 w 1192480"/>
                <a:gd name="connsiteY4" fmla="*/ 677952 h 709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480" h="709660">
                  <a:moveTo>
                    <a:pt x="0" y="677952"/>
                  </a:moveTo>
                  <a:lnTo>
                    <a:pt x="1174248" y="0"/>
                  </a:lnTo>
                  <a:lnTo>
                    <a:pt x="1192480" y="31708"/>
                  </a:lnTo>
                  <a:lnTo>
                    <a:pt x="18231" y="709660"/>
                  </a:lnTo>
                  <a:lnTo>
                    <a:pt x="0" y="677952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8EF99A02-F872-40A4-92E7-23D05EC450D2}"/>
                </a:ext>
              </a:extLst>
            </p:cNvPr>
            <p:cNvSpPr/>
            <p:nvPr/>
          </p:nvSpPr>
          <p:spPr>
            <a:xfrm rot="5400000">
              <a:off x="5417732" y="8142356"/>
              <a:ext cx="1356534" cy="36576"/>
            </a:xfrm>
            <a:custGeom>
              <a:avLst/>
              <a:gdLst>
                <a:gd name="connsiteX0" fmla="*/ 0 w 1356534"/>
                <a:gd name="connsiteY0" fmla="*/ 36576 h 36576"/>
                <a:gd name="connsiteX1" fmla="*/ 463 w 1356534"/>
                <a:gd name="connsiteY1" fmla="*/ 18288 h 36576"/>
                <a:gd name="connsiteX2" fmla="*/ 0 w 1356534"/>
                <a:gd name="connsiteY2" fmla="*/ 0 h 36576"/>
                <a:gd name="connsiteX3" fmla="*/ 1356072 w 1356534"/>
                <a:gd name="connsiteY3" fmla="*/ 0 h 36576"/>
                <a:gd name="connsiteX4" fmla="*/ 1356534 w 1356534"/>
                <a:gd name="connsiteY4" fmla="*/ 18288 h 36576"/>
                <a:gd name="connsiteX5" fmla="*/ 1356072 w 1356534"/>
                <a:gd name="connsiteY5" fmla="*/ 36576 h 36576"/>
                <a:gd name="connsiteX6" fmla="*/ 0 w 1356534"/>
                <a:gd name="connsiteY6" fmla="*/ 36576 h 36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56534" h="36576">
                  <a:moveTo>
                    <a:pt x="0" y="36576"/>
                  </a:moveTo>
                  <a:lnTo>
                    <a:pt x="463" y="18288"/>
                  </a:lnTo>
                  <a:lnTo>
                    <a:pt x="0" y="0"/>
                  </a:lnTo>
                  <a:lnTo>
                    <a:pt x="1356072" y="0"/>
                  </a:lnTo>
                  <a:lnTo>
                    <a:pt x="1356534" y="18288"/>
                  </a:lnTo>
                  <a:lnTo>
                    <a:pt x="1356072" y="36576"/>
                  </a:lnTo>
                  <a:lnTo>
                    <a:pt x="0" y="36576"/>
                  </a:lnTo>
                  <a:close/>
                </a:path>
              </a:pathLst>
            </a:custGeom>
            <a:grpFill/>
            <a:ln w="63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AD2891EF-5CED-4BE7-976A-497DBDF5C820}"/>
              </a:ext>
            </a:extLst>
          </p:cNvPr>
          <p:cNvSpPr/>
          <p:nvPr/>
        </p:nvSpPr>
        <p:spPr>
          <a:xfrm>
            <a:off x="5274242" y="2611059"/>
            <a:ext cx="1631051" cy="1635852"/>
          </a:xfrm>
          <a:custGeom>
            <a:avLst/>
            <a:gdLst/>
            <a:ahLst/>
            <a:cxnLst/>
            <a:rect l="l" t="t" r="r" b="b"/>
            <a:pathLst>
              <a:path w="1631051" h="1635852">
                <a:moveTo>
                  <a:pt x="647881" y="1566187"/>
                </a:moveTo>
                <a:cubicBezTo>
                  <a:pt x="645129" y="1565571"/>
                  <a:pt x="643116" y="1565871"/>
                  <a:pt x="641844" y="1567087"/>
                </a:cubicBezTo>
                <a:cubicBezTo>
                  <a:pt x="640571" y="1568303"/>
                  <a:pt x="639698" y="1569969"/>
                  <a:pt x="639224" y="1572087"/>
                </a:cubicBezTo>
                <a:lnTo>
                  <a:pt x="638015" y="1577486"/>
                </a:lnTo>
                <a:cubicBezTo>
                  <a:pt x="637541" y="1579603"/>
                  <a:pt x="637621" y="1581483"/>
                  <a:pt x="638254" y="1583126"/>
                </a:cubicBezTo>
                <a:cubicBezTo>
                  <a:pt x="638886" y="1584768"/>
                  <a:pt x="640579" y="1585897"/>
                  <a:pt x="643332" y="1586514"/>
                </a:cubicBezTo>
                <a:lnTo>
                  <a:pt x="655242" y="1589179"/>
                </a:lnTo>
                <a:lnTo>
                  <a:pt x="659792" y="1568853"/>
                </a:lnTo>
                <a:close/>
                <a:moveTo>
                  <a:pt x="906083" y="1540890"/>
                </a:moveTo>
                <a:cubicBezTo>
                  <a:pt x="900270" y="1541619"/>
                  <a:pt x="896648" y="1542811"/>
                  <a:pt x="895215" y="1544466"/>
                </a:cubicBezTo>
                <a:cubicBezTo>
                  <a:pt x="893783" y="1546122"/>
                  <a:pt x="893201" y="1548026"/>
                  <a:pt x="893471" y="1550179"/>
                </a:cubicBezTo>
                <a:lnTo>
                  <a:pt x="898915" y="1593614"/>
                </a:lnTo>
                <a:cubicBezTo>
                  <a:pt x="899172" y="1595659"/>
                  <a:pt x="900198" y="1597307"/>
                  <a:pt x="901995" y="1598558"/>
                </a:cubicBezTo>
                <a:cubicBezTo>
                  <a:pt x="903792" y="1599809"/>
                  <a:pt x="907597" y="1600070"/>
                  <a:pt x="913410" y="1599341"/>
                </a:cubicBezTo>
                <a:cubicBezTo>
                  <a:pt x="919223" y="1598612"/>
                  <a:pt x="922845" y="1597420"/>
                  <a:pt x="924278" y="1595765"/>
                </a:cubicBezTo>
                <a:cubicBezTo>
                  <a:pt x="925710" y="1594109"/>
                  <a:pt x="926298" y="1592259"/>
                  <a:pt x="926042" y="1590214"/>
                </a:cubicBezTo>
                <a:lnTo>
                  <a:pt x="920598" y="1546779"/>
                </a:lnTo>
                <a:cubicBezTo>
                  <a:pt x="920328" y="1544626"/>
                  <a:pt x="919294" y="1542924"/>
                  <a:pt x="917498" y="1541673"/>
                </a:cubicBezTo>
                <a:cubicBezTo>
                  <a:pt x="915701" y="1540423"/>
                  <a:pt x="911896" y="1540162"/>
                  <a:pt x="906083" y="1540890"/>
                </a:cubicBezTo>
                <a:close/>
                <a:moveTo>
                  <a:pt x="782043" y="1514290"/>
                </a:moveTo>
                <a:cubicBezTo>
                  <a:pt x="792122" y="1514760"/>
                  <a:pt x="800374" y="1515960"/>
                  <a:pt x="806800" y="1517889"/>
                </a:cubicBezTo>
                <a:cubicBezTo>
                  <a:pt x="813226" y="1519818"/>
                  <a:pt x="818242" y="1522306"/>
                  <a:pt x="821847" y="1525352"/>
                </a:cubicBezTo>
                <a:cubicBezTo>
                  <a:pt x="825451" y="1528399"/>
                  <a:pt x="827890" y="1531988"/>
                  <a:pt x="829163" y="1536120"/>
                </a:cubicBezTo>
                <a:cubicBezTo>
                  <a:pt x="830437" y="1540252"/>
                  <a:pt x="830957" y="1544811"/>
                  <a:pt x="830724" y="1549796"/>
                </a:cubicBezTo>
                <a:lnTo>
                  <a:pt x="826968" y="1630260"/>
                </a:lnTo>
                <a:cubicBezTo>
                  <a:pt x="826872" y="1632319"/>
                  <a:pt x="826342" y="1633787"/>
                  <a:pt x="825378" y="1634665"/>
                </a:cubicBezTo>
                <a:cubicBezTo>
                  <a:pt x="824414" y="1635544"/>
                  <a:pt x="822902" y="1635935"/>
                  <a:pt x="820843" y="1635838"/>
                </a:cubicBezTo>
                <a:lnTo>
                  <a:pt x="795322" y="1634647"/>
                </a:lnTo>
                <a:cubicBezTo>
                  <a:pt x="793263" y="1634551"/>
                  <a:pt x="791794" y="1634021"/>
                  <a:pt x="790916" y="1633057"/>
                </a:cubicBezTo>
                <a:cubicBezTo>
                  <a:pt x="790038" y="1632093"/>
                  <a:pt x="789647" y="1630581"/>
                  <a:pt x="789743" y="1628522"/>
                </a:cubicBezTo>
                <a:lnTo>
                  <a:pt x="793204" y="1554398"/>
                </a:lnTo>
                <a:cubicBezTo>
                  <a:pt x="793305" y="1552230"/>
                  <a:pt x="792577" y="1550377"/>
                  <a:pt x="791020" y="1548838"/>
                </a:cubicBezTo>
                <a:cubicBezTo>
                  <a:pt x="789462" y="1547299"/>
                  <a:pt x="785866" y="1546398"/>
                  <a:pt x="780231" y="1546135"/>
                </a:cubicBezTo>
                <a:cubicBezTo>
                  <a:pt x="774487" y="1545867"/>
                  <a:pt x="770769" y="1546427"/>
                  <a:pt x="769075" y="1547814"/>
                </a:cubicBezTo>
                <a:cubicBezTo>
                  <a:pt x="767381" y="1549201"/>
                  <a:pt x="766484" y="1550978"/>
                  <a:pt x="766382" y="1553145"/>
                </a:cubicBezTo>
                <a:lnTo>
                  <a:pt x="762922" y="1627270"/>
                </a:lnTo>
                <a:cubicBezTo>
                  <a:pt x="762826" y="1629329"/>
                  <a:pt x="762296" y="1630797"/>
                  <a:pt x="761332" y="1631676"/>
                </a:cubicBezTo>
                <a:cubicBezTo>
                  <a:pt x="760368" y="1632554"/>
                  <a:pt x="758856" y="1632945"/>
                  <a:pt x="756797" y="1632849"/>
                </a:cubicBezTo>
                <a:lnTo>
                  <a:pt x="732089" y="1631695"/>
                </a:lnTo>
                <a:cubicBezTo>
                  <a:pt x="730030" y="1631599"/>
                  <a:pt x="728561" y="1631069"/>
                  <a:pt x="727683" y="1630105"/>
                </a:cubicBezTo>
                <a:cubicBezTo>
                  <a:pt x="726805" y="1629141"/>
                  <a:pt x="726414" y="1627629"/>
                  <a:pt x="726510" y="1625570"/>
                </a:cubicBezTo>
                <a:lnTo>
                  <a:pt x="730266" y="1545106"/>
                </a:lnTo>
                <a:cubicBezTo>
                  <a:pt x="730499" y="1540121"/>
                  <a:pt x="731442" y="1535631"/>
                  <a:pt x="733094" y="1531635"/>
                </a:cubicBezTo>
                <a:cubicBezTo>
                  <a:pt x="734747" y="1527640"/>
                  <a:pt x="737510" y="1524293"/>
                  <a:pt x="741383" y="1521596"/>
                </a:cubicBezTo>
                <a:cubicBezTo>
                  <a:pt x="745255" y="1518899"/>
                  <a:pt x="750481" y="1516889"/>
                  <a:pt x="757059" y="1515567"/>
                </a:cubicBezTo>
                <a:cubicBezTo>
                  <a:pt x="763637" y="1514245"/>
                  <a:pt x="771965" y="1513820"/>
                  <a:pt x="782043" y="1514290"/>
                </a:cubicBezTo>
                <a:close/>
                <a:moveTo>
                  <a:pt x="927347" y="1509032"/>
                </a:moveTo>
                <a:cubicBezTo>
                  <a:pt x="934115" y="1509824"/>
                  <a:pt x="939535" y="1511413"/>
                  <a:pt x="943607" y="1513800"/>
                </a:cubicBezTo>
                <a:cubicBezTo>
                  <a:pt x="947678" y="1516187"/>
                  <a:pt x="950693" y="1519308"/>
                  <a:pt x="952652" y="1523163"/>
                </a:cubicBezTo>
                <a:cubicBezTo>
                  <a:pt x="954611" y="1527017"/>
                  <a:pt x="955901" y="1531420"/>
                  <a:pt x="956522" y="1536372"/>
                </a:cubicBezTo>
                <a:lnTo>
                  <a:pt x="963424" y="1591432"/>
                </a:lnTo>
                <a:cubicBezTo>
                  <a:pt x="964044" y="1596384"/>
                  <a:pt x="963881" y="1600969"/>
                  <a:pt x="962934" y="1605188"/>
                </a:cubicBezTo>
                <a:cubicBezTo>
                  <a:pt x="961986" y="1609407"/>
                  <a:pt x="959838" y="1613202"/>
                  <a:pt x="956489" y="1616574"/>
                </a:cubicBezTo>
                <a:cubicBezTo>
                  <a:pt x="953139" y="1619946"/>
                  <a:pt x="948283" y="1622851"/>
                  <a:pt x="941919" y="1625288"/>
                </a:cubicBezTo>
                <a:cubicBezTo>
                  <a:pt x="935555" y="1627726"/>
                  <a:pt x="927367" y="1629572"/>
                  <a:pt x="917356" y="1630827"/>
                </a:cubicBezTo>
                <a:cubicBezTo>
                  <a:pt x="907345" y="1632082"/>
                  <a:pt x="898982" y="1632310"/>
                  <a:pt x="892268" y="1631512"/>
                </a:cubicBezTo>
                <a:cubicBezTo>
                  <a:pt x="885553" y="1630713"/>
                  <a:pt x="880156" y="1629094"/>
                  <a:pt x="876078" y="1626653"/>
                </a:cubicBezTo>
                <a:cubicBezTo>
                  <a:pt x="872000" y="1624212"/>
                  <a:pt x="868982" y="1621064"/>
                  <a:pt x="867022" y="1617210"/>
                </a:cubicBezTo>
                <a:cubicBezTo>
                  <a:pt x="865063" y="1613355"/>
                  <a:pt x="863773" y="1608952"/>
                  <a:pt x="863153" y="1604001"/>
                </a:cubicBezTo>
                <a:lnTo>
                  <a:pt x="856251" y="1548940"/>
                </a:lnTo>
                <a:cubicBezTo>
                  <a:pt x="855630" y="1543989"/>
                  <a:pt x="855794" y="1539403"/>
                  <a:pt x="856741" y="1535185"/>
                </a:cubicBezTo>
                <a:cubicBezTo>
                  <a:pt x="857688" y="1530966"/>
                  <a:pt x="859840" y="1527197"/>
                  <a:pt x="863196" y="1523879"/>
                </a:cubicBezTo>
                <a:cubicBezTo>
                  <a:pt x="866552" y="1520561"/>
                  <a:pt x="871385" y="1517687"/>
                  <a:pt x="877696" y="1515256"/>
                </a:cubicBezTo>
                <a:cubicBezTo>
                  <a:pt x="884006" y="1512825"/>
                  <a:pt x="892166" y="1510982"/>
                  <a:pt x="902177" y="1509727"/>
                </a:cubicBezTo>
                <a:cubicBezTo>
                  <a:pt x="912188" y="1508472"/>
                  <a:pt x="920578" y="1508241"/>
                  <a:pt x="927347" y="1509032"/>
                </a:cubicBezTo>
                <a:close/>
                <a:moveTo>
                  <a:pt x="1076742" y="1500646"/>
                </a:moveTo>
                <a:cubicBezTo>
                  <a:pt x="1074711" y="1499829"/>
                  <a:pt x="1070944" y="1500424"/>
                  <a:pt x="1065441" y="1502433"/>
                </a:cubicBezTo>
                <a:cubicBezTo>
                  <a:pt x="1059938" y="1504441"/>
                  <a:pt x="1056673" y="1506412"/>
                  <a:pt x="1055646" y="1508346"/>
                </a:cubicBezTo>
                <a:cubicBezTo>
                  <a:pt x="1054620" y="1510280"/>
                  <a:pt x="1054479" y="1512266"/>
                  <a:pt x="1055223" y="1514304"/>
                </a:cubicBezTo>
                <a:lnTo>
                  <a:pt x="1070232" y="1555425"/>
                </a:lnTo>
                <a:cubicBezTo>
                  <a:pt x="1070939" y="1557361"/>
                  <a:pt x="1072307" y="1558738"/>
                  <a:pt x="1074338" y="1559556"/>
                </a:cubicBezTo>
                <a:cubicBezTo>
                  <a:pt x="1076369" y="1560374"/>
                  <a:pt x="1080136" y="1559779"/>
                  <a:pt x="1085639" y="1557770"/>
                </a:cubicBezTo>
                <a:cubicBezTo>
                  <a:pt x="1091142" y="1555761"/>
                  <a:pt x="1094407" y="1553790"/>
                  <a:pt x="1095434" y="1551856"/>
                </a:cubicBezTo>
                <a:cubicBezTo>
                  <a:pt x="1096460" y="1549923"/>
                  <a:pt x="1096620" y="1547988"/>
                  <a:pt x="1095913" y="1546051"/>
                </a:cubicBezTo>
                <a:lnTo>
                  <a:pt x="1080904" y="1504930"/>
                </a:lnTo>
                <a:cubicBezTo>
                  <a:pt x="1080160" y="1502892"/>
                  <a:pt x="1078773" y="1501464"/>
                  <a:pt x="1076742" y="1500646"/>
                </a:cubicBezTo>
                <a:close/>
                <a:moveTo>
                  <a:pt x="615838" y="1490311"/>
                </a:moveTo>
                <a:lnTo>
                  <a:pt x="640453" y="1495820"/>
                </a:lnTo>
                <a:cubicBezTo>
                  <a:pt x="642464" y="1496270"/>
                  <a:pt x="643819" y="1497046"/>
                  <a:pt x="644517" y="1498148"/>
                </a:cubicBezTo>
                <a:cubicBezTo>
                  <a:pt x="645216" y="1499249"/>
                  <a:pt x="645340" y="1500805"/>
                  <a:pt x="644890" y="1502817"/>
                </a:cubicBezTo>
                <a:lnTo>
                  <a:pt x="639451" y="1527113"/>
                </a:lnTo>
                <a:cubicBezTo>
                  <a:pt x="638930" y="1529442"/>
                  <a:pt x="638995" y="1531263"/>
                  <a:pt x="639646" y="1532576"/>
                </a:cubicBezTo>
                <a:cubicBezTo>
                  <a:pt x="640297" y="1533889"/>
                  <a:pt x="641734" y="1534795"/>
                  <a:pt x="643957" y="1535292"/>
                </a:cubicBezTo>
                <a:lnTo>
                  <a:pt x="666190" y="1540269"/>
                </a:lnTo>
                <a:lnTo>
                  <a:pt x="673156" y="1509144"/>
                </a:lnTo>
                <a:cubicBezTo>
                  <a:pt x="673607" y="1507132"/>
                  <a:pt x="674382" y="1505777"/>
                  <a:pt x="675484" y="1505079"/>
                </a:cubicBezTo>
                <a:cubicBezTo>
                  <a:pt x="676585" y="1504380"/>
                  <a:pt x="678141" y="1504256"/>
                  <a:pt x="680153" y="1504706"/>
                </a:cubicBezTo>
                <a:lnTo>
                  <a:pt x="704608" y="1510180"/>
                </a:lnTo>
                <a:cubicBezTo>
                  <a:pt x="706620" y="1510631"/>
                  <a:pt x="707975" y="1511406"/>
                  <a:pt x="708673" y="1512508"/>
                </a:cubicBezTo>
                <a:cubicBezTo>
                  <a:pt x="709372" y="1513609"/>
                  <a:pt x="709496" y="1515165"/>
                  <a:pt x="709045" y="1517177"/>
                </a:cubicBezTo>
                <a:lnTo>
                  <a:pt x="686012" y="1620080"/>
                </a:lnTo>
                <a:cubicBezTo>
                  <a:pt x="685562" y="1622091"/>
                  <a:pt x="684786" y="1623446"/>
                  <a:pt x="683685" y="1624145"/>
                </a:cubicBezTo>
                <a:cubicBezTo>
                  <a:pt x="682584" y="1624843"/>
                  <a:pt x="681027" y="1624967"/>
                  <a:pt x="679016" y="1624517"/>
                </a:cubicBezTo>
                <a:lnTo>
                  <a:pt x="626135" y="1612681"/>
                </a:lnTo>
                <a:cubicBezTo>
                  <a:pt x="614278" y="1610027"/>
                  <a:pt x="606651" y="1605735"/>
                  <a:pt x="603253" y="1599805"/>
                </a:cubicBezTo>
                <a:cubicBezTo>
                  <a:pt x="599856" y="1593875"/>
                  <a:pt x="599034" y="1586993"/>
                  <a:pt x="600787" y="1579159"/>
                </a:cubicBezTo>
                <a:lnTo>
                  <a:pt x="602422" y="1571854"/>
                </a:lnTo>
                <a:cubicBezTo>
                  <a:pt x="603418" y="1567407"/>
                  <a:pt x="604926" y="1563771"/>
                  <a:pt x="606949" y="1560944"/>
                </a:cubicBezTo>
                <a:cubicBezTo>
                  <a:pt x="608971" y="1558117"/>
                  <a:pt x="611777" y="1556383"/>
                  <a:pt x="615367" y="1555741"/>
                </a:cubicBezTo>
                <a:cubicBezTo>
                  <a:pt x="609793" y="1553826"/>
                  <a:pt x="605682" y="1550460"/>
                  <a:pt x="603036" y="1545643"/>
                </a:cubicBezTo>
                <a:cubicBezTo>
                  <a:pt x="600390" y="1540827"/>
                  <a:pt x="599814" y="1535084"/>
                  <a:pt x="601306" y="1528414"/>
                </a:cubicBezTo>
                <a:lnTo>
                  <a:pt x="608842" y="1494748"/>
                </a:lnTo>
                <a:cubicBezTo>
                  <a:pt x="609292" y="1492737"/>
                  <a:pt x="610068" y="1491382"/>
                  <a:pt x="611169" y="1490683"/>
                </a:cubicBezTo>
                <a:cubicBezTo>
                  <a:pt x="612271" y="1489985"/>
                  <a:pt x="613827" y="1489861"/>
                  <a:pt x="615838" y="1490311"/>
                </a:cubicBezTo>
                <a:close/>
                <a:moveTo>
                  <a:pt x="1079050" y="1466630"/>
                </a:moveTo>
                <a:cubicBezTo>
                  <a:pt x="1085825" y="1465889"/>
                  <a:pt x="1091463" y="1466228"/>
                  <a:pt x="1095965" y="1467645"/>
                </a:cubicBezTo>
                <a:cubicBezTo>
                  <a:pt x="1100466" y="1469063"/>
                  <a:pt x="1104103" y="1471431"/>
                  <a:pt x="1106873" y="1474750"/>
                </a:cubicBezTo>
                <a:cubicBezTo>
                  <a:pt x="1109644" y="1478070"/>
                  <a:pt x="1111885" y="1482074"/>
                  <a:pt x="1113596" y="1486761"/>
                </a:cubicBezTo>
                <a:lnTo>
                  <a:pt x="1132623" y="1538889"/>
                </a:lnTo>
                <a:cubicBezTo>
                  <a:pt x="1134334" y="1543577"/>
                  <a:pt x="1135199" y="1548082"/>
                  <a:pt x="1135218" y="1552406"/>
                </a:cubicBezTo>
                <a:cubicBezTo>
                  <a:pt x="1135237" y="1556730"/>
                  <a:pt x="1133991" y="1560909"/>
                  <a:pt x="1131479" y="1564944"/>
                </a:cubicBezTo>
                <a:cubicBezTo>
                  <a:pt x="1128968" y="1568979"/>
                  <a:pt x="1124882" y="1572895"/>
                  <a:pt x="1119224" y="1576693"/>
                </a:cubicBezTo>
                <a:cubicBezTo>
                  <a:pt x="1113565" y="1580491"/>
                  <a:pt x="1105997" y="1584119"/>
                  <a:pt x="1096520" y="1587579"/>
                </a:cubicBezTo>
                <a:cubicBezTo>
                  <a:pt x="1087042" y="1591038"/>
                  <a:pt x="1078941" y="1593129"/>
                  <a:pt x="1072218" y="1593851"/>
                </a:cubicBezTo>
                <a:cubicBezTo>
                  <a:pt x="1065494" y="1594572"/>
                  <a:pt x="1059872" y="1594199"/>
                  <a:pt x="1055352" y="1592731"/>
                </a:cubicBezTo>
                <a:cubicBezTo>
                  <a:pt x="1050832" y="1591263"/>
                  <a:pt x="1047186" y="1588869"/>
                  <a:pt x="1044416" y="1585549"/>
                </a:cubicBezTo>
                <a:cubicBezTo>
                  <a:pt x="1041645" y="1582230"/>
                  <a:pt x="1039404" y="1578226"/>
                  <a:pt x="1037693" y="1573538"/>
                </a:cubicBezTo>
                <a:lnTo>
                  <a:pt x="1018666" y="1521411"/>
                </a:lnTo>
                <a:cubicBezTo>
                  <a:pt x="1016955" y="1516723"/>
                  <a:pt x="1016090" y="1512217"/>
                  <a:pt x="1016071" y="1507893"/>
                </a:cubicBezTo>
                <a:cubicBezTo>
                  <a:pt x="1016052" y="1503570"/>
                  <a:pt x="1017307" y="1499416"/>
                  <a:pt x="1019838" y="1495432"/>
                </a:cubicBezTo>
                <a:cubicBezTo>
                  <a:pt x="1022368" y="1491448"/>
                  <a:pt x="1026437" y="1487566"/>
                  <a:pt x="1032044" y="1483787"/>
                </a:cubicBezTo>
                <a:cubicBezTo>
                  <a:pt x="1037652" y="1480008"/>
                  <a:pt x="1045195" y="1476389"/>
                  <a:pt x="1054672" y="1472929"/>
                </a:cubicBezTo>
                <a:cubicBezTo>
                  <a:pt x="1064150" y="1469470"/>
                  <a:pt x="1072276" y="1467370"/>
                  <a:pt x="1079050" y="1466630"/>
                </a:cubicBezTo>
                <a:close/>
                <a:moveTo>
                  <a:pt x="482807" y="1436572"/>
                </a:moveTo>
                <a:cubicBezTo>
                  <a:pt x="484032" y="1436123"/>
                  <a:pt x="485579" y="1436332"/>
                  <a:pt x="487449" y="1437198"/>
                </a:cubicBezTo>
                <a:lnTo>
                  <a:pt x="523479" y="1453885"/>
                </a:lnTo>
                <a:cubicBezTo>
                  <a:pt x="535784" y="1459584"/>
                  <a:pt x="543775" y="1466274"/>
                  <a:pt x="547451" y="1473954"/>
                </a:cubicBezTo>
                <a:cubicBezTo>
                  <a:pt x="551127" y="1481634"/>
                  <a:pt x="550594" y="1490594"/>
                  <a:pt x="545852" y="1500832"/>
                </a:cubicBezTo>
                <a:lnTo>
                  <a:pt x="524583" y="1546755"/>
                </a:lnTo>
                <a:cubicBezTo>
                  <a:pt x="519842" y="1556992"/>
                  <a:pt x="513342" y="1563218"/>
                  <a:pt x="505084" y="1565431"/>
                </a:cubicBezTo>
                <a:cubicBezTo>
                  <a:pt x="496826" y="1567644"/>
                  <a:pt x="486544" y="1565901"/>
                  <a:pt x="474239" y="1560202"/>
                </a:cubicBezTo>
                <a:lnTo>
                  <a:pt x="438209" y="1543515"/>
                </a:lnTo>
                <a:cubicBezTo>
                  <a:pt x="436339" y="1542648"/>
                  <a:pt x="435179" y="1541603"/>
                  <a:pt x="434730" y="1540379"/>
                </a:cubicBezTo>
                <a:cubicBezTo>
                  <a:pt x="434281" y="1539155"/>
                  <a:pt x="434489" y="1537607"/>
                  <a:pt x="435355" y="1535737"/>
                </a:cubicBezTo>
                <a:lnTo>
                  <a:pt x="443630" y="1517870"/>
                </a:lnTo>
                <a:cubicBezTo>
                  <a:pt x="444497" y="1515999"/>
                  <a:pt x="445542" y="1514840"/>
                  <a:pt x="446766" y="1514390"/>
                </a:cubicBezTo>
                <a:cubicBezTo>
                  <a:pt x="447991" y="1513941"/>
                  <a:pt x="449538" y="1514150"/>
                  <a:pt x="451408" y="1515016"/>
                </a:cubicBezTo>
                <a:lnTo>
                  <a:pt x="481088" y="1528762"/>
                </a:lnTo>
                <a:cubicBezTo>
                  <a:pt x="484140" y="1530176"/>
                  <a:pt x="486689" y="1530609"/>
                  <a:pt x="488736" y="1530062"/>
                </a:cubicBezTo>
                <a:cubicBezTo>
                  <a:pt x="490782" y="1529516"/>
                  <a:pt x="492375" y="1528012"/>
                  <a:pt x="493515" y="1525551"/>
                </a:cubicBezTo>
                <a:lnTo>
                  <a:pt x="509792" y="1490407"/>
                </a:lnTo>
                <a:cubicBezTo>
                  <a:pt x="510932" y="1487946"/>
                  <a:pt x="511025" y="1485808"/>
                  <a:pt x="510073" y="1483992"/>
                </a:cubicBezTo>
                <a:cubicBezTo>
                  <a:pt x="509121" y="1482176"/>
                  <a:pt x="507119" y="1480561"/>
                  <a:pt x="504067" y="1479148"/>
                </a:cubicBezTo>
                <a:lnTo>
                  <a:pt x="474387" y="1465401"/>
                </a:lnTo>
                <a:cubicBezTo>
                  <a:pt x="472517" y="1464535"/>
                  <a:pt x="471357" y="1463490"/>
                  <a:pt x="470908" y="1462266"/>
                </a:cubicBezTo>
                <a:cubicBezTo>
                  <a:pt x="470458" y="1461041"/>
                  <a:pt x="470667" y="1459494"/>
                  <a:pt x="471533" y="1457624"/>
                </a:cubicBezTo>
                <a:lnTo>
                  <a:pt x="479671" y="1440052"/>
                </a:lnTo>
                <a:cubicBezTo>
                  <a:pt x="480538" y="1438181"/>
                  <a:pt x="481583" y="1437021"/>
                  <a:pt x="482807" y="1436572"/>
                </a:cubicBezTo>
                <a:close/>
                <a:moveTo>
                  <a:pt x="1174710" y="1420199"/>
                </a:moveTo>
                <a:cubicBezTo>
                  <a:pt x="1175966" y="1420549"/>
                  <a:pt x="1177100" y="1421623"/>
                  <a:pt x="1178112" y="1423418"/>
                </a:cubicBezTo>
                <a:lnTo>
                  <a:pt x="1217337" y="1493028"/>
                </a:lnTo>
                <a:lnTo>
                  <a:pt x="1238178" y="1481284"/>
                </a:lnTo>
                <a:cubicBezTo>
                  <a:pt x="1239973" y="1480272"/>
                  <a:pt x="1241499" y="1479941"/>
                  <a:pt x="1242755" y="1480292"/>
                </a:cubicBezTo>
                <a:cubicBezTo>
                  <a:pt x="1244011" y="1480643"/>
                  <a:pt x="1245145" y="1481716"/>
                  <a:pt x="1246157" y="1483512"/>
                </a:cubicBezTo>
                <a:lnTo>
                  <a:pt x="1255824" y="1500666"/>
                </a:lnTo>
                <a:cubicBezTo>
                  <a:pt x="1256836" y="1502462"/>
                  <a:pt x="1257166" y="1503988"/>
                  <a:pt x="1256816" y="1505244"/>
                </a:cubicBezTo>
                <a:cubicBezTo>
                  <a:pt x="1256465" y="1506500"/>
                  <a:pt x="1255392" y="1507634"/>
                  <a:pt x="1253596" y="1508646"/>
                </a:cubicBezTo>
                <a:lnTo>
                  <a:pt x="1178741" y="1550827"/>
                </a:lnTo>
                <a:cubicBezTo>
                  <a:pt x="1176946" y="1551839"/>
                  <a:pt x="1175420" y="1552170"/>
                  <a:pt x="1174164" y="1551819"/>
                </a:cubicBezTo>
                <a:cubicBezTo>
                  <a:pt x="1172907" y="1551468"/>
                  <a:pt x="1171773" y="1550395"/>
                  <a:pt x="1170762" y="1548599"/>
                </a:cubicBezTo>
                <a:lnTo>
                  <a:pt x="1161095" y="1531445"/>
                </a:lnTo>
                <a:cubicBezTo>
                  <a:pt x="1160083" y="1529649"/>
                  <a:pt x="1159752" y="1528123"/>
                  <a:pt x="1160103" y="1526867"/>
                </a:cubicBezTo>
                <a:cubicBezTo>
                  <a:pt x="1160454" y="1525611"/>
                  <a:pt x="1161527" y="1524477"/>
                  <a:pt x="1163323" y="1523465"/>
                </a:cubicBezTo>
                <a:lnTo>
                  <a:pt x="1184163" y="1511722"/>
                </a:lnTo>
                <a:lnTo>
                  <a:pt x="1144937" y="1442112"/>
                </a:lnTo>
                <a:cubicBezTo>
                  <a:pt x="1143926" y="1440317"/>
                  <a:pt x="1143595" y="1438791"/>
                  <a:pt x="1143946" y="1437535"/>
                </a:cubicBezTo>
                <a:cubicBezTo>
                  <a:pt x="1144296" y="1436279"/>
                  <a:pt x="1145369" y="1435145"/>
                  <a:pt x="1147165" y="1434133"/>
                </a:cubicBezTo>
                <a:lnTo>
                  <a:pt x="1170132" y="1421191"/>
                </a:lnTo>
                <a:cubicBezTo>
                  <a:pt x="1171928" y="1420179"/>
                  <a:pt x="1173454" y="1419848"/>
                  <a:pt x="1174710" y="1420199"/>
                </a:cubicBezTo>
                <a:close/>
                <a:moveTo>
                  <a:pt x="382633" y="1371501"/>
                </a:moveTo>
                <a:cubicBezTo>
                  <a:pt x="383914" y="1371255"/>
                  <a:pt x="385408" y="1371710"/>
                  <a:pt x="387114" y="1372867"/>
                </a:cubicBezTo>
                <a:lnTo>
                  <a:pt x="407995" y="1387015"/>
                </a:lnTo>
                <a:cubicBezTo>
                  <a:pt x="409702" y="1388172"/>
                  <a:pt x="410678" y="1389390"/>
                  <a:pt x="410924" y="1390671"/>
                </a:cubicBezTo>
                <a:cubicBezTo>
                  <a:pt x="411170" y="1391951"/>
                  <a:pt x="410715" y="1393445"/>
                  <a:pt x="409559" y="1395151"/>
                </a:cubicBezTo>
                <a:lnTo>
                  <a:pt x="389294" y="1425058"/>
                </a:lnTo>
                <a:lnTo>
                  <a:pt x="411792" y="1440303"/>
                </a:lnTo>
                <a:lnTo>
                  <a:pt x="432056" y="1410396"/>
                </a:lnTo>
                <a:cubicBezTo>
                  <a:pt x="433213" y="1408689"/>
                  <a:pt x="434431" y="1407713"/>
                  <a:pt x="435712" y="1407467"/>
                </a:cubicBezTo>
                <a:cubicBezTo>
                  <a:pt x="436993" y="1407221"/>
                  <a:pt x="438486" y="1407676"/>
                  <a:pt x="440192" y="1408832"/>
                </a:cubicBezTo>
                <a:lnTo>
                  <a:pt x="461074" y="1422981"/>
                </a:lnTo>
                <a:cubicBezTo>
                  <a:pt x="462780" y="1424137"/>
                  <a:pt x="463756" y="1425356"/>
                  <a:pt x="464002" y="1426636"/>
                </a:cubicBezTo>
                <a:cubicBezTo>
                  <a:pt x="464248" y="1427917"/>
                  <a:pt x="463793" y="1429410"/>
                  <a:pt x="462637" y="1431117"/>
                </a:cubicBezTo>
                <a:lnTo>
                  <a:pt x="403486" y="1518413"/>
                </a:lnTo>
                <a:cubicBezTo>
                  <a:pt x="402330" y="1520120"/>
                  <a:pt x="401111" y="1521096"/>
                  <a:pt x="399830" y="1521342"/>
                </a:cubicBezTo>
                <a:cubicBezTo>
                  <a:pt x="398550" y="1521588"/>
                  <a:pt x="397056" y="1521133"/>
                  <a:pt x="395350" y="1519977"/>
                </a:cubicBezTo>
                <a:lnTo>
                  <a:pt x="374469" y="1505828"/>
                </a:lnTo>
                <a:cubicBezTo>
                  <a:pt x="372762" y="1504672"/>
                  <a:pt x="371786" y="1503453"/>
                  <a:pt x="371540" y="1502173"/>
                </a:cubicBezTo>
                <a:cubicBezTo>
                  <a:pt x="371294" y="1500892"/>
                  <a:pt x="371749" y="1499398"/>
                  <a:pt x="372905" y="1497692"/>
                </a:cubicBezTo>
                <a:lnTo>
                  <a:pt x="392713" y="1468459"/>
                </a:lnTo>
                <a:lnTo>
                  <a:pt x="370216" y="1453214"/>
                </a:lnTo>
                <a:lnTo>
                  <a:pt x="350407" y="1482448"/>
                </a:lnTo>
                <a:cubicBezTo>
                  <a:pt x="349251" y="1484154"/>
                  <a:pt x="348033" y="1485130"/>
                  <a:pt x="346752" y="1485377"/>
                </a:cubicBezTo>
                <a:cubicBezTo>
                  <a:pt x="345471" y="1485623"/>
                  <a:pt x="343978" y="1485168"/>
                  <a:pt x="342271" y="1484011"/>
                </a:cubicBezTo>
                <a:lnTo>
                  <a:pt x="321390" y="1469862"/>
                </a:lnTo>
                <a:cubicBezTo>
                  <a:pt x="319684" y="1468706"/>
                  <a:pt x="318708" y="1467488"/>
                  <a:pt x="318461" y="1466207"/>
                </a:cubicBezTo>
                <a:cubicBezTo>
                  <a:pt x="318215" y="1464926"/>
                  <a:pt x="318670" y="1463433"/>
                  <a:pt x="319827" y="1461727"/>
                </a:cubicBezTo>
                <a:lnTo>
                  <a:pt x="378978" y="1374430"/>
                </a:lnTo>
                <a:cubicBezTo>
                  <a:pt x="380134" y="1372724"/>
                  <a:pt x="381353" y="1371747"/>
                  <a:pt x="382633" y="1371501"/>
                </a:cubicBezTo>
                <a:close/>
                <a:moveTo>
                  <a:pt x="280826" y="1355212"/>
                </a:moveTo>
                <a:lnTo>
                  <a:pt x="269139" y="1378315"/>
                </a:lnTo>
                <a:cubicBezTo>
                  <a:pt x="268773" y="1379319"/>
                  <a:pt x="268614" y="1380146"/>
                  <a:pt x="268664" y="1380797"/>
                </a:cubicBezTo>
                <a:cubicBezTo>
                  <a:pt x="268713" y="1381449"/>
                  <a:pt x="268972" y="1382001"/>
                  <a:pt x="269441" y="1382453"/>
                </a:cubicBezTo>
                <a:lnTo>
                  <a:pt x="272366" y="1385280"/>
                </a:lnTo>
                <a:cubicBezTo>
                  <a:pt x="272834" y="1385732"/>
                  <a:pt x="273395" y="1385972"/>
                  <a:pt x="274047" y="1385999"/>
                </a:cubicBezTo>
                <a:cubicBezTo>
                  <a:pt x="274700" y="1386026"/>
                  <a:pt x="275521" y="1385839"/>
                  <a:pt x="276512" y="1385438"/>
                </a:cubicBezTo>
                <a:lnTo>
                  <a:pt x="299199" y="1372964"/>
                </a:lnTo>
                <a:close/>
                <a:moveTo>
                  <a:pt x="1308412" y="1318046"/>
                </a:moveTo>
                <a:cubicBezTo>
                  <a:pt x="1309713" y="1318134"/>
                  <a:pt x="1311042" y="1318955"/>
                  <a:pt x="1312397" y="1320507"/>
                </a:cubicBezTo>
                <a:lnTo>
                  <a:pt x="1381744" y="1399947"/>
                </a:lnTo>
                <a:cubicBezTo>
                  <a:pt x="1383100" y="1401499"/>
                  <a:pt x="1383733" y="1402926"/>
                  <a:pt x="1383645" y="1404227"/>
                </a:cubicBezTo>
                <a:cubicBezTo>
                  <a:pt x="1383557" y="1405528"/>
                  <a:pt x="1382736" y="1406857"/>
                  <a:pt x="1381183" y="1408212"/>
                </a:cubicBezTo>
                <a:lnTo>
                  <a:pt x="1324301" y="1457868"/>
                </a:lnTo>
                <a:cubicBezTo>
                  <a:pt x="1322748" y="1459224"/>
                  <a:pt x="1321321" y="1459857"/>
                  <a:pt x="1320020" y="1459769"/>
                </a:cubicBezTo>
                <a:cubicBezTo>
                  <a:pt x="1318719" y="1459681"/>
                  <a:pt x="1317391" y="1458860"/>
                  <a:pt x="1316035" y="1457308"/>
                </a:cubicBezTo>
                <a:lnTo>
                  <a:pt x="1303514" y="1442964"/>
                </a:lnTo>
                <a:cubicBezTo>
                  <a:pt x="1302159" y="1441411"/>
                  <a:pt x="1301525" y="1439985"/>
                  <a:pt x="1301613" y="1438683"/>
                </a:cubicBezTo>
                <a:cubicBezTo>
                  <a:pt x="1301701" y="1437382"/>
                  <a:pt x="1302522" y="1436054"/>
                  <a:pt x="1304075" y="1434699"/>
                </a:cubicBezTo>
                <a:lnTo>
                  <a:pt x="1337910" y="1405162"/>
                </a:lnTo>
                <a:lnTo>
                  <a:pt x="1329670" y="1395722"/>
                </a:lnTo>
                <a:lnTo>
                  <a:pt x="1305764" y="1416591"/>
                </a:lnTo>
                <a:cubicBezTo>
                  <a:pt x="1304212" y="1417946"/>
                  <a:pt x="1302785" y="1418580"/>
                  <a:pt x="1301484" y="1418492"/>
                </a:cubicBezTo>
                <a:cubicBezTo>
                  <a:pt x="1300182" y="1418403"/>
                  <a:pt x="1298854" y="1417583"/>
                  <a:pt x="1297499" y="1416030"/>
                </a:cubicBezTo>
                <a:lnTo>
                  <a:pt x="1286048" y="1402913"/>
                </a:lnTo>
                <a:cubicBezTo>
                  <a:pt x="1284692" y="1401360"/>
                  <a:pt x="1284059" y="1399933"/>
                  <a:pt x="1284147" y="1398632"/>
                </a:cubicBezTo>
                <a:cubicBezTo>
                  <a:pt x="1284235" y="1397331"/>
                  <a:pt x="1285056" y="1396002"/>
                  <a:pt x="1286608" y="1394647"/>
                </a:cubicBezTo>
                <a:lnTo>
                  <a:pt x="1310514" y="1373779"/>
                </a:lnTo>
                <a:lnTo>
                  <a:pt x="1301310" y="1363236"/>
                </a:lnTo>
                <a:lnTo>
                  <a:pt x="1267475" y="1392772"/>
                </a:lnTo>
                <a:cubicBezTo>
                  <a:pt x="1265922" y="1394128"/>
                  <a:pt x="1264495" y="1394761"/>
                  <a:pt x="1263194" y="1394673"/>
                </a:cubicBezTo>
                <a:cubicBezTo>
                  <a:pt x="1261893" y="1394585"/>
                  <a:pt x="1260565" y="1393764"/>
                  <a:pt x="1259209" y="1392212"/>
                </a:cubicBezTo>
                <a:lnTo>
                  <a:pt x="1246688" y="1377868"/>
                </a:lnTo>
                <a:cubicBezTo>
                  <a:pt x="1245333" y="1376316"/>
                  <a:pt x="1244699" y="1374889"/>
                  <a:pt x="1244787" y="1373588"/>
                </a:cubicBezTo>
                <a:cubicBezTo>
                  <a:pt x="1244876" y="1372286"/>
                  <a:pt x="1245696" y="1370958"/>
                  <a:pt x="1247249" y="1369602"/>
                </a:cubicBezTo>
                <a:lnTo>
                  <a:pt x="1304131" y="1319947"/>
                </a:lnTo>
                <a:cubicBezTo>
                  <a:pt x="1305684" y="1318591"/>
                  <a:pt x="1307111" y="1317958"/>
                  <a:pt x="1308412" y="1318046"/>
                </a:cubicBezTo>
                <a:close/>
                <a:moveTo>
                  <a:pt x="1417668" y="1300346"/>
                </a:moveTo>
                <a:lnTo>
                  <a:pt x="1408826" y="1310983"/>
                </a:lnTo>
                <a:cubicBezTo>
                  <a:pt x="1407508" y="1312569"/>
                  <a:pt x="1406937" y="1314104"/>
                  <a:pt x="1407113" y="1315590"/>
                </a:cubicBezTo>
                <a:cubicBezTo>
                  <a:pt x="1407288" y="1317076"/>
                  <a:pt x="1408210" y="1318513"/>
                  <a:pt x="1409879" y="1319900"/>
                </a:cubicBezTo>
                <a:lnTo>
                  <a:pt x="1413383" y="1322812"/>
                </a:lnTo>
                <a:cubicBezTo>
                  <a:pt x="1415052" y="1324199"/>
                  <a:pt x="1416632" y="1324843"/>
                  <a:pt x="1418125" y="1324744"/>
                </a:cubicBezTo>
                <a:cubicBezTo>
                  <a:pt x="1419619" y="1324645"/>
                  <a:pt x="1421024" y="1323803"/>
                  <a:pt x="1422341" y="1322218"/>
                </a:cubicBezTo>
                <a:lnTo>
                  <a:pt x="1431183" y="1311580"/>
                </a:lnTo>
                <a:close/>
                <a:moveTo>
                  <a:pt x="293720" y="1288586"/>
                </a:moveTo>
                <a:cubicBezTo>
                  <a:pt x="295024" y="1288564"/>
                  <a:pt x="296417" y="1289269"/>
                  <a:pt x="297899" y="1290701"/>
                </a:cubicBezTo>
                <a:lnTo>
                  <a:pt x="315571" y="1307775"/>
                </a:lnTo>
                <a:cubicBezTo>
                  <a:pt x="317131" y="1309283"/>
                  <a:pt x="317962" y="1310726"/>
                  <a:pt x="318062" y="1312105"/>
                </a:cubicBezTo>
                <a:cubicBezTo>
                  <a:pt x="318163" y="1313485"/>
                  <a:pt x="317497" y="1314915"/>
                  <a:pt x="316065" y="1316398"/>
                </a:cubicBezTo>
                <a:lnTo>
                  <a:pt x="300234" y="1332782"/>
                </a:lnTo>
                <a:lnTo>
                  <a:pt x="320949" y="1352796"/>
                </a:lnTo>
                <a:lnTo>
                  <a:pt x="336779" y="1336412"/>
                </a:lnTo>
                <a:cubicBezTo>
                  <a:pt x="338211" y="1334929"/>
                  <a:pt x="339579" y="1334177"/>
                  <a:pt x="340883" y="1334154"/>
                </a:cubicBezTo>
                <a:cubicBezTo>
                  <a:pt x="342187" y="1334132"/>
                  <a:pt x="343580" y="1334837"/>
                  <a:pt x="345062" y="1336269"/>
                </a:cubicBezTo>
                <a:lnTo>
                  <a:pt x="362266" y="1352891"/>
                </a:lnTo>
                <a:cubicBezTo>
                  <a:pt x="363748" y="1354323"/>
                  <a:pt x="364500" y="1355691"/>
                  <a:pt x="364523" y="1356995"/>
                </a:cubicBezTo>
                <a:cubicBezTo>
                  <a:pt x="364545" y="1358299"/>
                  <a:pt x="363840" y="1359692"/>
                  <a:pt x="362408" y="1361174"/>
                </a:cubicBezTo>
                <a:lnTo>
                  <a:pt x="332557" y="1392070"/>
                </a:lnTo>
                <a:cubicBezTo>
                  <a:pt x="330296" y="1394411"/>
                  <a:pt x="327324" y="1396744"/>
                  <a:pt x="323643" y="1399071"/>
                </a:cubicBezTo>
                <a:cubicBezTo>
                  <a:pt x="319962" y="1401398"/>
                  <a:pt x="315382" y="1403836"/>
                  <a:pt x="309902" y="1406385"/>
                </a:cubicBezTo>
                <a:lnTo>
                  <a:pt x="274053" y="1423113"/>
                </a:lnTo>
                <a:cubicBezTo>
                  <a:pt x="272303" y="1423988"/>
                  <a:pt x="270639" y="1424266"/>
                  <a:pt x="269061" y="1423947"/>
                </a:cubicBezTo>
                <a:cubicBezTo>
                  <a:pt x="267482" y="1423629"/>
                  <a:pt x="265914" y="1422717"/>
                  <a:pt x="264353" y="1421209"/>
                </a:cubicBezTo>
                <a:lnTo>
                  <a:pt x="232872" y="1390792"/>
                </a:lnTo>
                <a:cubicBezTo>
                  <a:pt x="231389" y="1389360"/>
                  <a:pt x="230462" y="1387861"/>
                  <a:pt x="230090" y="1386294"/>
                </a:cubicBezTo>
                <a:cubicBezTo>
                  <a:pt x="229718" y="1384728"/>
                  <a:pt x="229939" y="1383056"/>
                  <a:pt x="230752" y="1381277"/>
                </a:cubicBezTo>
                <a:lnTo>
                  <a:pt x="246237" y="1344874"/>
                </a:lnTo>
                <a:cubicBezTo>
                  <a:pt x="248597" y="1339309"/>
                  <a:pt x="250876" y="1334647"/>
                  <a:pt x="253075" y="1330889"/>
                </a:cubicBezTo>
                <a:cubicBezTo>
                  <a:pt x="255273" y="1327130"/>
                  <a:pt x="257503" y="1324080"/>
                  <a:pt x="259765" y="1321739"/>
                </a:cubicBezTo>
                <a:lnTo>
                  <a:pt x="289616" y="1290844"/>
                </a:lnTo>
                <a:cubicBezTo>
                  <a:pt x="291048" y="1289361"/>
                  <a:pt x="292416" y="1288609"/>
                  <a:pt x="293720" y="1288586"/>
                </a:cubicBezTo>
                <a:close/>
                <a:moveTo>
                  <a:pt x="1383628" y="1272053"/>
                </a:moveTo>
                <a:lnTo>
                  <a:pt x="1370106" y="1288322"/>
                </a:lnTo>
                <a:cubicBezTo>
                  <a:pt x="1368788" y="1289907"/>
                  <a:pt x="1368217" y="1291442"/>
                  <a:pt x="1368393" y="1292928"/>
                </a:cubicBezTo>
                <a:cubicBezTo>
                  <a:pt x="1368568" y="1294414"/>
                  <a:pt x="1369490" y="1295851"/>
                  <a:pt x="1371159" y="1297238"/>
                </a:cubicBezTo>
                <a:lnTo>
                  <a:pt x="1376039" y="1301295"/>
                </a:lnTo>
                <a:cubicBezTo>
                  <a:pt x="1377708" y="1302681"/>
                  <a:pt x="1379268" y="1303308"/>
                  <a:pt x="1380719" y="1303174"/>
                </a:cubicBezTo>
                <a:cubicBezTo>
                  <a:pt x="1382171" y="1303040"/>
                  <a:pt x="1383555" y="1302181"/>
                  <a:pt x="1384873" y="1300596"/>
                </a:cubicBezTo>
                <a:lnTo>
                  <a:pt x="1398395" y="1284327"/>
                </a:lnTo>
                <a:close/>
                <a:moveTo>
                  <a:pt x="1385938" y="1228160"/>
                </a:moveTo>
                <a:cubicBezTo>
                  <a:pt x="1387236" y="1228040"/>
                  <a:pt x="1388678" y="1228639"/>
                  <a:pt x="1390263" y="1229957"/>
                </a:cubicBezTo>
                <a:lnTo>
                  <a:pt x="1471357" y="1297361"/>
                </a:lnTo>
                <a:cubicBezTo>
                  <a:pt x="1472942" y="1298679"/>
                  <a:pt x="1473794" y="1299987"/>
                  <a:pt x="1473914" y="1301286"/>
                </a:cubicBezTo>
                <a:cubicBezTo>
                  <a:pt x="1474034" y="1302584"/>
                  <a:pt x="1473435" y="1304026"/>
                  <a:pt x="1472117" y="1305611"/>
                </a:cubicBezTo>
                <a:lnTo>
                  <a:pt x="1438935" y="1345532"/>
                </a:lnTo>
                <a:cubicBezTo>
                  <a:pt x="1432139" y="1353708"/>
                  <a:pt x="1425547" y="1358457"/>
                  <a:pt x="1419159" y="1359778"/>
                </a:cubicBezTo>
                <a:cubicBezTo>
                  <a:pt x="1412771" y="1361098"/>
                  <a:pt x="1406324" y="1359054"/>
                  <a:pt x="1399816" y="1353645"/>
                </a:cubicBezTo>
                <a:lnTo>
                  <a:pt x="1393809" y="1348652"/>
                </a:lnTo>
                <a:cubicBezTo>
                  <a:pt x="1390305" y="1345740"/>
                  <a:pt x="1387951" y="1342760"/>
                  <a:pt x="1386745" y="1339712"/>
                </a:cubicBezTo>
                <a:cubicBezTo>
                  <a:pt x="1385540" y="1336665"/>
                  <a:pt x="1385435" y="1333439"/>
                  <a:pt x="1386431" y="1330034"/>
                </a:cubicBezTo>
                <a:cubicBezTo>
                  <a:pt x="1381492" y="1334958"/>
                  <a:pt x="1376363" y="1337395"/>
                  <a:pt x="1371043" y="1337346"/>
                </a:cubicBezTo>
                <a:cubicBezTo>
                  <a:pt x="1365723" y="1337297"/>
                  <a:pt x="1360017" y="1334742"/>
                  <a:pt x="1353927" y="1329680"/>
                </a:cubicBezTo>
                <a:lnTo>
                  <a:pt x="1342414" y="1320110"/>
                </a:lnTo>
                <a:cubicBezTo>
                  <a:pt x="1335406" y="1314285"/>
                  <a:pt x="1331880" y="1308004"/>
                  <a:pt x="1331837" y="1301267"/>
                </a:cubicBezTo>
                <a:cubicBezTo>
                  <a:pt x="1331794" y="1294530"/>
                  <a:pt x="1335205" y="1287032"/>
                  <a:pt x="1342070" y="1278773"/>
                </a:cubicBezTo>
                <a:lnTo>
                  <a:pt x="1382014" y="1230717"/>
                </a:lnTo>
                <a:cubicBezTo>
                  <a:pt x="1383331" y="1229132"/>
                  <a:pt x="1384639" y="1228280"/>
                  <a:pt x="1385938" y="1228160"/>
                </a:cubicBezTo>
                <a:close/>
                <a:moveTo>
                  <a:pt x="221185" y="1192887"/>
                </a:moveTo>
                <a:cubicBezTo>
                  <a:pt x="222473" y="1193087"/>
                  <a:pt x="223725" y="1194020"/>
                  <a:pt x="224941" y="1195685"/>
                </a:cubicBezTo>
                <a:lnTo>
                  <a:pt x="239338" y="1215397"/>
                </a:lnTo>
                <a:cubicBezTo>
                  <a:pt x="240553" y="1217062"/>
                  <a:pt x="241061" y="1218538"/>
                  <a:pt x="240859" y="1219827"/>
                </a:cubicBezTo>
                <a:cubicBezTo>
                  <a:pt x="240658" y="1221115"/>
                  <a:pt x="239726" y="1222368"/>
                  <a:pt x="238061" y="1223583"/>
                </a:cubicBezTo>
                <a:lnTo>
                  <a:pt x="221897" y="1235388"/>
                </a:lnTo>
                <a:lnTo>
                  <a:pt x="211105" y="1277727"/>
                </a:lnTo>
                <a:lnTo>
                  <a:pt x="254473" y="1246055"/>
                </a:lnTo>
                <a:cubicBezTo>
                  <a:pt x="256137" y="1244840"/>
                  <a:pt x="257614" y="1244332"/>
                  <a:pt x="258902" y="1244533"/>
                </a:cubicBezTo>
                <a:cubicBezTo>
                  <a:pt x="260191" y="1244734"/>
                  <a:pt x="261443" y="1245667"/>
                  <a:pt x="262659" y="1247331"/>
                </a:cubicBezTo>
                <a:lnTo>
                  <a:pt x="277055" y="1267044"/>
                </a:lnTo>
                <a:cubicBezTo>
                  <a:pt x="278270" y="1268708"/>
                  <a:pt x="278778" y="1270185"/>
                  <a:pt x="278577" y="1271473"/>
                </a:cubicBezTo>
                <a:cubicBezTo>
                  <a:pt x="278376" y="1272762"/>
                  <a:pt x="277443" y="1274014"/>
                  <a:pt x="275779" y="1275230"/>
                </a:cubicBezTo>
                <a:lnTo>
                  <a:pt x="190622" y="1337421"/>
                </a:lnTo>
                <a:cubicBezTo>
                  <a:pt x="188957" y="1338636"/>
                  <a:pt x="187481" y="1339144"/>
                  <a:pt x="186192" y="1338943"/>
                </a:cubicBezTo>
                <a:cubicBezTo>
                  <a:pt x="184903" y="1338742"/>
                  <a:pt x="183651" y="1337810"/>
                  <a:pt x="182436" y="1336145"/>
                </a:cubicBezTo>
                <a:lnTo>
                  <a:pt x="172454" y="1322478"/>
                </a:lnTo>
                <a:cubicBezTo>
                  <a:pt x="171238" y="1320813"/>
                  <a:pt x="170461" y="1319197"/>
                  <a:pt x="170124" y="1317631"/>
                </a:cubicBezTo>
                <a:cubicBezTo>
                  <a:pt x="169785" y="1316064"/>
                  <a:pt x="169858" y="1314231"/>
                  <a:pt x="170340" y="1312133"/>
                </a:cubicBezTo>
                <a:lnTo>
                  <a:pt x="180896" y="1265332"/>
                </a:lnTo>
                <a:lnTo>
                  <a:pt x="152904" y="1285774"/>
                </a:lnTo>
                <a:cubicBezTo>
                  <a:pt x="151239" y="1286990"/>
                  <a:pt x="149762" y="1287497"/>
                  <a:pt x="148474" y="1287297"/>
                </a:cubicBezTo>
                <a:cubicBezTo>
                  <a:pt x="147185" y="1287096"/>
                  <a:pt x="145933" y="1286163"/>
                  <a:pt x="144718" y="1284498"/>
                </a:cubicBezTo>
                <a:lnTo>
                  <a:pt x="130321" y="1264786"/>
                </a:lnTo>
                <a:cubicBezTo>
                  <a:pt x="129106" y="1263121"/>
                  <a:pt x="128598" y="1261645"/>
                  <a:pt x="128799" y="1260356"/>
                </a:cubicBezTo>
                <a:cubicBezTo>
                  <a:pt x="129000" y="1259068"/>
                  <a:pt x="129933" y="1257816"/>
                  <a:pt x="131597" y="1256600"/>
                </a:cubicBezTo>
                <a:lnTo>
                  <a:pt x="216755" y="1194409"/>
                </a:lnTo>
                <a:cubicBezTo>
                  <a:pt x="218419" y="1193193"/>
                  <a:pt x="219896" y="1192686"/>
                  <a:pt x="221185" y="1192887"/>
                </a:cubicBezTo>
                <a:close/>
                <a:moveTo>
                  <a:pt x="1438509" y="1141934"/>
                </a:moveTo>
                <a:cubicBezTo>
                  <a:pt x="1439773" y="1141615"/>
                  <a:pt x="1441290" y="1141985"/>
                  <a:pt x="1443059" y="1143043"/>
                </a:cubicBezTo>
                <a:lnTo>
                  <a:pt x="1459679" y="1152982"/>
                </a:lnTo>
                <a:cubicBezTo>
                  <a:pt x="1461448" y="1154040"/>
                  <a:pt x="1462492" y="1155201"/>
                  <a:pt x="1462810" y="1156466"/>
                </a:cubicBezTo>
                <a:cubicBezTo>
                  <a:pt x="1463128" y="1157730"/>
                  <a:pt x="1462758" y="1159247"/>
                  <a:pt x="1461700" y="1161016"/>
                </a:cubicBezTo>
                <a:lnTo>
                  <a:pt x="1453432" y="1174843"/>
                </a:lnTo>
                <a:lnTo>
                  <a:pt x="1500359" y="1202905"/>
                </a:lnTo>
                <a:lnTo>
                  <a:pt x="1508627" y="1189078"/>
                </a:lnTo>
                <a:cubicBezTo>
                  <a:pt x="1509685" y="1187309"/>
                  <a:pt x="1510847" y="1186266"/>
                  <a:pt x="1512111" y="1185948"/>
                </a:cubicBezTo>
                <a:cubicBezTo>
                  <a:pt x="1513376" y="1185629"/>
                  <a:pt x="1514893" y="1185999"/>
                  <a:pt x="1516662" y="1187057"/>
                </a:cubicBezTo>
                <a:lnTo>
                  <a:pt x="1533561" y="1197163"/>
                </a:lnTo>
                <a:cubicBezTo>
                  <a:pt x="1535330" y="1198221"/>
                  <a:pt x="1536374" y="1199382"/>
                  <a:pt x="1536692" y="1200647"/>
                </a:cubicBezTo>
                <a:cubicBezTo>
                  <a:pt x="1537010" y="1201911"/>
                  <a:pt x="1536640" y="1203428"/>
                  <a:pt x="1535583" y="1205197"/>
                </a:cubicBezTo>
                <a:lnTo>
                  <a:pt x="1500004" y="1264694"/>
                </a:lnTo>
                <a:cubicBezTo>
                  <a:pt x="1498946" y="1266463"/>
                  <a:pt x="1497785" y="1267507"/>
                  <a:pt x="1496520" y="1267825"/>
                </a:cubicBezTo>
                <a:cubicBezTo>
                  <a:pt x="1495255" y="1268143"/>
                  <a:pt x="1493739" y="1267773"/>
                  <a:pt x="1491970" y="1266715"/>
                </a:cubicBezTo>
                <a:lnTo>
                  <a:pt x="1475070" y="1256610"/>
                </a:lnTo>
                <a:cubicBezTo>
                  <a:pt x="1473301" y="1255552"/>
                  <a:pt x="1472257" y="1254391"/>
                  <a:pt x="1471939" y="1253126"/>
                </a:cubicBezTo>
                <a:cubicBezTo>
                  <a:pt x="1471621" y="1251861"/>
                  <a:pt x="1471991" y="1250344"/>
                  <a:pt x="1473049" y="1248575"/>
                </a:cubicBezTo>
                <a:lnTo>
                  <a:pt x="1481150" y="1235028"/>
                </a:lnTo>
                <a:lnTo>
                  <a:pt x="1434223" y="1206966"/>
                </a:lnTo>
                <a:lnTo>
                  <a:pt x="1426122" y="1220513"/>
                </a:lnTo>
                <a:cubicBezTo>
                  <a:pt x="1425064" y="1222282"/>
                  <a:pt x="1423903" y="1223326"/>
                  <a:pt x="1422638" y="1223644"/>
                </a:cubicBezTo>
                <a:cubicBezTo>
                  <a:pt x="1421373" y="1223962"/>
                  <a:pt x="1419856" y="1223592"/>
                  <a:pt x="1418087" y="1222534"/>
                </a:cubicBezTo>
                <a:lnTo>
                  <a:pt x="1401467" y="1212596"/>
                </a:lnTo>
                <a:cubicBezTo>
                  <a:pt x="1399698" y="1211538"/>
                  <a:pt x="1398655" y="1210377"/>
                  <a:pt x="1398336" y="1209112"/>
                </a:cubicBezTo>
                <a:cubicBezTo>
                  <a:pt x="1398018" y="1207847"/>
                  <a:pt x="1398388" y="1206330"/>
                  <a:pt x="1399446" y="1204561"/>
                </a:cubicBezTo>
                <a:lnTo>
                  <a:pt x="1435025" y="1145064"/>
                </a:lnTo>
                <a:cubicBezTo>
                  <a:pt x="1436083" y="1143295"/>
                  <a:pt x="1437244" y="1142252"/>
                  <a:pt x="1438509" y="1141934"/>
                </a:cubicBezTo>
                <a:close/>
                <a:moveTo>
                  <a:pt x="1532467" y="1089996"/>
                </a:moveTo>
                <a:lnTo>
                  <a:pt x="1527925" y="1101324"/>
                </a:lnTo>
                <a:cubicBezTo>
                  <a:pt x="1526876" y="1103943"/>
                  <a:pt x="1526849" y="1105977"/>
                  <a:pt x="1527845" y="1107428"/>
                </a:cubicBezTo>
                <a:cubicBezTo>
                  <a:pt x="1528841" y="1108880"/>
                  <a:pt x="1530346" y="1110009"/>
                  <a:pt x="1532360" y="1110816"/>
                </a:cubicBezTo>
                <a:lnTo>
                  <a:pt x="1537495" y="1112875"/>
                </a:lnTo>
                <a:cubicBezTo>
                  <a:pt x="1539509" y="1113683"/>
                  <a:pt x="1541378" y="1113906"/>
                  <a:pt x="1543100" y="1113544"/>
                </a:cubicBezTo>
                <a:cubicBezTo>
                  <a:pt x="1544823" y="1113183"/>
                  <a:pt x="1546209" y="1111693"/>
                  <a:pt x="1547259" y="1109075"/>
                </a:cubicBezTo>
                <a:lnTo>
                  <a:pt x="1551800" y="1097747"/>
                </a:lnTo>
                <a:close/>
                <a:moveTo>
                  <a:pt x="165012" y="1083984"/>
                </a:moveTo>
                <a:cubicBezTo>
                  <a:pt x="166246" y="1084407"/>
                  <a:pt x="167316" y="1085543"/>
                  <a:pt x="168222" y="1087394"/>
                </a:cubicBezTo>
                <a:lnTo>
                  <a:pt x="178960" y="1109315"/>
                </a:lnTo>
                <a:cubicBezTo>
                  <a:pt x="179867" y="1111167"/>
                  <a:pt x="180109" y="1112709"/>
                  <a:pt x="179687" y="1113943"/>
                </a:cubicBezTo>
                <a:cubicBezTo>
                  <a:pt x="179264" y="1115176"/>
                  <a:pt x="178127" y="1116247"/>
                  <a:pt x="176277" y="1117154"/>
                </a:cubicBezTo>
                <a:lnTo>
                  <a:pt x="158301" y="1125958"/>
                </a:lnTo>
                <a:lnTo>
                  <a:pt x="140291" y="1165766"/>
                </a:lnTo>
                <a:lnTo>
                  <a:pt x="188517" y="1142143"/>
                </a:lnTo>
                <a:cubicBezTo>
                  <a:pt x="190368" y="1141237"/>
                  <a:pt x="191911" y="1140995"/>
                  <a:pt x="193145" y="1141417"/>
                </a:cubicBezTo>
                <a:cubicBezTo>
                  <a:pt x="194379" y="1141840"/>
                  <a:pt x="195448" y="1142976"/>
                  <a:pt x="196355" y="1144827"/>
                </a:cubicBezTo>
                <a:lnTo>
                  <a:pt x="207093" y="1166748"/>
                </a:lnTo>
                <a:cubicBezTo>
                  <a:pt x="208000" y="1168599"/>
                  <a:pt x="208242" y="1170142"/>
                  <a:pt x="207820" y="1171376"/>
                </a:cubicBezTo>
                <a:cubicBezTo>
                  <a:pt x="207397" y="1172609"/>
                  <a:pt x="206261" y="1173680"/>
                  <a:pt x="204409" y="1174586"/>
                </a:cubicBezTo>
                <a:lnTo>
                  <a:pt x="109711" y="1220973"/>
                </a:lnTo>
                <a:cubicBezTo>
                  <a:pt x="107859" y="1221880"/>
                  <a:pt x="106317" y="1222122"/>
                  <a:pt x="105083" y="1221700"/>
                </a:cubicBezTo>
                <a:cubicBezTo>
                  <a:pt x="103849" y="1221277"/>
                  <a:pt x="102779" y="1220140"/>
                  <a:pt x="101873" y="1218289"/>
                </a:cubicBezTo>
                <a:lnTo>
                  <a:pt x="94427" y="1203091"/>
                </a:lnTo>
                <a:cubicBezTo>
                  <a:pt x="93521" y="1201240"/>
                  <a:pt x="93038" y="1199513"/>
                  <a:pt x="92978" y="1197912"/>
                </a:cubicBezTo>
                <a:cubicBezTo>
                  <a:pt x="92918" y="1196310"/>
                  <a:pt x="93309" y="1194518"/>
                  <a:pt x="94150" y="1192536"/>
                </a:cubicBezTo>
                <a:lnTo>
                  <a:pt x="112706" y="1148293"/>
                </a:lnTo>
                <a:lnTo>
                  <a:pt x="81578" y="1163540"/>
                </a:lnTo>
                <a:cubicBezTo>
                  <a:pt x="79727" y="1164447"/>
                  <a:pt x="78184" y="1164689"/>
                  <a:pt x="76950" y="1164267"/>
                </a:cubicBezTo>
                <a:cubicBezTo>
                  <a:pt x="75717" y="1163844"/>
                  <a:pt x="74646" y="1162707"/>
                  <a:pt x="73740" y="1160856"/>
                </a:cubicBezTo>
                <a:lnTo>
                  <a:pt x="63002" y="1138935"/>
                </a:lnTo>
                <a:cubicBezTo>
                  <a:pt x="62095" y="1137084"/>
                  <a:pt x="61853" y="1135542"/>
                  <a:pt x="62275" y="1134308"/>
                </a:cubicBezTo>
                <a:cubicBezTo>
                  <a:pt x="62698" y="1133074"/>
                  <a:pt x="63835" y="1132004"/>
                  <a:pt x="65686" y="1131097"/>
                </a:cubicBezTo>
                <a:lnTo>
                  <a:pt x="160384" y="1084710"/>
                </a:lnTo>
                <a:cubicBezTo>
                  <a:pt x="162235" y="1083804"/>
                  <a:pt x="163778" y="1083562"/>
                  <a:pt x="165012" y="1083984"/>
                </a:cubicBezTo>
                <a:close/>
                <a:moveTo>
                  <a:pt x="1484690" y="1032711"/>
                </a:moveTo>
                <a:cubicBezTo>
                  <a:pt x="1485889" y="1032198"/>
                  <a:pt x="1487446" y="1032325"/>
                  <a:pt x="1489359" y="1033092"/>
                </a:cubicBezTo>
                <a:lnTo>
                  <a:pt x="1587236" y="1072330"/>
                </a:lnTo>
                <a:cubicBezTo>
                  <a:pt x="1589149" y="1073098"/>
                  <a:pt x="1590362" y="1074081"/>
                  <a:pt x="1590875" y="1075280"/>
                </a:cubicBezTo>
                <a:cubicBezTo>
                  <a:pt x="1591388" y="1076479"/>
                  <a:pt x="1591260" y="1078035"/>
                  <a:pt x="1590493" y="1079948"/>
                </a:cubicBezTo>
                <a:lnTo>
                  <a:pt x="1570329" y="1130246"/>
                </a:lnTo>
                <a:cubicBezTo>
                  <a:pt x="1565808" y="1141524"/>
                  <a:pt x="1560348" y="1148364"/>
                  <a:pt x="1553950" y="1150767"/>
                </a:cubicBezTo>
                <a:cubicBezTo>
                  <a:pt x="1547552" y="1153169"/>
                  <a:pt x="1540627" y="1152877"/>
                  <a:pt x="1533176" y="1149889"/>
                </a:cubicBezTo>
                <a:lnTo>
                  <a:pt x="1526228" y="1147104"/>
                </a:lnTo>
                <a:cubicBezTo>
                  <a:pt x="1521998" y="1145408"/>
                  <a:pt x="1518651" y="1143336"/>
                  <a:pt x="1516185" y="1140886"/>
                </a:cubicBezTo>
                <a:cubicBezTo>
                  <a:pt x="1513719" y="1138437"/>
                  <a:pt x="1512457" y="1135389"/>
                  <a:pt x="1512400" y="1131742"/>
                </a:cubicBezTo>
                <a:cubicBezTo>
                  <a:pt x="1509616" y="1136938"/>
                  <a:pt x="1505634" y="1140455"/>
                  <a:pt x="1500455" y="1142294"/>
                </a:cubicBezTo>
                <a:cubicBezTo>
                  <a:pt x="1495276" y="1144134"/>
                  <a:pt x="1489515" y="1143782"/>
                  <a:pt x="1483171" y="1141238"/>
                </a:cubicBezTo>
                <a:lnTo>
                  <a:pt x="1451150" y="1128401"/>
                </a:lnTo>
                <a:cubicBezTo>
                  <a:pt x="1449237" y="1127634"/>
                  <a:pt x="1448023" y="1126651"/>
                  <a:pt x="1447511" y="1125452"/>
                </a:cubicBezTo>
                <a:cubicBezTo>
                  <a:pt x="1446998" y="1124253"/>
                  <a:pt x="1447125" y="1122697"/>
                  <a:pt x="1447892" y="1120784"/>
                </a:cubicBezTo>
                <a:lnTo>
                  <a:pt x="1457278" y="1097372"/>
                </a:lnTo>
                <a:cubicBezTo>
                  <a:pt x="1458045" y="1095458"/>
                  <a:pt x="1459028" y="1094245"/>
                  <a:pt x="1460227" y="1093733"/>
                </a:cubicBezTo>
                <a:cubicBezTo>
                  <a:pt x="1461426" y="1093220"/>
                  <a:pt x="1462982" y="1093347"/>
                  <a:pt x="1464895" y="1094114"/>
                </a:cubicBezTo>
                <a:lnTo>
                  <a:pt x="1488005" y="1103379"/>
                </a:lnTo>
                <a:cubicBezTo>
                  <a:pt x="1490220" y="1104267"/>
                  <a:pt x="1492028" y="1104495"/>
                  <a:pt x="1493429" y="1104063"/>
                </a:cubicBezTo>
                <a:cubicBezTo>
                  <a:pt x="1494829" y="1103631"/>
                  <a:pt x="1495953" y="1102357"/>
                  <a:pt x="1496801" y="1100243"/>
                </a:cubicBezTo>
                <a:lnTo>
                  <a:pt x="1505279" y="1079096"/>
                </a:lnTo>
                <a:lnTo>
                  <a:pt x="1475674" y="1067228"/>
                </a:lnTo>
                <a:cubicBezTo>
                  <a:pt x="1473761" y="1066461"/>
                  <a:pt x="1472548" y="1065478"/>
                  <a:pt x="1472035" y="1064279"/>
                </a:cubicBezTo>
                <a:cubicBezTo>
                  <a:pt x="1471522" y="1063080"/>
                  <a:pt x="1471649" y="1061524"/>
                  <a:pt x="1472416" y="1059610"/>
                </a:cubicBezTo>
                <a:lnTo>
                  <a:pt x="1481741" y="1036350"/>
                </a:lnTo>
                <a:cubicBezTo>
                  <a:pt x="1482508" y="1034436"/>
                  <a:pt x="1483491" y="1033223"/>
                  <a:pt x="1484690" y="1032711"/>
                </a:cubicBezTo>
                <a:close/>
                <a:moveTo>
                  <a:pt x="127178" y="979343"/>
                </a:moveTo>
                <a:cubicBezTo>
                  <a:pt x="129153" y="978752"/>
                  <a:pt x="130714" y="978766"/>
                  <a:pt x="131862" y="979386"/>
                </a:cubicBezTo>
                <a:cubicBezTo>
                  <a:pt x="133010" y="980005"/>
                  <a:pt x="133879" y="981302"/>
                  <a:pt x="134470" y="983277"/>
                </a:cubicBezTo>
                <a:lnTo>
                  <a:pt x="156103" y="1055618"/>
                </a:lnTo>
                <a:cubicBezTo>
                  <a:pt x="156693" y="1057593"/>
                  <a:pt x="156679" y="1059155"/>
                  <a:pt x="156060" y="1060302"/>
                </a:cubicBezTo>
                <a:cubicBezTo>
                  <a:pt x="155440" y="1061450"/>
                  <a:pt x="154143" y="1062319"/>
                  <a:pt x="152169" y="1062910"/>
                </a:cubicBezTo>
                <a:lnTo>
                  <a:pt x="51140" y="1093122"/>
                </a:lnTo>
                <a:cubicBezTo>
                  <a:pt x="49165" y="1093712"/>
                  <a:pt x="47604" y="1093698"/>
                  <a:pt x="46456" y="1093078"/>
                </a:cubicBezTo>
                <a:cubicBezTo>
                  <a:pt x="45308" y="1092459"/>
                  <a:pt x="44439" y="1091162"/>
                  <a:pt x="43849" y="1089187"/>
                </a:cubicBezTo>
                <a:lnTo>
                  <a:pt x="22215" y="1016846"/>
                </a:lnTo>
                <a:cubicBezTo>
                  <a:pt x="21625" y="1014871"/>
                  <a:pt x="21639" y="1013310"/>
                  <a:pt x="22258" y="1012162"/>
                </a:cubicBezTo>
                <a:cubicBezTo>
                  <a:pt x="22878" y="1011014"/>
                  <a:pt x="24175" y="1010145"/>
                  <a:pt x="26150" y="1009555"/>
                </a:cubicBezTo>
                <a:lnTo>
                  <a:pt x="44391" y="1004100"/>
                </a:lnTo>
                <a:cubicBezTo>
                  <a:pt x="46366" y="1003509"/>
                  <a:pt x="47927" y="1003523"/>
                  <a:pt x="49075" y="1004143"/>
                </a:cubicBezTo>
                <a:cubicBezTo>
                  <a:pt x="50223" y="1004762"/>
                  <a:pt x="51092" y="1006059"/>
                  <a:pt x="51682" y="1008034"/>
                </a:cubicBezTo>
                <a:lnTo>
                  <a:pt x="64550" y="1051065"/>
                </a:lnTo>
                <a:lnTo>
                  <a:pt x="76555" y="1047475"/>
                </a:lnTo>
                <a:lnTo>
                  <a:pt x="67464" y="1017073"/>
                </a:lnTo>
                <a:cubicBezTo>
                  <a:pt x="66873" y="1015098"/>
                  <a:pt x="66887" y="1013536"/>
                  <a:pt x="67507" y="1012389"/>
                </a:cubicBezTo>
                <a:cubicBezTo>
                  <a:pt x="68126" y="1011241"/>
                  <a:pt x="69423" y="1010372"/>
                  <a:pt x="71398" y="1009781"/>
                </a:cubicBezTo>
                <a:lnTo>
                  <a:pt x="88081" y="1004793"/>
                </a:lnTo>
                <a:cubicBezTo>
                  <a:pt x="90055" y="1004202"/>
                  <a:pt x="91616" y="1004216"/>
                  <a:pt x="92764" y="1004836"/>
                </a:cubicBezTo>
                <a:cubicBezTo>
                  <a:pt x="93911" y="1005455"/>
                  <a:pt x="94781" y="1006752"/>
                  <a:pt x="95371" y="1008727"/>
                </a:cubicBezTo>
                <a:lnTo>
                  <a:pt x="104463" y="1039129"/>
                </a:lnTo>
                <a:lnTo>
                  <a:pt x="117871" y="1035119"/>
                </a:lnTo>
                <a:lnTo>
                  <a:pt x="105003" y="992089"/>
                </a:lnTo>
                <a:cubicBezTo>
                  <a:pt x="104412" y="990114"/>
                  <a:pt x="104427" y="988553"/>
                  <a:pt x="105046" y="987405"/>
                </a:cubicBezTo>
                <a:cubicBezTo>
                  <a:pt x="105666" y="986257"/>
                  <a:pt x="106962" y="985388"/>
                  <a:pt x="108937" y="984798"/>
                </a:cubicBezTo>
                <a:close/>
                <a:moveTo>
                  <a:pt x="1539819" y="936991"/>
                </a:moveTo>
                <a:lnTo>
                  <a:pt x="1589205" y="948051"/>
                </a:lnTo>
                <a:cubicBezTo>
                  <a:pt x="1600214" y="950517"/>
                  <a:pt x="1607675" y="955551"/>
                  <a:pt x="1611587" y="963153"/>
                </a:cubicBezTo>
                <a:cubicBezTo>
                  <a:pt x="1615499" y="970755"/>
                  <a:pt x="1615973" y="981173"/>
                  <a:pt x="1613009" y="994406"/>
                </a:cubicBezTo>
                <a:lnTo>
                  <a:pt x="1604331" y="1033152"/>
                </a:lnTo>
                <a:cubicBezTo>
                  <a:pt x="1603880" y="1035164"/>
                  <a:pt x="1603104" y="1036519"/>
                  <a:pt x="1602003" y="1037217"/>
                </a:cubicBezTo>
                <a:cubicBezTo>
                  <a:pt x="1600902" y="1037915"/>
                  <a:pt x="1599345" y="1038039"/>
                  <a:pt x="1597334" y="1037589"/>
                </a:cubicBezTo>
                <a:lnTo>
                  <a:pt x="1578119" y="1033285"/>
                </a:lnTo>
                <a:cubicBezTo>
                  <a:pt x="1576108" y="1032835"/>
                  <a:pt x="1574753" y="1032059"/>
                  <a:pt x="1574055" y="1030957"/>
                </a:cubicBezTo>
                <a:cubicBezTo>
                  <a:pt x="1573357" y="1029856"/>
                  <a:pt x="1573233" y="1028300"/>
                  <a:pt x="1573683" y="1026288"/>
                </a:cubicBezTo>
                <a:lnTo>
                  <a:pt x="1580832" y="994370"/>
                </a:lnTo>
                <a:cubicBezTo>
                  <a:pt x="1581567" y="991088"/>
                  <a:pt x="1581451" y="988505"/>
                  <a:pt x="1580483" y="986621"/>
                </a:cubicBezTo>
                <a:cubicBezTo>
                  <a:pt x="1579515" y="984737"/>
                  <a:pt x="1577708" y="983498"/>
                  <a:pt x="1575061" y="982905"/>
                </a:cubicBezTo>
                <a:lnTo>
                  <a:pt x="1537268" y="974441"/>
                </a:lnTo>
                <a:cubicBezTo>
                  <a:pt x="1534621" y="973848"/>
                  <a:pt x="1532512" y="974209"/>
                  <a:pt x="1530938" y="975525"/>
                </a:cubicBezTo>
                <a:cubicBezTo>
                  <a:pt x="1529365" y="976840"/>
                  <a:pt x="1528211" y="979138"/>
                  <a:pt x="1527476" y="982420"/>
                </a:cubicBezTo>
                <a:lnTo>
                  <a:pt x="1520328" y="1014338"/>
                </a:lnTo>
                <a:cubicBezTo>
                  <a:pt x="1519877" y="1016350"/>
                  <a:pt x="1519101" y="1017705"/>
                  <a:pt x="1518000" y="1018403"/>
                </a:cubicBezTo>
                <a:cubicBezTo>
                  <a:pt x="1516898" y="1019101"/>
                  <a:pt x="1515342" y="1019225"/>
                  <a:pt x="1513331" y="1018775"/>
                </a:cubicBezTo>
                <a:lnTo>
                  <a:pt x="1494434" y="1014542"/>
                </a:lnTo>
                <a:cubicBezTo>
                  <a:pt x="1492422" y="1014092"/>
                  <a:pt x="1491068" y="1013316"/>
                  <a:pt x="1490369" y="1012215"/>
                </a:cubicBezTo>
                <a:cubicBezTo>
                  <a:pt x="1489671" y="1011113"/>
                  <a:pt x="1489547" y="1009557"/>
                  <a:pt x="1489997" y="1007545"/>
                </a:cubicBezTo>
                <a:lnTo>
                  <a:pt x="1498675" y="968799"/>
                </a:lnTo>
                <a:cubicBezTo>
                  <a:pt x="1501639" y="955566"/>
                  <a:pt x="1506485" y="946340"/>
                  <a:pt x="1513213" y="941121"/>
                </a:cubicBezTo>
                <a:cubicBezTo>
                  <a:pt x="1519940" y="935901"/>
                  <a:pt x="1528809" y="934525"/>
                  <a:pt x="1539819" y="936991"/>
                </a:cubicBezTo>
                <a:close/>
                <a:moveTo>
                  <a:pt x="109956" y="865222"/>
                </a:moveTo>
                <a:cubicBezTo>
                  <a:pt x="111999" y="864950"/>
                  <a:pt x="113538" y="865210"/>
                  <a:pt x="114575" y="866002"/>
                </a:cubicBezTo>
                <a:cubicBezTo>
                  <a:pt x="115610" y="866794"/>
                  <a:pt x="116264" y="868212"/>
                  <a:pt x="116536" y="870255"/>
                </a:cubicBezTo>
                <a:lnTo>
                  <a:pt x="127475" y="952360"/>
                </a:lnTo>
                <a:cubicBezTo>
                  <a:pt x="127748" y="954403"/>
                  <a:pt x="127487" y="955942"/>
                  <a:pt x="126695" y="956978"/>
                </a:cubicBezTo>
                <a:cubicBezTo>
                  <a:pt x="125903" y="958014"/>
                  <a:pt x="124486" y="958668"/>
                  <a:pt x="122442" y="958940"/>
                </a:cubicBezTo>
                <a:lnTo>
                  <a:pt x="17916" y="972866"/>
                </a:lnTo>
                <a:cubicBezTo>
                  <a:pt x="15873" y="973138"/>
                  <a:pt x="14333" y="972878"/>
                  <a:pt x="13298" y="972086"/>
                </a:cubicBezTo>
                <a:cubicBezTo>
                  <a:pt x="12262" y="971294"/>
                  <a:pt x="11608" y="969876"/>
                  <a:pt x="11336" y="967833"/>
                </a:cubicBezTo>
                <a:lnTo>
                  <a:pt x="8004" y="942831"/>
                </a:lnTo>
                <a:cubicBezTo>
                  <a:pt x="7732" y="940788"/>
                  <a:pt x="7992" y="939248"/>
                  <a:pt x="8784" y="938212"/>
                </a:cubicBezTo>
                <a:cubicBezTo>
                  <a:pt x="9577" y="937176"/>
                  <a:pt x="10994" y="936522"/>
                  <a:pt x="13038" y="936250"/>
                </a:cubicBezTo>
                <a:lnTo>
                  <a:pt x="92884" y="925612"/>
                </a:lnTo>
                <a:lnTo>
                  <a:pt x="89939" y="903513"/>
                </a:lnTo>
                <a:lnTo>
                  <a:pt x="63808" y="906995"/>
                </a:lnTo>
                <a:cubicBezTo>
                  <a:pt x="61765" y="907267"/>
                  <a:pt x="60225" y="907007"/>
                  <a:pt x="59190" y="906215"/>
                </a:cubicBezTo>
                <a:cubicBezTo>
                  <a:pt x="58154" y="905422"/>
                  <a:pt x="57500" y="904005"/>
                  <a:pt x="57227" y="901962"/>
                </a:cubicBezTo>
                <a:lnTo>
                  <a:pt x="54111" y="878572"/>
                </a:lnTo>
                <a:cubicBezTo>
                  <a:pt x="53839" y="876529"/>
                  <a:pt x="54099" y="874990"/>
                  <a:pt x="54891" y="873954"/>
                </a:cubicBezTo>
                <a:cubicBezTo>
                  <a:pt x="55683" y="872918"/>
                  <a:pt x="57101" y="872264"/>
                  <a:pt x="59144" y="871992"/>
                </a:cubicBezTo>
                <a:close/>
                <a:moveTo>
                  <a:pt x="1522265" y="823497"/>
                </a:moveTo>
                <a:lnTo>
                  <a:pt x="1541256" y="824852"/>
                </a:lnTo>
                <a:cubicBezTo>
                  <a:pt x="1543312" y="824999"/>
                  <a:pt x="1544767" y="825566"/>
                  <a:pt x="1545621" y="826551"/>
                </a:cubicBezTo>
                <a:cubicBezTo>
                  <a:pt x="1546475" y="827537"/>
                  <a:pt x="1546829" y="829057"/>
                  <a:pt x="1546682" y="831113"/>
                </a:cubicBezTo>
                <a:lnTo>
                  <a:pt x="1543564" y="874777"/>
                </a:lnTo>
                <a:cubicBezTo>
                  <a:pt x="1543464" y="876183"/>
                  <a:pt x="1543848" y="877271"/>
                  <a:pt x="1544718" y="878040"/>
                </a:cubicBezTo>
                <a:cubicBezTo>
                  <a:pt x="1545587" y="878809"/>
                  <a:pt x="1546672" y="879240"/>
                  <a:pt x="1547970" y="879333"/>
                </a:cubicBezTo>
                <a:cubicBezTo>
                  <a:pt x="1549810" y="879464"/>
                  <a:pt x="1551187" y="879209"/>
                  <a:pt x="1552103" y="878568"/>
                </a:cubicBezTo>
                <a:cubicBezTo>
                  <a:pt x="1553019" y="877926"/>
                  <a:pt x="1553582" y="876906"/>
                  <a:pt x="1553790" y="875507"/>
                </a:cubicBezTo>
                <a:lnTo>
                  <a:pt x="1558938" y="851402"/>
                </a:lnTo>
                <a:cubicBezTo>
                  <a:pt x="1560561" y="843905"/>
                  <a:pt x="1563484" y="837996"/>
                  <a:pt x="1567708" y="833675"/>
                </a:cubicBezTo>
                <a:cubicBezTo>
                  <a:pt x="1571932" y="829354"/>
                  <a:pt x="1578589" y="827519"/>
                  <a:pt x="1587679" y="828168"/>
                </a:cubicBezTo>
                <a:lnTo>
                  <a:pt x="1604722" y="829385"/>
                </a:lnTo>
                <a:cubicBezTo>
                  <a:pt x="1613920" y="830041"/>
                  <a:pt x="1620768" y="833521"/>
                  <a:pt x="1625267" y="839825"/>
                </a:cubicBezTo>
                <a:cubicBezTo>
                  <a:pt x="1629765" y="846128"/>
                  <a:pt x="1631640" y="854527"/>
                  <a:pt x="1630891" y="865024"/>
                </a:cubicBezTo>
                <a:lnTo>
                  <a:pt x="1627645" y="910473"/>
                </a:lnTo>
                <a:cubicBezTo>
                  <a:pt x="1627498" y="912529"/>
                  <a:pt x="1626932" y="913984"/>
                  <a:pt x="1625947" y="914838"/>
                </a:cubicBezTo>
                <a:cubicBezTo>
                  <a:pt x="1624961" y="915692"/>
                  <a:pt x="1623440" y="916046"/>
                  <a:pt x="1621384" y="915899"/>
                </a:cubicBezTo>
                <a:lnTo>
                  <a:pt x="1602069" y="914520"/>
                </a:lnTo>
                <a:cubicBezTo>
                  <a:pt x="1600013" y="914373"/>
                  <a:pt x="1598558" y="913807"/>
                  <a:pt x="1597703" y="912821"/>
                </a:cubicBezTo>
                <a:cubicBezTo>
                  <a:pt x="1596849" y="911836"/>
                  <a:pt x="1596496" y="910315"/>
                  <a:pt x="1596642" y="908259"/>
                </a:cubicBezTo>
                <a:lnTo>
                  <a:pt x="1599343" y="870439"/>
                </a:lnTo>
                <a:cubicBezTo>
                  <a:pt x="1599444" y="869033"/>
                  <a:pt x="1599061" y="867918"/>
                  <a:pt x="1598195" y="867094"/>
                </a:cubicBezTo>
                <a:cubicBezTo>
                  <a:pt x="1597330" y="866271"/>
                  <a:pt x="1596193" y="865809"/>
                  <a:pt x="1594787" y="865709"/>
                </a:cubicBezTo>
                <a:cubicBezTo>
                  <a:pt x="1593380" y="865609"/>
                  <a:pt x="1592163" y="865902"/>
                  <a:pt x="1591135" y="866590"/>
                </a:cubicBezTo>
                <a:cubicBezTo>
                  <a:pt x="1590107" y="867278"/>
                  <a:pt x="1589488" y="868322"/>
                  <a:pt x="1589280" y="869720"/>
                </a:cubicBezTo>
                <a:lnTo>
                  <a:pt x="1584306" y="893674"/>
                </a:lnTo>
                <a:cubicBezTo>
                  <a:pt x="1582683" y="901172"/>
                  <a:pt x="1579758" y="907108"/>
                  <a:pt x="1575530" y="911483"/>
                </a:cubicBezTo>
                <a:cubicBezTo>
                  <a:pt x="1571302" y="915857"/>
                  <a:pt x="1564643" y="917721"/>
                  <a:pt x="1555553" y="917072"/>
                </a:cubicBezTo>
                <a:lnTo>
                  <a:pt x="1538510" y="915855"/>
                </a:lnTo>
                <a:cubicBezTo>
                  <a:pt x="1529312" y="915198"/>
                  <a:pt x="1522466" y="911691"/>
                  <a:pt x="1517971" y="905333"/>
                </a:cubicBezTo>
                <a:cubicBezTo>
                  <a:pt x="1513476" y="898976"/>
                  <a:pt x="1511600" y="890603"/>
                  <a:pt x="1512342" y="880215"/>
                </a:cubicBezTo>
                <a:lnTo>
                  <a:pt x="1516004" y="828923"/>
                </a:lnTo>
                <a:cubicBezTo>
                  <a:pt x="1516151" y="826866"/>
                  <a:pt x="1516717" y="825412"/>
                  <a:pt x="1517703" y="824557"/>
                </a:cubicBezTo>
                <a:cubicBezTo>
                  <a:pt x="1518688" y="823703"/>
                  <a:pt x="1520209" y="823350"/>
                  <a:pt x="1522265" y="823497"/>
                </a:cubicBezTo>
                <a:close/>
                <a:moveTo>
                  <a:pt x="1557902" y="739816"/>
                </a:moveTo>
                <a:lnTo>
                  <a:pt x="1538773" y="741489"/>
                </a:lnTo>
                <a:lnTo>
                  <a:pt x="1540616" y="762564"/>
                </a:lnTo>
                <a:cubicBezTo>
                  <a:pt x="1540796" y="764617"/>
                  <a:pt x="1541471" y="766110"/>
                  <a:pt x="1542641" y="767042"/>
                </a:cubicBezTo>
                <a:cubicBezTo>
                  <a:pt x="1543812" y="767974"/>
                  <a:pt x="1545478" y="768346"/>
                  <a:pt x="1547639" y="768157"/>
                </a:cubicBezTo>
                <a:lnTo>
                  <a:pt x="1553962" y="767604"/>
                </a:lnTo>
                <a:cubicBezTo>
                  <a:pt x="1556123" y="767415"/>
                  <a:pt x="1557672" y="766762"/>
                  <a:pt x="1558609" y="765646"/>
                </a:cubicBezTo>
                <a:cubicBezTo>
                  <a:pt x="1559546" y="764529"/>
                  <a:pt x="1559925" y="762944"/>
                  <a:pt x="1559745" y="760891"/>
                </a:cubicBezTo>
                <a:close/>
                <a:moveTo>
                  <a:pt x="1600376" y="736102"/>
                </a:moveTo>
                <a:lnTo>
                  <a:pt x="1582868" y="737633"/>
                </a:lnTo>
                <a:lnTo>
                  <a:pt x="1584073" y="751413"/>
                </a:lnTo>
                <a:cubicBezTo>
                  <a:pt x="1584252" y="753466"/>
                  <a:pt x="1584927" y="754959"/>
                  <a:pt x="1586098" y="755891"/>
                </a:cubicBezTo>
                <a:cubicBezTo>
                  <a:pt x="1587268" y="756823"/>
                  <a:pt x="1588934" y="757195"/>
                  <a:pt x="1591096" y="757006"/>
                </a:cubicBezTo>
                <a:lnTo>
                  <a:pt x="1595635" y="756609"/>
                </a:lnTo>
                <a:cubicBezTo>
                  <a:pt x="1597796" y="756420"/>
                  <a:pt x="1599373" y="755765"/>
                  <a:pt x="1600364" y="754643"/>
                </a:cubicBezTo>
                <a:cubicBezTo>
                  <a:pt x="1601355" y="753522"/>
                  <a:pt x="1601760" y="751935"/>
                  <a:pt x="1601581" y="749881"/>
                </a:cubicBezTo>
                <a:close/>
                <a:moveTo>
                  <a:pt x="75712" y="714935"/>
                </a:moveTo>
                <a:lnTo>
                  <a:pt x="92750" y="716216"/>
                </a:lnTo>
                <a:cubicBezTo>
                  <a:pt x="101946" y="716908"/>
                  <a:pt x="108779" y="720441"/>
                  <a:pt x="113249" y="726815"/>
                </a:cubicBezTo>
                <a:cubicBezTo>
                  <a:pt x="117720" y="733189"/>
                  <a:pt x="119565" y="741569"/>
                  <a:pt x="118784" y="751955"/>
                </a:cubicBezTo>
                <a:lnTo>
                  <a:pt x="114927" y="803233"/>
                </a:lnTo>
                <a:cubicBezTo>
                  <a:pt x="114772" y="805288"/>
                  <a:pt x="114201" y="806741"/>
                  <a:pt x="113212" y="807591"/>
                </a:cubicBezTo>
                <a:cubicBezTo>
                  <a:pt x="112223" y="808442"/>
                  <a:pt x="110701" y="808790"/>
                  <a:pt x="108646" y="808635"/>
                </a:cubicBezTo>
                <a:lnTo>
                  <a:pt x="89660" y="807207"/>
                </a:lnTo>
                <a:cubicBezTo>
                  <a:pt x="87605" y="807053"/>
                  <a:pt x="86152" y="806481"/>
                  <a:pt x="85301" y="805492"/>
                </a:cubicBezTo>
                <a:cubicBezTo>
                  <a:pt x="84451" y="804503"/>
                  <a:pt x="84103" y="802981"/>
                  <a:pt x="84258" y="800926"/>
                </a:cubicBezTo>
                <a:lnTo>
                  <a:pt x="87541" y="757275"/>
                </a:lnTo>
                <a:cubicBezTo>
                  <a:pt x="87646" y="755868"/>
                  <a:pt x="87266" y="754779"/>
                  <a:pt x="86400" y="754007"/>
                </a:cubicBezTo>
                <a:cubicBezTo>
                  <a:pt x="85533" y="753234"/>
                  <a:pt x="84451" y="752799"/>
                  <a:pt x="83152" y="752702"/>
                </a:cubicBezTo>
                <a:cubicBezTo>
                  <a:pt x="81313" y="752563"/>
                  <a:pt x="79935" y="752813"/>
                  <a:pt x="79016" y="753451"/>
                </a:cubicBezTo>
                <a:cubicBezTo>
                  <a:pt x="78098" y="754089"/>
                  <a:pt x="77532" y="755108"/>
                  <a:pt x="77317" y="756506"/>
                </a:cubicBezTo>
                <a:lnTo>
                  <a:pt x="72079" y="780590"/>
                </a:lnTo>
                <a:cubicBezTo>
                  <a:pt x="70428" y="788082"/>
                  <a:pt x="67482" y="793980"/>
                  <a:pt x="63242" y="798285"/>
                </a:cubicBezTo>
                <a:cubicBezTo>
                  <a:pt x="59002" y="802589"/>
                  <a:pt x="52337" y="804400"/>
                  <a:pt x="43250" y="803716"/>
                </a:cubicBezTo>
                <a:lnTo>
                  <a:pt x="26212" y="802435"/>
                </a:lnTo>
                <a:cubicBezTo>
                  <a:pt x="17017" y="801744"/>
                  <a:pt x="10181" y="798238"/>
                  <a:pt x="5706" y="791917"/>
                </a:cubicBezTo>
                <a:cubicBezTo>
                  <a:pt x="1232" y="785597"/>
                  <a:pt x="-611" y="777190"/>
                  <a:pt x="178" y="766697"/>
                </a:cubicBezTo>
                <a:lnTo>
                  <a:pt x="3595" y="721261"/>
                </a:lnTo>
                <a:cubicBezTo>
                  <a:pt x="3750" y="719205"/>
                  <a:pt x="4322" y="717752"/>
                  <a:pt x="5310" y="716902"/>
                </a:cubicBezTo>
                <a:cubicBezTo>
                  <a:pt x="6299" y="716051"/>
                  <a:pt x="7821" y="715704"/>
                  <a:pt x="9877" y="715858"/>
                </a:cubicBezTo>
                <a:lnTo>
                  <a:pt x="29187" y="717310"/>
                </a:lnTo>
                <a:cubicBezTo>
                  <a:pt x="31242" y="717465"/>
                  <a:pt x="32696" y="718037"/>
                  <a:pt x="33546" y="719025"/>
                </a:cubicBezTo>
                <a:cubicBezTo>
                  <a:pt x="34396" y="720014"/>
                  <a:pt x="34744" y="721536"/>
                  <a:pt x="34589" y="723592"/>
                </a:cubicBezTo>
                <a:lnTo>
                  <a:pt x="31746" y="761401"/>
                </a:lnTo>
                <a:cubicBezTo>
                  <a:pt x="31640" y="762807"/>
                  <a:pt x="32019" y="763924"/>
                  <a:pt x="32881" y="764750"/>
                </a:cubicBezTo>
                <a:cubicBezTo>
                  <a:pt x="33744" y="765577"/>
                  <a:pt x="34878" y="766043"/>
                  <a:pt x="36284" y="766149"/>
                </a:cubicBezTo>
                <a:cubicBezTo>
                  <a:pt x="37691" y="766254"/>
                  <a:pt x="38909" y="765965"/>
                  <a:pt x="39940" y="765281"/>
                </a:cubicBezTo>
                <a:cubicBezTo>
                  <a:pt x="40970" y="764597"/>
                  <a:pt x="41593" y="763556"/>
                  <a:pt x="41807" y="762158"/>
                </a:cubicBezTo>
                <a:lnTo>
                  <a:pt x="46870" y="738223"/>
                </a:lnTo>
                <a:cubicBezTo>
                  <a:pt x="48522" y="730732"/>
                  <a:pt x="51470" y="724807"/>
                  <a:pt x="55714" y="720448"/>
                </a:cubicBezTo>
                <a:cubicBezTo>
                  <a:pt x="59958" y="716089"/>
                  <a:pt x="66624" y="714251"/>
                  <a:pt x="75712" y="714935"/>
                </a:cubicBezTo>
                <a:close/>
                <a:moveTo>
                  <a:pt x="1618909" y="697727"/>
                </a:moveTo>
                <a:cubicBezTo>
                  <a:pt x="1620962" y="697547"/>
                  <a:pt x="1622488" y="697877"/>
                  <a:pt x="1623487" y="698715"/>
                </a:cubicBezTo>
                <a:cubicBezTo>
                  <a:pt x="1624486" y="699553"/>
                  <a:pt x="1625075" y="700999"/>
                  <a:pt x="1625255" y="703052"/>
                </a:cubicBezTo>
                <a:lnTo>
                  <a:pt x="1629778" y="754766"/>
                </a:lnTo>
                <a:cubicBezTo>
                  <a:pt x="1630704" y="765358"/>
                  <a:pt x="1629363" y="773370"/>
                  <a:pt x="1625754" y="778804"/>
                </a:cubicBezTo>
                <a:cubicBezTo>
                  <a:pt x="1622146" y="784238"/>
                  <a:pt x="1616126" y="787324"/>
                  <a:pt x="1607697" y="788061"/>
                </a:cubicBezTo>
                <a:lnTo>
                  <a:pt x="1599915" y="788741"/>
                </a:lnTo>
                <a:cubicBezTo>
                  <a:pt x="1595376" y="789138"/>
                  <a:pt x="1591606" y="788679"/>
                  <a:pt x="1588605" y="787362"/>
                </a:cubicBezTo>
                <a:cubicBezTo>
                  <a:pt x="1585604" y="786045"/>
                  <a:pt x="1583259" y="783827"/>
                  <a:pt x="1581571" y="780708"/>
                </a:cubicBezTo>
                <a:cubicBezTo>
                  <a:pt x="1581527" y="787681"/>
                  <a:pt x="1579598" y="793023"/>
                  <a:pt x="1575785" y="796732"/>
                </a:cubicBezTo>
                <a:cubicBezTo>
                  <a:pt x="1571971" y="800442"/>
                  <a:pt x="1566119" y="802642"/>
                  <a:pt x="1558230" y="803331"/>
                </a:cubicBezTo>
                <a:lnTo>
                  <a:pt x="1543315" y="804636"/>
                </a:lnTo>
                <a:cubicBezTo>
                  <a:pt x="1534237" y="805430"/>
                  <a:pt x="1527312" y="803449"/>
                  <a:pt x="1522540" y="798693"/>
                </a:cubicBezTo>
                <a:cubicBezTo>
                  <a:pt x="1517768" y="793938"/>
                  <a:pt x="1514914" y="786211"/>
                  <a:pt x="1513979" y="775511"/>
                </a:cubicBezTo>
                <a:lnTo>
                  <a:pt x="1508535" y="713260"/>
                </a:lnTo>
                <a:cubicBezTo>
                  <a:pt x="1508355" y="711207"/>
                  <a:pt x="1508684" y="709681"/>
                  <a:pt x="1509523" y="708682"/>
                </a:cubicBezTo>
                <a:cubicBezTo>
                  <a:pt x="1510361" y="707683"/>
                  <a:pt x="1511807" y="707094"/>
                  <a:pt x="1513860" y="706914"/>
                </a:cubicBezTo>
                <a:close/>
                <a:moveTo>
                  <a:pt x="39533" y="576250"/>
                </a:moveTo>
                <a:lnTo>
                  <a:pt x="141979" y="601237"/>
                </a:lnTo>
                <a:cubicBezTo>
                  <a:pt x="143982" y="601726"/>
                  <a:pt x="145322" y="602527"/>
                  <a:pt x="145999" y="603641"/>
                </a:cubicBezTo>
                <a:cubicBezTo>
                  <a:pt x="146677" y="604756"/>
                  <a:pt x="146772" y="606314"/>
                  <a:pt x="146283" y="608317"/>
                </a:cubicBezTo>
                <a:lnTo>
                  <a:pt x="140306" y="632822"/>
                </a:lnTo>
                <a:cubicBezTo>
                  <a:pt x="139817" y="634824"/>
                  <a:pt x="139016" y="636164"/>
                  <a:pt x="137902" y="636842"/>
                </a:cubicBezTo>
                <a:cubicBezTo>
                  <a:pt x="136787" y="637519"/>
                  <a:pt x="135229" y="637613"/>
                  <a:pt x="133227" y="637125"/>
                </a:cubicBezTo>
                <a:lnTo>
                  <a:pt x="98129" y="628565"/>
                </a:lnTo>
                <a:lnTo>
                  <a:pt x="91689" y="654967"/>
                </a:lnTo>
                <a:lnTo>
                  <a:pt x="126787" y="663527"/>
                </a:lnTo>
                <a:cubicBezTo>
                  <a:pt x="128789" y="664015"/>
                  <a:pt x="130130" y="664817"/>
                  <a:pt x="130807" y="665931"/>
                </a:cubicBezTo>
                <a:cubicBezTo>
                  <a:pt x="131484" y="667046"/>
                  <a:pt x="131579" y="668604"/>
                  <a:pt x="131091" y="670607"/>
                </a:cubicBezTo>
                <a:lnTo>
                  <a:pt x="125113" y="695111"/>
                </a:lnTo>
                <a:cubicBezTo>
                  <a:pt x="124625" y="697114"/>
                  <a:pt x="123824" y="698454"/>
                  <a:pt x="122709" y="699131"/>
                </a:cubicBezTo>
                <a:cubicBezTo>
                  <a:pt x="121595" y="699809"/>
                  <a:pt x="120036" y="699903"/>
                  <a:pt x="118034" y="699415"/>
                </a:cubicBezTo>
                <a:lnTo>
                  <a:pt x="15588" y="674428"/>
                </a:lnTo>
                <a:cubicBezTo>
                  <a:pt x="13585" y="673939"/>
                  <a:pt x="12245" y="673138"/>
                  <a:pt x="11568" y="672024"/>
                </a:cubicBezTo>
                <a:cubicBezTo>
                  <a:pt x="10890" y="670909"/>
                  <a:pt x="10796" y="669351"/>
                  <a:pt x="11284" y="667348"/>
                </a:cubicBezTo>
                <a:lnTo>
                  <a:pt x="17261" y="642844"/>
                </a:lnTo>
                <a:cubicBezTo>
                  <a:pt x="17749" y="640841"/>
                  <a:pt x="18551" y="639501"/>
                  <a:pt x="19666" y="638824"/>
                </a:cubicBezTo>
                <a:cubicBezTo>
                  <a:pt x="20780" y="638146"/>
                  <a:pt x="22338" y="638052"/>
                  <a:pt x="24341" y="638540"/>
                </a:cubicBezTo>
                <a:lnTo>
                  <a:pt x="58647" y="646908"/>
                </a:lnTo>
                <a:lnTo>
                  <a:pt x="65087" y="620506"/>
                </a:lnTo>
                <a:lnTo>
                  <a:pt x="30780" y="612138"/>
                </a:lnTo>
                <a:cubicBezTo>
                  <a:pt x="28778" y="611650"/>
                  <a:pt x="27438" y="610848"/>
                  <a:pt x="26760" y="609734"/>
                </a:cubicBezTo>
                <a:cubicBezTo>
                  <a:pt x="26083" y="608620"/>
                  <a:pt x="25988" y="607061"/>
                  <a:pt x="26477" y="605059"/>
                </a:cubicBezTo>
                <a:lnTo>
                  <a:pt x="32454" y="580554"/>
                </a:lnTo>
                <a:cubicBezTo>
                  <a:pt x="32942" y="578551"/>
                  <a:pt x="33744" y="577211"/>
                  <a:pt x="34858" y="576534"/>
                </a:cubicBezTo>
                <a:cubicBezTo>
                  <a:pt x="35972" y="575857"/>
                  <a:pt x="37531" y="575762"/>
                  <a:pt x="39533" y="576250"/>
                </a:cubicBezTo>
                <a:close/>
                <a:moveTo>
                  <a:pt x="1586231" y="560527"/>
                </a:moveTo>
                <a:cubicBezTo>
                  <a:pt x="1588224" y="559999"/>
                  <a:pt x="1589784" y="560062"/>
                  <a:pt x="1590911" y="560717"/>
                </a:cubicBezTo>
                <a:cubicBezTo>
                  <a:pt x="1592039" y="561372"/>
                  <a:pt x="1592867" y="562696"/>
                  <a:pt x="1593395" y="564688"/>
                </a:cubicBezTo>
                <a:lnTo>
                  <a:pt x="1599942" y="589384"/>
                </a:lnTo>
                <a:cubicBezTo>
                  <a:pt x="1600471" y="591376"/>
                  <a:pt x="1600407" y="592936"/>
                  <a:pt x="1599752" y="594064"/>
                </a:cubicBezTo>
                <a:cubicBezTo>
                  <a:pt x="1599097" y="595192"/>
                  <a:pt x="1597773" y="596020"/>
                  <a:pt x="1595781" y="596548"/>
                </a:cubicBezTo>
                <a:lnTo>
                  <a:pt x="1524054" y="615564"/>
                </a:lnTo>
                <a:cubicBezTo>
                  <a:pt x="1521957" y="616120"/>
                  <a:pt x="1520409" y="617372"/>
                  <a:pt x="1519410" y="619321"/>
                </a:cubicBezTo>
                <a:cubicBezTo>
                  <a:pt x="1518411" y="621269"/>
                  <a:pt x="1518635" y="624970"/>
                  <a:pt x="1520081" y="630423"/>
                </a:cubicBezTo>
                <a:cubicBezTo>
                  <a:pt x="1521554" y="635980"/>
                  <a:pt x="1523207" y="639358"/>
                  <a:pt x="1525040" y="640556"/>
                </a:cubicBezTo>
                <a:cubicBezTo>
                  <a:pt x="1526872" y="641753"/>
                  <a:pt x="1528837" y="642074"/>
                  <a:pt x="1530935" y="641518"/>
                </a:cubicBezTo>
                <a:lnTo>
                  <a:pt x="1602662" y="622502"/>
                </a:lnTo>
                <a:cubicBezTo>
                  <a:pt x="1604654" y="621974"/>
                  <a:pt x="1606214" y="622037"/>
                  <a:pt x="1607342" y="622692"/>
                </a:cubicBezTo>
                <a:cubicBezTo>
                  <a:pt x="1608470" y="623347"/>
                  <a:pt x="1609298" y="624671"/>
                  <a:pt x="1609826" y="626663"/>
                </a:cubicBezTo>
                <a:lnTo>
                  <a:pt x="1616165" y="650572"/>
                </a:lnTo>
                <a:cubicBezTo>
                  <a:pt x="1616693" y="652565"/>
                  <a:pt x="1616629" y="654125"/>
                  <a:pt x="1615974" y="655252"/>
                </a:cubicBezTo>
                <a:cubicBezTo>
                  <a:pt x="1615319" y="656380"/>
                  <a:pt x="1613995" y="657208"/>
                  <a:pt x="1612003" y="657736"/>
                </a:cubicBezTo>
                <a:lnTo>
                  <a:pt x="1534141" y="678379"/>
                </a:lnTo>
                <a:cubicBezTo>
                  <a:pt x="1529318" y="679658"/>
                  <a:pt x="1524752" y="680111"/>
                  <a:pt x="1520444" y="679737"/>
                </a:cubicBezTo>
                <a:cubicBezTo>
                  <a:pt x="1516136" y="679364"/>
                  <a:pt x="1512114" y="677737"/>
                  <a:pt x="1508376" y="674856"/>
                </a:cubicBezTo>
                <a:cubicBezTo>
                  <a:pt x="1504637" y="671975"/>
                  <a:pt x="1501148" y="667597"/>
                  <a:pt x="1497907" y="661722"/>
                </a:cubicBezTo>
                <a:cubicBezTo>
                  <a:pt x="1494666" y="655847"/>
                  <a:pt x="1491753" y="648034"/>
                  <a:pt x="1489167" y="638282"/>
                </a:cubicBezTo>
                <a:cubicBezTo>
                  <a:pt x="1486582" y="628529"/>
                  <a:pt x="1485241" y="620299"/>
                  <a:pt x="1485146" y="613590"/>
                </a:cubicBezTo>
                <a:cubicBezTo>
                  <a:pt x="1485051" y="606881"/>
                  <a:pt x="1485913" y="601349"/>
                  <a:pt x="1487733" y="596995"/>
                </a:cubicBezTo>
                <a:cubicBezTo>
                  <a:pt x="1489553" y="592640"/>
                  <a:pt x="1492241" y="589234"/>
                  <a:pt x="1495798" y="586775"/>
                </a:cubicBezTo>
                <a:cubicBezTo>
                  <a:pt x="1499355" y="584317"/>
                  <a:pt x="1503546" y="582449"/>
                  <a:pt x="1508370" y="581170"/>
                </a:cubicBezTo>
                <a:close/>
                <a:moveTo>
                  <a:pt x="100337" y="499539"/>
                </a:moveTo>
                <a:cubicBezTo>
                  <a:pt x="99268" y="499543"/>
                  <a:pt x="98437" y="499682"/>
                  <a:pt x="97844" y="499954"/>
                </a:cubicBezTo>
                <a:cubicBezTo>
                  <a:pt x="97250" y="500226"/>
                  <a:pt x="96823" y="500660"/>
                  <a:pt x="96560" y="501256"/>
                </a:cubicBezTo>
                <a:lnTo>
                  <a:pt x="94924" y="504981"/>
                </a:lnTo>
                <a:cubicBezTo>
                  <a:pt x="94662" y="505577"/>
                  <a:pt x="94631" y="506185"/>
                  <a:pt x="94833" y="506807"/>
                </a:cubicBezTo>
                <a:cubicBezTo>
                  <a:pt x="95033" y="507429"/>
                  <a:pt x="95493" y="508134"/>
                  <a:pt x="96212" y="508924"/>
                </a:cubicBezTo>
                <a:lnTo>
                  <a:pt x="115780" y="525878"/>
                </a:lnTo>
                <a:lnTo>
                  <a:pt x="126059" y="502488"/>
                </a:lnTo>
                <a:close/>
                <a:moveTo>
                  <a:pt x="84246" y="464561"/>
                </a:moveTo>
                <a:lnTo>
                  <a:pt x="123760" y="466461"/>
                </a:lnTo>
                <a:cubicBezTo>
                  <a:pt x="129798" y="466744"/>
                  <a:pt x="134960" y="467265"/>
                  <a:pt x="139248" y="468023"/>
                </a:cubicBezTo>
                <a:cubicBezTo>
                  <a:pt x="143537" y="468782"/>
                  <a:pt x="147170" y="469816"/>
                  <a:pt x="150150" y="471125"/>
                </a:cubicBezTo>
                <a:lnTo>
                  <a:pt x="189481" y="488409"/>
                </a:lnTo>
                <a:cubicBezTo>
                  <a:pt x="191368" y="489238"/>
                  <a:pt x="192549" y="490260"/>
                  <a:pt x="193022" y="491475"/>
                </a:cubicBezTo>
                <a:cubicBezTo>
                  <a:pt x="193495" y="492691"/>
                  <a:pt x="193317" y="494242"/>
                  <a:pt x="192488" y="496129"/>
                </a:cubicBezTo>
                <a:lnTo>
                  <a:pt x="182602" y="518625"/>
                </a:lnTo>
                <a:cubicBezTo>
                  <a:pt x="181729" y="520611"/>
                  <a:pt x="180663" y="521891"/>
                  <a:pt x="179404" y="522464"/>
                </a:cubicBezTo>
                <a:cubicBezTo>
                  <a:pt x="178146" y="523036"/>
                  <a:pt x="176572" y="522908"/>
                  <a:pt x="174685" y="522078"/>
                </a:cubicBezTo>
                <a:lnTo>
                  <a:pt x="153828" y="512913"/>
                </a:lnTo>
                <a:lnTo>
                  <a:pt x="142240" y="539283"/>
                </a:lnTo>
                <a:lnTo>
                  <a:pt x="163097" y="548448"/>
                </a:lnTo>
                <a:cubicBezTo>
                  <a:pt x="164985" y="549277"/>
                  <a:pt x="166165" y="550299"/>
                  <a:pt x="166638" y="551515"/>
                </a:cubicBezTo>
                <a:cubicBezTo>
                  <a:pt x="167111" y="552730"/>
                  <a:pt x="166933" y="554281"/>
                  <a:pt x="166104" y="556168"/>
                </a:cubicBezTo>
                <a:lnTo>
                  <a:pt x="156480" y="578068"/>
                </a:lnTo>
                <a:cubicBezTo>
                  <a:pt x="155651" y="579955"/>
                  <a:pt x="154629" y="581136"/>
                  <a:pt x="153414" y="581609"/>
                </a:cubicBezTo>
                <a:cubicBezTo>
                  <a:pt x="152198" y="582082"/>
                  <a:pt x="150648" y="581904"/>
                  <a:pt x="148761" y="581075"/>
                </a:cubicBezTo>
                <a:lnTo>
                  <a:pt x="109429" y="563791"/>
                </a:lnTo>
                <a:cubicBezTo>
                  <a:pt x="106450" y="562482"/>
                  <a:pt x="103230" y="560504"/>
                  <a:pt x="99772" y="557858"/>
                </a:cubicBezTo>
                <a:cubicBezTo>
                  <a:pt x="96313" y="555213"/>
                  <a:pt x="92437" y="551762"/>
                  <a:pt x="88146" y="547506"/>
                </a:cubicBezTo>
                <a:lnTo>
                  <a:pt x="60023" y="519684"/>
                </a:lnTo>
                <a:cubicBezTo>
                  <a:pt x="58596" y="518346"/>
                  <a:pt x="57758" y="516882"/>
                  <a:pt x="57509" y="515291"/>
                </a:cubicBezTo>
                <a:cubicBezTo>
                  <a:pt x="57261" y="513700"/>
                  <a:pt x="57572" y="511912"/>
                  <a:pt x="58445" y="509925"/>
                </a:cubicBezTo>
                <a:lnTo>
                  <a:pt x="76056" y="469849"/>
                </a:lnTo>
                <a:cubicBezTo>
                  <a:pt x="76885" y="467962"/>
                  <a:pt x="77970" y="466573"/>
                  <a:pt x="79310" y="465680"/>
                </a:cubicBezTo>
                <a:cubicBezTo>
                  <a:pt x="80651" y="464788"/>
                  <a:pt x="82296" y="464415"/>
                  <a:pt x="84246" y="464561"/>
                </a:cubicBezTo>
                <a:close/>
                <a:moveTo>
                  <a:pt x="1539040" y="453364"/>
                </a:moveTo>
                <a:cubicBezTo>
                  <a:pt x="1545990" y="456780"/>
                  <a:pt x="1551623" y="463286"/>
                  <a:pt x="1555941" y="472883"/>
                </a:cubicBezTo>
                <a:lnTo>
                  <a:pt x="1574638" y="514435"/>
                </a:lnTo>
                <a:cubicBezTo>
                  <a:pt x="1575484" y="516314"/>
                  <a:pt x="1575676" y="517864"/>
                  <a:pt x="1575213" y="519083"/>
                </a:cubicBezTo>
                <a:cubicBezTo>
                  <a:pt x="1574750" y="520303"/>
                  <a:pt x="1573579" y="521335"/>
                  <a:pt x="1571700" y="522181"/>
                </a:cubicBezTo>
                <a:lnTo>
                  <a:pt x="1554040" y="530127"/>
                </a:lnTo>
                <a:cubicBezTo>
                  <a:pt x="1552160" y="530973"/>
                  <a:pt x="1550611" y="531164"/>
                  <a:pt x="1549392" y="530702"/>
                </a:cubicBezTo>
                <a:cubicBezTo>
                  <a:pt x="1548172" y="530239"/>
                  <a:pt x="1547140" y="529068"/>
                  <a:pt x="1546294" y="527188"/>
                </a:cubicBezTo>
                <a:lnTo>
                  <a:pt x="1530736" y="492611"/>
                </a:lnTo>
                <a:cubicBezTo>
                  <a:pt x="1530157" y="491325"/>
                  <a:pt x="1529291" y="490525"/>
                  <a:pt x="1528139" y="490211"/>
                </a:cubicBezTo>
                <a:cubicBezTo>
                  <a:pt x="1526986" y="489897"/>
                  <a:pt x="1525767" y="490029"/>
                  <a:pt x="1524481" y="490608"/>
                </a:cubicBezTo>
                <a:cubicBezTo>
                  <a:pt x="1523194" y="491186"/>
                  <a:pt x="1522262" y="492022"/>
                  <a:pt x="1521683" y="493116"/>
                </a:cubicBezTo>
                <a:cubicBezTo>
                  <a:pt x="1521104" y="494209"/>
                  <a:pt x="1521055" y="495421"/>
                  <a:pt x="1521535" y="496751"/>
                </a:cubicBezTo>
                <a:lnTo>
                  <a:pt x="1528516" y="520198"/>
                </a:lnTo>
                <a:cubicBezTo>
                  <a:pt x="1530643" y="527569"/>
                  <a:pt x="1530883" y="534182"/>
                  <a:pt x="1529235" y="540039"/>
                </a:cubicBezTo>
                <a:cubicBezTo>
                  <a:pt x="1527588" y="545896"/>
                  <a:pt x="1522609" y="550694"/>
                  <a:pt x="1514299" y="554433"/>
                </a:cubicBezTo>
                <a:lnTo>
                  <a:pt x="1498716" y="561444"/>
                </a:lnTo>
                <a:cubicBezTo>
                  <a:pt x="1490307" y="565228"/>
                  <a:pt x="1482616" y="565388"/>
                  <a:pt x="1475644" y="561922"/>
                </a:cubicBezTo>
                <a:cubicBezTo>
                  <a:pt x="1468672" y="558457"/>
                  <a:pt x="1463049" y="551975"/>
                  <a:pt x="1458776" y="542478"/>
                </a:cubicBezTo>
                <a:lnTo>
                  <a:pt x="1437675" y="495584"/>
                </a:lnTo>
                <a:cubicBezTo>
                  <a:pt x="1436830" y="493704"/>
                  <a:pt x="1436638" y="492154"/>
                  <a:pt x="1437101" y="490935"/>
                </a:cubicBezTo>
                <a:cubicBezTo>
                  <a:pt x="1437563" y="489716"/>
                  <a:pt x="1438734" y="488683"/>
                  <a:pt x="1440614" y="487837"/>
                </a:cubicBezTo>
                <a:lnTo>
                  <a:pt x="1457977" y="480025"/>
                </a:lnTo>
                <a:cubicBezTo>
                  <a:pt x="1459856" y="479179"/>
                  <a:pt x="1461406" y="478987"/>
                  <a:pt x="1462625" y="479450"/>
                </a:cubicBezTo>
                <a:cubicBezTo>
                  <a:pt x="1463845" y="479912"/>
                  <a:pt x="1464877" y="481084"/>
                  <a:pt x="1465723" y="482963"/>
                </a:cubicBezTo>
                <a:lnTo>
                  <a:pt x="1483685" y="522883"/>
                </a:lnTo>
                <a:cubicBezTo>
                  <a:pt x="1484264" y="524169"/>
                  <a:pt x="1485118" y="524944"/>
                  <a:pt x="1486249" y="525209"/>
                </a:cubicBezTo>
                <a:cubicBezTo>
                  <a:pt x="1487379" y="525474"/>
                  <a:pt x="1488538" y="525339"/>
                  <a:pt x="1489725" y="524805"/>
                </a:cubicBezTo>
                <a:cubicBezTo>
                  <a:pt x="1491407" y="524048"/>
                  <a:pt x="1492499" y="523170"/>
                  <a:pt x="1493001" y="522171"/>
                </a:cubicBezTo>
                <a:cubicBezTo>
                  <a:pt x="1493503" y="521172"/>
                  <a:pt x="1493514" y="520007"/>
                  <a:pt x="1493034" y="518676"/>
                </a:cubicBezTo>
                <a:lnTo>
                  <a:pt x="1486135" y="495014"/>
                </a:lnTo>
                <a:cubicBezTo>
                  <a:pt x="1484008" y="487643"/>
                  <a:pt x="1483779" y="481055"/>
                  <a:pt x="1485449" y="475247"/>
                </a:cubicBezTo>
                <a:cubicBezTo>
                  <a:pt x="1487119" y="469440"/>
                  <a:pt x="1492109" y="464667"/>
                  <a:pt x="1500419" y="460928"/>
                </a:cubicBezTo>
                <a:lnTo>
                  <a:pt x="1516001" y="453916"/>
                </a:lnTo>
                <a:cubicBezTo>
                  <a:pt x="1524410" y="450132"/>
                  <a:pt x="1532090" y="449948"/>
                  <a:pt x="1539040" y="453364"/>
                </a:cubicBezTo>
                <a:close/>
                <a:moveTo>
                  <a:pt x="163244" y="380402"/>
                </a:moveTo>
                <a:cubicBezTo>
                  <a:pt x="161484" y="380405"/>
                  <a:pt x="159823" y="381582"/>
                  <a:pt x="158264" y="383932"/>
                </a:cubicBezTo>
                <a:lnTo>
                  <a:pt x="151513" y="394100"/>
                </a:lnTo>
                <a:lnTo>
                  <a:pt x="168866" y="405620"/>
                </a:lnTo>
                <a:lnTo>
                  <a:pt x="175617" y="395453"/>
                </a:lnTo>
                <a:cubicBezTo>
                  <a:pt x="177177" y="393103"/>
                  <a:pt x="177617" y="391116"/>
                  <a:pt x="176937" y="389492"/>
                </a:cubicBezTo>
                <a:cubicBezTo>
                  <a:pt x="176257" y="387869"/>
                  <a:pt x="175013" y="386457"/>
                  <a:pt x="173205" y="385257"/>
                </a:cubicBezTo>
                <a:lnTo>
                  <a:pt x="168595" y="382197"/>
                </a:lnTo>
                <a:cubicBezTo>
                  <a:pt x="166788" y="380997"/>
                  <a:pt x="165004" y="380398"/>
                  <a:pt x="163244" y="380402"/>
                </a:cubicBezTo>
                <a:close/>
                <a:moveTo>
                  <a:pt x="160191" y="341751"/>
                </a:moveTo>
                <a:cubicBezTo>
                  <a:pt x="166944" y="340700"/>
                  <a:pt x="173665" y="342395"/>
                  <a:pt x="180353" y="346835"/>
                </a:cubicBezTo>
                <a:lnTo>
                  <a:pt x="186589" y="350975"/>
                </a:lnTo>
                <a:cubicBezTo>
                  <a:pt x="190385" y="353495"/>
                  <a:pt x="193241" y="356206"/>
                  <a:pt x="195158" y="359105"/>
                </a:cubicBezTo>
                <a:cubicBezTo>
                  <a:pt x="197074" y="362005"/>
                  <a:pt x="197689" y="365246"/>
                  <a:pt x="197004" y="368828"/>
                </a:cubicBezTo>
                <a:cubicBezTo>
                  <a:pt x="200786" y="364308"/>
                  <a:pt x="205400" y="361673"/>
                  <a:pt x="210845" y="360926"/>
                </a:cubicBezTo>
                <a:cubicBezTo>
                  <a:pt x="216289" y="360178"/>
                  <a:pt x="221859" y="361695"/>
                  <a:pt x="227553" y="365475"/>
                </a:cubicBezTo>
                <a:lnTo>
                  <a:pt x="256294" y="384557"/>
                </a:lnTo>
                <a:cubicBezTo>
                  <a:pt x="258012" y="385697"/>
                  <a:pt x="258999" y="386906"/>
                  <a:pt x="259257" y="388184"/>
                </a:cubicBezTo>
                <a:cubicBezTo>
                  <a:pt x="259516" y="389462"/>
                  <a:pt x="259075" y="390960"/>
                  <a:pt x="257934" y="392677"/>
                </a:cubicBezTo>
                <a:lnTo>
                  <a:pt x="243983" y="413691"/>
                </a:lnTo>
                <a:cubicBezTo>
                  <a:pt x="242843" y="415408"/>
                  <a:pt x="241635" y="416396"/>
                  <a:pt x="240356" y="416654"/>
                </a:cubicBezTo>
                <a:cubicBezTo>
                  <a:pt x="239077" y="416912"/>
                  <a:pt x="237580" y="416471"/>
                  <a:pt x="235862" y="415331"/>
                </a:cubicBezTo>
                <a:lnTo>
                  <a:pt x="215120" y="401560"/>
                </a:lnTo>
                <a:cubicBezTo>
                  <a:pt x="213132" y="400240"/>
                  <a:pt x="211408" y="399649"/>
                  <a:pt x="209949" y="399787"/>
                </a:cubicBezTo>
                <a:cubicBezTo>
                  <a:pt x="208490" y="399926"/>
                  <a:pt x="207130" y="400944"/>
                  <a:pt x="205871" y="402842"/>
                </a:cubicBezTo>
                <a:lnTo>
                  <a:pt x="193270" y="421822"/>
                </a:lnTo>
                <a:lnTo>
                  <a:pt x="219842" y="439463"/>
                </a:lnTo>
                <a:cubicBezTo>
                  <a:pt x="221558" y="440603"/>
                  <a:pt x="222546" y="441813"/>
                  <a:pt x="222804" y="443091"/>
                </a:cubicBezTo>
                <a:cubicBezTo>
                  <a:pt x="223063" y="444369"/>
                  <a:pt x="222622" y="445867"/>
                  <a:pt x="221482" y="447584"/>
                </a:cubicBezTo>
                <a:lnTo>
                  <a:pt x="207620" y="468462"/>
                </a:lnTo>
                <a:cubicBezTo>
                  <a:pt x="206480" y="470179"/>
                  <a:pt x="205272" y="471167"/>
                  <a:pt x="203993" y="471425"/>
                </a:cubicBezTo>
                <a:cubicBezTo>
                  <a:pt x="202715" y="471684"/>
                  <a:pt x="201217" y="471243"/>
                  <a:pt x="199500" y="470103"/>
                </a:cubicBezTo>
                <a:lnTo>
                  <a:pt x="111649" y="411778"/>
                </a:lnTo>
                <a:cubicBezTo>
                  <a:pt x="109931" y="410638"/>
                  <a:pt x="108944" y="409429"/>
                  <a:pt x="108686" y="408150"/>
                </a:cubicBezTo>
                <a:cubicBezTo>
                  <a:pt x="108427" y="406872"/>
                  <a:pt x="108869" y="405374"/>
                  <a:pt x="110008" y="403657"/>
                </a:cubicBezTo>
                <a:lnTo>
                  <a:pt x="139981" y="358512"/>
                </a:lnTo>
                <a:cubicBezTo>
                  <a:pt x="146701" y="348389"/>
                  <a:pt x="153439" y="342802"/>
                  <a:pt x="160191" y="341751"/>
                </a:cubicBezTo>
                <a:close/>
                <a:moveTo>
                  <a:pt x="1442789" y="304762"/>
                </a:moveTo>
                <a:cubicBezTo>
                  <a:pt x="1449523" y="305901"/>
                  <a:pt x="1456163" y="310864"/>
                  <a:pt x="1462709" y="319650"/>
                </a:cubicBezTo>
                <a:lnTo>
                  <a:pt x="1483223" y="347185"/>
                </a:lnTo>
                <a:cubicBezTo>
                  <a:pt x="1484455" y="348837"/>
                  <a:pt x="1484976" y="350309"/>
                  <a:pt x="1484788" y="351600"/>
                </a:cubicBezTo>
                <a:cubicBezTo>
                  <a:pt x="1484599" y="352890"/>
                  <a:pt x="1483678" y="354151"/>
                  <a:pt x="1482025" y="355382"/>
                </a:cubicBezTo>
                <a:lnTo>
                  <a:pt x="1467019" y="366563"/>
                </a:lnTo>
                <a:cubicBezTo>
                  <a:pt x="1465366" y="367794"/>
                  <a:pt x="1463894" y="368316"/>
                  <a:pt x="1462604" y="368128"/>
                </a:cubicBezTo>
                <a:cubicBezTo>
                  <a:pt x="1461313" y="367939"/>
                  <a:pt x="1460052" y="367018"/>
                  <a:pt x="1458821" y="365365"/>
                </a:cubicBezTo>
                <a:lnTo>
                  <a:pt x="1444626" y="346313"/>
                </a:lnTo>
                <a:cubicBezTo>
                  <a:pt x="1443071" y="344225"/>
                  <a:pt x="1441674" y="343169"/>
                  <a:pt x="1440438" y="343143"/>
                </a:cubicBezTo>
                <a:cubicBezTo>
                  <a:pt x="1439201" y="343117"/>
                  <a:pt x="1438061" y="343493"/>
                  <a:pt x="1437017" y="344271"/>
                </a:cubicBezTo>
                <a:lnTo>
                  <a:pt x="1434277" y="346313"/>
                </a:lnTo>
                <a:cubicBezTo>
                  <a:pt x="1433233" y="347091"/>
                  <a:pt x="1432546" y="348076"/>
                  <a:pt x="1432217" y="349268"/>
                </a:cubicBezTo>
                <a:cubicBezTo>
                  <a:pt x="1431887" y="350460"/>
                  <a:pt x="1432501" y="352100"/>
                  <a:pt x="1434056" y="354188"/>
                </a:cubicBezTo>
                <a:lnTo>
                  <a:pt x="1435515" y="356146"/>
                </a:lnTo>
                <a:cubicBezTo>
                  <a:pt x="1436746" y="357799"/>
                  <a:pt x="1437267" y="359270"/>
                  <a:pt x="1437079" y="360560"/>
                </a:cubicBezTo>
                <a:cubicBezTo>
                  <a:pt x="1436890" y="361851"/>
                  <a:pt x="1435970" y="363112"/>
                  <a:pt x="1434317" y="364344"/>
                </a:cubicBezTo>
                <a:lnTo>
                  <a:pt x="1420876" y="374358"/>
                </a:lnTo>
                <a:cubicBezTo>
                  <a:pt x="1419223" y="375589"/>
                  <a:pt x="1417751" y="376111"/>
                  <a:pt x="1416461" y="375922"/>
                </a:cubicBezTo>
                <a:cubicBezTo>
                  <a:pt x="1415170" y="375734"/>
                  <a:pt x="1413909" y="374813"/>
                  <a:pt x="1412678" y="373160"/>
                </a:cubicBezTo>
                <a:lnTo>
                  <a:pt x="1404900" y="362720"/>
                </a:lnTo>
                <a:cubicBezTo>
                  <a:pt x="1403345" y="360632"/>
                  <a:pt x="1401970" y="359559"/>
                  <a:pt x="1400777" y="359501"/>
                </a:cubicBezTo>
                <a:cubicBezTo>
                  <a:pt x="1399584" y="359443"/>
                  <a:pt x="1398465" y="359803"/>
                  <a:pt x="1397421" y="360581"/>
                </a:cubicBezTo>
                <a:lnTo>
                  <a:pt x="1393376" y="363595"/>
                </a:lnTo>
                <a:cubicBezTo>
                  <a:pt x="1392332" y="364373"/>
                  <a:pt x="1391645" y="365358"/>
                  <a:pt x="1391316" y="366550"/>
                </a:cubicBezTo>
                <a:cubicBezTo>
                  <a:pt x="1390987" y="367742"/>
                  <a:pt x="1391600" y="369383"/>
                  <a:pt x="1393156" y="371470"/>
                </a:cubicBezTo>
                <a:lnTo>
                  <a:pt x="1406961" y="390000"/>
                </a:lnTo>
                <a:cubicBezTo>
                  <a:pt x="1408387" y="391915"/>
                  <a:pt x="1409794" y="392895"/>
                  <a:pt x="1411183" y="392943"/>
                </a:cubicBezTo>
                <a:cubicBezTo>
                  <a:pt x="1412571" y="392991"/>
                  <a:pt x="1414136" y="392367"/>
                  <a:pt x="1415876" y="391070"/>
                </a:cubicBezTo>
                <a:lnTo>
                  <a:pt x="1433884" y="377654"/>
                </a:lnTo>
                <a:cubicBezTo>
                  <a:pt x="1435537" y="376422"/>
                  <a:pt x="1437008" y="375901"/>
                  <a:pt x="1438299" y="376089"/>
                </a:cubicBezTo>
                <a:cubicBezTo>
                  <a:pt x="1439589" y="376277"/>
                  <a:pt x="1440850" y="377198"/>
                  <a:pt x="1442082" y="378851"/>
                </a:cubicBezTo>
                <a:lnTo>
                  <a:pt x="1460943" y="404167"/>
                </a:lnTo>
                <a:cubicBezTo>
                  <a:pt x="1462175" y="405820"/>
                  <a:pt x="1462696" y="407292"/>
                  <a:pt x="1462507" y="408582"/>
                </a:cubicBezTo>
                <a:cubicBezTo>
                  <a:pt x="1462319" y="409873"/>
                  <a:pt x="1461398" y="411134"/>
                  <a:pt x="1459745" y="412365"/>
                </a:cubicBezTo>
                <a:lnTo>
                  <a:pt x="1445652" y="422865"/>
                </a:lnTo>
                <a:cubicBezTo>
                  <a:pt x="1443999" y="424097"/>
                  <a:pt x="1442527" y="424618"/>
                  <a:pt x="1441237" y="424430"/>
                </a:cubicBezTo>
                <a:cubicBezTo>
                  <a:pt x="1439947" y="424241"/>
                  <a:pt x="1438686" y="423320"/>
                  <a:pt x="1437454" y="421667"/>
                </a:cubicBezTo>
                <a:lnTo>
                  <a:pt x="1435218" y="418666"/>
                </a:lnTo>
                <a:lnTo>
                  <a:pt x="1429346" y="423041"/>
                </a:lnTo>
                <a:cubicBezTo>
                  <a:pt x="1422386" y="428226"/>
                  <a:pt x="1415327" y="430374"/>
                  <a:pt x="1408170" y="429483"/>
                </a:cubicBezTo>
                <a:cubicBezTo>
                  <a:pt x="1401013" y="428592"/>
                  <a:pt x="1394615" y="424363"/>
                  <a:pt x="1388976" y="416794"/>
                </a:cubicBezTo>
                <a:lnTo>
                  <a:pt x="1361947" y="380517"/>
                </a:lnTo>
                <a:cubicBezTo>
                  <a:pt x="1355984" y="372513"/>
                  <a:pt x="1353519" y="364846"/>
                  <a:pt x="1354551" y="357515"/>
                </a:cubicBezTo>
                <a:cubicBezTo>
                  <a:pt x="1355584" y="350185"/>
                  <a:pt x="1359580" y="343927"/>
                  <a:pt x="1366539" y="338742"/>
                </a:cubicBezTo>
                <a:lnTo>
                  <a:pt x="1376979" y="330964"/>
                </a:lnTo>
                <a:cubicBezTo>
                  <a:pt x="1383069" y="326427"/>
                  <a:pt x="1389020" y="324428"/>
                  <a:pt x="1394833" y="324967"/>
                </a:cubicBezTo>
                <a:cubicBezTo>
                  <a:pt x="1400646" y="325506"/>
                  <a:pt x="1405521" y="327963"/>
                  <a:pt x="1409456" y="332337"/>
                </a:cubicBezTo>
                <a:cubicBezTo>
                  <a:pt x="1408535" y="328558"/>
                  <a:pt x="1408871" y="325196"/>
                  <a:pt x="1410464" y="322250"/>
                </a:cubicBezTo>
                <a:cubicBezTo>
                  <a:pt x="1412057" y="319305"/>
                  <a:pt x="1414507" y="316600"/>
                  <a:pt x="1417813" y="314137"/>
                </a:cubicBezTo>
                <a:lnTo>
                  <a:pt x="1424077" y="309471"/>
                </a:lnTo>
                <a:cubicBezTo>
                  <a:pt x="1429818" y="305193"/>
                  <a:pt x="1436056" y="303623"/>
                  <a:pt x="1442789" y="304762"/>
                </a:cubicBezTo>
                <a:close/>
                <a:moveTo>
                  <a:pt x="246695" y="232115"/>
                </a:moveTo>
                <a:cubicBezTo>
                  <a:pt x="247999" y="232066"/>
                  <a:pt x="249405" y="232743"/>
                  <a:pt x="250916" y="234145"/>
                </a:cubicBezTo>
                <a:lnTo>
                  <a:pt x="264872" y="247096"/>
                </a:lnTo>
                <a:cubicBezTo>
                  <a:pt x="266383" y="248498"/>
                  <a:pt x="267163" y="249851"/>
                  <a:pt x="267211" y="251154"/>
                </a:cubicBezTo>
                <a:cubicBezTo>
                  <a:pt x="267260" y="252457"/>
                  <a:pt x="266583" y="253864"/>
                  <a:pt x="265181" y="255375"/>
                </a:cubicBezTo>
                <a:lnTo>
                  <a:pt x="234629" y="288297"/>
                </a:lnTo>
                <a:lnTo>
                  <a:pt x="243814" y="296820"/>
                </a:lnTo>
                <a:lnTo>
                  <a:pt x="265400" y="273560"/>
                </a:lnTo>
                <a:cubicBezTo>
                  <a:pt x="266801" y="272050"/>
                  <a:pt x="268154" y="271270"/>
                  <a:pt x="269457" y="271221"/>
                </a:cubicBezTo>
                <a:cubicBezTo>
                  <a:pt x="270761" y="271173"/>
                  <a:pt x="272168" y="271849"/>
                  <a:pt x="273678" y="273251"/>
                </a:cubicBezTo>
                <a:lnTo>
                  <a:pt x="286441" y="285096"/>
                </a:lnTo>
                <a:cubicBezTo>
                  <a:pt x="287952" y="286498"/>
                  <a:pt x="288732" y="287851"/>
                  <a:pt x="288781" y="289154"/>
                </a:cubicBezTo>
                <a:cubicBezTo>
                  <a:pt x="288829" y="290457"/>
                  <a:pt x="288153" y="291864"/>
                  <a:pt x="286750" y="293375"/>
                </a:cubicBezTo>
                <a:lnTo>
                  <a:pt x="265165" y="316635"/>
                </a:lnTo>
                <a:lnTo>
                  <a:pt x="275423" y="326154"/>
                </a:lnTo>
                <a:lnTo>
                  <a:pt x="305975" y="293233"/>
                </a:lnTo>
                <a:cubicBezTo>
                  <a:pt x="307377" y="291722"/>
                  <a:pt x="308730" y="290943"/>
                  <a:pt x="310033" y="290894"/>
                </a:cubicBezTo>
                <a:cubicBezTo>
                  <a:pt x="311336" y="290845"/>
                  <a:pt x="312743" y="291522"/>
                  <a:pt x="314254" y="292924"/>
                </a:cubicBezTo>
                <a:lnTo>
                  <a:pt x="328210" y="305876"/>
                </a:lnTo>
                <a:cubicBezTo>
                  <a:pt x="329721" y="307278"/>
                  <a:pt x="330500" y="308630"/>
                  <a:pt x="330549" y="309934"/>
                </a:cubicBezTo>
                <a:cubicBezTo>
                  <a:pt x="330598" y="311237"/>
                  <a:pt x="329921" y="312644"/>
                  <a:pt x="328519" y="314154"/>
                </a:cubicBezTo>
                <a:lnTo>
                  <a:pt x="277156" y="369501"/>
                </a:lnTo>
                <a:cubicBezTo>
                  <a:pt x="275754" y="371011"/>
                  <a:pt x="274401" y="371791"/>
                  <a:pt x="273098" y="371840"/>
                </a:cubicBezTo>
                <a:cubicBezTo>
                  <a:pt x="271795" y="371888"/>
                  <a:pt x="270388" y="371212"/>
                  <a:pt x="268877" y="369810"/>
                </a:cubicBezTo>
                <a:lnTo>
                  <a:pt x="191584" y="298079"/>
                </a:lnTo>
                <a:cubicBezTo>
                  <a:pt x="190073" y="296677"/>
                  <a:pt x="189293" y="295324"/>
                  <a:pt x="189244" y="294021"/>
                </a:cubicBezTo>
                <a:cubicBezTo>
                  <a:pt x="189196" y="292718"/>
                  <a:pt x="189872" y="291311"/>
                  <a:pt x="191275" y="289800"/>
                </a:cubicBezTo>
                <a:lnTo>
                  <a:pt x="242637" y="234454"/>
                </a:lnTo>
                <a:cubicBezTo>
                  <a:pt x="244039" y="232943"/>
                  <a:pt x="245393" y="232163"/>
                  <a:pt x="246695" y="232115"/>
                </a:cubicBezTo>
                <a:close/>
                <a:moveTo>
                  <a:pt x="1313890" y="211044"/>
                </a:moveTo>
                <a:cubicBezTo>
                  <a:pt x="1311702" y="211107"/>
                  <a:pt x="1309940" y="211923"/>
                  <a:pt x="1308605" y="213494"/>
                </a:cubicBezTo>
                <a:lnTo>
                  <a:pt x="1280262" y="246853"/>
                </a:lnTo>
                <a:cubicBezTo>
                  <a:pt x="1278857" y="248507"/>
                  <a:pt x="1278300" y="250419"/>
                  <a:pt x="1278592" y="252588"/>
                </a:cubicBezTo>
                <a:cubicBezTo>
                  <a:pt x="1278884" y="254758"/>
                  <a:pt x="1281262" y="257740"/>
                  <a:pt x="1285726" y="261533"/>
                </a:cubicBezTo>
                <a:cubicBezTo>
                  <a:pt x="1290191" y="265326"/>
                  <a:pt x="1293517" y="267191"/>
                  <a:pt x="1295706" y="267129"/>
                </a:cubicBezTo>
                <a:cubicBezTo>
                  <a:pt x="1297894" y="267067"/>
                  <a:pt x="1299691" y="266209"/>
                  <a:pt x="1301096" y="264555"/>
                </a:cubicBezTo>
                <a:lnTo>
                  <a:pt x="1329439" y="231196"/>
                </a:lnTo>
                <a:cubicBezTo>
                  <a:pt x="1330774" y="229625"/>
                  <a:pt x="1331296" y="227755"/>
                  <a:pt x="1331004" y="225585"/>
                </a:cubicBezTo>
                <a:cubicBezTo>
                  <a:pt x="1330712" y="223415"/>
                  <a:pt x="1328334" y="220434"/>
                  <a:pt x="1323869" y="216641"/>
                </a:cubicBezTo>
                <a:cubicBezTo>
                  <a:pt x="1319405" y="212847"/>
                  <a:pt x="1316078" y="210982"/>
                  <a:pt x="1313890" y="211044"/>
                </a:cubicBezTo>
                <a:close/>
                <a:moveTo>
                  <a:pt x="1307469" y="173238"/>
                </a:moveTo>
                <a:cubicBezTo>
                  <a:pt x="1312218" y="173429"/>
                  <a:pt x="1317641" y="175047"/>
                  <a:pt x="1323738" y="178092"/>
                </a:cubicBezTo>
                <a:cubicBezTo>
                  <a:pt x="1329834" y="181137"/>
                  <a:pt x="1336727" y="185926"/>
                  <a:pt x="1344416" y="192458"/>
                </a:cubicBezTo>
                <a:cubicBezTo>
                  <a:pt x="1352105" y="198991"/>
                  <a:pt x="1357923" y="205002"/>
                  <a:pt x="1361871" y="210492"/>
                </a:cubicBezTo>
                <a:cubicBezTo>
                  <a:pt x="1365820" y="215982"/>
                  <a:pt x="1368271" y="221055"/>
                  <a:pt x="1369227" y="225711"/>
                </a:cubicBezTo>
                <a:cubicBezTo>
                  <a:pt x="1370183" y="230366"/>
                  <a:pt x="1369901" y="234719"/>
                  <a:pt x="1368383" y="238767"/>
                </a:cubicBezTo>
                <a:cubicBezTo>
                  <a:pt x="1366865" y="242815"/>
                  <a:pt x="1364491" y="246742"/>
                  <a:pt x="1361259" y="250545"/>
                </a:cubicBezTo>
                <a:lnTo>
                  <a:pt x="1325329" y="292833"/>
                </a:lnTo>
                <a:cubicBezTo>
                  <a:pt x="1322098" y="296636"/>
                  <a:pt x="1318607" y="299613"/>
                  <a:pt x="1314857" y="301765"/>
                </a:cubicBezTo>
                <a:cubicBezTo>
                  <a:pt x="1311106" y="303917"/>
                  <a:pt x="1306874" y="304877"/>
                  <a:pt x="1302161" y="304644"/>
                </a:cubicBezTo>
                <a:cubicBezTo>
                  <a:pt x="1297447" y="304412"/>
                  <a:pt x="1292062" y="302790"/>
                  <a:pt x="1286007" y="299781"/>
                </a:cubicBezTo>
                <a:cubicBezTo>
                  <a:pt x="1279951" y="296771"/>
                  <a:pt x="1273079" y="292000"/>
                  <a:pt x="1265390" y="285467"/>
                </a:cubicBezTo>
                <a:cubicBezTo>
                  <a:pt x="1257702" y="278934"/>
                  <a:pt x="1251863" y="272905"/>
                  <a:pt x="1247873" y="267380"/>
                </a:cubicBezTo>
                <a:cubicBezTo>
                  <a:pt x="1243884" y="261855"/>
                  <a:pt x="1241394" y="256786"/>
                  <a:pt x="1240403" y="252171"/>
                </a:cubicBezTo>
                <a:cubicBezTo>
                  <a:pt x="1239412" y="247557"/>
                  <a:pt x="1239676" y="243225"/>
                  <a:pt x="1241194" y="239177"/>
                </a:cubicBezTo>
                <a:cubicBezTo>
                  <a:pt x="1242712" y="235128"/>
                  <a:pt x="1245087" y="231202"/>
                  <a:pt x="1248318" y="227399"/>
                </a:cubicBezTo>
                <a:lnTo>
                  <a:pt x="1284248" y="185111"/>
                </a:lnTo>
                <a:cubicBezTo>
                  <a:pt x="1287479" y="181308"/>
                  <a:pt x="1290970" y="178331"/>
                  <a:pt x="1294720" y="176179"/>
                </a:cubicBezTo>
                <a:cubicBezTo>
                  <a:pt x="1298471" y="174027"/>
                  <a:pt x="1302720" y="173047"/>
                  <a:pt x="1307469" y="173238"/>
                </a:cubicBezTo>
                <a:close/>
                <a:moveTo>
                  <a:pt x="381095" y="126185"/>
                </a:moveTo>
                <a:cubicBezTo>
                  <a:pt x="382381" y="126401"/>
                  <a:pt x="383622" y="127349"/>
                  <a:pt x="384818" y="129028"/>
                </a:cubicBezTo>
                <a:lnTo>
                  <a:pt x="396239" y="145068"/>
                </a:lnTo>
                <a:cubicBezTo>
                  <a:pt x="397435" y="146747"/>
                  <a:pt x="397925" y="148229"/>
                  <a:pt x="397708" y="149515"/>
                </a:cubicBezTo>
                <a:cubicBezTo>
                  <a:pt x="397492" y="150801"/>
                  <a:pt x="396544" y="152042"/>
                  <a:pt x="394865" y="153238"/>
                </a:cubicBezTo>
                <a:lnTo>
                  <a:pt x="375379" y="167113"/>
                </a:lnTo>
                <a:lnTo>
                  <a:pt x="421726" y="232199"/>
                </a:lnTo>
                <a:cubicBezTo>
                  <a:pt x="422921" y="233878"/>
                  <a:pt x="423411" y="235361"/>
                  <a:pt x="423195" y="236647"/>
                </a:cubicBezTo>
                <a:cubicBezTo>
                  <a:pt x="422978" y="237933"/>
                  <a:pt x="422031" y="239173"/>
                  <a:pt x="420352" y="240369"/>
                </a:cubicBezTo>
                <a:lnTo>
                  <a:pt x="398877" y="255660"/>
                </a:lnTo>
                <a:cubicBezTo>
                  <a:pt x="397198" y="256856"/>
                  <a:pt x="395716" y="257346"/>
                  <a:pt x="394430" y="257130"/>
                </a:cubicBezTo>
                <a:cubicBezTo>
                  <a:pt x="393144" y="256913"/>
                  <a:pt x="391903" y="255966"/>
                  <a:pt x="390707" y="254287"/>
                </a:cubicBezTo>
                <a:lnTo>
                  <a:pt x="344361" y="189201"/>
                </a:lnTo>
                <a:lnTo>
                  <a:pt x="324875" y="203076"/>
                </a:lnTo>
                <a:cubicBezTo>
                  <a:pt x="323196" y="204272"/>
                  <a:pt x="321713" y="204761"/>
                  <a:pt x="320427" y="204545"/>
                </a:cubicBezTo>
                <a:cubicBezTo>
                  <a:pt x="319141" y="204329"/>
                  <a:pt x="317900" y="203382"/>
                  <a:pt x="316705" y="201702"/>
                </a:cubicBezTo>
                <a:lnTo>
                  <a:pt x="305284" y="185663"/>
                </a:lnTo>
                <a:cubicBezTo>
                  <a:pt x="304088" y="183984"/>
                  <a:pt x="303598" y="182501"/>
                  <a:pt x="303814" y="181215"/>
                </a:cubicBezTo>
                <a:cubicBezTo>
                  <a:pt x="304031" y="179929"/>
                  <a:pt x="304978" y="178688"/>
                  <a:pt x="306657" y="177493"/>
                </a:cubicBezTo>
                <a:lnTo>
                  <a:pt x="376648" y="127654"/>
                </a:lnTo>
                <a:cubicBezTo>
                  <a:pt x="378327" y="126459"/>
                  <a:pt x="379809" y="125969"/>
                  <a:pt x="381095" y="126185"/>
                </a:cubicBezTo>
                <a:close/>
                <a:moveTo>
                  <a:pt x="1199601" y="97359"/>
                </a:moveTo>
                <a:cubicBezTo>
                  <a:pt x="1200867" y="97046"/>
                  <a:pt x="1202383" y="97422"/>
                  <a:pt x="1204148" y="98486"/>
                </a:cubicBezTo>
                <a:lnTo>
                  <a:pt x="1268800" y="137490"/>
                </a:lnTo>
                <a:cubicBezTo>
                  <a:pt x="1270565" y="138555"/>
                  <a:pt x="1271604" y="139721"/>
                  <a:pt x="1271918" y="140986"/>
                </a:cubicBezTo>
                <a:cubicBezTo>
                  <a:pt x="1272231" y="142252"/>
                  <a:pt x="1271855" y="143768"/>
                  <a:pt x="1270790" y="145533"/>
                </a:cubicBezTo>
                <a:lnTo>
                  <a:pt x="1260955" y="161835"/>
                </a:lnTo>
                <a:cubicBezTo>
                  <a:pt x="1259891" y="163600"/>
                  <a:pt x="1258725" y="164639"/>
                  <a:pt x="1257459" y="164953"/>
                </a:cubicBezTo>
                <a:cubicBezTo>
                  <a:pt x="1256193" y="165266"/>
                  <a:pt x="1254678" y="164890"/>
                  <a:pt x="1252913" y="163825"/>
                </a:cubicBezTo>
                <a:lnTo>
                  <a:pt x="1214456" y="140625"/>
                </a:lnTo>
                <a:lnTo>
                  <a:pt x="1207983" y="151354"/>
                </a:lnTo>
                <a:lnTo>
                  <a:pt x="1235154" y="167745"/>
                </a:lnTo>
                <a:cubicBezTo>
                  <a:pt x="1236919" y="168810"/>
                  <a:pt x="1237958" y="169975"/>
                  <a:pt x="1238271" y="171241"/>
                </a:cubicBezTo>
                <a:cubicBezTo>
                  <a:pt x="1238584" y="172507"/>
                  <a:pt x="1238209" y="174023"/>
                  <a:pt x="1237144" y="175788"/>
                </a:cubicBezTo>
                <a:lnTo>
                  <a:pt x="1228149" y="190697"/>
                </a:lnTo>
                <a:cubicBezTo>
                  <a:pt x="1227085" y="192462"/>
                  <a:pt x="1225919" y="193501"/>
                  <a:pt x="1224653" y="193814"/>
                </a:cubicBezTo>
                <a:cubicBezTo>
                  <a:pt x="1223387" y="194127"/>
                  <a:pt x="1221872" y="193752"/>
                  <a:pt x="1220107" y="192687"/>
                </a:cubicBezTo>
                <a:lnTo>
                  <a:pt x="1192936" y="176295"/>
                </a:lnTo>
                <a:lnTo>
                  <a:pt x="1185707" y="188278"/>
                </a:lnTo>
                <a:lnTo>
                  <a:pt x="1224164" y="211479"/>
                </a:lnTo>
                <a:cubicBezTo>
                  <a:pt x="1225929" y="212544"/>
                  <a:pt x="1226968" y="213709"/>
                  <a:pt x="1227281" y="214975"/>
                </a:cubicBezTo>
                <a:cubicBezTo>
                  <a:pt x="1227595" y="216240"/>
                  <a:pt x="1227219" y="217756"/>
                  <a:pt x="1226154" y="219521"/>
                </a:cubicBezTo>
                <a:lnTo>
                  <a:pt x="1216319" y="235824"/>
                </a:lnTo>
                <a:cubicBezTo>
                  <a:pt x="1215254" y="237588"/>
                  <a:pt x="1214089" y="238628"/>
                  <a:pt x="1212823" y="238941"/>
                </a:cubicBezTo>
                <a:cubicBezTo>
                  <a:pt x="1211557" y="239254"/>
                  <a:pt x="1210042" y="238878"/>
                  <a:pt x="1208277" y="237814"/>
                </a:cubicBezTo>
                <a:lnTo>
                  <a:pt x="1143624" y="198810"/>
                </a:lnTo>
                <a:cubicBezTo>
                  <a:pt x="1141859" y="197745"/>
                  <a:pt x="1140820" y="196579"/>
                  <a:pt x="1140507" y="195313"/>
                </a:cubicBezTo>
                <a:cubicBezTo>
                  <a:pt x="1140194" y="194048"/>
                  <a:pt x="1140569" y="192532"/>
                  <a:pt x="1141634" y="190767"/>
                </a:cubicBezTo>
                <a:lnTo>
                  <a:pt x="1196105" y="100476"/>
                </a:lnTo>
                <a:cubicBezTo>
                  <a:pt x="1197170" y="98711"/>
                  <a:pt x="1198335" y="97672"/>
                  <a:pt x="1199601" y="97359"/>
                </a:cubicBezTo>
                <a:close/>
                <a:moveTo>
                  <a:pt x="1093146" y="82680"/>
                </a:moveTo>
                <a:lnTo>
                  <a:pt x="1072667" y="134078"/>
                </a:lnTo>
                <a:lnTo>
                  <a:pt x="1090657" y="141246"/>
                </a:lnTo>
                <a:cubicBezTo>
                  <a:pt x="1093075" y="142210"/>
                  <a:pt x="1095105" y="142318"/>
                  <a:pt x="1096746" y="141570"/>
                </a:cubicBezTo>
                <a:cubicBezTo>
                  <a:pt x="1098387" y="140823"/>
                  <a:pt x="1099709" y="139189"/>
                  <a:pt x="1100713" y="136669"/>
                </a:cubicBezTo>
                <a:lnTo>
                  <a:pt x="1115350" y="99935"/>
                </a:lnTo>
                <a:cubicBezTo>
                  <a:pt x="1116354" y="97415"/>
                  <a:pt x="1116507" y="95345"/>
                  <a:pt x="1115810" y="93724"/>
                </a:cubicBezTo>
                <a:cubicBezTo>
                  <a:pt x="1115113" y="92103"/>
                  <a:pt x="1113555" y="90811"/>
                  <a:pt x="1111136" y="89847"/>
                </a:cubicBezTo>
                <a:close/>
                <a:moveTo>
                  <a:pt x="502006" y="63449"/>
                </a:moveTo>
                <a:cubicBezTo>
                  <a:pt x="503240" y="63873"/>
                  <a:pt x="504308" y="65012"/>
                  <a:pt x="505212" y="66865"/>
                </a:cubicBezTo>
                <a:lnTo>
                  <a:pt x="551442" y="161639"/>
                </a:lnTo>
                <a:cubicBezTo>
                  <a:pt x="552346" y="163492"/>
                  <a:pt x="552586" y="165035"/>
                  <a:pt x="552161" y="166268"/>
                </a:cubicBezTo>
                <a:cubicBezTo>
                  <a:pt x="551737" y="167501"/>
                  <a:pt x="550598" y="168569"/>
                  <a:pt x="548746" y="169473"/>
                </a:cubicBezTo>
                <a:lnTo>
                  <a:pt x="526076" y="180531"/>
                </a:lnTo>
                <a:cubicBezTo>
                  <a:pt x="524223" y="181435"/>
                  <a:pt x="522680" y="181675"/>
                  <a:pt x="521447" y="181250"/>
                </a:cubicBezTo>
                <a:cubicBezTo>
                  <a:pt x="520214" y="180826"/>
                  <a:pt x="519146" y="179687"/>
                  <a:pt x="518242" y="177834"/>
                </a:cubicBezTo>
                <a:lnTo>
                  <a:pt x="502404" y="145365"/>
                </a:lnTo>
                <a:lnTo>
                  <a:pt x="477979" y="157280"/>
                </a:lnTo>
                <a:lnTo>
                  <a:pt x="493817" y="189749"/>
                </a:lnTo>
                <a:cubicBezTo>
                  <a:pt x="494721" y="191602"/>
                  <a:pt x="494960" y="193144"/>
                  <a:pt x="494536" y="194377"/>
                </a:cubicBezTo>
                <a:cubicBezTo>
                  <a:pt x="494111" y="195610"/>
                  <a:pt x="492973" y="196679"/>
                  <a:pt x="491120" y="197583"/>
                </a:cubicBezTo>
                <a:lnTo>
                  <a:pt x="468450" y="208641"/>
                </a:lnTo>
                <a:cubicBezTo>
                  <a:pt x="466598" y="209545"/>
                  <a:pt x="465055" y="209784"/>
                  <a:pt x="463822" y="209360"/>
                </a:cubicBezTo>
                <a:cubicBezTo>
                  <a:pt x="462589" y="208935"/>
                  <a:pt x="461520" y="207797"/>
                  <a:pt x="460617" y="205944"/>
                </a:cubicBezTo>
                <a:lnTo>
                  <a:pt x="414386" y="111169"/>
                </a:lnTo>
                <a:cubicBezTo>
                  <a:pt x="413482" y="109317"/>
                  <a:pt x="413242" y="107774"/>
                  <a:pt x="413667" y="106541"/>
                </a:cubicBezTo>
                <a:cubicBezTo>
                  <a:pt x="414091" y="105307"/>
                  <a:pt x="415230" y="104239"/>
                  <a:pt x="417083" y="103336"/>
                </a:cubicBezTo>
                <a:lnTo>
                  <a:pt x="439753" y="92277"/>
                </a:lnTo>
                <a:cubicBezTo>
                  <a:pt x="441605" y="91374"/>
                  <a:pt x="443148" y="91134"/>
                  <a:pt x="444381" y="91558"/>
                </a:cubicBezTo>
                <a:cubicBezTo>
                  <a:pt x="445614" y="91983"/>
                  <a:pt x="446682" y="93122"/>
                  <a:pt x="447586" y="94974"/>
                </a:cubicBezTo>
                <a:lnTo>
                  <a:pt x="463068" y="126712"/>
                </a:lnTo>
                <a:lnTo>
                  <a:pt x="487493" y="114798"/>
                </a:lnTo>
                <a:lnTo>
                  <a:pt x="472011" y="83060"/>
                </a:lnTo>
                <a:cubicBezTo>
                  <a:pt x="471107" y="81207"/>
                  <a:pt x="470868" y="79664"/>
                  <a:pt x="471292" y="78431"/>
                </a:cubicBezTo>
                <a:cubicBezTo>
                  <a:pt x="471717" y="77198"/>
                  <a:pt x="472855" y="76130"/>
                  <a:pt x="474708" y="75226"/>
                </a:cubicBezTo>
                <a:lnTo>
                  <a:pt x="497378" y="64168"/>
                </a:lnTo>
                <a:cubicBezTo>
                  <a:pt x="499231" y="63264"/>
                  <a:pt x="500773" y="63024"/>
                  <a:pt x="502006" y="63449"/>
                </a:cubicBezTo>
                <a:close/>
                <a:moveTo>
                  <a:pt x="1071108" y="41929"/>
                </a:moveTo>
                <a:cubicBezTo>
                  <a:pt x="1072306" y="41414"/>
                  <a:pt x="1073862" y="41538"/>
                  <a:pt x="1075777" y="42301"/>
                </a:cubicBezTo>
                <a:lnTo>
                  <a:pt x="1126722" y="62600"/>
                </a:lnTo>
                <a:cubicBezTo>
                  <a:pt x="1139320" y="67619"/>
                  <a:pt x="1147663" y="73863"/>
                  <a:pt x="1151753" y="81331"/>
                </a:cubicBezTo>
                <a:cubicBezTo>
                  <a:pt x="1155842" y="88800"/>
                  <a:pt x="1155799" y="97775"/>
                  <a:pt x="1151623" y="108256"/>
                </a:cubicBezTo>
                <a:lnTo>
                  <a:pt x="1132830" y="155422"/>
                </a:lnTo>
                <a:cubicBezTo>
                  <a:pt x="1128654" y="165903"/>
                  <a:pt x="1122513" y="172449"/>
                  <a:pt x="1114408" y="175058"/>
                </a:cubicBezTo>
                <a:cubicBezTo>
                  <a:pt x="1106303" y="177668"/>
                  <a:pt x="1095952" y="176463"/>
                  <a:pt x="1083354" y="171444"/>
                </a:cubicBezTo>
                <a:lnTo>
                  <a:pt x="1032409" y="151145"/>
                </a:lnTo>
                <a:cubicBezTo>
                  <a:pt x="1030494" y="150382"/>
                  <a:pt x="1029279" y="149402"/>
                  <a:pt x="1028764" y="148204"/>
                </a:cubicBezTo>
                <a:cubicBezTo>
                  <a:pt x="1028248" y="147006"/>
                  <a:pt x="1028372" y="145450"/>
                  <a:pt x="1029135" y="143535"/>
                </a:cubicBezTo>
                <a:lnTo>
                  <a:pt x="1068166" y="45575"/>
                </a:lnTo>
                <a:cubicBezTo>
                  <a:pt x="1068929" y="43660"/>
                  <a:pt x="1069910" y="42445"/>
                  <a:pt x="1071108" y="41929"/>
                </a:cubicBezTo>
                <a:close/>
                <a:moveTo>
                  <a:pt x="610998" y="26292"/>
                </a:moveTo>
                <a:cubicBezTo>
                  <a:pt x="612971" y="25695"/>
                  <a:pt x="614533" y="25705"/>
                  <a:pt x="615682" y="26321"/>
                </a:cubicBezTo>
                <a:cubicBezTo>
                  <a:pt x="616832" y="26936"/>
                  <a:pt x="617705" y="28231"/>
                  <a:pt x="618302" y="30204"/>
                </a:cubicBezTo>
                <a:lnTo>
                  <a:pt x="624002" y="49051"/>
                </a:lnTo>
                <a:cubicBezTo>
                  <a:pt x="624599" y="51024"/>
                  <a:pt x="624589" y="52585"/>
                  <a:pt x="623974" y="53735"/>
                </a:cubicBezTo>
                <a:cubicBezTo>
                  <a:pt x="623358" y="54884"/>
                  <a:pt x="622064" y="55757"/>
                  <a:pt x="620091" y="56354"/>
                </a:cubicBezTo>
                <a:lnTo>
                  <a:pt x="604982" y="60924"/>
                </a:lnTo>
                <a:lnTo>
                  <a:pt x="620811" y="113260"/>
                </a:lnTo>
                <a:lnTo>
                  <a:pt x="635920" y="108690"/>
                </a:lnTo>
                <a:cubicBezTo>
                  <a:pt x="637893" y="108093"/>
                  <a:pt x="639454" y="108103"/>
                  <a:pt x="640604" y="108719"/>
                </a:cubicBezTo>
                <a:cubicBezTo>
                  <a:pt x="641753" y="109334"/>
                  <a:pt x="642627" y="110629"/>
                  <a:pt x="643223" y="112602"/>
                </a:cubicBezTo>
                <a:lnTo>
                  <a:pt x="648830" y="131137"/>
                </a:lnTo>
                <a:cubicBezTo>
                  <a:pt x="649426" y="133110"/>
                  <a:pt x="649417" y="134672"/>
                  <a:pt x="648801" y="135821"/>
                </a:cubicBezTo>
                <a:cubicBezTo>
                  <a:pt x="648185" y="136971"/>
                  <a:pt x="646891" y="137844"/>
                  <a:pt x="644918" y="138441"/>
                </a:cubicBezTo>
                <a:lnTo>
                  <a:pt x="578564" y="158510"/>
                </a:lnTo>
                <a:cubicBezTo>
                  <a:pt x="576591" y="159107"/>
                  <a:pt x="575029" y="159097"/>
                  <a:pt x="573880" y="158482"/>
                </a:cubicBezTo>
                <a:cubicBezTo>
                  <a:pt x="572730" y="157866"/>
                  <a:pt x="571857" y="156572"/>
                  <a:pt x="571260" y="154599"/>
                </a:cubicBezTo>
                <a:lnTo>
                  <a:pt x="565654" y="136063"/>
                </a:lnTo>
                <a:cubicBezTo>
                  <a:pt x="565057" y="134090"/>
                  <a:pt x="565067" y="132529"/>
                  <a:pt x="565682" y="131379"/>
                </a:cubicBezTo>
                <a:cubicBezTo>
                  <a:pt x="566298" y="130229"/>
                  <a:pt x="567592" y="129356"/>
                  <a:pt x="569565" y="128759"/>
                </a:cubicBezTo>
                <a:lnTo>
                  <a:pt x="584986" y="124095"/>
                </a:lnTo>
                <a:lnTo>
                  <a:pt x="569157" y="71759"/>
                </a:lnTo>
                <a:lnTo>
                  <a:pt x="553736" y="76423"/>
                </a:lnTo>
                <a:cubicBezTo>
                  <a:pt x="551763" y="77020"/>
                  <a:pt x="550202" y="77011"/>
                  <a:pt x="549052" y="76395"/>
                </a:cubicBezTo>
                <a:cubicBezTo>
                  <a:pt x="547903" y="75779"/>
                  <a:pt x="547029" y="74485"/>
                  <a:pt x="546433" y="72512"/>
                </a:cubicBezTo>
                <a:lnTo>
                  <a:pt x="540732" y="53665"/>
                </a:lnTo>
                <a:cubicBezTo>
                  <a:pt x="540136" y="51692"/>
                  <a:pt x="540145" y="50131"/>
                  <a:pt x="540761" y="48981"/>
                </a:cubicBezTo>
                <a:cubicBezTo>
                  <a:pt x="541376" y="47831"/>
                  <a:pt x="542671" y="46958"/>
                  <a:pt x="544644" y="46361"/>
                </a:cubicBezTo>
                <a:close/>
                <a:moveTo>
                  <a:pt x="959964" y="13187"/>
                </a:moveTo>
                <a:lnTo>
                  <a:pt x="1027610" y="28344"/>
                </a:lnTo>
                <a:cubicBezTo>
                  <a:pt x="1029622" y="28794"/>
                  <a:pt x="1030976" y="29570"/>
                  <a:pt x="1031675" y="30672"/>
                </a:cubicBezTo>
                <a:cubicBezTo>
                  <a:pt x="1032373" y="31773"/>
                  <a:pt x="1032497" y="33330"/>
                  <a:pt x="1032046" y="35341"/>
                </a:cubicBezTo>
                <a:lnTo>
                  <a:pt x="1027741" y="54555"/>
                </a:lnTo>
                <a:cubicBezTo>
                  <a:pt x="1027290" y="56566"/>
                  <a:pt x="1026514" y="57921"/>
                  <a:pt x="1025413" y="58619"/>
                </a:cubicBezTo>
                <a:cubicBezTo>
                  <a:pt x="1024311" y="59318"/>
                  <a:pt x="1022755" y="59441"/>
                  <a:pt x="1020744" y="58991"/>
                </a:cubicBezTo>
                <a:lnTo>
                  <a:pt x="1005341" y="55540"/>
                </a:lnTo>
                <a:lnTo>
                  <a:pt x="993386" y="108894"/>
                </a:lnTo>
                <a:lnTo>
                  <a:pt x="1008789" y="112345"/>
                </a:lnTo>
                <a:cubicBezTo>
                  <a:pt x="1010801" y="112796"/>
                  <a:pt x="1012155" y="113572"/>
                  <a:pt x="1012854" y="114674"/>
                </a:cubicBezTo>
                <a:cubicBezTo>
                  <a:pt x="1013552" y="115775"/>
                  <a:pt x="1013676" y="117331"/>
                  <a:pt x="1013225" y="119343"/>
                </a:cubicBezTo>
                <a:lnTo>
                  <a:pt x="1008991" y="138239"/>
                </a:lnTo>
                <a:cubicBezTo>
                  <a:pt x="1008541" y="140251"/>
                  <a:pt x="1007764" y="141605"/>
                  <a:pt x="1006663" y="142304"/>
                </a:cubicBezTo>
                <a:cubicBezTo>
                  <a:pt x="1005562" y="143002"/>
                  <a:pt x="1004005" y="143126"/>
                  <a:pt x="1001994" y="142675"/>
                </a:cubicBezTo>
                <a:lnTo>
                  <a:pt x="934348" y="127519"/>
                </a:lnTo>
                <a:cubicBezTo>
                  <a:pt x="932336" y="127068"/>
                  <a:pt x="930982" y="126292"/>
                  <a:pt x="930283" y="125190"/>
                </a:cubicBezTo>
                <a:cubicBezTo>
                  <a:pt x="929585" y="124089"/>
                  <a:pt x="929461" y="122532"/>
                  <a:pt x="929912" y="120521"/>
                </a:cubicBezTo>
                <a:lnTo>
                  <a:pt x="934146" y="101625"/>
                </a:lnTo>
                <a:cubicBezTo>
                  <a:pt x="934597" y="99613"/>
                  <a:pt x="935373" y="98258"/>
                  <a:pt x="936474" y="97560"/>
                </a:cubicBezTo>
                <a:cubicBezTo>
                  <a:pt x="937575" y="96862"/>
                  <a:pt x="939132" y="96738"/>
                  <a:pt x="941143" y="97189"/>
                </a:cubicBezTo>
                <a:lnTo>
                  <a:pt x="956864" y="100711"/>
                </a:lnTo>
                <a:lnTo>
                  <a:pt x="968818" y="47357"/>
                </a:lnTo>
                <a:lnTo>
                  <a:pt x="953098" y="43834"/>
                </a:lnTo>
                <a:cubicBezTo>
                  <a:pt x="951086" y="43384"/>
                  <a:pt x="949731" y="42608"/>
                  <a:pt x="949033" y="41506"/>
                </a:cubicBezTo>
                <a:cubicBezTo>
                  <a:pt x="948335" y="40405"/>
                  <a:pt x="948211" y="38848"/>
                  <a:pt x="948662" y="36837"/>
                </a:cubicBezTo>
                <a:lnTo>
                  <a:pt x="952967" y="17623"/>
                </a:lnTo>
                <a:cubicBezTo>
                  <a:pt x="953418" y="15612"/>
                  <a:pt x="954194" y="14257"/>
                  <a:pt x="955295" y="13559"/>
                </a:cubicBezTo>
                <a:cubicBezTo>
                  <a:pt x="956396" y="12860"/>
                  <a:pt x="957953" y="12737"/>
                  <a:pt x="959964" y="13187"/>
                </a:cubicBezTo>
                <a:close/>
                <a:moveTo>
                  <a:pt x="728062" y="5144"/>
                </a:moveTo>
                <a:cubicBezTo>
                  <a:pt x="730101" y="4843"/>
                  <a:pt x="731644" y="5081"/>
                  <a:pt x="732691" y="5858"/>
                </a:cubicBezTo>
                <a:cubicBezTo>
                  <a:pt x="733738" y="6636"/>
                  <a:pt x="734412" y="8044"/>
                  <a:pt x="734713" y="10083"/>
                </a:cubicBezTo>
                <a:lnTo>
                  <a:pt x="737544" y="29240"/>
                </a:lnTo>
                <a:cubicBezTo>
                  <a:pt x="737846" y="31279"/>
                  <a:pt x="737608" y="32822"/>
                  <a:pt x="736830" y="33869"/>
                </a:cubicBezTo>
                <a:cubicBezTo>
                  <a:pt x="736053" y="34916"/>
                  <a:pt x="734645" y="35591"/>
                  <a:pt x="732606" y="35892"/>
                </a:cubicBezTo>
                <a:lnTo>
                  <a:pt x="695097" y="41435"/>
                </a:lnTo>
                <a:cubicBezTo>
                  <a:pt x="693702" y="41641"/>
                  <a:pt x="692696" y="42256"/>
                  <a:pt x="692079" y="43279"/>
                </a:cubicBezTo>
                <a:cubicBezTo>
                  <a:pt x="691463" y="44302"/>
                  <a:pt x="691258" y="45512"/>
                  <a:pt x="691464" y="46907"/>
                </a:cubicBezTo>
                <a:cubicBezTo>
                  <a:pt x="691670" y="48302"/>
                  <a:pt x="692220" y="49427"/>
                  <a:pt x="693114" y="50282"/>
                </a:cubicBezTo>
                <a:cubicBezTo>
                  <a:pt x="694008" y="51137"/>
                  <a:pt x="695161" y="51515"/>
                  <a:pt x="696572" y="51416"/>
                </a:cubicBezTo>
                <a:lnTo>
                  <a:pt x="721034" y="51091"/>
                </a:lnTo>
                <a:cubicBezTo>
                  <a:pt x="728705" y="51054"/>
                  <a:pt x="735133" y="52626"/>
                  <a:pt x="740319" y="55808"/>
                </a:cubicBezTo>
                <a:cubicBezTo>
                  <a:pt x="745505" y="58989"/>
                  <a:pt x="748764" y="65088"/>
                  <a:pt x="750096" y="74103"/>
                </a:cubicBezTo>
                <a:lnTo>
                  <a:pt x="752594" y="91006"/>
                </a:lnTo>
                <a:cubicBezTo>
                  <a:pt x="753943" y="100128"/>
                  <a:pt x="751999" y="107571"/>
                  <a:pt x="746765" y="113334"/>
                </a:cubicBezTo>
                <a:cubicBezTo>
                  <a:pt x="741530" y="119098"/>
                  <a:pt x="733761" y="122740"/>
                  <a:pt x="723458" y="124263"/>
                </a:cubicBezTo>
                <a:lnTo>
                  <a:pt x="672588" y="131781"/>
                </a:lnTo>
                <a:cubicBezTo>
                  <a:pt x="670549" y="132082"/>
                  <a:pt x="669006" y="131844"/>
                  <a:pt x="667959" y="131067"/>
                </a:cubicBezTo>
                <a:cubicBezTo>
                  <a:pt x="666912" y="130289"/>
                  <a:pt x="666238" y="128881"/>
                  <a:pt x="665936" y="126842"/>
                </a:cubicBezTo>
                <a:lnTo>
                  <a:pt x="663153" y="108007"/>
                </a:lnTo>
                <a:cubicBezTo>
                  <a:pt x="662851" y="105968"/>
                  <a:pt x="663089" y="104425"/>
                  <a:pt x="663867" y="103378"/>
                </a:cubicBezTo>
                <a:cubicBezTo>
                  <a:pt x="664644" y="102331"/>
                  <a:pt x="666052" y="101656"/>
                  <a:pt x="668092" y="101355"/>
                </a:cubicBezTo>
                <a:lnTo>
                  <a:pt x="711396" y="94956"/>
                </a:lnTo>
                <a:cubicBezTo>
                  <a:pt x="712791" y="94750"/>
                  <a:pt x="713770" y="94139"/>
                  <a:pt x="714333" y="93123"/>
                </a:cubicBezTo>
                <a:cubicBezTo>
                  <a:pt x="714895" y="92108"/>
                  <a:pt x="715082" y="90956"/>
                  <a:pt x="714891" y="89669"/>
                </a:cubicBezTo>
                <a:cubicBezTo>
                  <a:pt x="714622" y="87844"/>
                  <a:pt x="714075" y="86554"/>
                  <a:pt x="713250" y="85799"/>
                </a:cubicBezTo>
                <a:cubicBezTo>
                  <a:pt x="712426" y="85043"/>
                  <a:pt x="711308" y="84715"/>
                  <a:pt x="709897" y="84814"/>
                </a:cubicBezTo>
                <a:lnTo>
                  <a:pt x="685250" y="85002"/>
                </a:lnTo>
                <a:cubicBezTo>
                  <a:pt x="677579" y="85039"/>
                  <a:pt x="671177" y="83463"/>
                  <a:pt x="666045" y="80273"/>
                </a:cubicBezTo>
                <a:cubicBezTo>
                  <a:pt x="660913" y="77084"/>
                  <a:pt x="657681" y="70981"/>
                  <a:pt x="656349" y="61966"/>
                </a:cubicBezTo>
                <a:lnTo>
                  <a:pt x="653850" y="45063"/>
                </a:lnTo>
                <a:cubicBezTo>
                  <a:pt x="652502" y="35941"/>
                  <a:pt x="654419" y="28502"/>
                  <a:pt x="659600" y="22747"/>
                </a:cubicBezTo>
                <a:cubicBezTo>
                  <a:pt x="664781" y="16991"/>
                  <a:pt x="672576" y="13344"/>
                  <a:pt x="682987" y="11806"/>
                </a:cubicBezTo>
                <a:close/>
                <a:moveTo>
                  <a:pt x="824235" y="28"/>
                </a:moveTo>
                <a:lnTo>
                  <a:pt x="850055" y="1705"/>
                </a:lnTo>
                <a:cubicBezTo>
                  <a:pt x="852112" y="1839"/>
                  <a:pt x="853652" y="2401"/>
                  <a:pt x="854674" y="3392"/>
                </a:cubicBezTo>
                <a:cubicBezTo>
                  <a:pt x="855697" y="4382"/>
                  <a:pt x="856142" y="5906"/>
                  <a:pt x="856008" y="7963"/>
                </a:cubicBezTo>
                <a:lnTo>
                  <a:pt x="853096" y="52782"/>
                </a:lnTo>
                <a:cubicBezTo>
                  <a:pt x="853026" y="53864"/>
                  <a:pt x="853064" y="54954"/>
                  <a:pt x="853210" y="56051"/>
                </a:cubicBezTo>
                <a:cubicBezTo>
                  <a:pt x="853356" y="57147"/>
                  <a:pt x="853607" y="58305"/>
                  <a:pt x="853963" y="59524"/>
                </a:cubicBezTo>
                <a:lnTo>
                  <a:pt x="860118" y="82754"/>
                </a:lnTo>
                <a:cubicBezTo>
                  <a:pt x="860372" y="83858"/>
                  <a:pt x="860703" y="84614"/>
                  <a:pt x="861112" y="85020"/>
                </a:cubicBezTo>
                <a:cubicBezTo>
                  <a:pt x="861520" y="85428"/>
                  <a:pt x="862158" y="85659"/>
                  <a:pt x="863024" y="85716"/>
                </a:cubicBezTo>
                <a:lnTo>
                  <a:pt x="864810" y="85832"/>
                </a:lnTo>
                <a:cubicBezTo>
                  <a:pt x="865676" y="85888"/>
                  <a:pt x="866338" y="85741"/>
                  <a:pt x="866795" y="85390"/>
                </a:cubicBezTo>
                <a:cubicBezTo>
                  <a:pt x="867253" y="85039"/>
                  <a:pt x="867680" y="84333"/>
                  <a:pt x="868075" y="83271"/>
                </a:cubicBezTo>
                <a:lnTo>
                  <a:pt x="877195" y="60870"/>
                </a:lnTo>
                <a:cubicBezTo>
                  <a:pt x="877705" y="59708"/>
                  <a:pt x="878104" y="58592"/>
                  <a:pt x="878390" y="57524"/>
                </a:cubicBezTo>
                <a:cubicBezTo>
                  <a:pt x="878677" y="56455"/>
                  <a:pt x="878856" y="55380"/>
                  <a:pt x="878926" y="54297"/>
                </a:cubicBezTo>
                <a:lnTo>
                  <a:pt x="881828" y="9640"/>
                </a:lnTo>
                <a:cubicBezTo>
                  <a:pt x="881961" y="7584"/>
                  <a:pt x="882518" y="6125"/>
                  <a:pt x="883498" y="5265"/>
                </a:cubicBezTo>
                <a:cubicBezTo>
                  <a:pt x="884478" y="4404"/>
                  <a:pt x="885997" y="4040"/>
                  <a:pt x="888054" y="4174"/>
                </a:cubicBezTo>
                <a:lnTo>
                  <a:pt x="913549" y="5831"/>
                </a:lnTo>
                <a:cubicBezTo>
                  <a:pt x="915606" y="5965"/>
                  <a:pt x="917064" y="6521"/>
                  <a:pt x="917925" y="7501"/>
                </a:cubicBezTo>
                <a:cubicBezTo>
                  <a:pt x="918785" y="8481"/>
                  <a:pt x="919148" y="10000"/>
                  <a:pt x="919015" y="12057"/>
                </a:cubicBezTo>
                <a:lnTo>
                  <a:pt x="916229" y="54927"/>
                </a:lnTo>
                <a:cubicBezTo>
                  <a:pt x="916060" y="57525"/>
                  <a:pt x="915837" y="59712"/>
                  <a:pt x="915558" y="61488"/>
                </a:cubicBezTo>
                <a:cubicBezTo>
                  <a:pt x="915280" y="63264"/>
                  <a:pt x="914871" y="64949"/>
                  <a:pt x="914333" y="66545"/>
                </a:cubicBezTo>
                <a:cubicBezTo>
                  <a:pt x="913794" y="68141"/>
                  <a:pt x="913142" y="69811"/>
                  <a:pt x="912377" y="71555"/>
                </a:cubicBezTo>
                <a:cubicBezTo>
                  <a:pt x="911611" y="73299"/>
                  <a:pt x="910664" y="75330"/>
                  <a:pt x="909535" y="77649"/>
                </a:cubicBezTo>
                <a:lnTo>
                  <a:pt x="891036" y="116400"/>
                </a:lnTo>
                <a:cubicBezTo>
                  <a:pt x="890144" y="118407"/>
                  <a:pt x="888997" y="119746"/>
                  <a:pt x="887595" y="120416"/>
                </a:cubicBezTo>
                <a:cubicBezTo>
                  <a:pt x="886192" y="121086"/>
                  <a:pt x="884462" y="121354"/>
                  <a:pt x="882406" y="121220"/>
                </a:cubicBezTo>
                <a:lnTo>
                  <a:pt x="840185" y="118477"/>
                </a:lnTo>
                <a:cubicBezTo>
                  <a:pt x="838128" y="118343"/>
                  <a:pt x="836447" y="117854"/>
                  <a:pt x="835143" y="117008"/>
                </a:cubicBezTo>
                <a:cubicBezTo>
                  <a:pt x="833839" y="116162"/>
                  <a:pt x="832875" y="114686"/>
                  <a:pt x="832251" y="112580"/>
                </a:cubicBezTo>
                <a:lnTo>
                  <a:pt x="818922" y="71761"/>
                </a:lnTo>
                <a:cubicBezTo>
                  <a:pt x="818102" y="69316"/>
                  <a:pt x="817426" y="67179"/>
                  <a:pt x="816892" y="65351"/>
                </a:cubicBezTo>
                <a:cubicBezTo>
                  <a:pt x="816359" y="63522"/>
                  <a:pt x="815928" y="61782"/>
                  <a:pt x="815601" y="60130"/>
                </a:cubicBezTo>
                <a:cubicBezTo>
                  <a:pt x="815273" y="58478"/>
                  <a:pt x="815087" y="56754"/>
                  <a:pt x="815040" y="54957"/>
                </a:cubicBezTo>
                <a:cubicBezTo>
                  <a:pt x="814994" y="53160"/>
                  <a:pt x="815055" y="50963"/>
                  <a:pt x="815224" y="48364"/>
                </a:cubicBezTo>
                <a:lnTo>
                  <a:pt x="818009" y="5494"/>
                </a:lnTo>
                <a:cubicBezTo>
                  <a:pt x="818143" y="3437"/>
                  <a:pt x="818700" y="1978"/>
                  <a:pt x="819680" y="1118"/>
                </a:cubicBezTo>
                <a:cubicBezTo>
                  <a:pt x="820660" y="258"/>
                  <a:pt x="822178" y="-106"/>
                  <a:pt x="824235" y="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11A2A8F3-4B38-4966-9DD8-D056AF035819}"/>
              </a:ext>
            </a:extLst>
          </p:cNvPr>
          <p:cNvSpPr/>
          <p:nvPr/>
        </p:nvSpPr>
        <p:spPr>
          <a:xfrm>
            <a:off x="4481158" y="1815723"/>
            <a:ext cx="3224406" cy="3228242"/>
          </a:xfrm>
          <a:custGeom>
            <a:avLst/>
            <a:gdLst/>
            <a:ahLst/>
            <a:cxnLst/>
            <a:rect l="l" t="t" r="r" b="b"/>
            <a:pathLst>
              <a:path w="3224406" h="3228242">
                <a:moveTo>
                  <a:pt x="1029024" y="2937247"/>
                </a:moveTo>
                <a:lnTo>
                  <a:pt x="1022242" y="3008771"/>
                </a:lnTo>
                <a:cubicBezTo>
                  <a:pt x="1022312" y="3011735"/>
                  <a:pt x="1022741" y="3014033"/>
                  <a:pt x="1023529" y="3015666"/>
                </a:cubicBezTo>
                <a:cubicBezTo>
                  <a:pt x="1024317" y="3017298"/>
                  <a:pt x="1025545" y="3018461"/>
                  <a:pt x="1027212" y="3019155"/>
                </a:cubicBezTo>
                <a:lnTo>
                  <a:pt x="1037634" y="3023494"/>
                </a:lnTo>
                <a:cubicBezTo>
                  <a:pt x="1039302" y="3024188"/>
                  <a:pt x="1040993" y="3024239"/>
                  <a:pt x="1042706" y="3023648"/>
                </a:cubicBezTo>
                <a:cubicBezTo>
                  <a:pt x="1044420" y="3023057"/>
                  <a:pt x="1046353" y="3021742"/>
                  <a:pt x="1048506" y="3019703"/>
                </a:cubicBezTo>
                <a:lnTo>
                  <a:pt x="1094476" y="2964492"/>
                </a:lnTo>
                <a:close/>
                <a:moveTo>
                  <a:pt x="1863271" y="2880657"/>
                </a:moveTo>
                <a:cubicBezTo>
                  <a:pt x="1868964" y="2880101"/>
                  <a:pt x="1873208" y="2880971"/>
                  <a:pt x="1876004" y="2883270"/>
                </a:cubicBezTo>
                <a:cubicBezTo>
                  <a:pt x="1878800" y="2885568"/>
                  <a:pt x="1880475" y="2889563"/>
                  <a:pt x="1881031" y="2895256"/>
                </a:cubicBezTo>
                <a:lnTo>
                  <a:pt x="1909476" y="3186485"/>
                </a:lnTo>
                <a:cubicBezTo>
                  <a:pt x="1910032" y="3192177"/>
                  <a:pt x="1909161" y="3196422"/>
                  <a:pt x="1906863" y="3199217"/>
                </a:cubicBezTo>
                <a:cubicBezTo>
                  <a:pt x="1904565" y="3202013"/>
                  <a:pt x="1900570" y="3203688"/>
                  <a:pt x="1894877" y="3204244"/>
                </a:cubicBezTo>
                <a:lnTo>
                  <a:pt x="1848137" y="3208810"/>
                </a:lnTo>
                <a:cubicBezTo>
                  <a:pt x="1842444" y="3209366"/>
                  <a:pt x="1837487" y="3208942"/>
                  <a:pt x="1833267" y="3207540"/>
                </a:cubicBezTo>
                <a:cubicBezTo>
                  <a:pt x="1829047" y="3206137"/>
                  <a:pt x="1824770" y="3203379"/>
                  <a:pt x="1820435" y="3199265"/>
                </a:cubicBezTo>
                <a:lnTo>
                  <a:pt x="1723502" y="3108008"/>
                </a:lnTo>
                <a:lnTo>
                  <a:pt x="1732851" y="3203736"/>
                </a:lnTo>
                <a:cubicBezTo>
                  <a:pt x="1733407" y="3209429"/>
                  <a:pt x="1732537" y="3213673"/>
                  <a:pt x="1730239" y="3216468"/>
                </a:cubicBezTo>
                <a:cubicBezTo>
                  <a:pt x="1727941" y="3219264"/>
                  <a:pt x="1723945" y="3220940"/>
                  <a:pt x="1718252" y="3221496"/>
                </a:cubicBezTo>
                <a:lnTo>
                  <a:pt x="1650838" y="3228080"/>
                </a:lnTo>
                <a:cubicBezTo>
                  <a:pt x="1645145" y="3228636"/>
                  <a:pt x="1640902" y="3227765"/>
                  <a:pt x="1638106" y="3225467"/>
                </a:cubicBezTo>
                <a:cubicBezTo>
                  <a:pt x="1635311" y="3223169"/>
                  <a:pt x="1633635" y="3219174"/>
                  <a:pt x="1633079" y="3213481"/>
                </a:cubicBezTo>
                <a:lnTo>
                  <a:pt x="1604633" y="2922252"/>
                </a:lnTo>
                <a:cubicBezTo>
                  <a:pt x="1604077" y="2916559"/>
                  <a:pt x="1604948" y="2912315"/>
                  <a:pt x="1607246" y="2909520"/>
                </a:cubicBezTo>
                <a:cubicBezTo>
                  <a:pt x="1609545" y="2906724"/>
                  <a:pt x="1613540" y="2905048"/>
                  <a:pt x="1619232" y="2904492"/>
                </a:cubicBezTo>
                <a:lnTo>
                  <a:pt x="1686647" y="2897908"/>
                </a:lnTo>
                <a:cubicBezTo>
                  <a:pt x="1692339" y="2897352"/>
                  <a:pt x="1696584" y="2898223"/>
                  <a:pt x="1699379" y="2900521"/>
                </a:cubicBezTo>
                <a:cubicBezTo>
                  <a:pt x="1702174" y="2902819"/>
                  <a:pt x="1703851" y="2906814"/>
                  <a:pt x="1704407" y="2912507"/>
                </a:cubicBezTo>
                <a:lnTo>
                  <a:pt x="1709806" y="2967787"/>
                </a:lnTo>
                <a:lnTo>
                  <a:pt x="1795744" y="3053312"/>
                </a:lnTo>
                <a:lnTo>
                  <a:pt x="1781259" y="2905001"/>
                </a:lnTo>
                <a:cubicBezTo>
                  <a:pt x="1780703" y="2899308"/>
                  <a:pt x="1781574" y="2895064"/>
                  <a:pt x="1783872" y="2892268"/>
                </a:cubicBezTo>
                <a:cubicBezTo>
                  <a:pt x="1786169" y="2889473"/>
                  <a:pt x="1790165" y="2887797"/>
                  <a:pt x="1795858" y="2887241"/>
                </a:cubicBezTo>
                <a:close/>
                <a:moveTo>
                  <a:pt x="1387945" y="2879244"/>
                </a:moveTo>
                <a:lnTo>
                  <a:pt x="1460293" y="2890076"/>
                </a:lnTo>
                <a:cubicBezTo>
                  <a:pt x="1465949" y="2890923"/>
                  <a:pt x="1469854" y="2892801"/>
                  <a:pt x="1472006" y="2895711"/>
                </a:cubicBezTo>
                <a:cubicBezTo>
                  <a:pt x="1474157" y="2898621"/>
                  <a:pt x="1474810" y="2902904"/>
                  <a:pt x="1473962" y="2908561"/>
                </a:cubicBezTo>
                <a:lnTo>
                  <a:pt x="1441131" y="3127835"/>
                </a:lnTo>
                <a:lnTo>
                  <a:pt x="1506779" y="3137665"/>
                </a:lnTo>
                <a:cubicBezTo>
                  <a:pt x="1512435" y="3138512"/>
                  <a:pt x="1516340" y="3140390"/>
                  <a:pt x="1518491" y="3143300"/>
                </a:cubicBezTo>
                <a:cubicBezTo>
                  <a:pt x="1520643" y="3146209"/>
                  <a:pt x="1521295" y="3150492"/>
                  <a:pt x="1520448" y="3156149"/>
                </a:cubicBezTo>
                <a:lnTo>
                  <a:pt x="1512358" y="3210186"/>
                </a:lnTo>
                <a:cubicBezTo>
                  <a:pt x="1511510" y="3215843"/>
                  <a:pt x="1509633" y="3219748"/>
                  <a:pt x="1506722" y="3221899"/>
                </a:cubicBezTo>
                <a:cubicBezTo>
                  <a:pt x="1503813" y="3224051"/>
                  <a:pt x="1499530" y="3224703"/>
                  <a:pt x="1493873" y="3223856"/>
                </a:cubicBezTo>
                <a:lnTo>
                  <a:pt x="1258075" y="3188550"/>
                </a:lnTo>
                <a:cubicBezTo>
                  <a:pt x="1252418" y="3187703"/>
                  <a:pt x="1248514" y="3185824"/>
                  <a:pt x="1246362" y="3182915"/>
                </a:cubicBezTo>
                <a:cubicBezTo>
                  <a:pt x="1244211" y="3180005"/>
                  <a:pt x="1243558" y="3175722"/>
                  <a:pt x="1244405" y="3170065"/>
                </a:cubicBezTo>
                <a:lnTo>
                  <a:pt x="1252496" y="3116028"/>
                </a:lnTo>
                <a:cubicBezTo>
                  <a:pt x="1253343" y="3110371"/>
                  <a:pt x="1255222" y="3106467"/>
                  <a:pt x="1258131" y="3104315"/>
                </a:cubicBezTo>
                <a:cubicBezTo>
                  <a:pt x="1261040" y="3102164"/>
                  <a:pt x="1265324" y="3101511"/>
                  <a:pt x="1270980" y="3102358"/>
                </a:cubicBezTo>
                <a:lnTo>
                  <a:pt x="1336629" y="3112188"/>
                </a:lnTo>
                <a:lnTo>
                  <a:pt x="1369462" y="2892913"/>
                </a:lnTo>
                <a:cubicBezTo>
                  <a:pt x="1370309" y="2887256"/>
                  <a:pt x="1372187" y="2883352"/>
                  <a:pt x="1375096" y="2881201"/>
                </a:cubicBezTo>
                <a:cubicBezTo>
                  <a:pt x="1378006" y="2879049"/>
                  <a:pt x="1382289" y="2878397"/>
                  <a:pt x="1387945" y="2879244"/>
                </a:cubicBezTo>
                <a:close/>
                <a:moveTo>
                  <a:pt x="2159408" y="2787799"/>
                </a:moveTo>
                <a:cubicBezTo>
                  <a:pt x="2162683" y="2789337"/>
                  <a:pt x="2165292" y="2792797"/>
                  <a:pt x="2167232" y="2798178"/>
                </a:cubicBezTo>
                <a:lnTo>
                  <a:pt x="2266526" y="3073431"/>
                </a:lnTo>
                <a:cubicBezTo>
                  <a:pt x="2268467" y="3078811"/>
                  <a:pt x="2268668" y="3083139"/>
                  <a:pt x="2267129" y="3086414"/>
                </a:cubicBezTo>
                <a:cubicBezTo>
                  <a:pt x="2265590" y="3089690"/>
                  <a:pt x="2262131" y="3092298"/>
                  <a:pt x="2256750" y="3094239"/>
                </a:cubicBezTo>
                <a:lnTo>
                  <a:pt x="2059655" y="3165338"/>
                </a:lnTo>
                <a:cubicBezTo>
                  <a:pt x="2054275" y="3167279"/>
                  <a:pt x="2049947" y="3167480"/>
                  <a:pt x="2046672" y="3165941"/>
                </a:cubicBezTo>
                <a:cubicBezTo>
                  <a:pt x="2043396" y="3164402"/>
                  <a:pt x="2040788" y="3160943"/>
                  <a:pt x="2038847" y="3155562"/>
                </a:cubicBezTo>
                <a:lnTo>
                  <a:pt x="2020919" y="3105864"/>
                </a:lnTo>
                <a:cubicBezTo>
                  <a:pt x="2018978" y="3100483"/>
                  <a:pt x="2018777" y="3096155"/>
                  <a:pt x="2020316" y="3092880"/>
                </a:cubicBezTo>
                <a:cubicBezTo>
                  <a:pt x="2021855" y="3089605"/>
                  <a:pt x="2025314" y="3086997"/>
                  <a:pt x="2030695" y="3085056"/>
                </a:cubicBezTo>
                <a:lnTo>
                  <a:pt x="2147932" y="3042764"/>
                </a:lnTo>
                <a:lnTo>
                  <a:pt x="2136134" y="3010057"/>
                </a:lnTo>
                <a:lnTo>
                  <a:pt x="2053303" y="3039936"/>
                </a:lnTo>
                <a:cubicBezTo>
                  <a:pt x="2047922" y="3041877"/>
                  <a:pt x="2043594" y="3042078"/>
                  <a:pt x="2040319" y="3040540"/>
                </a:cubicBezTo>
                <a:cubicBezTo>
                  <a:pt x="2037044" y="3039001"/>
                  <a:pt x="2034436" y="3035541"/>
                  <a:pt x="2032495" y="3030161"/>
                </a:cubicBezTo>
                <a:lnTo>
                  <a:pt x="2016099" y="2984710"/>
                </a:lnTo>
                <a:cubicBezTo>
                  <a:pt x="2014158" y="2979330"/>
                  <a:pt x="2013957" y="2975002"/>
                  <a:pt x="2015496" y="2971726"/>
                </a:cubicBezTo>
                <a:cubicBezTo>
                  <a:pt x="2017034" y="2968451"/>
                  <a:pt x="2020494" y="2965843"/>
                  <a:pt x="2025875" y="2963902"/>
                </a:cubicBezTo>
                <a:lnTo>
                  <a:pt x="2108705" y="2934022"/>
                </a:lnTo>
                <a:lnTo>
                  <a:pt x="2095528" y="2897492"/>
                </a:lnTo>
                <a:lnTo>
                  <a:pt x="1978290" y="2939783"/>
                </a:lnTo>
                <a:cubicBezTo>
                  <a:pt x="1972910" y="2941724"/>
                  <a:pt x="1968582" y="2941925"/>
                  <a:pt x="1965306" y="2940386"/>
                </a:cubicBezTo>
                <a:cubicBezTo>
                  <a:pt x="1962031" y="2938848"/>
                  <a:pt x="1959423" y="2935388"/>
                  <a:pt x="1957482" y="2930008"/>
                </a:cubicBezTo>
                <a:lnTo>
                  <a:pt x="1939554" y="2880309"/>
                </a:lnTo>
                <a:cubicBezTo>
                  <a:pt x="1937613" y="2874929"/>
                  <a:pt x="1937412" y="2870601"/>
                  <a:pt x="1938951" y="2867325"/>
                </a:cubicBezTo>
                <a:cubicBezTo>
                  <a:pt x="1940489" y="2864050"/>
                  <a:pt x="1943949" y="2861442"/>
                  <a:pt x="1949330" y="2859501"/>
                </a:cubicBezTo>
                <a:lnTo>
                  <a:pt x="2146424" y="2788402"/>
                </a:lnTo>
                <a:cubicBezTo>
                  <a:pt x="2151805" y="2786461"/>
                  <a:pt x="2156133" y="2786260"/>
                  <a:pt x="2159408" y="2787799"/>
                </a:cubicBezTo>
                <a:close/>
                <a:moveTo>
                  <a:pt x="994830" y="2752065"/>
                </a:moveTo>
                <a:cubicBezTo>
                  <a:pt x="998175" y="2750686"/>
                  <a:pt x="1002489" y="2751096"/>
                  <a:pt x="1007769" y="2753294"/>
                </a:cubicBezTo>
                <a:lnTo>
                  <a:pt x="1070720" y="2779497"/>
                </a:lnTo>
                <a:cubicBezTo>
                  <a:pt x="1076278" y="2781811"/>
                  <a:pt x="1079887" y="2784698"/>
                  <a:pt x="1081543" y="2788160"/>
                </a:cubicBezTo>
                <a:cubicBezTo>
                  <a:pt x="1083200" y="2791621"/>
                  <a:pt x="1082930" y="2795992"/>
                  <a:pt x="1080732" y="2801273"/>
                </a:cubicBezTo>
                <a:lnTo>
                  <a:pt x="1056437" y="2859638"/>
                </a:lnTo>
                <a:lnTo>
                  <a:pt x="1130227" y="2890353"/>
                </a:lnTo>
                <a:lnTo>
                  <a:pt x="1154522" y="2831987"/>
                </a:lnTo>
                <a:cubicBezTo>
                  <a:pt x="1156720" y="2826707"/>
                  <a:pt x="1159491" y="2823377"/>
                  <a:pt x="1162837" y="2821998"/>
                </a:cubicBezTo>
                <a:cubicBezTo>
                  <a:pt x="1166183" y="2820619"/>
                  <a:pt x="1170497" y="2821029"/>
                  <a:pt x="1175777" y="2823226"/>
                </a:cubicBezTo>
                <a:lnTo>
                  <a:pt x="1237060" y="2848736"/>
                </a:lnTo>
                <a:cubicBezTo>
                  <a:pt x="1242341" y="2850933"/>
                  <a:pt x="1245670" y="2853705"/>
                  <a:pt x="1247050" y="2857051"/>
                </a:cubicBezTo>
                <a:cubicBezTo>
                  <a:pt x="1248428" y="2860397"/>
                  <a:pt x="1248019" y="2864710"/>
                  <a:pt x="1245821" y="2869991"/>
                </a:cubicBezTo>
                <a:lnTo>
                  <a:pt x="1200009" y="2980050"/>
                </a:lnTo>
                <a:cubicBezTo>
                  <a:pt x="1196538" y="2988388"/>
                  <a:pt x="1191228" y="2997427"/>
                  <a:pt x="1184075" y="3007167"/>
                </a:cubicBezTo>
                <a:cubicBezTo>
                  <a:pt x="1176923" y="3016908"/>
                  <a:pt x="1167560" y="3027847"/>
                  <a:pt x="1155985" y="3039985"/>
                </a:cubicBezTo>
                <a:lnTo>
                  <a:pt x="1080324" y="3119523"/>
                </a:lnTo>
                <a:cubicBezTo>
                  <a:pt x="1076690" y="3123553"/>
                  <a:pt x="1072673" y="3125958"/>
                  <a:pt x="1068274" y="3126735"/>
                </a:cubicBezTo>
                <a:cubicBezTo>
                  <a:pt x="1063874" y="3127512"/>
                  <a:pt x="1058895" y="3126744"/>
                  <a:pt x="1053336" y="3124430"/>
                </a:cubicBezTo>
                <a:lnTo>
                  <a:pt x="941193" y="3077751"/>
                </a:lnTo>
                <a:cubicBezTo>
                  <a:pt x="935912" y="3075553"/>
                  <a:pt x="931998" y="3072619"/>
                  <a:pt x="929449" y="3068949"/>
                </a:cubicBezTo>
                <a:cubicBezTo>
                  <a:pt x="926900" y="3065280"/>
                  <a:pt x="925775" y="3060735"/>
                  <a:pt x="926074" y="3055317"/>
                </a:cubicBezTo>
                <a:lnTo>
                  <a:pt x="929196" y="2945585"/>
                </a:lnTo>
                <a:cubicBezTo>
                  <a:pt x="929654" y="2928819"/>
                  <a:pt x="930817" y="2914467"/>
                  <a:pt x="932689" y="2902529"/>
                </a:cubicBezTo>
                <a:cubicBezTo>
                  <a:pt x="934560" y="2890590"/>
                  <a:pt x="937232" y="2880452"/>
                  <a:pt x="940702" y="2872114"/>
                </a:cubicBezTo>
                <a:lnTo>
                  <a:pt x="986514" y="2762055"/>
                </a:lnTo>
                <a:cubicBezTo>
                  <a:pt x="988712" y="2756774"/>
                  <a:pt x="991484" y="2753444"/>
                  <a:pt x="994830" y="2752065"/>
                </a:cubicBezTo>
                <a:close/>
                <a:moveTo>
                  <a:pt x="2417740" y="2629241"/>
                </a:moveTo>
                <a:cubicBezTo>
                  <a:pt x="2421280" y="2629991"/>
                  <a:pt x="2424609" y="2632764"/>
                  <a:pt x="2427727" y="2637559"/>
                </a:cubicBezTo>
                <a:lnTo>
                  <a:pt x="2456530" y="2681851"/>
                </a:lnTo>
                <a:cubicBezTo>
                  <a:pt x="2459648" y="2686646"/>
                  <a:pt x="2460832" y="2690813"/>
                  <a:pt x="2460082" y="2694354"/>
                </a:cubicBezTo>
                <a:cubicBezTo>
                  <a:pt x="2459332" y="2697894"/>
                  <a:pt x="2456559" y="2701223"/>
                  <a:pt x="2451764" y="2704341"/>
                </a:cubicBezTo>
                <a:lnTo>
                  <a:pt x="2349931" y="2770562"/>
                </a:lnTo>
                <a:cubicBezTo>
                  <a:pt x="2346650" y="2772696"/>
                  <a:pt x="2344887" y="2775369"/>
                  <a:pt x="2344641" y="2778581"/>
                </a:cubicBezTo>
                <a:cubicBezTo>
                  <a:pt x="2344396" y="2781793"/>
                  <a:pt x="2345258" y="2784913"/>
                  <a:pt x="2347227" y="2787941"/>
                </a:cubicBezTo>
                <a:cubicBezTo>
                  <a:pt x="2350017" y="2792232"/>
                  <a:pt x="2352889" y="2794853"/>
                  <a:pt x="2355842" y="2795805"/>
                </a:cubicBezTo>
                <a:cubicBezTo>
                  <a:pt x="2358796" y="2796758"/>
                  <a:pt x="2361995" y="2796293"/>
                  <a:pt x="2365440" y="2794412"/>
                </a:cubicBezTo>
                <a:lnTo>
                  <a:pt x="2427394" y="2765435"/>
                </a:lnTo>
                <a:cubicBezTo>
                  <a:pt x="2446701" y="2756471"/>
                  <a:pt x="2464672" y="2753044"/>
                  <a:pt x="2481306" y="2755154"/>
                </a:cubicBezTo>
                <a:cubicBezTo>
                  <a:pt x="2497940" y="2757265"/>
                  <a:pt x="2513150" y="2768920"/>
                  <a:pt x="2526936" y="2790119"/>
                </a:cubicBezTo>
                <a:lnTo>
                  <a:pt x="2552785" y="2829868"/>
                </a:lnTo>
                <a:cubicBezTo>
                  <a:pt x="2566735" y="2851320"/>
                  <a:pt x="2570503" y="2872301"/>
                  <a:pt x="2564090" y="2892810"/>
                </a:cubicBezTo>
                <a:cubicBezTo>
                  <a:pt x="2557676" y="2913320"/>
                  <a:pt x="2542230" y="2931534"/>
                  <a:pt x="2517749" y="2947454"/>
                </a:cubicBezTo>
                <a:lnTo>
                  <a:pt x="2411752" y="3016383"/>
                </a:lnTo>
                <a:cubicBezTo>
                  <a:pt x="2406957" y="3019501"/>
                  <a:pt x="2402789" y="3020685"/>
                  <a:pt x="2399249" y="3019935"/>
                </a:cubicBezTo>
                <a:cubicBezTo>
                  <a:pt x="2395709" y="3019185"/>
                  <a:pt x="2392380" y="3016412"/>
                  <a:pt x="2389261" y="3011617"/>
                </a:cubicBezTo>
                <a:lnTo>
                  <a:pt x="2359966" y="2966568"/>
                </a:lnTo>
                <a:cubicBezTo>
                  <a:pt x="2356848" y="2961773"/>
                  <a:pt x="2355664" y="2957605"/>
                  <a:pt x="2356414" y="2954065"/>
                </a:cubicBezTo>
                <a:cubicBezTo>
                  <a:pt x="2357164" y="2950525"/>
                  <a:pt x="2359937" y="2947196"/>
                  <a:pt x="2364732" y="2944078"/>
                </a:cubicBezTo>
                <a:lnTo>
                  <a:pt x="2452937" y="2886719"/>
                </a:lnTo>
                <a:cubicBezTo>
                  <a:pt x="2456218" y="2884585"/>
                  <a:pt x="2458044" y="2881871"/>
                  <a:pt x="2458416" y="2878577"/>
                </a:cubicBezTo>
                <a:cubicBezTo>
                  <a:pt x="2458788" y="2875283"/>
                  <a:pt x="2457907" y="2871996"/>
                  <a:pt x="2455773" y="2868715"/>
                </a:cubicBezTo>
                <a:cubicBezTo>
                  <a:pt x="2453640" y="2865434"/>
                  <a:pt x="2450951" y="2863232"/>
                  <a:pt x="2447707" y="2862110"/>
                </a:cubicBezTo>
                <a:cubicBezTo>
                  <a:pt x="2444464" y="2860987"/>
                  <a:pt x="2441119" y="2861367"/>
                  <a:pt x="2437674" y="2863248"/>
                </a:cubicBezTo>
                <a:lnTo>
                  <a:pt x="2376345" y="2892357"/>
                </a:lnTo>
                <a:cubicBezTo>
                  <a:pt x="2357038" y="2901321"/>
                  <a:pt x="2339004" y="2904789"/>
                  <a:pt x="2322243" y="2902761"/>
                </a:cubicBezTo>
                <a:cubicBezTo>
                  <a:pt x="2305483" y="2900732"/>
                  <a:pt x="2290210" y="2889118"/>
                  <a:pt x="2276424" y="2867919"/>
                </a:cubicBezTo>
                <a:lnTo>
                  <a:pt x="2250576" y="2828170"/>
                </a:lnTo>
                <a:cubicBezTo>
                  <a:pt x="2236626" y="2806718"/>
                  <a:pt x="2232920" y="2785696"/>
                  <a:pt x="2239460" y="2765105"/>
                </a:cubicBezTo>
                <a:cubicBezTo>
                  <a:pt x="2245999" y="2744513"/>
                  <a:pt x="2261383" y="2726340"/>
                  <a:pt x="2285611" y="2710585"/>
                </a:cubicBezTo>
                <a:lnTo>
                  <a:pt x="2405237" y="2632793"/>
                </a:lnTo>
                <a:cubicBezTo>
                  <a:pt x="2410032" y="2629675"/>
                  <a:pt x="2414199" y="2628491"/>
                  <a:pt x="2417740" y="2629241"/>
                </a:cubicBezTo>
                <a:close/>
                <a:moveTo>
                  <a:pt x="809899" y="2621503"/>
                </a:moveTo>
                <a:cubicBezTo>
                  <a:pt x="813479" y="2620975"/>
                  <a:pt x="817565" y="2622416"/>
                  <a:pt x="822157" y="2625827"/>
                </a:cubicBezTo>
                <a:lnTo>
                  <a:pt x="880882" y="2669448"/>
                </a:lnTo>
                <a:cubicBezTo>
                  <a:pt x="885473" y="2672859"/>
                  <a:pt x="888033" y="2676354"/>
                  <a:pt x="888562" y="2679934"/>
                </a:cubicBezTo>
                <a:cubicBezTo>
                  <a:pt x="889090" y="2683514"/>
                  <a:pt x="887649" y="2687600"/>
                  <a:pt x="884239" y="2692192"/>
                </a:cubicBezTo>
                <a:lnTo>
                  <a:pt x="752028" y="2870180"/>
                </a:lnTo>
                <a:lnTo>
                  <a:pt x="805316" y="2909762"/>
                </a:lnTo>
                <a:cubicBezTo>
                  <a:pt x="809907" y="2913173"/>
                  <a:pt x="812467" y="2916668"/>
                  <a:pt x="812996" y="2920248"/>
                </a:cubicBezTo>
                <a:cubicBezTo>
                  <a:pt x="813524" y="2923828"/>
                  <a:pt x="812083" y="2927914"/>
                  <a:pt x="808672" y="2932506"/>
                </a:cubicBezTo>
                <a:lnTo>
                  <a:pt x="776091" y="2976368"/>
                </a:lnTo>
                <a:cubicBezTo>
                  <a:pt x="772680" y="2980960"/>
                  <a:pt x="769185" y="2983520"/>
                  <a:pt x="765605" y="2984049"/>
                </a:cubicBezTo>
                <a:cubicBezTo>
                  <a:pt x="762025" y="2984577"/>
                  <a:pt x="757939" y="2983136"/>
                  <a:pt x="753348" y="2979725"/>
                </a:cubicBezTo>
                <a:lnTo>
                  <a:pt x="561947" y="2837552"/>
                </a:lnTo>
                <a:cubicBezTo>
                  <a:pt x="557355" y="2834141"/>
                  <a:pt x="554795" y="2830646"/>
                  <a:pt x="554266" y="2827066"/>
                </a:cubicBezTo>
                <a:cubicBezTo>
                  <a:pt x="553738" y="2823486"/>
                  <a:pt x="555180" y="2819400"/>
                  <a:pt x="558591" y="2814808"/>
                </a:cubicBezTo>
                <a:lnTo>
                  <a:pt x="591171" y="2770946"/>
                </a:lnTo>
                <a:cubicBezTo>
                  <a:pt x="594582" y="2766354"/>
                  <a:pt x="598077" y="2763794"/>
                  <a:pt x="601657" y="2763266"/>
                </a:cubicBezTo>
                <a:cubicBezTo>
                  <a:pt x="605238" y="2762737"/>
                  <a:pt x="609324" y="2764178"/>
                  <a:pt x="613916" y="2767589"/>
                </a:cubicBezTo>
                <a:lnTo>
                  <a:pt x="667203" y="2807172"/>
                </a:lnTo>
                <a:lnTo>
                  <a:pt x="799413" y="2629183"/>
                </a:lnTo>
                <a:cubicBezTo>
                  <a:pt x="802824" y="2624592"/>
                  <a:pt x="806319" y="2622032"/>
                  <a:pt x="809899" y="2621503"/>
                </a:cubicBezTo>
                <a:close/>
                <a:moveTo>
                  <a:pt x="2623510" y="2424407"/>
                </a:moveTo>
                <a:cubicBezTo>
                  <a:pt x="2627128" y="2424336"/>
                  <a:pt x="2630999" y="2426283"/>
                  <a:pt x="2635122" y="2430248"/>
                </a:cubicBezTo>
                <a:lnTo>
                  <a:pt x="2846034" y="2633076"/>
                </a:lnTo>
                <a:cubicBezTo>
                  <a:pt x="2850157" y="2637041"/>
                  <a:pt x="2852253" y="2640833"/>
                  <a:pt x="2852324" y="2644451"/>
                </a:cubicBezTo>
                <a:cubicBezTo>
                  <a:pt x="2852395" y="2648069"/>
                  <a:pt x="2850448" y="2651939"/>
                  <a:pt x="2846483" y="2656062"/>
                </a:cubicBezTo>
                <a:lnTo>
                  <a:pt x="2701247" y="2807085"/>
                </a:lnTo>
                <a:cubicBezTo>
                  <a:pt x="2697283" y="2811209"/>
                  <a:pt x="2693491" y="2813305"/>
                  <a:pt x="2689873" y="2813376"/>
                </a:cubicBezTo>
                <a:cubicBezTo>
                  <a:pt x="2686255" y="2813446"/>
                  <a:pt x="2682385" y="2811499"/>
                  <a:pt x="2678262" y="2807535"/>
                </a:cubicBezTo>
                <a:lnTo>
                  <a:pt x="2640181" y="2770913"/>
                </a:lnTo>
                <a:cubicBezTo>
                  <a:pt x="2636058" y="2766948"/>
                  <a:pt x="2633961" y="2763157"/>
                  <a:pt x="2633890" y="2759539"/>
                </a:cubicBezTo>
                <a:cubicBezTo>
                  <a:pt x="2633820" y="2755920"/>
                  <a:pt x="2635767" y="2752050"/>
                  <a:pt x="2639731" y="2747927"/>
                </a:cubicBezTo>
                <a:lnTo>
                  <a:pt x="2726122" y="2658094"/>
                </a:lnTo>
                <a:lnTo>
                  <a:pt x="2701059" y="2633993"/>
                </a:lnTo>
                <a:lnTo>
                  <a:pt x="2640023" y="2697462"/>
                </a:lnTo>
                <a:cubicBezTo>
                  <a:pt x="2636058" y="2701584"/>
                  <a:pt x="2632267" y="2703681"/>
                  <a:pt x="2628649" y="2703752"/>
                </a:cubicBezTo>
                <a:cubicBezTo>
                  <a:pt x="2625031" y="2703822"/>
                  <a:pt x="2621160" y="2701875"/>
                  <a:pt x="2617037" y="2697911"/>
                </a:cubicBezTo>
                <a:lnTo>
                  <a:pt x="2582211" y="2664419"/>
                </a:lnTo>
                <a:cubicBezTo>
                  <a:pt x="2578088" y="2660454"/>
                  <a:pt x="2575991" y="2656663"/>
                  <a:pt x="2575921" y="2653045"/>
                </a:cubicBezTo>
                <a:cubicBezTo>
                  <a:pt x="2575850" y="2649427"/>
                  <a:pt x="2577797" y="2645556"/>
                  <a:pt x="2581762" y="2641433"/>
                </a:cubicBezTo>
                <a:lnTo>
                  <a:pt x="2642798" y="2577964"/>
                </a:lnTo>
                <a:lnTo>
                  <a:pt x="2614807" y="2551046"/>
                </a:lnTo>
                <a:lnTo>
                  <a:pt x="2528417" y="2640879"/>
                </a:lnTo>
                <a:cubicBezTo>
                  <a:pt x="2524452" y="2645001"/>
                  <a:pt x="2520661" y="2647098"/>
                  <a:pt x="2517042" y="2647169"/>
                </a:cubicBezTo>
                <a:cubicBezTo>
                  <a:pt x="2513424" y="2647240"/>
                  <a:pt x="2509554" y="2645292"/>
                  <a:pt x="2505431" y="2641328"/>
                </a:cubicBezTo>
                <a:lnTo>
                  <a:pt x="2467350" y="2604706"/>
                </a:lnTo>
                <a:cubicBezTo>
                  <a:pt x="2463227" y="2600741"/>
                  <a:pt x="2461130" y="2596950"/>
                  <a:pt x="2461060" y="2593332"/>
                </a:cubicBezTo>
                <a:cubicBezTo>
                  <a:pt x="2460989" y="2589713"/>
                  <a:pt x="2462936" y="2585843"/>
                  <a:pt x="2466901" y="2581720"/>
                </a:cubicBezTo>
                <a:lnTo>
                  <a:pt x="2612136" y="2430697"/>
                </a:lnTo>
                <a:cubicBezTo>
                  <a:pt x="2616101" y="2426574"/>
                  <a:pt x="2619892" y="2424477"/>
                  <a:pt x="2623510" y="2424407"/>
                </a:cubicBezTo>
                <a:close/>
                <a:moveTo>
                  <a:pt x="568887" y="2374507"/>
                </a:moveTo>
                <a:cubicBezTo>
                  <a:pt x="572495" y="2374775"/>
                  <a:pt x="576166" y="2377077"/>
                  <a:pt x="579900" y="2381410"/>
                </a:cubicBezTo>
                <a:lnTo>
                  <a:pt x="705449" y="2527159"/>
                </a:lnTo>
                <a:cubicBezTo>
                  <a:pt x="709181" y="2531492"/>
                  <a:pt x="710913" y="2535464"/>
                  <a:pt x="710645" y="2539072"/>
                </a:cubicBezTo>
                <a:cubicBezTo>
                  <a:pt x="710377" y="2542681"/>
                  <a:pt x="708075" y="2546352"/>
                  <a:pt x="703741" y="2550085"/>
                </a:cubicBezTo>
                <a:lnTo>
                  <a:pt x="663028" y="2585156"/>
                </a:lnTo>
                <a:cubicBezTo>
                  <a:pt x="658694" y="2588890"/>
                  <a:pt x="654722" y="2590622"/>
                  <a:pt x="651114" y="2590353"/>
                </a:cubicBezTo>
                <a:cubicBezTo>
                  <a:pt x="647505" y="2590084"/>
                  <a:pt x="643834" y="2587783"/>
                  <a:pt x="640101" y="2583449"/>
                </a:cubicBezTo>
                <a:lnTo>
                  <a:pt x="610924" y="2549578"/>
                </a:lnTo>
                <a:lnTo>
                  <a:pt x="495967" y="2648603"/>
                </a:lnTo>
                <a:lnTo>
                  <a:pt x="525145" y="2682474"/>
                </a:lnTo>
                <a:cubicBezTo>
                  <a:pt x="528877" y="2686808"/>
                  <a:pt x="530610" y="2690779"/>
                  <a:pt x="530341" y="2694388"/>
                </a:cubicBezTo>
                <a:cubicBezTo>
                  <a:pt x="530073" y="2697996"/>
                  <a:pt x="527771" y="2701667"/>
                  <a:pt x="523438" y="2705400"/>
                </a:cubicBezTo>
                <a:lnTo>
                  <a:pt x="482039" y="2741061"/>
                </a:lnTo>
                <a:cubicBezTo>
                  <a:pt x="477706" y="2744794"/>
                  <a:pt x="473735" y="2746526"/>
                  <a:pt x="470126" y="2746258"/>
                </a:cubicBezTo>
                <a:cubicBezTo>
                  <a:pt x="466517" y="2745989"/>
                  <a:pt x="462846" y="2743688"/>
                  <a:pt x="459113" y="2739354"/>
                </a:cubicBezTo>
                <a:lnTo>
                  <a:pt x="333564" y="2593606"/>
                </a:lnTo>
                <a:cubicBezTo>
                  <a:pt x="329831" y="2589272"/>
                  <a:pt x="328099" y="2585300"/>
                  <a:pt x="328367" y="2581692"/>
                </a:cubicBezTo>
                <a:cubicBezTo>
                  <a:pt x="328636" y="2578083"/>
                  <a:pt x="330938" y="2574412"/>
                  <a:pt x="335271" y="2570679"/>
                </a:cubicBezTo>
                <a:lnTo>
                  <a:pt x="376669" y="2535018"/>
                </a:lnTo>
                <a:cubicBezTo>
                  <a:pt x="381003" y="2531285"/>
                  <a:pt x="384974" y="2529553"/>
                  <a:pt x="388583" y="2529822"/>
                </a:cubicBezTo>
                <a:cubicBezTo>
                  <a:pt x="392191" y="2530090"/>
                  <a:pt x="395862" y="2532392"/>
                  <a:pt x="399595" y="2536725"/>
                </a:cubicBezTo>
                <a:lnTo>
                  <a:pt x="428183" y="2569912"/>
                </a:lnTo>
                <a:lnTo>
                  <a:pt x="543140" y="2470888"/>
                </a:lnTo>
                <a:lnTo>
                  <a:pt x="514553" y="2437701"/>
                </a:lnTo>
                <a:cubicBezTo>
                  <a:pt x="510819" y="2433367"/>
                  <a:pt x="509087" y="2429396"/>
                  <a:pt x="509355" y="2425787"/>
                </a:cubicBezTo>
                <a:cubicBezTo>
                  <a:pt x="509625" y="2422178"/>
                  <a:pt x="511925" y="2418508"/>
                  <a:pt x="516260" y="2414774"/>
                </a:cubicBezTo>
                <a:lnTo>
                  <a:pt x="556973" y="2379703"/>
                </a:lnTo>
                <a:cubicBezTo>
                  <a:pt x="561306" y="2375970"/>
                  <a:pt x="565278" y="2374238"/>
                  <a:pt x="568887" y="2374507"/>
                </a:cubicBezTo>
                <a:close/>
                <a:moveTo>
                  <a:pt x="2909857" y="2313420"/>
                </a:moveTo>
                <a:lnTo>
                  <a:pt x="2893006" y="2342798"/>
                </a:lnTo>
                <a:cubicBezTo>
                  <a:pt x="2889111" y="2349587"/>
                  <a:pt x="2888252" y="2355168"/>
                  <a:pt x="2890430" y="2359541"/>
                </a:cubicBezTo>
                <a:cubicBezTo>
                  <a:pt x="2892607" y="2363913"/>
                  <a:pt x="2896307" y="2367597"/>
                  <a:pt x="2901529" y="2370593"/>
                </a:cubicBezTo>
                <a:lnTo>
                  <a:pt x="2914847" y="2378232"/>
                </a:lnTo>
                <a:cubicBezTo>
                  <a:pt x="2920070" y="2381228"/>
                  <a:pt x="2925118" y="2382562"/>
                  <a:pt x="2929991" y="2382234"/>
                </a:cubicBezTo>
                <a:cubicBezTo>
                  <a:pt x="2934865" y="2381906"/>
                  <a:pt x="2939249" y="2378347"/>
                  <a:pt x="2943143" y="2371558"/>
                </a:cubicBezTo>
                <a:lnTo>
                  <a:pt x="2959994" y="2342180"/>
                </a:lnTo>
                <a:close/>
                <a:moveTo>
                  <a:pt x="382004" y="2216397"/>
                </a:moveTo>
                <a:cubicBezTo>
                  <a:pt x="376325" y="2214241"/>
                  <a:pt x="370808" y="2214540"/>
                  <a:pt x="365455" y="2217294"/>
                </a:cubicBezTo>
                <a:lnTo>
                  <a:pt x="257441" y="2272868"/>
                </a:lnTo>
                <a:cubicBezTo>
                  <a:pt x="252355" y="2275484"/>
                  <a:pt x="249038" y="2279730"/>
                  <a:pt x="247490" y="2285605"/>
                </a:cubicBezTo>
                <a:cubicBezTo>
                  <a:pt x="245942" y="2291480"/>
                  <a:pt x="248887" y="2301644"/>
                  <a:pt x="256324" y="2316100"/>
                </a:cubicBezTo>
                <a:cubicBezTo>
                  <a:pt x="263761" y="2330555"/>
                  <a:pt x="270319" y="2338861"/>
                  <a:pt x="275999" y="2341017"/>
                </a:cubicBezTo>
                <a:cubicBezTo>
                  <a:pt x="281679" y="2343173"/>
                  <a:pt x="287062" y="2342943"/>
                  <a:pt x="292149" y="2340326"/>
                </a:cubicBezTo>
                <a:lnTo>
                  <a:pt x="400161" y="2284753"/>
                </a:lnTo>
                <a:cubicBezTo>
                  <a:pt x="405515" y="2281998"/>
                  <a:pt x="408967" y="2277683"/>
                  <a:pt x="410515" y="2271809"/>
                </a:cubicBezTo>
                <a:cubicBezTo>
                  <a:pt x="412062" y="2265934"/>
                  <a:pt x="409118" y="2255769"/>
                  <a:pt x="401680" y="2241314"/>
                </a:cubicBezTo>
                <a:cubicBezTo>
                  <a:pt x="394243" y="2226858"/>
                  <a:pt x="387684" y="2218553"/>
                  <a:pt x="382004" y="2216397"/>
                </a:cubicBezTo>
                <a:close/>
                <a:moveTo>
                  <a:pt x="2800675" y="2137566"/>
                </a:moveTo>
                <a:cubicBezTo>
                  <a:pt x="2804168" y="2136619"/>
                  <a:pt x="2808395" y="2137569"/>
                  <a:pt x="2813357" y="2140415"/>
                </a:cubicBezTo>
                <a:lnTo>
                  <a:pt x="3067178" y="2286011"/>
                </a:lnTo>
                <a:cubicBezTo>
                  <a:pt x="3072140" y="2288857"/>
                  <a:pt x="3075094" y="2292026"/>
                  <a:pt x="3076040" y="2295519"/>
                </a:cubicBezTo>
                <a:cubicBezTo>
                  <a:pt x="3076986" y="2299012"/>
                  <a:pt x="3076037" y="2303239"/>
                  <a:pt x="3073190" y="2308200"/>
                </a:cubicBezTo>
                <a:lnTo>
                  <a:pt x="2998371" y="2438636"/>
                </a:lnTo>
                <a:cubicBezTo>
                  <a:pt x="2981594" y="2467883"/>
                  <a:pt x="2963951" y="2484573"/>
                  <a:pt x="2945443" y="2488706"/>
                </a:cubicBezTo>
                <a:cubicBezTo>
                  <a:pt x="2926934" y="2492839"/>
                  <a:pt x="2908018" y="2489363"/>
                  <a:pt x="2888694" y="2478279"/>
                </a:cubicBezTo>
                <a:lnTo>
                  <a:pt x="2870675" y="2467943"/>
                </a:lnTo>
                <a:cubicBezTo>
                  <a:pt x="2859708" y="2461652"/>
                  <a:pt x="2851309" y="2454665"/>
                  <a:pt x="2845478" y="2446982"/>
                </a:cubicBezTo>
                <a:cubicBezTo>
                  <a:pt x="2839647" y="2439299"/>
                  <a:pt x="2837355" y="2430437"/>
                  <a:pt x="2838604" y="2420394"/>
                </a:cubicBezTo>
                <a:cubicBezTo>
                  <a:pt x="2828949" y="2433597"/>
                  <a:pt x="2816651" y="2441726"/>
                  <a:pt x="2801709" y="2444782"/>
                </a:cubicBezTo>
                <a:cubicBezTo>
                  <a:pt x="2786768" y="2447838"/>
                  <a:pt x="2771072" y="2444647"/>
                  <a:pt x="2754621" y="2435211"/>
                </a:cubicBezTo>
                <a:lnTo>
                  <a:pt x="2671581" y="2387577"/>
                </a:lnTo>
                <a:cubicBezTo>
                  <a:pt x="2666619" y="2384731"/>
                  <a:pt x="2663665" y="2381562"/>
                  <a:pt x="2662719" y="2378069"/>
                </a:cubicBezTo>
                <a:cubicBezTo>
                  <a:pt x="2661772" y="2374576"/>
                  <a:pt x="2662722" y="2370349"/>
                  <a:pt x="2665568" y="2365388"/>
                </a:cubicBezTo>
                <a:lnTo>
                  <a:pt x="2700394" y="2304674"/>
                </a:lnTo>
                <a:cubicBezTo>
                  <a:pt x="2703240" y="2299713"/>
                  <a:pt x="2706410" y="2296759"/>
                  <a:pt x="2709902" y="2295812"/>
                </a:cubicBezTo>
                <a:cubicBezTo>
                  <a:pt x="2713395" y="2294866"/>
                  <a:pt x="2717622" y="2295816"/>
                  <a:pt x="2722584" y="2298662"/>
                </a:cubicBezTo>
                <a:lnTo>
                  <a:pt x="2782514" y="2333038"/>
                </a:lnTo>
                <a:cubicBezTo>
                  <a:pt x="2788259" y="2336334"/>
                  <a:pt x="2793139" y="2337658"/>
                  <a:pt x="2797154" y="2337011"/>
                </a:cubicBezTo>
                <a:cubicBezTo>
                  <a:pt x="2801169" y="2336364"/>
                  <a:pt x="2804750" y="2333299"/>
                  <a:pt x="2807895" y="2327815"/>
                </a:cubicBezTo>
                <a:lnTo>
                  <a:pt x="2839351" y="2272977"/>
                </a:lnTo>
                <a:lnTo>
                  <a:pt x="2762578" y="2228939"/>
                </a:lnTo>
                <a:cubicBezTo>
                  <a:pt x="2757616" y="2226093"/>
                  <a:pt x="2754662" y="2222924"/>
                  <a:pt x="2753716" y="2219431"/>
                </a:cubicBezTo>
                <a:cubicBezTo>
                  <a:pt x="2752769" y="2215938"/>
                  <a:pt x="2753719" y="2211711"/>
                  <a:pt x="2756565" y="2206749"/>
                </a:cubicBezTo>
                <a:lnTo>
                  <a:pt x="2791167" y="2146427"/>
                </a:lnTo>
                <a:cubicBezTo>
                  <a:pt x="2794013" y="2141466"/>
                  <a:pt x="2797182" y="2138512"/>
                  <a:pt x="2800675" y="2137566"/>
                </a:cubicBezTo>
                <a:close/>
                <a:moveTo>
                  <a:pt x="369538" y="2107280"/>
                </a:moveTo>
                <a:cubicBezTo>
                  <a:pt x="381435" y="2105729"/>
                  <a:pt x="393307" y="2107747"/>
                  <a:pt x="405152" y="2113332"/>
                </a:cubicBezTo>
                <a:cubicBezTo>
                  <a:pt x="416997" y="2118918"/>
                  <a:pt x="429094" y="2128775"/>
                  <a:pt x="441442" y="2142905"/>
                </a:cubicBezTo>
                <a:cubicBezTo>
                  <a:pt x="453790" y="2157034"/>
                  <a:pt x="466368" y="2176546"/>
                  <a:pt x="479177" y="2201442"/>
                </a:cubicBezTo>
                <a:cubicBezTo>
                  <a:pt x="491986" y="2226337"/>
                  <a:pt x="500583" y="2247982"/>
                  <a:pt x="504969" y="2266377"/>
                </a:cubicBezTo>
                <a:cubicBezTo>
                  <a:pt x="509355" y="2284772"/>
                  <a:pt x="510377" y="2300412"/>
                  <a:pt x="508034" y="2313297"/>
                </a:cubicBezTo>
                <a:cubicBezTo>
                  <a:pt x="505693" y="2326183"/>
                  <a:pt x="500431" y="2337014"/>
                  <a:pt x="492252" y="2345793"/>
                </a:cubicBezTo>
                <a:cubicBezTo>
                  <a:pt x="484073" y="2354572"/>
                  <a:pt x="473827" y="2362129"/>
                  <a:pt x="461514" y="2368464"/>
                </a:cubicBezTo>
                <a:lnTo>
                  <a:pt x="324589" y="2438912"/>
                </a:lnTo>
                <a:cubicBezTo>
                  <a:pt x="312275" y="2445247"/>
                  <a:pt x="300169" y="2449190"/>
                  <a:pt x="288272" y="2450742"/>
                </a:cubicBezTo>
                <a:cubicBezTo>
                  <a:pt x="276374" y="2452292"/>
                  <a:pt x="264435" y="2450310"/>
                  <a:pt x="252456" y="2444793"/>
                </a:cubicBezTo>
                <a:cubicBezTo>
                  <a:pt x="240477" y="2439276"/>
                  <a:pt x="228279" y="2429386"/>
                  <a:pt x="215863" y="2415123"/>
                </a:cubicBezTo>
                <a:cubicBezTo>
                  <a:pt x="203445" y="2400860"/>
                  <a:pt x="190833" y="2381280"/>
                  <a:pt x="178024" y="2356385"/>
                </a:cubicBezTo>
                <a:cubicBezTo>
                  <a:pt x="165215" y="2331490"/>
                  <a:pt x="156652" y="2309912"/>
                  <a:pt x="152335" y="2291650"/>
                </a:cubicBezTo>
                <a:cubicBezTo>
                  <a:pt x="148018" y="2273389"/>
                  <a:pt x="147097" y="2257782"/>
                  <a:pt x="149574" y="2244828"/>
                </a:cubicBezTo>
                <a:cubicBezTo>
                  <a:pt x="152050" y="2231874"/>
                  <a:pt x="157377" y="2221007"/>
                  <a:pt x="165556" y="2212229"/>
                </a:cubicBezTo>
                <a:cubicBezTo>
                  <a:pt x="173735" y="2203450"/>
                  <a:pt x="183982" y="2195893"/>
                  <a:pt x="196296" y="2189558"/>
                </a:cubicBezTo>
                <a:lnTo>
                  <a:pt x="333220" y="2119110"/>
                </a:lnTo>
                <a:cubicBezTo>
                  <a:pt x="345534" y="2112774"/>
                  <a:pt x="357639" y="2108831"/>
                  <a:pt x="369538" y="2107280"/>
                </a:cubicBezTo>
                <a:close/>
                <a:moveTo>
                  <a:pt x="3026329" y="1980209"/>
                </a:moveTo>
                <a:lnTo>
                  <a:pt x="3015550" y="2019394"/>
                </a:lnTo>
                <a:cubicBezTo>
                  <a:pt x="3013235" y="2027812"/>
                  <a:pt x="3013895" y="2033926"/>
                  <a:pt x="3017530" y="2037736"/>
                </a:cubicBezTo>
                <a:cubicBezTo>
                  <a:pt x="3021165" y="2041546"/>
                  <a:pt x="3025740" y="2044209"/>
                  <a:pt x="3031256" y="2045726"/>
                </a:cubicBezTo>
                <a:lnTo>
                  <a:pt x="3054331" y="2052074"/>
                </a:lnTo>
                <a:cubicBezTo>
                  <a:pt x="3059847" y="2053591"/>
                  <a:pt x="3065140" y="2053642"/>
                  <a:pt x="3070213" y="2052227"/>
                </a:cubicBezTo>
                <a:cubicBezTo>
                  <a:pt x="3075285" y="2050812"/>
                  <a:pt x="3078979" y="2045896"/>
                  <a:pt x="3081295" y="2037479"/>
                </a:cubicBezTo>
                <a:lnTo>
                  <a:pt x="3092074" y="1998293"/>
                </a:lnTo>
                <a:close/>
                <a:moveTo>
                  <a:pt x="2902629" y="1840806"/>
                </a:moveTo>
                <a:lnTo>
                  <a:pt x="3184765" y="1918414"/>
                </a:lnTo>
                <a:cubicBezTo>
                  <a:pt x="3190280" y="1919931"/>
                  <a:pt x="3193932" y="1922262"/>
                  <a:pt x="3195720" y="1925408"/>
                </a:cubicBezTo>
                <a:cubicBezTo>
                  <a:pt x="3197509" y="1928554"/>
                  <a:pt x="3197645" y="1932884"/>
                  <a:pt x="3196128" y="1938399"/>
                </a:cubicBezTo>
                <a:lnTo>
                  <a:pt x="3159480" y="2071630"/>
                </a:lnTo>
                <a:cubicBezTo>
                  <a:pt x="3148621" y="2111106"/>
                  <a:pt x="3133359" y="2135945"/>
                  <a:pt x="3113692" y="2146146"/>
                </a:cubicBezTo>
                <a:cubicBezTo>
                  <a:pt x="3094026" y="2156348"/>
                  <a:pt x="3071566" y="2157975"/>
                  <a:pt x="3046314" y="2151029"/>
                </a:cubicBezTo>
                <a:lnTo>
                  <a:pt x="2990583" y="2135699"/>
                </a:lnTo>
                <a:cubicBezTo>
                  <a:pt x="2965330" y="2128753"/>
                  <a:pt x="2946863" y="2115867"/>
                  <a:pt x="2935181" y="2097043"/>
                </a:cubicBezTo>
                <a:cubicBezTo>
                  <a:pt x="2923498" y="2078218"/>
                  <a:pt x="2923087" y="2049068"/>
                  <a:pt x="2933945" y="2009592"/>
                </a:cubicBezTo>
                <a:lnTo>
                  <a:pt x="2947718" y="1959522"/>
                </a:lnTo>
                <a:lnTo>
                  <a:pt x="2875443" y="1939641"/>
                </a:lnTo>
                <a:cubicBezTo>
                  <a:pt x="2869928" y="1938124"/>
                  <a:pt x="2866276" y="1935793"/>
                  <a:pt x="2864487" y="1932647"/>
                </a:cubicBezTo>
                <a:cubicBezTo>
                  <a:pt x="2862699" y="1929501"/>
                  <a:pt x="2862563" y="1925170"/>
                  <a:pt x="2864080" y="1919655"/>
                </a:cubicBezTo>
                <a:lnTo>
                  <a:pt x="2882644" y="1852169"/>
                </a:lnTo>
                <a:cubicBezTo>
                  <a:pt x="2884161" y="1846654"/>
                  <a:pt x="2886492" y="1843002"/>
                  <a:pt x="2889638" y="1841214"/>
                </a:cubicBezTo>
                <a:cubicBezTo>
                  <a:pt x="2892784" y="1839425"/>
                  <a:pt x="2897114" y="1839289"/>
                  <a:pt x="2902629" y="1840806"/>
                </a:cubicBezTo>
                <a:close/>
                <a:moveTo>
                  <a:pt x="314202" y="1757476"/>
                </a:moveTo>
                <a:cubicBezTo>
                  <a:pt x="319795" y="1756276"/>
                  <a:pt x="324110" y="1756659"/>
                  <a:pt x="327149" y="1758624"/>
                </a:cubicBezTo>
                <a:cubicBezTo>
                  <a:pt x="330188" y="1760589"/>
                  <a:pt x="332307" y="1764368"/>
                  <a:pt x="333506" y="1769961"/>
                </a:cubicBezTo>
                <a:lnTo>
                  <a:pt x="347712" y="1836189"/>
                </a:lnTo>
                <a:cubicBezTo>
                  <a:pt x="348911" y="1841782"/>
                  <a:pt x="348529" y="1846098"/>
                  <a:pt x="346564" y="1849136"/>
                </a:cubicBezTo>
                <a:cubicBezTo>
                  <a:pt x="344598" y="1852175"/>
                  <a:pt x="340820" y="1854294"/>
                  <a:pt x="335227" y="1855494"/>
                </a:cubicBezTo>
                <a:lnTo>
                  <a:pt x="280920" y="1867142"/>
                </a:lnTo>
                <a:lnTo>
                  <a:pt x="205719" y="1962247"/>
                </a:lnTo>
                <a:lnTo>
                  <a:pt x="351422" y="1930994"/>
                </a:lnTo>
                <a:cubicBezTo>
                  <a:pt x="357014" y="1929795"/>
                  <a:pt x="361330" y="1930177"/>
                  <a:pt x="364369" y="1932143"/>
                </a:cubicBezTo>
                <a:cubicBezTo>
                  <a:pt x="367407" y="1934108"/>
                  <a:pt x="369526" y="1937887"/>
                  <a:pt x="370726" y="1943480"/>
                </a:cubicBezTo>
                <a:lnTo>
                  <a:pt x="384932" y="2009708"/>
                </a:lnTo>
                <a:cubicBezTo>
                  <a:pt x="386131" y="2015301"/>
                  <a:pt x="385749" y="2019616"/>
                  <a:pt x="383783" y="2022655"/>
                </a:cubicBezTo>
                <a:cubicBezTo>
                  <a:pt x="381818" y="2025694"/>
                  <a:pt x="378039" y="2027813"/>
                  <a:pt x="372447" y="2029012"/>
                </a:cubicBezTo>
                <a:lnTo>
                  <a:pt x="86340" y="2090382"/>
                </a:lnTo>
                <a:cubicBezTo>
                  <a:pt x="80746" y="2091582"/>
                  <a:pt x="76431" y="2091199"/>
                  <a:pt x="73393" y="2089233"/>
                </a:cubicBezTo>
                <a:cubicBezTo>
                  <a:pt x="70354" y="2087268"/>
                  <a:pt x="68235" y="2083489"/>
                  <a:pt x="67035" y="2077896"/>
                </a:cubicBezTo>
                <a:lnTo>
                  <a:pt x="57186" y="2031978"/>
                </a:lnTo>
                <a:cubicBezTo>
                  <a:pt x="55986" y="2026386"/>
                  <a:pt x="55843" y="2021413"/>
                  <a:pt x="56757" y="2017061"/>
                </a:cubicBezTo>
                <a:cubicBezTo>
                  <a:pt x="57671" y="2012708"/>
                  <a:pt x="59925" y="2008145"/>
                  <a:pt x="63519" y="2003371"/>
                </a:cubicBezTo>
                <a:lnTo>
                  <a:pt x="143164" y="1896691"/>
                </a:lnTo>
                <a:lnTo>
                  <a:pt x="49119" y="1916864"/>
                </a:lnTo>
                <a:cubicBezTo>
                  <a:pt x="43527" y="1918063"/>
                  <a:pt x="39212" y="1917680"/>
                  <a:pt x="36173" y="1915715"/>
                </a:cubicBezTo>
                <a:cubicBezTo>
                  <a:pt x="33134" y="1913750"/>
                  <a:pt x="31015" y="1909971"/>
                  <a:pt x="29816" y="1904378"/>
                </a:cubicBezTo>
                <a:lnTo>
                  <a:pt x="15609" y="1838150"/>
                </a:lnTo>
                <a:cubicBezTo>
                  <a:pt x="14410" y="1832557"/>
                  <a:pt x="14793" y="1828241"/>
                  <a:pt x="16758" y="1825203"/>
                </a:cubicBezTo>
                <a:cubicBezTo>
                  <a:pt x="18723" y="1822164"/>
                  <a:pt x="22503" y="1820045"/>
                  <a:pt x="28095" y="1818845"/>
                </a:cubicBezTo>
                <a:close/>
                <a:moveTo>
                  <a:pt x="3138930" y="1480862"/>
                </a:moveTo>
                <a:lnTo>
                  <a:pt x="3081237" y="1484380"/>
                </a:lnTo>
                <a:lnTo>
                  <a:pt x="3083298" y="1518185"/>
                </a:lnTo>
                <a:cubicBezTo>
                  <a:pt x="3083774" y="1525998"/>
                  <a:pt x="3086123" y="1531132"/>
                  <a:pt x="3090345" y="1533589"/>
                </a:cubicBezTo>
                <a:cubicBezTo>
                  <a:pt x="3094566" y="1536046"/>
                  <a:pt x="3099682" y="1537092"/>
                  <a:pt x="3105692" y="1536725"/>
                </a:cubicBezTo>
                <a:lnTo>
                  <a:pt x="3121017" y="1535791"/>
                </a:lnTo>
                <a:cubicBezTo>
                  <a:pt x="3127026" y="1535424"/>
                  <a:pt x="3131977" y="1533765"/>
                  <a:pt x="3135869" y="1530813"/>
                </a:cubicBezTo>
                <a:cubicBezTo>
                  <a:pt x="3139760" y="1527862"/>
                  <a:pt x="3141468" y="1522480"/>
                  <a:pt x="3140992" y="1514667"/>
                </a:cubicBezTo>
                <a:close/>
                <a:moveTo>
                  <a:pt x="3197623" y="1375040"/>
                </a:moveTo>
                <a:cubicBezTo>
                  <a:pt x="3203333" y="1374692"/>
                  <a:pt x="3207542" y="1375717"/>
                  <a:pt x="3210252" y="1378115"/>
                </a:cubicBezTo>
                <a:cubicBezTo>
                  <a:pt x="3212962" y="1380513"/>
                  <a:pt x="3214491" y="1384567"/>
                  <a:pt x="3214839" y="1390276"/>
                </a:cubicBezTo>
                <a:lnTo>
                  <a:pt x="3223992" y="1540369"/>
                </a:lnTo>
                <a:cubicBezTo>
                  <a:pt x="3226044" y="1574024"/>
                  <a:pt x="3220473" y="1597662"/>
                  <a:pt x="3207279" y="1611285"/>
                </a:cubicBezTo>
                <a:cubicBezTo>
                  <a:pt x="3194085" y="1624908"/>
                  <a:pt x="3176370" y="1632397"/>
                  <a:pt x="3154134" y="1633753"/>
                </a:cubicBezTo>
                <a:lnTo>
                  <a:pt x="3133401" y="1635017"/>
                </a:lnTo>
                <a:cubicBezTo>
                  <a:pt x="3120781" y="1635787"/>
                  <a:pt x="3109924" y="1634564"/>
                  <a:pt x="3100830" y="1631348"/>
                </a:cubicBezTo>
                <a:cubicBezTo>
                  <a:pt x="3091737" y="1628133"/>
                  <a:pt x="3084953" y="1621986"/>
                  <a:pt x="3080479" y="1612910"/>
                </a:cubicBezTo>
                <a:cubicBezTo>
                  <a:pt x="3079665" y="1629246"/>
                  <a:pt x="3073856" y="1642795"/>
                  <a:pt x="3063052" y="1653558"/>
                </a:cubicBezTo>
                <a:cubicBezTo>
                  <a:pt x="3052247" y="1664320"/>
                  <a:pt x="3037379" y="1670279"/>
                  <a:pt x="3018449" y="1671433"/>
                </a:cubicBezTo>
                <a:lnTo>
                  <a:pt x="2922894" y="1677260"/>
                </a:lnTo>
                <a:cubicBezTo>
                  <a:pt x="2917185" y="1677608"/>
                  <a:pt x="2912975" y="1676583"/>
                  <a:pt x="2910266" y="1674184"/>
                </a:cubicBezTo>
                <a:cubicBezTo>
                  <a:pt x="2907556" y="1671786"/>
                  <a:pt x="2906027" y="1667732"/>
                  <a:pt x="2905678" y="1662023"/>
                </a:cubicBezTo>
                <a:lnTo>
                  <a:pt x="2901418" y="1592160"/>
                </a:lnTo>
                <a:cubicBezTo>
                  <a:pt x="2901070" y="1586451"/>
                  <a:pt x="2902095" y="1582241"/>
                  <a:pt x="2904493" y="1579531"/>
                </a:cubicBezTo>
                <a:cubicBezTo>
                  <a:pt x="2906892" y="1576822"/>
                  <a:pt x="2910946" y="1575293"/>
                  <a:pt x="2916655" y="1574944"/>
                </a:cubicBezTo>
                <a:lnTo>
                  <a:pt x="2985616" y="1570739"/>
                </a:lnTo>
                <a:cubicBezTo>
                  <a:pt x="2992227" y="1570336"/>
                  <a:pt x="2997032" y="1568761"/>
                  <a:pt x="3000032" y="1566015"/>
                </a:cubicBezTo>
                <a:cubicBezTo>
                  <a:pt x="3003031" y="1563268"/>
                  <a:pt x="3004338" y="1558740"/>
                  <a:pt x="3003953" y="1552430"/>
                </a:cubicBezTo>
                <a:lnTo>
                  <a:pt x="3000106" y="1489328"/>
                </a:lnTo>
                <a:lnTo>
                  <a:pt x="2911763" y="1494715"/>
                </a:lnTo>
                <a:cubicBezTo>
                  <a:pt x="2906054" y="1495063"/>
                  <a:pt x="2901844" y="1494038"/>
                  <a:pt x="2899134" y="1491639"/>
                </a:cubicBezTo>
                <a:cubicBezTo>
                  <a:pt x="2896424" y="1489241"/>
                  <a:pt x="2894895" y="1485187"/>
                  <a:pt x="2894547" y="1479478"/>
                </a:cubicBezTo>
                <a:lnTo>
                  <a:pt x="2890314" y="1410066"/>
                </a:lnTo>
                <a:cubicBezTo>
                  <a:pt x="2889966" y="1404356"/>
                  <a:pt x="2890991" y="1400147"/>
                  <a:pt x="2893390" y="1397437"/>
                </a:cubicBezTo>
                <a:cubicBezTo>
                  <a:pt x="2895788" y="1394727"/>
                  <a:pt x="2899842" y="1393198"/>
                  <a:pt x="2905551" y="1392850"/>
                </a:cubicBezTo>
                <a:close/>
                <a:moveTo>
                  <a:pt x="60546" y="1222606"/>
                </a:moveTo>
                <a:lnTo>
                  <a:pt x="233909" y="1247965"/>
                </a:lnTo>
                <a:cubicBezTo>
                  <a:pt x="243440" y="1249359"/>
                  <a:pt x="252248" y="1251028"/>
                  <a:pt x="260331" y="1252971"/>
                </a:cubicBezTo>
                <a:cubicBezTo>
                  <a:pt x="268413" y="1254914"/>
                  <a:pt x="277682" y="1258627"/>
                  <a:pt x="288137" y="1264112"/>
                </a:cubicBezTo>
                <a:lnTo>
                  <a:pt x="345635" y="1295341"/>
                </a:lnTo>
                <a:cubicBezTo>
                  <a:pt x="349886" y="1297484"/>
                  <a:pt x="353367" y="1300199"/>
                  <a:pt x="356081" y="1303486"/>
                </a:cubicBezTo>
                <a:cubicBezTo>
                  <a:pt x="358795" y="1306774"/>
                  <a:pt x="359803" y="1310800"/>
                  <a:pt x="359106" y="1315566"/>
                </a:cubicBezTo>
                <a:lnTo>
                  <a:pt x="350413" y="1374992"/>
                </a:lnTo>
                <a:cubicBezTo>
                  <a:pt x="349716" y="1379758"/>
                  <a:pt x="348042" y="1383925"/>
                  <a:pt x="345390" y="1387492"/>
                </a:cubicBezTo>
                <a:cubicBezTo>
                  <a:pt x="342739" y="1391059"/>
                  <a:pt x="338943" y="1393090"/>
                  <a:pt x="334003" y="1393585"/>
                </a:cubicBezTo>
                <a:lnTo>
                  <a:pt x="258166" y="1403485"/>
                </a:lnTo>
                <a:cubicBezTo>
                  <a:pt x="255057" y="1403943"/>
                  <a:pt x="252882" y="1404766"/>
                  <a:pt x="251644" y="1405954"/>
                </a:cubicBezTo>
                <a:cubicBezTo>
                  <a:pt x="250406" y="1407141"/>
                  <a:pt x="249655" y="1408629"/>
                  <a:pt x="249394" y="1410416"/>
                </a:cubicBezTo>
                <a:lnTo>
                  <a:pt x="248806" y="1414438"/>
                </a:lnTo>
                <a:cubicBezTo>
                  <a:pt x="248544" y="1416225"/>
                  <a:pt x="248837" y="1417865"/>
                  <a:pt x="249684" y="1419358"/>
                </a:cubicBezTo>
                <a:cubicBezTo>
                  <a:pt x="250530" y="1420851"/>
                  <a:pt x="252377" y="1422262"/>
                  <a:pt x="255225" y="1423591"/>
                </a:cubicBezTo>
                <a:lnTo>
                  <a:pt x="324984" y="1455245"/>
                </a:lnTo>
                <a:cubicBezTo>
                  <a:pt x="329277" y="1457090"/>
                  <a:pt x="332302" y="1459814"/>
                  <a:pt x="334056" y="1463417"/>
                </a:cubicBezTo>
                <a:cubicBezTo>
                  <a:pt x="335812" y="1467021"/>
                  <a:pt x="336340" y="1471206"/>
                  <a:pt x="335643" y="1475972"/>
                </a:cubicBezTo>
                <a:lnTo>
                  <a:pt x="327016" y="1534951"/>
                </a:lnTo>
                <a:cubicBezTo>
                  <a:pt x="326318" y="1539717"/>
                  <a:pt x="324230" y="1543594"/>
                  <a:pt x="320751" y="1546584"/>
                </a:cubicBezTo>
                <a:cubicBezTo>
                  <a:pt x="317271" y="1549574"/>
                  <a:pt x="313039" y="1551465"/>
                  <a:pt x="308055" y="1552257"/>
                </a:cubicBezTo>
                <a:lnTo>
                  <a:pt x="243127" y="1565579"/>
                </a:lnTo>
                <a:cubicBezTo>
                  <a:pt x="231540" y="1567839"/>
                  <a:pt x="221595" y="1568742"/>
                  <a:pt x="213295" y="1568289"/>
                </a:cubicBezTo>
                <a:cubicBezTo>
                  <a:pt x="204994" y="1567835"/>
                  <a:pt x="196078" y="1566911"/>
                  <a:pt x="186546" y="1565517"/>
                </a:cubicBezTo>
                <a:lnTo>
                  <a:pt x="14077" y="1540289"/>
                </a:lnTo>
                <a:cubicBezTo>
                  <a:pt x="8417" y="1539461"/>
                  <a:pt x="4506" y="1537596"/>
                  <a:pt x="2345" y="1534694"/>
                </a:cubicBezTo>
                <a:cubicBezTo>
                  <a:pt x="183" y="1531792"/>
                  <a:pt x="-484" y="1527511"/>
                  <a:pt x="344" y="1521851"/>
                </a:cubicBezTo>
                <a:lnTo>
                  <a:pt x="10409" y="1453042"/>
                </a:lnTo>
                <a:cubicBezTo>
                  <a:pt x="11237" y="1447382"/>
                  <a:pt x="13103" y="1443472"/>
                  <a:pt x="16004" y="1441310"/>
                </a:cubicBezTo>
                <a:cubicBezTo>
                  <a:pt x="18907" y="1439149"/>
                  <a:pt x="23188" y="1438482"/>
                  <a:pt x="28848" y="1439310"/>
                </a:cubicBezTo>
                <a:lnTo>
                  <a:pt x="193274" y="1463361"/>
                </a:lnTo>
                <a:lnTo>
                  <a:pt x="140766" y="1429211"/>
                </a:lnTo>
                <a:cubicBezTo>
                  <a:pt x="136052" y="1426087"/>
                  <a:pt x="132934" y="1422437"/>
                  <a:pt x="131415" y="1418259"/>
                </a:cubicBezTo>
                <a:cubicBezTo>
                  <a:pt x="129897" y="1414082"/>
                  <a:pt x="129551" y="1409164"/>
                  <a:pt x="130379" y="1403504"/>
                </a:cubicBezTo>
                <a:lnTo>
                  <a:pt x="133124" y="1384738"/>
                </a:lnTo>
                <a:cubicBezTo>
                  <a:pt x="133953" y="1379078"/>
                  <a:pt x="135692" y="1374465"/>
                  <a:pt x="138344" y="1370898"/>
                </a:cubicBezTo>
                <a:cubicBezTo>
                  <a:pt x="140995" y="1367330"/>
                  <a:pt x="145027" y="1364725"/>
                  <a:pt x="150440" y="1363083"/>
                </a:cubicBezTo>
                <a:lnTo>
                  <a:pt x="210529" y="1345403"/>
                </a:lnTo>
                <a:lnTo>
                  <a:pt x="46102" y="1321352"/>
                </a:lnTo>
                <a:cubicBezTo>
                  <a:pt x="40443" y="1320524"/>
                  <a:pt x="36532" y="1318659"/>
                  <a:pt x="34370" y="1315756"/>
                </a:cubicBezTo>
                <a:cubicBezTo>
                  <a:pt x="32209" y="1312854"/>
                  <a:pt x="31541" y="1308573"/>
                  <a:pt x="32370" y="1302914"/>
                </a:cubicBezTo>
                <a:lnTo>
                  <a:pt x="42108" y="1236339"/>
                </a:lnTo>
                <a:cubicBezTo>
                  <a:pt x="42935" y="1230679"/>
                  <a:pt x="44801" y="1226768"/>
                  <a:pt x="47703" y="1224607"/>
                </a:cubicBezTo>
                <a:cubicBezTo>
                  <a:pt x="50606" y="1222445"/>
                  <a:pt x="54887" y="1221778"/>
                  <a:pt x="60546" y="1222606"/>
                </a:cubicBezTo>
                <a:close/>
                <a:moveTo>
                  <a:pt x="3094489" y="971194"/>
                </a:moveTo>
                <a:cubicBezTo>
                  <a:pt x="3097730" y="972805"/>
                  <a:pt x="3100260" y="976321"/>
                  <a:pt x="3102081" y="981744"/>
                </a:cubicBezTo>
                <a:lnTo>
                  <a:pt x="3124650" y="1048951"/>
                </a:lnTo>
                <a:cubicBezTo>
                  <a:pt x="3126471" y="1054374"/>
                  <a:pt x="3126576" y="1058705"/>
                  <a:pt x="3124965" y="1061945"/>
                </a:cubicBezTo>
                <a:cubicBezTo>
                  <a:pt x="3123354" y="1065186"/>
                  <a:pt x="3119837" y="1067716"/>
                  <a:pt x="3114415" y="1069537"/>
                </a:cubicBezTo>
                <a:lnTo>
                  <a:pt x="2919213" y="1135088"/>
                </a:lnTo>
                <a:cubicBezTo>
                  <a:pt x="2913505" y="1137004"/>
                  <a:pt x="2909444" y="1140750"/>
                  <a:pt x="2907029" y="1146325"/>
                </a:cubicBezTo>
                <a:cubicBezTo>
                  <a:pt x="2904614" y="1151899"/>
                  <a:pt x="2905897" y="1162106"/>
                  <a:pt x="2910881" y="1176946"/>
                </a:cubicBezTo>
                <a:cubicBezTo>
                  <a:pt x="2915960" y="1192071"/>
                  <a:pt x="2921145" y="1201127"/>
                  <a:pt x="2926435" y="1204115"/>
                </a:cubicBezTo>
                <a:cubicBezTo>
                  <a:pt x="2931725" y="1207101"/>
                  <a:pt x="2937224" y="1207637"/>
                  <a:pt x="2942932" y="1205720"/>
                </a:cubicBezTo>
                <a:lnTo>
                  <a:pt x="3138134" y="1140169"/>
                </a:lnTo>
                <a:cubicBezTo>
                  <a:pt x="3143556" y="1138348"/>
                  <a:pt x="3147887" y="1138244"/>
                  <a:pt x="3151128" y="1139855"/>
                </a:cubicBezTo>
                <a:cubicBezTo>
                  <a:pt x="3154368" y="1141466"/>
                  <a:pt x="3156898" y="1144983"/>
                  <a:pt x="3158719" y="1150405"/>
                </a:cubicBezTo>
                <a:lnTo>
                  <a:pt x="3180570" y="1215472"/>
                </a:lnTo>
                <a:cubicBezTo>
                  <a:pt x="3182390" y="1220894"/>
                  <a:pt x="3182495" y="1225226"/>
                  <a:pt x="3180884" y="1228466"/>
                </a:cubicBezTo>
                <a:cubicBezTo>
                  <a:pt x="3179273" y="1231706"/>
                  <a:pt x="3175756" y="1234237"/>
                  <a:pt x="3170334" y="1236058"/>
                </a:cubicBezTo>
                <a:lnTo>
                  <a:pt x="2958437" y="1307215"/>
                </a:lnTo>
                <a:cubicBezTo>
                  <a:pt x="2945310" y="1311623"/>
                  <a:pt x="2932748" y="1313698"/>
                  <a:pt x="2920752" y="1313439"/>
                </a:cubicBezTo>
                <a:cubicBezTo>
                  <a:pt x="2908757" y="1313180"/>
                  <a:pt x="2897324" y="1309398"/>
                  <a:pt x="2886456" y="1302092"/>
                </a:cubicBezTo>
                <a:cubicBezTo>
                  <a:pt x="2875587" y="1294786"/>
                  <a:pt x="2865137" y="1283290"/>
                  <a:pt x="2855106" y="1267604"/>
                </a:cubicBezTo>
                <a:cubicBezTo>
                  <a:pt x="2845075" y="1251919"/>
                  <a:pt x="2835604" y="1230806"/>
                  <a:pt x="2826691" y="1204265"/>
                </a:cubicBezTo>
                <a:cubicBezTo>
                  <a:pt x="2817778" y="1177725"/>
                  <a:pt x="2812587" y="1155174"/>
                  <a:pt x="2811118" y="1136614"/>
                </a:cubicBezTo>
                <a:cubicBezTo>
                  <a:pt x="2809649" y="1118053"/>
                  <a:pt x="2811042" y="1102580"/>
                  <a:pt x="2815299" y="1090195"/>
                </a:cubicBezTo>
                <a:cubicBezTo>
                  <a:pt x="2819555" y="1077809"/>
                  <a:pt x="2826387" y="1067894"/>
                  <a:pt x="2835795" y="1060447"/>
                </a:cubicBezTo>
                <a:cubicBezTo>
                  <a:pt x="2845204" y="1053001"/>
                  <a:pt x="2856471" y="1047073"/>
                  <a:pt x="2869599" y="1042665"/>
                </a:cubicBezTo>
                <a:lnTo>
                  <a:pt x="3081495" y="971508"/>
                </a:lnTo>
                <a:cubicBezTo>
                  <a:pt x="3086918" y="969687"/>
                  <a:pt x="3091249" y="969582"/>
                  <a:pt x="3094489" y="971194"/>
                </a:cubicBezTo>
                <a:close/>
                <a:moveTo>
                  <a:pt x="187263" y="865697"/>
                </a:moveTo>
                <a:cubicBezTo>
                  <a:pt x="190627" y="864364"/>
                  <a:pt x="194934" y="864833"/>
                  <a:pt x="200184" y="867104"/>
                </a:cubicBezTo>
                <a:lnTo>
                  <a:pt x="248675" y="888080"/>
                </a:lnTo>
                <a:cubicBezTo>
                  <a:pt x="253925" y="890351"/>
                  <a:pt x="257217" y="893168"/>
                  <a:pt x="258549" y="896533"/>
                </a:cubicBezTo>
                <a:cubicBezTo>
                  <a:pt x="259882" y="899897"/>
                  <a:pt x="259412" y="904204"/>
                  <a:pt x="257142" y="909454"/>
                </a:cubicBezTo>
                <a:lnTo>
                  <a:pt x="207660" y="1023843"/>
                </a:lnTo>
                <a:lnTo>
                  <a:pt x="239573" y="1037647"/>
                </a:lnTo>
                <a:lnTo>
                  <a:pt x="274533" y="956829"/>
                </a:lnTo>
                <a:cubicBezTo>
                  <a:pt x="276804" y="951579"/>
                  <a:pt x="279621" y="948288"/>
                  <a:pt x="282986" y="946956"/>
                </a:cubicBezTo>
                <a:cubicBezTo>
                  <a:pt x="286351" y="945623"/>
                  <a:pt x="290658" y="946092"/>
                  <a:pt x="295907" y="948363"/>
                </a:cubicBezTo>
                <a:lnTo>
                  <a:pt x="340254" y="967546"/>
                </a:lnTo>
                <a:cubicBezTo>
                  <a:pt x="345504" y="969816"/>
                  <a:pt x="348794" y="972634"/>
                  <a:pt x="350127" y="975999"/>
                </a:cubicBezTo>
                <a:cubicBezTo>
                  <a:pt x="351460" y="979363"/>
                  <a:pt x="350991" y="983670"/>
                  <a:pt x="348720" y="988920"/>
                </a:cubicBezTo>
                <a:lnTo>
                  <a:pt x="313761" y="1069738"/>
                </a:lnTo>
                <a:lnTo>
                  <a:pt x="349404" y="1085156"/>
                </a:lnTo>
                <a:lnTo>
                  <a:pt x="398884" y="970767"/>
                </a:lnTo>
                <a:cubicBezTo>
                  <a:pt x="401156" y="965517"/>
                  <a:pt x="403973" y="962226"/>
                  <a:pt x="407337" y="960894"/>
                </a:cubicBezTo>
                <a:cubicBezTo>
                  <a:pt x="410702" y="959561"/>
                  <a:pt x="415009" y="960030"/>
                  <a:pt x="420259" y="962301"/>
                </a:cubicBezTo>
                <a:lnTo>
                  <a:pt x="468750" y="983277"/>
                </a:lnTo>
                <a:cubicBezTo>
                  <a:pt x="474000" y="985547"/>
                  <a:pt x="477291" y="988365"/>
                  <a:pt x="478624" y="991730"/>
                </a:cubicBezTo>
                <a:cubicBezTo>
                  <a:pt x="479956" y="995094"/>
                  <a:pt x="479487" y="999401"/>
                  <a:pt x="477216" y="1004651"/>
                </a:cubicBezTo>
                <a:lnTo>
                  <a:pt x="394031" y="1196957"/>
                </a:lnTo>
                <a:cubicBezTo>
                  <a:pt x="391760" y="1202207"/>
                  <a:pt x="388942" y="1205498"/>
                  <a:pt x="385578" y="1206831"/>
                </a:cubicBezTo>
                <a:cubicBezTo>
                  <a:pt x="382214" y="1208163"/>
                  <a:pt x="377907" y="1207694"/>
                  <a:pt x="372657" y="1205423"/>
                </a:cubicBezTo>
                <a:lnTo>
                  <a:pt x="104091" y="1089251"/>
                </a:lnTo>
                <a:cubicBezTo>
                  <a:pt x="98841" y="1086980"/>
                  <a:pt x="95550" y="1084162"/>
                  <a:pt x="94218" y="1080798"/>
                </a:cubicBezTo>
                <a:cubicBezTo>
                  <a:pt x="92885" y="1077433"/>
                  <a:pt x="93354" y="1073126"/>
                  <a:pt x="95625" y="1067876"/>
                </a:cubicBezTo>
                <a:lnTo>
                  <a:pt x="178810" y="875570"/>
                </a:lnTo>
                <a:cubicBezTo>
                  <a:pt x="181081" y="870321"/>
                  <a:pt x="183898" y="867029"/>
                  <a:pt x="187263" y="865697"/>
                </a:cubicBezTo>
                <a:close/>
                <a:moveTo>
                  <a:pt x="2867125" y="745396"/>
                </a:moveTo>
                <a:cubicBezTo>
                  <a:pt x="2861242" y="743882"/>
                  <a:pt x="2855918" y="744707"/>
                  <a:pt x="2851152" y="747871"/>
                </a:cubicBezTo>
                <a:lnTo>
                  <a:pt x="2749956" y="815061"/>
                </a:lnTo>
                <a:cubicBezTo>
                  <a:pt x="2744940" y="818391"/>
                  <a:pt x="2741988" y="823061"/>
                  <a:pt x="2741100" y="829071"/>
                </a:cubicBezTo>
                <a:cubicBezTo>
                  <a:pt x="2740212" y="835081"/>
                  <a:pt x="2744264" y="844857"/>
                  <a:pt x="2753256" y="858400"/>
                </a:cubicBezTo>
                <a:cubicBezTo>
                  <a:pt x="2762248" y="871944"/>
                  <a:pt x="2769685" y="879472"/>
                  <a:pt x="2775569" y="880986"/>
                </a:cubicBezTo>
                <a:cubicBezTo>
                  <a:pt x="2781452" y="882500"/>
                  <a:pt x="2786902" y="881592"/>
                  <a:pt x="2791918" y="878261"/>
                </a:cubicBezTo>
                <a:lnTo>
                  <a:pt x="2893115" y="811071"/>
                </a:lnTo>
                <a:cubicBezTo>
                  <a:pt x="2897880" y="807908"/>
                  <a:pt x="2900707" y="803321"/>
                  <a:pt x="2901595" y="797311"/>
                </a:cubicBezTo>
                <a:cubicBezTo>
                  <a:pt x="2902483" y="791301"/>
                  <a:pt x="2898431" y="781524"/>
                  <a:pt x="2889439" y="767981"/>
                </a:cubicBezTo>
                <a:cubicBezTo>
                  <a:pt x="2880447" y="754438"/>
                  <a:pt x="2873009" y="746910"/>
                  <a:pt x="2867125" y="745396"/>
                </a:cubicBezTo>
                <a:close/>
                <a:moveTo>
                  <a:pt x="2842780" y="637704"/>
                </a:moveTo>
                <a:cubicBezTo>
                  <a:pt x="2854433" y="634846"/>
                  <a:pt x="2866518" y="635495"/>
                  <a:pt x="2879034" y="639651"/>
                </a:cubicBezTo>
                <a:cubicBezTo>
                  <a:pt x="2891551" y="643808"/>
                  <a:pt x="2904769" y="652286"/>
                  <a:pt x="2918688" y="665087"/>
                </a:cubicBezTo>
                <a:cubicBezTo>
                  <a:pt x="2932608" y="677888"/>
                  <a:pt x="2947311" y="695951"/>
                  <a:pt x="2962797" y="719274"/>
                </a:cubicBezTo>
                <a:cubicBezTo>
                  <a:pt x="2978283" y="742599"/>
                  <a:pt x="2989182" y="763096"/>
                  <a:pt x="2995495" y="780767"/>
                </a:cubicBezTo>
                <a:cubicBezTo>
                  <a:pt x="3001807" y="798438"/>
                  <a:pt x="3004450" y="813848"/>
                  <a:pt x="3003423" y="826997"/>
                </a:cubicBezTo>
                <a:cubicBezTo>
                  <a:pt x="3002397" y="840145"/>
                  <a:pt x="2998305" y="851534"/>
                  <a:pt x="2991148" y="861165"/>
                </a:cubicBezTo>
                <a:cubicBezTo>
                  <a:pt x="2983991" y="870795"/>
                  <a:pt x="2974644" y="879440"/>
                  <a:pt x="2963108" y="887100"/>
                </a:cubicBezTo>
                <a:lnTo>
                  <a:pt x="2834825" y="972274"/>
                </a:lnTo>
                <a:cubicBezTo>
                  <a:pt x="2823288" y="979934"/>
                  <a:pt x="2811693" y="985193"/>
                  <a:pt x="2800041" y="988051"/>
                </a:cubicBezTo>
                <a:cubicBezTo>
                  <a:pt x="2788387" y="990910"/>
                  <a:pt x="2776366" y="990220"/>
                  <a:pt x="2763975" y="985980"/>
                </a:cubicBezTo>
                <a:cubicBezTo>
                  <a:pt x="2751584" y="981740"/>
                  <a:pt x="2738470" y="973282"/>
                  <a:pt x="2724634" y="960607"/>
                </a:cubicBezTo>
                <a:cubicBezTo>
                  <a:pt x="2710797" y="947931"/>
                  <a:pt x="2696136" y="929932"/>
                  <a:pt x="2680650" y="906607"/>
                </a:cubicBezTo>
                <a:cubicBezTo>
                  <a:pt x="2665164" y="883283"/>
                  <a:pt x="2654223" y="862723"/>
                  <a:pt x="2647827" y="844927"/>
                </a:cubicBezTo>
                <a:cubicBezTo>
                  <a:pt x="2641432" y="827130"/>
                  <a:pt x="2638684" y="811699"/>
                  <a:pt x="2639586" y="798634"/>
                </a:cubicBezTo>
                <a:cubicBezTo>
                  <a:pt x="2640487" y="785569"/>
                  <a:pt x="2644516" y="774221"/>
                  <a:pt x="2651673" y="764591"/>
                </a:cubicBezTo>
                <a:cubicBezTo>
                  <a:pt x="2658830" y="754961"/>
                  <a:pt x="2668177" y="746316"/>
                  <a:pt x="2679713" y="738656"/>
                </a:cubicBezTo>
                <a:lnTo>
                  <a:pt x="2807996" y="653482"/>
                </a:lnTo>
                <a:cubicBezTo>
                  <a:pt x="2819533" y="645822"/>
                  <a:pt x="2831128" y="640563"/>
                  <a:pt x="2842780" y="637704"/>
                </a:cubicBezTo>
                <a:close/>
                <a:moveTo>
                  <a:pt x="530745" y="631901"/>
                </a:moveTo>
                <a:cubicBezTo>
                  <a:pt x="534329" y="631398"/>
                  <a:pt x="538405" y="632868"/>
                  <a:pt x="542972" y="636311"/>
                </a:cubicBezTo>
                <a:lnTo>
                  <a:pt x="656560" y="721932"/>
                </a:lnTo>
                <a:cubicBezTo>
                  <a:pt x="661127" y="725375"/>
                  <a:pt x="663663" y="728888"/>
                  <a:pt x="664166" y="732472"/>
                </a:cubicBezTo>
                <a:cubicBezTo>
                  <a:pt x="664669" y="736056"/>
                  <a:pt x="663199" y="740131"/>
                  <a:pt x="659756" y="744699"/>
                </a:cubicBezTo>
                <a:lnTo>
                  <a:pt x="521403" y="928242"/>
                </a:lnTo>
                <a:cubicBezTo>
                  <a:pt x="517960" y="932810"/>
                  <a:pt x="514447" y="935345"/>
                  <a:pt x="510863" y="935848"/>
                </a:cubicBezTo>
                <a:cubicBezTo>
                  <a:pt x="507280" y="936351"/>
                  <a:pt x="503204" y="934881"/>
                  <a:pt x="498636" y="931438"/>
                </a:cubicBezTo>
                <a:lnTo>
                  <a:pt x="264970" y="755303"/>
                </a:lnTo>
                <a:cubicBezTo>
                  <a:pt x="260403" y="751860"/>
                  <a:pt x="257868" y="748346"/>
                  <a:pt x="257364" y="744763"/>
                </a:cubicBezTo>
                <a:cubicBezTo>
                  <a:pt x="256861" y="741179"/>
                  <a:pt x="258331" y="737104"/>
                  <a:pt x="261774" y="732536"/>
                </a:cubicBezTo>
                <a:lnTo>
                  <a:pt x="303905" y="676644"/>
                </a:lnTo>
                <a:cubicBezTo>
                  <a:pt x="307348" y="672076"/>
                  <a:pt x="310861" y="669541"/>
                  <a:pt x="314445" y="669038"/>
                </a:cubicBezTo>
                <a:cubicBezTo>
                  <a:pt x="318029" y="668535"/>
                  <a:pt x="322105" y="670005"/>
                  <a:pt x="326672" y="673448"/>
                </a:cubicBezTo>
                <a:lnTo>
                  <a:pt x="505167" y="807995"/>
                </a:lnTo>
                <a:lnTo>
                  <a:pt x="542405" y="758594"/>
                </a:lnTo>
                <a:lnTo>
                  <a:pt x="483988" y="714560"/>
                </a:lnTo>
                <a:cubicBezTo>
                  <a:pt x="479421" y="711117"/>
                  <a:pt x="476886" y="707603"/>
                  <a:pt x="476383" y="704020"/>
                </a:cubicBezTo>
                <a:cubicBezTo>
                  <a:pt x="475879" y="700436"/>
                  <a:pt x="477350" y="696361"/>
                  <a:pt x="480792" y="691793"/>
                </a:cubicBezTo>
                <a:lnTo>
                  <a:pt x="520206" y="639507"/>
                </a:lnTo>
                <a:cubicBezTo>
                  <a:pt x="523648" y="634939"/>
                  <a:pt x="527162" y="632404"/>
                  <a:pt x="530745" y="631901"/>
                </a:cubicBezTo>
                <a:close/>
                <a:moveTo>
                  <a:pt x="2508285" y="379144"/>
                </a:moveTo>
                <a:cubicBezTo>
                  <a:pt x="2502232" y="379661"/>
                  <a:pt x="2497480" y="382201"/>
                  <a:pt x="2494030" y="386763"/>
                </a:cubicBezTo>
                <a:lnTo>
                  <a:pt x="2420753" y="483644"/>
                </a:lnTo>
                <a:cubicBezTo>
                  <a:pt x="2417121" y="488446"/>
                  <a:pt x="2415880" y="493829"/>
                  <a:pt x="2417030" y="499795"/>
                </a:cubicBezTo>
                <a:cubicBezTo>
                  <a:pt x="2418180" y="505760"/>
                  <a:pt x="2425238" y="513646"/>
                  <a:pt x="2438203" y="523452"/>
                </a:cubicBezTo>
                <a:cubicBezTo>
                  <a:pt x="2451168" y="533259"/>
                  <a:pt x="2460678" y="537904"/>
                  <a:pt x="2466731" y="537386"/>
                </a:cubicBezTo>
                <a:cubicBezTo>
                  <a:pt x="2472784" y="536869"/>
                  <a:pt x="2477627" y="534209"/>
                  <a:pt x="2481259" y="529407"/>
                </a:cubicBezTo>
                <a:lnTo>
                  <a:pt x="2554535" y="432527"/>
                </a:lnTo>
                <a:cubicBezTo>
                  <a:pt x="2557985" y="427965"/>
                  <a:pt x="2559136" y="422701"/>
                  <a:pt x="2557986" y="416736"/>
                </a:cubicBezTo>
                <a:cubicBezTo>
                  <a:pt x="2556836" y="410770"/>
                  <a:pt x="2549778" y="402884"/>
                  <a:pt x="2536813" y="393078"/>
                </a:cubicBezTo>
                <a:cubicBezTo>
                  <a:pt x="2523848" y="383271"/>
                  <a:pt x="2514338" y="378627"/>
                  <a:pt x="2508285" y="379144"/>
                </a:cubicBezTo>
                <a:close/>
                <a:moveTo>
                  <a:pt x="679012" y="301836"/>
                </a:moveTo>
                <a:cubicBezTo>
                  <a:pt x="682616" y="302169"/>
                  <a:pt x="686245" y="304535"/>
                  <a:pt x="689900" y="308935"/>
                </a:cubicBezTo>
                <a:lnTo>
                  <a:pt x="724818" y="350962"/>
                </a:lnTo>
                <a:cubicBezTo>
                  <a:pt x="728473" y="355361"/>
                  <a:pt x="730135" y="359363"/>
                  <a:pt x="729801" y="362966"/>
                </a:cubicBezTo>
                <a:cubicBezTo>
                  <a:pt x="729469" y="366569"/>
                  <a:pt x="727102" y="370199"/>
                  <a:pt x="722703" y="373854"/>
                </a:cubicBezTo>
                <a:lnTo>
                  <a:pt x="652889" y="431857"/>
                </a:lnTo>
                <a:cubicBezTo>
                  <a:pt x="645711" y="437821"/>
                  <a:pt x="641588" y="443693"/>
                  <a:pt x="640520" y="449474"/>
                </a:cubicBezTo>
                <a:cubicBezTo>
                  <a:pt x="639451" y="455254"/>
                  <a:pt x="641322" y="461038"/>
                  <a:pt x="646131" y="466827"/>
                </a:cubicBezTo>
                <a:lnTo>
                  <a:pt x="714812" y="549491"/>
                </a:lnTo>
                <a:cubicBezTo>
                  <a:pt x="719622" y="555280"/>
                  <a:pt x="724870" y="558063"/>
                  <a:pt x="730555" y="557840"/>
                </a:cubicBezTo>
                <a:cubicBezTo>
                  <a:pt x="736240" y="557617"/>
                  <a:pt x="742672" y="554524"/>
                  <a:pt x="749851" y="548560"/>
                </a:cubicBezTo>
                <a:lnTo>
                  <a:pt x="819663" y="490556"/>
                </a:lnTo>
                <a:cubicBezTo>
                  <a:pt x="824063" y="486901"/>
                  <a:pt x="828064" y="485240"/>
                  <a:pt x="831668" y="485573"/>
                </a:cubicBezTo>
                <a:cubicBezTo>
                  <a:pt x="835271" y="485906"/>
                  <a:pt x="838901" y="488272"/>
                  <a:pt x="842556" y="492671"/>
                </a:cubicBezTo>
                <a:lnTo>
                  <a:pt x="876897" y="534004"/>
                </a:lnTo>
                <a:cubicBezTo>
                  <a:pt x="880551" y="538403"/>
                  <a:pt x="882213" y="542404"/>
                  <a:pt x="881880" y="546008"/>
                </a:cubicBezTo>
                <a:cubicBezTo>
                  <a:pt x="881547" y="549611"/>
                  <a:pt x="879181" y="553241"/>
                  <a:pt x="874781" y="556896"/>
                </a:cubicBezTo>
                <a:lnTo>
                  <a:pt x="790034" y="627308"/>
                </a:lnTo>
                <a:cubicBezTo>
                  <a:pt x="761090" y="651356"/>
                  <a:pt x="734803" y="663411"/>
                  <a:pt x="711175" y="663472"/>
                </a:cubicBezTo>
                <a:cubicBezTo>
                  <a:pt x="687547" y="663534"/>
                  <a:pt x="665729" y="651524"/>
                  <a:pt x="645721" y="627442"/>
                </a:cubicBezTo>
                <a:lnTo>
                  <a:pt x="555975" y="519423"/>
                </a:lnTo>
                <a:cubicBezTo>
                  <a:pt x="535967" y="495342"/>
                  <a:pt x="528110" y="471635"/>
                  <a:pt x="532403" y="448302"/>
                </a:cubicBezTo>
                <a:cubicBezTo>
                  <a:pt x="536697" y="424970"/>
                  <a:pt x="553316" y="401280"/>
                  <a:pt x="582260" y="377232"/>
                </a:cubicBezTo>
                <a:lnTo>
                  <a:pt x="667008" y="306820"/>
                </a:lnTo>
                <a:cubicBezTo>
                  <a:pt x="671408" y="303164"/>
                  <a:pt x="675409" y="301503"/>
                  <a:pt x="679012" y="301836"/>
                </a:cubicBezTo>
                <a:close/>
                <a:moveTo>
                  <a:pt x="2484547" y="275413"/>
                </a:moveTo>
                <a:cubicBezTo>
                  <a:pt x="2497734" y="275195"/>
                  <a:pt x="2513012" y="278825"/>
                  <a:pt x="2530382" y="286300"/>
                </a:cubicBezTo>
                <a:cubicBezTo>
                  <a:pt x="2547752" y="293777"/>
                  <a:pt x="2567602" y="305960"/>
                  <a:pt x="2589931" y="322849"/>
                </a:cubicBezTo>
                <a:cubicBezTo>
                  <a:pt x="2612261" y="339737"/>
                  <a:pt x="2629327" y="355476"/>
                  <a:pt x="2641129" y="370065"/>
                </a:cubicBezTo>
                <a:cubicBezTo>
                  <a:pt x="2652931" y="384653"/>
                  <a:pt x="2660522" y="398321"/>
                  <a:pt x="2663902" y="411069"/>
                </a:cubicBezTo>
                <a:cubicBezTo>
                  <a:pt x="2667282" y="423817"/>
                  <a:pt x="2667188" y="435919"/>
                  <a:pt x="2663619" y="447374"/>
                </a:cubicBezTo>
                <a:cubicBezTo>
                  <a:pt x="2660051" y="458830"/>
                  <a:pt x="2654089" y="470079"/>
                  <a:pt x="2645736" y="481124"/>
                </a:cubicBezTo>
                <a:lnTo>
                  <a:pt x="2552846" y="603936"/>
                </a:lnTo>
                <a:cubicBezTo>
                  <a:pt x="2544492" y="614980"/>
                  <a:pt x="2535290" y="623779"/>
                  <a:pt x="2525238" y="630331"/>
                </a:cubicBezTo>
                <a:cubicBezTo>
                  <a:pt x="2515187" y="636883"/>
                  <a:pt x="2503613" y="640208"/>
                  <a:pt x="2490517" y="640305"/>
                </a:cubicBezTo>
                <a:cubicBezTo>
                  <a:pt x="2477422" y="640403"/>
                  <a:pt x="2462249" y="636758"/>
                  <a:pt x="2444998" y="629373"/>
                </a:cubicBezTo>
                <a:cubicBezTo>
                  <a:pt x="2427748" y="621988"/>
                  <a:pt x="2407959" y="609851"/>
                  <a:pt x="2385629" y="592961"/>
                </a:cubicBezTo>
                <a:cubicBezTo>
                  <a:pt x="2363300" y="576073"/>
                  <a:pt x="2346174" y="560288"/>
                  <a:pt x="2334252" y="545609"/>
                </a:cubicBezTo>
                <a:cubicBezTo>
                  <a:pt x="2322330" y="530930"/>
                  <a:pt x="2314633" y="517276"/>
                  <a:pt x="2311162" y="504648"/>
                </a:cubicBezTo>
                <a:cubicBezTo>
                  <a:pt x="2307691" y="492021"/>
                  <a:pt x="2307740" y="479979"/>
                  <a:pt x="2311309" y="468523"/>
                </a:cubicBezTo>
                <a:cubicBezTo>
                  <a:pt x="2314878" y="457068"/>
                  <a:pt x="2320839" y="445818"/>
                  <a:pt x="2329193" y="434773"/>
                </a:cubicBezTo>
                <a:lnTo>
                  <a:pt x="2422082" y="311962"/>
                </a:lnTo>
                <a:cubicBezTo>
                  <a:pt x="2430436" y="300917"/>
                  <a:pt x="2439638" y="292119"/>
                  <a:pt x="2449690" y="285567"/>
                </a:cubicBezTo>
                <a:cubicBezTo>
                  <a:pt x="2459741" y="279015"/>
                  <a:pt x="2471360" y="275630"/>
                  <a:pt x="2484547" y="275413"/>
                </a:cubicBezTo>
                <a:close/>
                <a:moveTo>
                  <a:pt x="975135" y="230279"/>
                </a:moveTo>
                <a:cubicBezTo>
                  <a:pt x="969296" y="228603"/>
                  <a:pt x="959069" y="231325"/>
                  <a:pt x="944454" y="238444"/>
                </a:cubicBezTo>
                <a:cubicBezTo>
                  <a:pt x="929840" y="245563"/>
                  <a:pt x="921392" y="251938"/>
                  <a:pt x="919113" y="257569"/>
                </a:cubicBezTo>
                <a:cubicBezTo>
                  <a:pt x="916833" y="263201"/>
                  <a:pt x="916945" y="268587"/>
                  <a:pt x="919450" y="273729"/>
                </a:cubicBezTo>
                <a:lnTo>
                  <a:pt x="972646" y="382933"/>
                </a:lnTo>
                <a:cubicBezTo>
                  <a:pt x="975282" y="388346"/>
                  <a:pt x="979521" y="391891"/>
                  <a:pt x="985360" y="393567"/>
                </a:cubicBezTo>
                <a:cubicBezTo>
                  <a:pt x="991199" y="395242"/>
                  <a:pt x="1001426" y="392521"/>
                  <a:pt x="1016041" y="385402"/>
                </a:cubicBezTo>
                <a:cubicBezTo>
                  <a:pt x="1030656" y="378283"/>
                  <a:pt x="1039103" y="371908"/>
                  <a:pt x="1041383" y="366277"/>
                </a:cubicBezTo>
                <a:cubicBezTo>
                  <a:pt x="1043663" y="360645"/>
                  <a:pt x="1043484" y="355123"/>
                  <a:pt x="1040848" y="349711"/>
                </a:cubicBezTo>
                <a:lnTo>
                  <a:pt x="987651" y="240507"/>
                </a:lnTo>
                <a:cubicBezTo>
                  <a:pt x="985147" y="235364"/>
                  <a:pt x="980975" y="231955"/>
                  <a:pt x="975135" y="230279"/>
                </a:cubicBezTo>
                <a:close/>
                <a:moveTo>
                  <a:pt x="1018046" y="133279"/>
                </a:moveTo>
                <a:cubicBezTo>
                  <a:pt x="1030943" y="136038"/>
                  <a:pt x="1041690" y="141602"/>
                  <a:pt x="1050287" y="149972"/>
                </a:cubicBezTo>
                <a:cubicBezTo>
                  <a:pt x="1058884" y="158341"/>
                  <a:pt x="1066216" y="168750"/>
                  <a:pt x="1072280" y="181200"/>
                </a:cubicBezTo>
                <a:lnTo>
                  <a:pt x="1139714" y="319633"/>
                </a:lnTo>
                <a:cubicBezTo>
                  <a:pt x="1145778" y="332082"/>
                  <a:pt x="1149456" y="344271"/>
                  <a:pt x="1150746" y="356200"/>
                </a:cubicBezTo>
                <a:cubicBezTo>
                  <a:pt x="1152037" y="368129"/>
                  <a:pt x="1149759" y="379954"/>
                  <a:pt x="1143916" y="391674"/>
                </a:cubicBezTo>
                <a:cubicBezTo>
                  <a:pt x="1138072" y="403394"/>
                  <a:pt x="1127953" y="415272"/>
                  <a:pt x="1113556" y="427308"/>
                </a:cubicBezTo>
                <a:cubicBezTo>
                  <a:pt x="1099161" y="439344"/>
                  <a:pt x="1079378" y="451492"/>
                  <a:pt x="1054207" y="463753"/>
                </a:cubicBezTo>
                <a:cubicBezTo>
                  <a:pt x="1029038" y="476014"/>
                  <a:pt x="1007210" y="484135"/>
                  <a:pt x="988723" y="488117"/>
                </a:cubicBezTo>
                <a:cubicBezTo>
                  <a:pt x="970237" y="492100"/>
                  <a:pt x="954577" y="492779"/>
                  <a:pt x="941747" y="490156"/>
                </a:cubicBezTo>
                <a:cubicBezTo>
                  <a:pt x="928916" y="487532"/>
                  <a:pt x="918202" y="482035"/>
                  <a:pt x="909604" y="473666"/>
                </a:cubicBezTo>
                <a:cubicBezTo>
                  <a:pt x="901007" y="465297"/>
                  <a:pt x="893676" y="454888"/>
                  <a:pt x="887611" y="442438"/>
                </a:cubicBezTo>
                <a:lnTo>
                  <a:pt x="820178" y="304005"/>
                </a:lnTo>
                <a:cubicBezTo>
                  <a:pt x="814113" y="291555"/>
                  <a:pt x="810435" y="279366"/>
                  <a:pt x="809146" y="267437"/>
                </a:cubicBezTo>
                <a:cubicBezTo>
                  <a:pt x="807855" y="255509"/>
                  <a:pt x="810099" y="243616"/>
                  <a:pt x="815877" y="231761"/>
                </a:cubicBezTo>
                <a:cubicBezTo>
                  <a:pt x="821654" y="219905"/>
                  <a:pt x="831808" y="207927"/>
                  <a:pt x="846340" y="195825"/>
                </a:cubicBezTo>
                <a:cubicBezTo>
                  <a:pt x="860871" y="183723"/>
                  <a:pt x="880723" y="171542"/>
                  <a:pt x="905892" y="159281"/>
                </a:cubicBezTo>
                <a:cubicBezTo>
                  <a:pt x="931062" y="147020"/>
                  <a:pt x="952822" y="138932"/>
                  <a:pt x="971174" y="135015"/>
                </a:cubicBezTo>
                <a:cubicBezTo>
                  <a:pt x="989525" y="131099"/>
                  <a:pt x="1005149" y="130520"/>
                  <a:pt x="1018046" y="133279"/>
                </a:cubicBezTo>
                <a:close/>
                <a:moveTo>
                  <a:pt x="2122037" y="82632"/>
                </a:moveTo>
                <a:cubicBezTo>
                  <a:pt x="2125394" y="81279"/>
                  <a:pt x="2129703" y="81721"/>
                  <a:pt x="2134967" y="83960"/>
                </a:cubicBezTo>
                <a:lnTo>
                  <a:pt x="2354377" y="177269"/>
                </a:lnTo>
                <a:cubicBezTo>
                  <a:pt x="2359641" y="179508"/>
                  <a:pt x="2362949" y="182305"/>
                  <a:pt x="2364303" y="185662"/>
                </a:cubicBezTo>
                <a:cubicBezTo>
                  <a:pt x="2365656" y="189018"/>
                  <a:pt x="2365213" y="193327"/>
                  <a:pt x="2362975" y="198591"/>
                </a:cubicBezTo>
                <a:lnTo>
                  <a:pt x="2341592" y="248872"/>
                </a:lnTo>
                <a:cubicBezTo>
                  <a:pt x="2339353" y="254136"/>
                  <a:pt x="2336556" y="257444"/>
                  <a:pt x="2333199" y="258798"/>
                </a:cubicBezTo>
                <a:cubicBezTo>
                  <a:pt x="2329843" y="260151"/>
                  <a:pt x="2325533" y="259709"/>
                  <a:pt x="2320270" y="257470"/>
                </a:cubicBezTo>
                <a:lnTo>
                  <a:pt x="2259184" y="231492"/>
                </a:lnTo>
                <a:lnTo>
                  <a:pt x="2172413" y="435527"/>
                </a:lnTo>
                <a:cubicBezTo>
                  <a:pt x="2170175" y="440790"/>
                  <a:pt x="2167377" y="444099"/>
                  <a:pt x="2164021" y="445452"/>
                </a:cubicBezTo>
                <a:cubicBezTo>
                  <a:pt x="2160665" y="446805"/>
                  <a:pt x="2156355" y="446363"/>
                  <a:pt x="2151092" y="444124"/>
                </a:cubicBezTo>
                <a:lnTo>
                  <a:pt x="2083773" y="415495"/>
                </a:lnTo>
                <a:cubicBezTo>
                  <a:pt x="2078509" y="413257"/>
                  <a:pt x="2075200" y="410460"/>
                  <a:pt x="2073847" y="407103"/>
                </a:cubicBezTo>
                <a:cubicBezTo>
                  <a:pt x="2072494" y="403747"/>
                  <a:pt x="2072936" y="399437"/>
                  <a:pt x="2075175" y="394174"/>
                </a:cubicBezTo>
                <a:lnTo>
                  <a:pt x="2161945" y="190139"/>
                </a:lnTo>
                <a:lnTo>
                  <a:pt x="2100860" y="164161"/>
                </a:lnTo>
                <a:cubicBezTo>
                  <a:pt x="2095596" y="161922"/>
                  <a:pt x="2092288" y="159125"/>
                  <a:pt x="2090934" y="155769"/>
                </a:cubicBezTo>
                <a:cubicBezTo>
                  <a:pt x="2089581" y="152412"/>
                  <a:pt x="2090023" y="148103"/>
                  <a:pt x="2092262" y="142839"/>
                </a:cubicBezTo>
                <a:lnTo>
                  <a:pt x="2113645" y="92558"/>
                </a:lnTo>
                <a:cubicBezTo>
                  <a:pt x="2115884" y="87294"/>
                  <a:pt x="2118681" y="83985"/>
                  <a:pt x="2122037" y="82632"/>
                </a:cubicBezTo>
                <a:close/>
                <a:moveTo>
                  <a:pt x="1476614" y="2367"/>
                </a:moveTo>
                <a:cubicBezTo>
                  <a:pt x="1482249" y="1387"/>
                  <a:pt x="1486546" y="1939"/>
                  <a:pt x="1489506" y="4021"/>
                </a:cubicBezTo>
                <a:cubicBezTo>
                  <a:pt x="1492466" y="6104"/>
                  <a:pt x="1494435" y="9963"/>
                  <a:pt x="1495415" y="15598"/>
                </a:cubicBezTo>
                <a:lnTo>
                  <a:pt x="1545550" y="303886"/>
                </a:lnTo>
                <a:cubicBezTo>
                  <a:pt x="1546530" y="309521"/>
                  <a:pt x="1545979" y="313818"/>
                  <a:pt x="1543896" y="316778"/>
                </a:cubicBezTo>
                <a:cubicBezTo>
                  <a:pt x="1541813" y="319737"/>
                  <a:pt x="1537955" y="321707"/>
                  <a:pt x="1532319" y="322687"/>
                </a:cubicBezTo>
                <a:lnTo>
                  <a:pt x="1463806" y="334602"/>
                </a:lnTo>
                <a:cubicBezTo>
                  <a:pt x="1458171" y="335582"/>
                  <a:pt x="1453874" y="335031"/>
                  <a:pt x="1450914" y="332948"/>
                </a:cubicBezTo>
                <a:cubicBezTo>
                  <a:pt x="1447955" y="330865"/>
                  <a:pt x="1445985" y="327006"/>
                  <a:pt x="1445005" y="321371"/>
                </a:cubicBezTo>
                <a:lnTo>
                  <a:pt x="1417772" y="164770"/>
                </a:lnTo>
                <a:lnTo>
                  <a:pt x="1399956" y="217828"/>
                </a:lnTo>
                <a:cubicBezTo>
                  <a:pt x="1398164" y="223334"/>
                  <a:pt x="1395607" y="227522"/>
                  <a:pt x="1392286" y="230391"/>
                </a:cubicBezTo>
                <a:cubicBezTo>
                  <a:pt x="1388966" y="233260"/>
                  <a:pt x="1384488" y="235185"/>
                  <a:pt x="1378853" y="236165"/>
                </a:cubicBezTo>
                <a:lnTo>
                  <a:pt x="1361058" y="239260"/>
                </a:lnTo>
                <a:cubicBezTo>
                  <a:pt x="1355422" y="240240"/>
                  <a:pt x="1350557" y="239940"/>
                  <a:pt x="1346463" y="238360"/>
                </a:cubicBezTo>
                <a:cubicBezTo>
                  <a:pt x="1342369" y="236780"/>
                  <a:pt x="1338548" y="233702"/>
                  <a:pt x="1335002" y="229124"/>
                </a:cubicBezTo>
                <a:lnTo>
                  <a:pt x="1300320" y="185196"/>
                </a:lnTo>
                <a:lnTo>
                  <a:pt x="1327554" y="341797"/>
                </a:lnTo>
                <a:cubicBezTo>
                  <a:pt x="1328535" y="347432"/>
                  <a:pt x="1327983" y="351729"/>
                  <a:pt x="1325901" y="354689"/>
                </a:cubicBezTo>
                <a:cubicBezTo>
                  <a:pt x="1323818" y="357648"/>
                  <a:pt x="1319959" y="359618"/>
                  <a:pt x="1314323" y="360598"/>
                </a:cubicBezTo>
                <a:lnTo>
                  <a:pt x="1248036" y="372126"/>
                </a:lnTo>
                <a:cubicBezTo>
                  <a:pt x="1242400" y="373106"/>
                  <a:pt x="1238102" y="372554"/>
                  <a:pt x="1235144" y="370472"/>
                </a:cubicBezTo>
                <a:cubicBezTo>
                  <a:pt x="1232184" y="368389"/>
                  <a:pt x="1230214" y="364530"/>
                  <a:pt x="1229234" y="358895"/>
                </a:cubicBezTo>
                <a:lnTo>
                  <a:pt x="1179099" y="70607"/>
                </a:lnTo>
                <a:cubicBezTo>
                  <a:pt x="1178120" y="64972"/>
                  <a:pt x="1178671" y="60674"/>
                  <a:pt x="1180753" y="57715"/>
                </a:cubicBezTo>
                <a:cubicBezTo>
                  <a:pt x="1182836" y="54756"/>
                  <a:pt x="1186695" y="52786"/>
                  <a:pt x="1192330" y="51806"/>
                </a:cubicBezTo>
                <a:lnTo>
                  <a:pt x="1263957" y="39349"/>
                </a:lnTo>
                <a:cubicBezTo>
                  <a:pt x="1268702" y="38524"/>
                  <a:pt x="1272813" y="38879"/>
                  <a:pt x="1276288" y="40413"/>
                </a:cubicBezTo>
                <a:cubicBezTo>
                  <a:pt x="1279764" y="41948"/>
                  <a:pt x="1283249" y="44856"/>
                  <a:pt x="1286743" y="49137"/>
                </a:cubicBezTo>
                <a:lnTo>
                  <a:pt x="1339394" y="114691"/>
                </a:lnTo>
                <a:cubicBezTo>
                  <a:pt x="1341341" y="117102"/>
                  <a:pt x="1342937" y="118811"/>
                  <a:pt x="1344181" y="119817"/>
                </a:cubicBezTo>
                <a:cubicBezTo>
                  <a:pt x="1345426" y="120823"/>
                  <a:pt x="1346937" y="121171"/>
                  <a:pt x="1348718" y="120861"/>
                </a:cubicBezTo>
                <a:lnTo>
                  <a:pt x="1352721" y="120165"/>
                </a:lnTo>
                <a:cubicBezTo>
                  <a:pt x="1354501" y="119856"/>
                  <a:pt x="1355806" y="119018"/>
                  <a:pt x="1356638" y="117650"/>
                </a:cubicBezTo>
                <a:cubicBezTo>
                  <a:pt x="1357470" y="116284"/>
                  <a:pt x="1358395" y="114137"/>
                  <a:pt x="1359414" y="111209"/>
                </a:cubicBezTo>
                <a:lnTo>
                  <a:pt x="1386398" y="31807"/>
                </a:lnTo>
                <a:cubicBezTo>
                  <a:pt x="1388242" y="26597"/>
                  <a:pt x="1390541" y="22683"/>
                  <a:pt x="1393294" y="20066"/>
                </a:cubicBezTo>
                <a:cubicBezTo>
                  <a:pt x="1396047" y="17448"/>
                  <a:pt x="1399797" y="15726"/>
                  <a:pt x="1404542" y="14901"/>
                </a:cubicBezTo>
                <a:close/>
                <a:moveTo>
                  <a:pt x="1660224" y="142"/>
                </a:moveTo>
                <a:lnTo>
                  <a:pt x="1868895" y="19060"/>
                </a:lnTo>
                <a:cubicBezTo>
                  <a:pt x="1874592" y="19577"/>
                  <a:pt x="1878599" y="21225"/>
                  <a:pt x="1880916" y="24005"/>
                </a:cubicBezTo>
                <a:cubicBezTo>
                  <a:pt x="1883233" y="26784"/>
                  <a:pt x="1884134" y="31022"/>
                  <a:pt x="1883618" y="36718"/>
                </a:cubicBezTo>
                <a:lnTo>
                  <a:pt x="1878847" y="89336"/>
                </a:lnTo>
                <a:cubicBezTo>
                  <a:pt x="1878330" y="95032"/>
                  <a:pt x="1876682" y="99039"/>
                  <a:pt x="1873903" y="101356"/>
                </a:cubicBezTo>
                <a:cubicBezTo>
                  <a:pt x="1871123" y="103674"/>
                  <a:pt x="1866886" y="104575"/>
                  <a:pt x="1861189" y="104058"/>
                </a:cubicBezTo>
                <a:lnTo>
                  <a:pt x="1737066" y="92805"/>
                </a:lnTo>
                <a:lnTo>
                  <a:pt x="1733926" y="127433"/>
                </a:lnTo>
                <a:lnTo>
                  <a:pt x="1821622" y="135384"/>
                </a:lnTo>
                <a:cubicBezTo>
                  <a:pt x="1827319" y="135900"/>
                  <a:pt x="1831326" y="137548"/>
                  <a:pt x="1833643" y="140328"/>
                </a:cubicBezTo>
                <a:cubicBezTo>
                  <a:pt x="1835960" y="143107"/>
                  <a:pt x="1836861" y="147345"/>
                  <a:pt x="1836345" y="153042"/>
                </a:cubicBezTo>
                <a:lnTo>
                  <a:pt x="1831982" y="201162"/>
                </a:lnTo>
                <a:cubicBezTo>
                  <a:pt x="1831465" y="206858"/>
                  <a:pt x="1829818" y="210865"/>
                  <a:pt x="1827038" y="213182"/>
                </a:cubicBezTo>
                <a:cubicBezTo>
                  <a:pt x="1824259" y="215500"/>
                  <a:pt x="1820020" y="216401"/>
                  <a:pt x="1814324" y="215884"/>
                </a:cubicBezTo>
                <a:lnTo>
                  <a:pt x="1726628" y="207933"/>
                </a:lnTo>
                <a:lnTo>
                  <a:pt x="1723122" y="246609"/>
                </a:lnTo>
                <a:lnTo>
                  <a:pt x="1847245" y="257863"/>
                </a:lnTo>
                <a:cubicBezTo>
                  <a:pt x="1852942" y="258379"/>
                  <a:pt x="1856949" y="260027"/>
                  <a:pt x="1859265" y="262807"/>
                </a:cubicBezTo>
                <a:cubicBezTo>
                  <a:pt x="1861583" y="265586"/>
                  <a:pt x="1862484" y="269824"/>
                  <a:pt x="1861967" y="275521"/>
                </a:cubicBezTo>
                <a:lnTo>
                  <a:pt x="1857196" y="328138"/>
                </a:lnTo>
                <a:cubicBezTo>
                  <a:pt x="1856680" y="333834"/>
                  <a:pt x="1855032" y="337841"/>
                  <a:pt x="1852252" y="340159"/>
                </a:cubicBezTo>
                <a:cubicBezTo>
                  <a:pt x="1849473" y="342476"/>
                  <a:pt x="1845235" y="343377"/>
                  <a:pt x="1839539" y="342860"/>
                </a:cubicBezTo>
                <a:lnTo>
                  <a:pt x="1630868" y="323942"/>
                </a:lnTo>
                <a:cubicBezTo>
                  <a:pt x="1625171" y="323425"/>
                  <a:pt x="1621164" y="321777"/>
                  <a:pt x="1618847" y="318998"/>
                </a:cubicBezTo>
                <a:cubicBezTo>
                  <a:pt x="1616530" y="316218"/>
                  <a:pt x="1615630" y="311980"/>
                  <a:pt x="1616146" y="306284"/>
                </a:cubicBezTo>
                <a:lnTo>
                  <a:pt x="1642566" y="14864"/>
                </a:lnTo>
                <a:cubicBezTo>
                  <a:pt x="1643083" y="9168"/>
                  <a:pt x="1644731" y="5161"/>
                  <a:pt x="1647510" y="2843"/>
                </a:cubicBezTo>
                <a:cubicBezTo>
                  <a:pt x="1650290" y="526"/>
                  <a:pt x="1654528" y="-374"/>
                  <a:pt x="1660224" y="14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AB0A6A7-28E4-4010-910C-D05F480D5675}"/>
              </a:ext>
            </a:extLst>
          </p:cNvPr>
          <p:cNvSpPr/>
          <p:nvPr/>
        </p:nvSpPr>
        <p:spPr>
          <a:xfrm>
            <a:off x="3562314" y="893237"/>
            <a:ext cx="5070713" cy="5070385"/>
          </a:xfrm>
          <a:custGeom>
            <a:avLst/>
            <a:gdLst/>
            <a:ahLst/>
            <a:cxnLst/>
            <a:rect l="l" t="t" r="r" b="b"/>
            <a:pathLst>
              <a:path w="5070713" h="5070385">
                <a:moveTo>
                  <a:pt x="2812984" y="4560559"/>
                </a:moveTo>
                <a:cubicBezTo>
                  <a:pt x="2821514" y="4559653"/>
                  <a:pt x="2827890" y="4560907"/>
                  <a:pt x="2832111" y="4564318"/>
                </a:cubicBezTo>
                <a:cubicBezTo>
                  <a:pt x="2836332" y="4567729"/>
                  <a:pt x="2838896" y="4573700"/>
                  <a:pt x="2839801" y="4582230"/>
                </a:cubicBezTo>
                <a:lnTo>
                  <a:pt x="2874889" y="4912897"/>
                </a:lnTo>
                <a:lnTo>
                  <a:pt x="2973887" y="4902392"/>
                </a:lnTo>
                <a:cubicBezTo>
                  <a:pt x="2982417" y="4901487"/>
                  <a:pt x="2988793" y="4902740"/>
                  <a:pt x="2993014" y="4906151"/>
                </a:cubicBezTo>
                <a:cubicBezTo>
                  <a:pt x="2997235" y="4909562"/>
                  <a:pt x="2999798" y="4915533"/>
                  <a:pt x="3000704" y="4924064"/>
                </a:cubicBezTo>
                <a:lnTo>
                  <a:pt x="3009351" y="5005552"/>
                </a:lnTo>
                <a:cubicBezTo>
                  <a:pt x="3010256" y="5014082"/>
                  <a:pt x="3009003" y="5020458"/>
                  <a:pt x="3005591" y="5024679"/>
                </a:cubicBezTo>
                <a:cubicBezTo>
                  <a:pt x="3002180" y="5028900"/>
                  <a:pt x="2996209" y="5031463"/>
                  <a:pt x="2987679" y="5032369"/>
                </a:cubicBezTo>
                <a:lnTo>
                  <a:pt x="2632095" y="5070101"/>
                </a:lnTo>
                <a:cubicBezTo>
                  <a:pt x="2623565" y="5071006"/>
                  <a:pt x="2617189" y="5069753"/>
                  <a:pt x="2612968" y="5066341"/>
                </a:cubicBezTo>
                <a:cubicBezTo>
                  <a:pt x="2608746" y="5062930"/>
                  <a:pt x="2606184" y="5056959"/>
                  <a:pt x="2605278" y="5048429"/>
                </a:cubicBezTo>
                <a:lnTo>
                  <a:pt x="2596631" y="4966941"/>
                </a:lnTo>
                <a:cubicBezTo>
                  <a:pt x="2595726" y="4958411"/>
                  <a:pt x="2596979" y="4952035"/>
                  <a:pt x="2600390" y="4947814"/>
                </a:cubicBezTo>
                <a:cubicBezTo>
                  <a:pt x="2603802" y="4943592"/>
                  <a:pt x="2609773" y="4941029"/>
                  <a:pt x="2618303" y="4940124"/>
                </a:cubicBezTo>
                <a:lnTo>
                  <a:pt x="2717300" y="4929619"/>
                </a:lnTo>
                <a:lnTo>
                  <a:pt x="2682212" y="4598952"/>
                </a:lnTo>
                <a:cubicBezTo>
                  <a:pt x="2681307" y="4590422"/>
                  <a:pt x="2682560" y="4584046"/>
                  <a:pt x="2685972" y="4579825"/>
                </a:cubicBezTo>
                <a:cubicBezTo>
                  <a:pt x="2689383" y="4575604"/>
                  <a:pt x="2695354" y="4573041"/>
                  <a:pt x="2703885" y="4572135"/>
                </a:cubicBezTo>
                <a:close/>
                <a:moveTo>
                  <a:pt x="2053640" y="4533141"/>
                </a:moveTo>
                <a:cubicBezTo>
                  <a:pt x="2071379" y="4531119"/>
                  <a:pt x="2090913" y="4532029"/>
                  <a:pt x="2112241" y="4535872"/>
                </a:cubicBezTo>
                <a:lnTo>
                  <a:pt x="2322857" y="4573822"/>
                </a:lnTo>
                <a:cubicBezTo>
                  <a:pt x="2331299" y="4575343"/>
                  <a:pt x="2337069" y="4578332"/>
                  <a:pt x="2340165" y="4582790"/>
                </a:cubicBezTo>
                <a:cubicBezTo>
                  <a:pt x="2343261" y="4587247"/>
                  <a:pt x="2344048" y="4593697"/>
                  <a:pt x="2342528" y="4602139"/>
                </a:cubicBezTo>
                <a:lnTo>
                  <a:pt x="2328476" y="4680120"/>
                </a:lnTo>
                <a:cubicBezTo>
                  <a:pt x="2326955" y="4688563"/>
                  <a:pt x="2323966" y="4694332"/>
                  <a:pt x="2319508" y="4697429"/>
                </a:cubicBezTo>
                <a:cubicBezTo>
                  <a:pt x="2315051" y="4700525"/>
                  <a:pt x="2308601" y="4701312"/>
                  <a:pt x="2300158" y="4699791"/>
                </a:cubicBezTo>
                <a:lnTo>
                  <a:pt x="2120870" y="4667485"/>
                </a:lnTo>
                <a:cubicBezTo>
                  <a:pt x="2115093" y="4666445"/>
                  <a:pt x="2110421" y="4667552"/>
                  <a:pt x="2106851" y="4670809"/>
                </a:cubicBezTo>
                <a:cubicBezTo>
                  <a:pt x="2103283" y="4674065"/>
                  <a:pt x="2101019" y="4678360"/>
                  <a:pt x="2100058" y="4683691"/>
                </a:cubicBezTo>
                <a:cubicBezTo>
                  <a:pt x="2098697" y="4691245"/>
                  <a:pt x="2099139" y="4697060"/>
                  <a:pt x="2101388" y="4701135"/>
                </a:cubicBezTo>
                <a:cubicBezTo>
                  <a:pt x="2103635" y="4705210"/>
                  <a:pt x="2107607" y="4707990"/>
                  <a:pt x="2113304" y="4709475"/>
                </a:cubicBezTo>
                <a:lnTo>
                  <a:pt x="2210756" y="4741486"/>
                </a:lnTo>
                <a:cubicBezTo>
                  <a:pt x="2241059" y="4751534"/>
                  <a:pt x="2264212" y="4766257"/>
                  <a:pt x="2280214" y="4785656"/>
                </a:cubicBezTo>
                <a:cubicBezTo>
                  <a:pt x="2296216" y="4805055"/>
                  <a:pt x="2300854" y="4833416"/>
                  <a:pt x="2294129" y="4870740"/>
                </a:cubicBezTo>
                <a:lnTo>
                  <a:pt x="2281519" y="4940723"/>
                </a:lnTo>
                <a:cubicBezTo>
                  <a:pt x="2274713" y="4978491"/>
                  <a:pt x="2257270" y="5005282"/>
                  <a:pt x="2229189" y="5021096"/>
                </a:cubicBezTo>
                <a:cubicBezTo>
                  <a:pt x="2201108" y="5036910"/>
                  <a:pt x="2165516" y="5040934"/>
                  <a:pt x="2122417" y="5033168"/>
                </a:cubicBezTo>
                <a:lnTo>
                  <a:pt x="1935795" y="4999541"/>
                </a:lnTo>
                <a:cubicBezTo>
                  <a:pt x="1927353" y="4998020"/>
                  <a:pt x="1921583" y="4995031"/>
                  <a:pt x="1918487" y="4990573"/>
                </a:cubicBezTo>
                <a:cubicBezTo>
                  <a:pt x="1915391" y="4986116"/>
                  <a:pt x="1914604" y="4979666"/>
                  <a:pt x="1916124" y="4971223"/>
                </a:cubicBezTo>
                <a:lnTo>
                  <a:pt x="1930416" y="4891910"/>
                </a:lnTo>
                <a:cubicBezTo>
                  <a:pt x="1931937" y="4883467"/>
                  <a:pt x="1934927" y="4877698"/>
                  <a:pt x="1939384" y="4874602"/>
                </a:cubicBezTo>
                <a:cubicBezTo>
                  <a:pt x="1943842" y="4871505"/>
                  <a:pt x="1950291" y="4870718"/>
                  <a:pt x="1958734" y="4872239"/>
                </a:cubicBezTo>
                <a:lnTo>
                  <a:pt x="2114028" y="4900221"/>
                </a:lnTo>
                <a:cubicBezTo>
                  <a:pt x="2119805" y="4901262"/>
                  <a:pt x="2124588" y="4900174"/>
                  <a:pt x="2128380" y="4896958"/>
                </a:cubicBezTo>
                <a:cubicBezTo>
                  <a:pt x="2132171" y="4893742"/>
                  <a:pt x="2134586" y="4889245"/>
                  <a:pt x="2135627" y="4883469"/>
                </a:cubicBezTo>
                <a:cubicBezTo>
                  <a:pt x="2136668" y="4877692"/>
                  <a:pt x="2135994" y="4872525"/>
                  <a:pt x="2133604" y="4867965"/>
                </a:cubicBezTo>
                <a:cubicBezTo>
                  <a:pt x="2131214" y="4863406"/>
                  <a:pt x="2127171" y="4860383"/>
                  <a:pt x="2121475" y="4858898"/>
                </a:cubicBezTo>
                <a:lnTo>
                  <a:pt x="2024567" y="4827674"/>
                </a:lnTo>
                <a:cubicBezTo>
                  <a:pt x="1994264" y="4817626"/>
                  <a:pt x="1971002" y="4802883"/>
                  <a:pt x="1954777" y="4783444"/>
                </a:cubicBezTo>
                <a:cubicBezTo>
                  <a:pt x="1938553" y="4764005"/>
                  <a:pt x="1933803" y="4735624"/>
                  <a:pt x="1940529" y="4698300"/>
                </a:cubicBezTo>
                <a:lnTo>
                  <a:pt x="1953139" y="4628317"/>
                </a:lnTo>
                <a:cubicBezTo>
                  <a:pt x="1959945" y="4590548"/>
                  <a:pt x="1977498" y="4563777"/>
                  <a:pt x="2005803" y="4548004"/>
                </a:cubicBezTo>
                <a:cubicBezTo>
                  <a:pt x="2019954" y="4540117"/>
                  <a:pt x="2035900" y="4535163"/>
                  <a:pt x="2053640" y="4533141"/>
                </a:cubicBezTo>
                <a:close/>
                <a:moveTo>
                  <a:pt x="3405344" y="4401782"/>
                </a:moveTo>
                <a:cubicBezTo>
                  <a:pt x="3410233" y="4404139"/>
                  <a:pt x="3414092" y="4409366"/>
                  <a:pt x="3416922" y="4417464"/>
                </a:cubicBezTo>
                <a:lnTo>
                  <a:pt x="3561691" y="4831747"/>
                </a:lnTo>
                <a:cubicBezTo>
                  <a:pt x="3564521" y="4839845"/>
                  <a:pt x="3564757" y="4846339"/>
                  <a:pt x="3562400" y="4851228"/>
                </a:cubicBezTo>
                <a:cubicBezTo>
                  <a:pt x="3560043" y="4856117"/>
                  <a:pt x="3554816" y="4859976"/>
                  <a:pt x="3546718" y="4862806"/>
                </a:cubicBezTo>
                <a:lnTo>
                  <a:pt x="3480228" y="4886040"/>
                </a:lnTo>
                <a:cubicBezTo>
                  <a:pt x="3472130" y="4888870"/>
                  <a:pt x="3464757" y="4890012"/>
                  <a:pt x="3458109" y="4889465"/>
                </a:cubicBezTo>
                <a:cubicBezTo>
                  <a:pt x="3451462" y="4888919"/>
                  <a:pt x="3444251" y="4886417"/>
                  <a:pt x="3436476" y="4881960"/>
                </a:cubicBezTo>
                <a:lnTo>
                  <a:pt x="3262850" y="4783371"/>
                </a:lnTo>
                <a:lnTo>
                  <a:pt x="3310436" y="4919547"/>
                </a:lnTo>
                <a:cubicBezTo>
                  <a:pt x="3313266" y="4927645"/>
                  <a:pt x="3313502" y="4934138"/>
                  <a:pt x="3311145" y="4939027"/>
                </a:cubicBezTo>
                <a:cubicBezTo>
                  <a:pt x="3308789" y="4943916"/>
                  <a:pt x="3303561" y="4947776"/>
                  <a:pt x="3295463" y="4950606"/>
                </a:cubicBezTo>
                <a:lnTo>
                  <a:pt x="3199564" y="4984117"/>
                </a:lnTo>
                <a:cubicBezTo>
                  <a:pt x="3191466" y="4986947"/>
                  <a:pt x="3184973" y="4987183"/>
                  <a:pt x="3180084" y="4984826"/>
                </a:cubicBezTo>
                <a:cubicBezTo>
                  <a:pt x="3175195" y="4982469"/>
                  <a:pt x="3171335" y="4977242"/>
                  <a:pt x="3168506" y="4969144"/>
                </a:cubicBezTo>
                <a:lnTo>
                  <a:pt x="3023737" y="4554861"/>
                </a:lnTo>
                <a:cubicBezTo>
                  <a:pt x="3020907" y="4546763"/>
                  <a:pt x="3020670" y="4540269"/>
                  <a:pt x="3023027" y="4535380"/>
                </a:cubicBezTo>
                <a:cubicBezTo>
                  <a:pt x="3025384" y="4530491"/>
                  <a:pt x="3030612" y="4526632"/>
                  <a:pt x="3038710" y="4523802"/>
                </a:cubicBezTo>
                <a:lnTo>
                  <a:pt x="3134609" y="4490291"/>
                </a:lnTo>
                <a:cubicBezTo>
                  <a:pt x="3142707" y="4487461"/>
                  <a:pt x="3149200" y="4487225"/>
                  <a:pt x="3154089" y="4489581"/>
                </a:cubicBezTo>
                <a:cubicBezTo>
                  <a:pt x="3158978" y="4491938"/>
                  <a:pt x="3162837" y="4497166"/>
                  <a:pt x="3165667" y="4505264"/>
                </a:cubicBezTo>
                <a:lnTo>
                  <a:pt x="3193146" y="4583901"/>
                </a:lnTo>
                <a:lnTo>
                  <a:pt x="3348716" y="4678039"/>
                </a:lnTo>
                <a:lnTo>
                  <a:pt x="3274992" y="4467061"/>
                </a:lnTo>
                <a:cubicBezTo>
                  <a:pt x="3272162" y="4458963"/>
                  <a:pt x="3271925" y="4452470"/>
                  <a:pt x="3274282" y="4447581"/>
                </a:cubicBezTo>
                <a:cubicBezTo>
                  <a:pt x="3276639" y="4442692"/>
                  <a:pt x="3281866" y="4438833"/>
                  <a:pt x="3289965" y="4436003"/>
                </a:cubicBezTo>
                <a:lnTo>
                  <a:pt x="3385864" y="4402491"/>
                </a:lnTo>
                <a:cubicBezTo>
                  <a:pt x="3393962" y="4399661"/>
                  <a:pt x="3400455" y="4399425"/>
                  <a:pt x="3405344" y="4401782"/>
                </a:cubicBezTo>
                <a:close/>
                <a:moveTo>
                  <a:pt x="1592056" y="4364602"/>
                </a:moveTo>
                <a:cubicBezTo>
                  <a:pt x="1597059" y="4362499"/>
                  <a:pt x="1603531" y="4363070"/>
                  <a:pt x="1611473" y="4366313"/>
                </a:cubicBezTo>
                <a:lnTo>
                  <a:pt x="1764458" y="4428778"/>
                </a:lnTo>
                <a:cubicBezTo>
                  <a:pt x="1816706" y="4450112"/>
                  <a:pt x="1851208" y="4476391"/>
                  <a:pt x="1867963" y="4507616"/>
                </a:cubicBezTo>
                <a:cubicBezTo>
                  <a:pt x="1884717" y="4538842"/>
                  <a:pt x="1884220" y="4576190"/>
                  <a:pt x="1866471" y="4619660"/>
                </a:cubicBezTo>
                <a:lnTo>
                  <a:pt x="1786852" y="4814652"/>
                </a:lnTo>
                <a:cubicBezTo>
                  <a:pt x="1769103" y="4858123"/>
                  <a:pt x="1743274" y="4885250"/>
                  <a:pt x="1709367" y="4896033"/>
                </a:cubicBezTo>
                <a:cubicBezTo>
                  <a:pt x="1675460" y="4906816"/>
                  <a:pt x="1632382" y="4901541"/>
                  <a:pt x="1580133" y="4880207"/>
                </a:cubicBezTo>
                <a:lnTo>
                  <a:pt x="1427149" y="4817741"/>
                </a:lnTo>
                <a:cubicBezTo>
                  <a:pt x="1419207" y="4814498"/>
                  <a:pt x="1414185" y="4810375"/>
                  <a:pt x="1412083" y="4805372"/>
                </a:cubicBezTo>
                <a:cubicBezTo>
                  <a:pt x="1409981" y="4800368"/>
                  <a:pt x="1410551" y="4793895"/>
                  <a:pt x="1413794" y="4785954"/>
                </a:cubicBezTo>
                <a:lnTo>
                  <a:pt x="1444770" y="4710089"/>
                </a:lnTo>
                <a:cubicBezTo>
                  <a:pt x="1448013" y="4702147"/>
                  <a:pt x="1452136" y="4697124"/>
                  <a:pt x="1457140" y="4695022"/>
                </a:cubicBezTo>
                <a:cubicBezTo>
                  <a:pt x="1462144" y="4692920"/>
                  <a:pt x="1468616" y="4693490"/>
                  <a:pt x="1476558" y="4696733"/>
                </a:cubicBezTo>
                <a:lnTo>
                  <a:pt x="1602582" y="4748191"/>
                </a:lnTo>
                <a:cubicBezTo>
                  <a:pt x="1615540" y="4753481"/>
                  <a:pt x="1626220" y="4754794"/>
                  <a:pt x="1634623" y="4752130"/>
                </a:cubicBezTo>
                <a:cubicBezTo>
                  <a:pt x="1643027" y="4749465"/>
                  <a:pt x="1649361" y="4742907"/>
                  <a:pt x="1653629" y="4732458"/>
                </a:cubicBezTo>
                <a:lnTo>
                  <a:pt x="1714558" y="4583235"/>
                </a:lnTo>
                <a:cubicBezTo>
                  <a:pt x="1718824" y="4572786"/>
                  <a:pt x="1718805" y="4563877"/>
                  <a:pt x="1714498" y="4556510"/>
                </a:cubicBezTo>
                <a:cubicBezTo>
                  <a:pt x="1710191" y="4549143"/>
                  <a:pt x="1701557" y="4542815"/>
                  <a:pt x="1688600" y="4537524"/>
                </a:cubicBezTo>
                <a:lnTo>
                  <a:pt x="1562577" y="4486066"/>
                </a:lnTo>
                <a:cubicBezTo>
                  <a:pt x="1554635" y="4482824"/>
                  <a:pt x="1549612" y="4478700"/>
                  <a:pt x="1547510" y="4473697"/>
                </a:cubicBezTo>
                <a:cubicBezTo>
                  <a:pt x="1545408" y="4468693"/>
                  <a:pt x="1545979" y="4462221"/>
                  <a:pt x="1549221" y="4454279"/>
                </a:cubicBezTo>
                <a:lnTo>
                  <a:pt x="1579686" y="4379668"/>
                </a:lnTo>
                <a:cubicBezTo>
                  <a:pt x="1582928" y="4371726"/>
                  <a:pt x="1587052" y="4366704"/>
                  <a:pt x="1592056" y="4364602"/>
                </a:cubicBezTo>
                <a:close/>
                <a:moveTo>
                  <a:pt x="3757609" y="4186972"/>
                </a:moveTo>
                <a:cubicBezTo>
                  <a:pt x="3762897" y="4188195"/>
                  <a:pt x="3767812" y="4192444"/>
                  <a:pt x="3772356" y="4199721"/>
                </a:cubicBezTo>
                <a:lnTo>
                  <a:pt x="3815038" y="4268081"/>
                </a:lnTo>
                <a:cubicBezTo>
                  <a:pt x="3819581" y="4275358"/>
                  <a:pt x="3821241" y="4281640"/>
                  <a:pt x="3820018" y="4286928"/>
                </a:cubicBezTo>
                <a:cubicBezTo>
                  <a:pt x="3818796" y="4292215"/>
                  <a:pt x="3814546" y="4297131"/>
                  <a:pt x="3807270" y="4301674"/>
                </a:cubicBezTo>
                <a:lnTo>
                  <a:pt x="3750398" y="4337183"/>
                </a:lnTo>
                <a:lnTo>
                  <a:pt x="3870912" y="4530201"/>
                </a:lnTo>
                <a:lnTo>
                  <a:pt x="3927784" y="4494692"/>
                </a:lnTo>
                <a:cubicBezTo>
                  <a:pt x="3935060" y="4490149"/>
                  <a:pt x="3941342" y="4488489"/>
                  <a:pt x="3946630" y="4489711"/>
                </a:cubicBezTo>
                <a:cubicBezTo>
                  <a:pt x="3951918" y="4490934"/>
                  <a:pt x="3956833" y="4495183"/>
                  <a:pt x="3961376" y="4502460"/>
                </a:cubicBezTo>
                <a:lnTo>
                  <a:pt x="4004776" y="4571969"/>
                </a:lnTo>
                <a:cubicBezTo>
                  <a:pt x="4009319" y="4579246"/>
                  <a:pt x="4010979" y="4585528"/>
                  <a:pt x="4009757" y="4590816"/>
                </a:cubicBezTo>
                <a:cubicBezTo>
                  <a:pt x="4008534" y="4596103"/>
                  <a:pt x="4004284" y="4601019"/>
                  <a:pt x="3997008" y="4605562"/>
                </a:cubicBezTo>
                <a:lnTo>
                  <a:pt x="3752289" y="4758357"/>
                </a:lnTo>
                <a:cubicBezTo>
                  <a:pt x="3745012" y="4762900"/>
                  <a:pt x="3738730" y="4764560"/>
                  <a:pt x="3733442" y="4763338"/>
                </a:cubicBezTo>
                <a:cubicBezTo>
                  <a:pt x="3728154" y="4762115"/>
                  <a:pt x="3723239" y="4757865"/>
                  <a:pt x="3718696" y="4750589"/>
                </a:cubicBezTo>
                <a:lnTo>
                  <a:pt x="3675297" y="4681079"/>
                </a:lnTo>
                <a:cubicBezTo>
                  <a:pt x="3670753" y="4673803"/>
                  <a:pt x="3669093" y="4667521"/>
                  <a:pt x="3670316" y="4662233"/>
                </a:cubicBezTo>
                <a:cubicBezTo>
                  <a:pt x="3671539" y="4656945"/>
                  <a:pt x="3675788" y="4652030"/>
                  <a:pt x="3683065" y="4647487"/>
                </a:cubicBezTo>
                <a:lnTo>
                  <a:pt x="3738787" y="4612695"/>
                </a:lnTo>
                <a:lnTo>
                  <a:pt x="3618273" y="4419677"/>
                </a:lnTo>
                <a:lnTo>
                  <a:pt x="3562550" y="4454469"/>
                </a:lnTo>
                <a:cubicBezTo>
                  <a:pt x="3555274" y="4459012"/>
                  <a:pt x="3548992" y="4460672"/>
                  <a:pt x="3543704" y="4459449"/>
                </a:cubicBezTo>
                <a:cubicBezTo>
                  <a:pt x="3538416" y="4458226"/>
                  <a:pt x="3533501" y="4453977"/>
                  <a:pt x="3528958" y="4446700"/>
                </a:cubicBezTo>
                <a:lnTo>
                  <a:pt x="3486275" y="4378340"/>
                </a:lnTo>
                <a:cubicBezTo>
                  <a:pt x="3481732" y="4371063"/>
                  <a:pt x="3480072" y="4364781"/>
                  <a:pt x="3481295" y="4359494"/>
                </a:cubicBezTo>
                <a:cubicBezTo>
                  <a:pt x="3482518" y="4354206"/>
                  <a:pt x="3486767" y="4349290"/>
                  <a:pt x="3494044" y="4344747"/>
                </a:cubicBezTo>
                <a:lnTo>
                  <a:pt x="3738763" y="4191953"/>
                </a:lnTo>
                <a:cubicBezTo>
                  <a:pt x="3746039" y="4187409"/>
                  <a:pt x="3752321" y="4185749"/>
                  <a:pt x="3757609" y="4186972"/>
                </a:cubicBezTo>
                <a:close/>
                <a:moveTo>
                  <a:pt x="1186266" y="4092586"/>
                </a:moveTo>
                <a:cubicBezTo>
                  <a:pt x="1191615" y="4091659"/>
                  <a:pt x="1197795" y="4093666"/>
                  <a:pt x="1204808" y="4098606"/>
                </a:cubicBezTo>
                <a:lnTo>
                  <a:pt x="1290621" y="4159062"/>
                </a:lnTo>
                <a:cubicBezTo>
                  <a:pt x="1297634" y="4164003"/>
                  <a:pt x="1301604" y="4169147"/>
                  <a:pt x="1302531" y="4174495"/>
                </a:cubicBezTo>
                <a:cubicBezTo>
                  <a:pt x="1303458" y="4179842"/>
                  <a:pt x="1301452" y="4186022"/>
                  <a:pt x="1296511" y="4193035"/>
                </a:cubicBezTo>
                <a:lnTo>
                  <a:pt x="1209922" y="4315943"/>
                </a:lnTo>
                <a:lnTo>
                  <a:pt x="1302379" y="4381080"/>
                </a:lnTo>
                <a:lnTo>
                  <a:pt x="1388969" y="4258172"/>
                </a:lnTo>
                <a:cubicBezTo>
                  <a:pt x="1393909" y="4251159"/>
                  <a:pt x="1399053" y="4247189"/>
                  <a:pt x="1404401" y="4246262"/>
                </a:cubicBezTo>
                <a:cubicBezTo>
                  <a:pt x="1409748" y="4245335"/>
                  <a:pt x="1415929" y="4247342"/>
                  <a:pt x="1422941" y="4252282"/>
                </a:cubicBezTo>
                <a:lnTo>
                  <a:pt x="1508756" y="4312739"/>
                </a:lnTo>
                <a:cubicBezTo>
                  <a:pt x="1515768" y="4317679"/>
                  <a:pt x="1519738" y="4322823"/>
                  <a:pt x="1520665" y="4328171"/>
                </a:cubicBezTo>
                <a:cubicBezTo>
                  <a:pt x="1521592" y="4333518"/>
                  <a:pt x="1519586" y="4339698"/>
                  <a:pt x="1514645" y="4346711"/>
                </a:cubicBezTo>
                <a:lnTo>
                  <a:pt x="1261898" y="4705470"/>
                </a:lnTo>
                <a:cubicBezTo>
                  <a:pt x="1256957" y="4712482"/>
                  <a:pt x="1251813" y="4716452"/>
                  <a:pt x="1246466" y="4717379"/>
                </a:cubicBezTo>
                <a:cubicBezTo>
                  <a:pt x="1241119" y="4718306"/>
                  <a:pt x="1234939" y="4716300"/>
                  <a:pt x="1227926" y="4711359"/>
                </a:cubicBezTo>
                <a:lnTo>
                  <a:pt x="1142111" y="4650903"/>
                </a:lnTo>
                <a:cubicBezTo>
                  <a:pt x="1135099" y="4645962"/>
                  <a:pt x="1131129" y="4640818"/>
                  <a:pt x="1130202" y="4635471"/>
                </a:cubicBezTo>
                <a:cubicBezTo>
                  <a:pt x="1129275" y="4630123"/>
                  <a:pt x="1131282" y="4623943"/>
                  <a:pt x="1136222" y="4616930"/>
                </a:cubicBezTo>
                <a:lnTo>
                  <a:pt x="1220861" y="4496790"/>
                </a:lnTo>
                <a:lnTo>
                  <a:pt x="1128404" y="4431654"/>
                </a:lnTo>
                <a:lnTo>
                  <a:pt x="1043765" y="4551793"/>
                </a:lnTo>
                <a:cubicBezTo>
                  <a:pt x="1038824" y="4558806"/>
                  <a:pt x="1033680" y="4562776"/>
                  <a:pt x="1028333" y="4563703"/>
                </a:cubicBezTo>
                <a:cubicBezTo>
                  <a:pt x="1022984" y="4564630"/>
                  <a:pt x="1016805" y="4562623"/>
                  <a:pt x="1009792" y="4557683"/>
                </a:cubicBezTo>
                <a:lnTo>
                  <a:pt x="923978" y="4497226"/>
                </a:lnTo>
                <a:cubicBezTo>
                  <a:pt x="916965" y="4492286"/>
                  <a:pt x="912995" y="4487142"/>
                  <a:pt x="912068" y="4481794"/>
                </a:cubicBezTo>
                <a:cubicBezTo>
                  <a:pt x="911141" y="4476447"/>
                  <a:pt x="913148" y="4470267"/>
                  <a:pt x="918088" y="4463254"/>
                </a:cubicBezTo>
                <a:lnTo>
                  <a:pt x="1170834" y="4104496"/>
                </a:lnTo>
                <a:cubicBezTo>
                  <a:pt x="1175775" y="4097483"/>
                  <a:pt x="1180919" y="4093513"/>
                  <a:pt x="1186266" y="4092586"/>
                </a:cubicBezTo>
                <a:close/>
                <a:moveTo>
                  <a:pt x="4088177" y="4054131"/>
                </a:moveTo>
                <a:cubicBezTo>
                  <a:pt x="4079074" y="4054521"/>
                  <a:pt x="4065820" y="4063251"/>
                  <a:pt x="4048413" y="4080322"/>
                </a:cubicBezTo>
                <a:cubicBezTo>
                  <a:pt x="4031006" y="4097393"/>
                  <a:pt x="4022018" y="4110475"/>
                  <a:pt x="4021451" y="4119568"/>
                </a:cubicBezTo>
                <a:cubicBezTo>
                  <a:pt x="4020883" y="4128662"/>
                  <a:pt x="4023761" y="4136432"/>
                  <a:pt x="4030083" y="4142879"/>
                </a:cubicBezTo>
                <a:lnTo>
                  <a:pt x="4157639" y="4272948"/>
                </a:lnTo>
                <a:cubicBezTo>
                  <a:pt x="4163645" y="4279073"/>
                  <a:pt x="4171200" y="4281940"/>
                  <a:pt x="4180303" y="4281550"/>
                </a:cubicBezTo>
                <a:cubicBezTo>
                  <a:pt x="4189406" y="4281160"/>
                  <a:pt x="4202661" y="4272429"/>
                  <a:pt x="4220068" y="4255359"/>
                </a:cubicBezTo>
                <a:cubicBezTo>
                  <a:pt x="4237474" y="4238288"/>
                  <a:pt x="4246462" y="4225206"/>
                  <a:pt x="4247029" y="4216112"/>
                </a:cubicBezTo>
                <a:cubicBezTo>
                  <a:pt x="4247597" y="4207019"/>
                  <a:pt x="4244877" y="4199409"/>
                  <a:pt x="4238871" y="4193285"/>
                </a:cubicBezTo>
                <a:lnTo>
                  <a:pt x="4111316" y="4063216"/>
                </a:lnTo>
                <a:cubicBezTo>
                  <a:pt x="4104993" y="4056769"/>
                  <a:pt x="4097280" y="4053741"/>
                  <a:pt x="4088177" y="4054131"/>
                </a:cubicBezTo>
                <a:close/>
                <a:moveTo>
                  <a:pt x="860894" y="3922851"/>
                </a:moveTo>
                <a:cubicBezTo>
                  <a:pt x="851851" y="3921733"/>
                  <a:pt x="843921" y="3924134"/>
                  <a:pt x="837102" y="3930054"/>
                </a:cubicBezTo>
                <a:lnTo>
                  <a:pt x="699536" y="4049486"/>
                </a:lnTo>
                <a:cubicBezTo>
                  <a:pt x="693058" y="4055109"/>
                  <a:pt x="689739" y="4062476"/>
                  <a:pt x="689575" y="4071586"/>
                </a:cubicBezTo>
                <a:cubicBezTo>
                  <a:pt x="689413" y="4080696"/>
                  <a:pt x="697324" y="4094456"/>
                  <a:pt x="713307" y="4112866"/>
                </a:cubicBezTo>
                <a:cubicBezTo>
                  <a:pt x="729290" y="4131277"/>
                  <a:pt x="741803" y="4141041"/>
                  <a:pt x="750846" y="4142159"/>
                </a:cubicBezTo>
                <a:cubicBezTo>
                  <a:pt x="759888" y="4143277"/>
                  <a:pt x="767648" y="4141024"/>
                  <a:pt x="774126" y="4135400"/>
                </a:cubicBezTo>
                <a:lnTo>
                  <a:pt x="911692" y="4015969"/>
                </a:lnTo>
                <a:cubicBezTo>
                  <a:pt x="918510" y="4010049"/>
                  <a:pt x="922001" y="4002534"/>
                  <a:pt x="922164" y="3993424"/>
                </a:cubicBezTo>
                <a:cubicBezTo>
                  <a:pt x="922326" y="3984314"/>
                  <a:pt x="914416" y="3970554"/>
                  <a:pt x="898432" y="3952144"/>
                </a:cubicBezTo>
                <a:cubicBezTo>
                  <a:pt x="882449" y="3933734"/>
                  <a:pt x="869936" y="3923970"/>
                  <a:pt x="860894" y="3922851"/>
                </a:cubicBezTo>
                <a:close/>
                <a:moveTo>
                  <a:pt x="4104326" y="3896012"/>
                </a:moveTo>
                <a:cubicBezTo>
                  <a:pt x="4123825" y="3893648"/>
                  <a:pt x="4141677" y="3896376"/>
                  <a:pt x="4157883" y="3904197"/>
                </a:cubicBezTo>
                <a:cubicBezTo>
                  <a:pt x="4174090" y="3912017"/>
                  <a:pt x="4189464" y="3923341"/>
                  <a:pt x="4204005" y="3938170"/>
                </a:cubicBezTo>
                <a:lnTo>
                  <a:pt x="4365702" y="4103052"/>
                </a:lnTo>
                <a:cubicBezTo>
                  <a:pt x="4380244" y="4117880"/>
                  <a:pt x="4391266" y="4133472"/>
                  <a:pt x="4398769" y="4149828"/>
                </a:cubicBezTo>
                <a:cubicBezTo>
                  <a:pt x="4406272" y="4166184"/>
                  <a:pt x="4408731" y="4184166"/>
                  <a:pt x="4406145" y="4203776"/>
                </a:cubicBezTo>
                <a:cubicBezTo>
                  <a:pt x="4403559" y="4223386"/>
                  <a:pt x="4394805" y="4245250"/>
                  <a:pt x="4379884" y="4269369"/>
                </a:cubicBezTo>
                <a:cubicBezTo>
                  <a:pt x="4364962" y="4293488"/>
                  <a:pt x="4342512" y="4320247"/>
                  <a:pt x="4312533" y="4349646"/>
                </a:cubicBezTo>
                <a:cubicBezTo>
                  <a:pt x="4282555" y="4379046"/>
                  <a:pt x="4255444" y="4400890"/>
                  <a:pt x="4231199" y="4415181"/>
                </a:cubicBezTo>
                <a:cubicBezTo>
                  <a:pt x="4206955" y="4429471"/>
                  <a:pt x="4185005" y="4437717"/>
                  <a:pt x="4165349" y="4439920"/>
                </a:cubicBezTo>
                <a:cubicBezTo>
                  <a:pt x="4145692" y="4442123"/>
                  <a:pt x="4127761" y="4439314"/>
                  <a:pt x="4111554" y="4431493"/>
                </a:cubicBezTo>
                <a:cubicBezTo>
                  <a:pt x="4095348" y="4423673"/>
                  <a:pt x="4079974" y="4412349"/>
                  <a:pt x="4065433" y="4397521"/>
                </a:cubicBezTo>
                <a:lnTo>
                  <a:pt x="3903736" y="4232638"/>
                </a:lnTo>
                <a:cubicBezTo>
                  <a:pt x="3889194" y="4217810"/>
                  <a:pt x="3878172" y="4202218"/>
                  <a:pt x="3870669" y="4185862"/>
                </a:cubicBezTo>
                <a:cubicBezTo>
                  <a:pt x="3863166" y="4169506"/>
                  <a:pt x="3860786" y="4151604"/>
                  <a:pt x="3863530" y="4132156"/>
                </a:cubicBezTo>
                <a:cubicBezTo>
                  <a:pt x="3866274" y="4112707"/>
                  <a:pt x="3875026" y="4091002"/>
                  <a:pt x="3889787" y="4067042"/>
                </a:cubicBezTo>
                <a:cubicBezTo>
                  <a:pt x="3904547" y="4043081"/>
                  <a:pt x="3926917" y="4016401"/>
                  <a:pt x="3956895" y="3987001"/>
                </a:cubicBezTo>
                <a:cubicBezTo>
                  <a:pt x="3986874" y="3957602"/>
                  <a:pt x="4014066" y="3935678"/>
                  <a:pt x="4038471" y="3921230"/>
                </a:cubicBezTo>
                <a:cubicBezTo>
                  <a:pt x="4062876" y="3906782"/>
                  <a:pt x="4084828" y="3898376"/>
                  <a:pt x="4104326" y="3896012"/>
                </a:cubicBezTo>
                <a:close/>
                <a:moveTo>
                  <a:pt x="829963" y="3762486"/>
                </a:moveTo>
                <a:cubicBezTo>
                  <a:pt x="838970" y="3761842"/>
                  <a:pt x="848285" y="3762499"/>
                  <a:pt x="857908" y="3764458"/>
                </a:cubicBezTo>
                <a:cubicBezTo>
                  <a:pt x="877154" y="3768376"/>
                  <a:pt x="898288" y="3778429"/>
                  <a:pt x="921309" y="3794615"/>
                </a:cubicBezTo>
                <a:cubicBezTo>
                  <a:pt x="944331" y="3810802"/>
                  <a:pt x="969605" y="3834748"/>
                  <a:pt x="997132" y="3866455"/>
                </a:cubicBezTo>
                <a:cubicBezTo>
                  <a:pt x="1024659" y="3898161"/>
                  <a:pt x="1044893" y="3926633"/>
                  <a:pt x="1057835" y="3951870"/>
                </a:cubicBezTo>
                <a:cubicBezTo>
                  <a:pt x="1070776" y="3977106"/>
                  <a:pt x="1077835" y="3999528"/>
                  <a:pt x="1079012" y="4019133"/>
                </a:cubicBezTo>
                <a:cubicBezTo>
                  <a:pt x="1080189" y="4038740"/>
                  <a:pt x="1076383" y="4056393"/>
                  <a:pt x="1067594" y="4072096"/>
                </a:cubicBezTo>
                <a:cubicBezTo>
                  <a:pt x="1058805" y="4087798"/>
                  <a:pt x="1046569" y="4102457"/>
                  <a:pt x="1030886" y="4116072"/>
                </a:cubicBezTo>
                <a:lnTo>
                  <a:pt x="856500" y="4267471"/>
                </a:lnTo>
                <a:cubicBezTo>
                  <a:pt x="840817" y="4281086"/>
                  <a:pt x="824585" y="4291142"/>
                  <a:pt x="807805" y="4297639"/>
                </a:cubicBezTo>
                <a:cubicBezTo>
                  <a:pt x="791024" y="4304137"/>
                  <a:pt x="772925" y="4305500"/>
                  <a:pt x="753508" y="4301730"/>
                </a:cubicBezTo>
                <a:cubicBezTo>
                  <a:pt x="734092" y="4297959"/>
                  <a:pt x="712798" y="4287896"/>
                  <a:pt x="689629" y="4271538"/>
                </a:cubicBezTo>
                <a:cubicBezTo>
                  <a:pt x="666460" y="4255182"/>
                  <a:pt x="641112" y="4231150"/>
                  <a:pt x="613584" y="4199443"/>
                </a:cubicBezTo>
                <a:cubicBezTo>
                  <a:pt x="586058" y="4167737"/>
                  <a:pt x="565897" y="4139350"/>
                  <a:pt x="553104" y="4114284"/>
                </a:cubicBezTo>
                <a:cubicBezTo>
                  <a:pt x="540310" y="4089218"/>
                  <a:pt x="533410" y="4066808"/>
                  <a:pt x="532404" y="4047054"/>
                </a:cubicBezTo>
                <a:cubicBezTo>
                  <a:pt x="531397" y="4027300"/>
                  <a:pt x="535289" y="4009572"/>
                  <a:pt x="544078" y="3993870"/>
                </a:cubicBezTo>
                <a:cubicBezTo>
                  <a:pt x="552867" y="3978168"/>
                  <a:pt x="565103" y="3963509"/>
                  <a:pt x="580785" y="3949894"/>
                </a:cubicBezTo>
                <a:lnTo>
                  <a:pt x="755172" y="3798495"/>
                </a:lnTo>
                <a:cubicBezTo>
                  <a:pt x="770854" y="3784879"/>
                  <a:pt x="787086" y="3774823"/>
                  <a:pt x="803868" y="3768326"/>
                </a:cubicBezTo>
                <a:cubicBezTo>
                  <a:pt x="812258" y="3765078"/>
                  <a:pt x="820957" y="3763131"/>
                  <a:pt x="829963" y="3762486"/>
                </a:cubicBezTo>
                <a:close/>
                <a:moveTo>
                  <a:pt x="4494907" y="3741074"/>
                </a:moveTo>
                <a:lnTo>
                  <a:pt x="4462261" y="3792546"/>
                </a:lnTo>
                <a:cubicBezTo>
                  <a:pt x="4455249" y="3803602"/>
                  <a:pt x="4453514" y="3812660"/>
                  <a:pt x="4457056" y="3819719"/>
                </a:cubicBezTo>
                <a:cubicBezTo>
                  <a:pt x="4460599" y="3826777"/>
                  <a:pt x="4465993" y="3832604"/>
                  <a:pt x="4473237" y="3837199"/>
                </a:cubicBezTo>
                <a:lnTo>
                  <a:pt x="4503548" y="3856423"/>
                </a:lnTo>
                <a:cubicBezTo>
                  <a:pt x="4510792" y="3861018"/>
                  <a:pt x="4518362" y="3863413"/>
                  <a:pt x="4526257" y="3863609"/>
                </a:cubicBezTo>
                <a:cubicBezTo>
                  <a:pt x="4534153" y="3863804"/>
                  <a:pt x="4541607" y="3858374"/>
                  <a:pt x="4548619" y="3847317"/>
                </a:cubicBezTo>
                <a:lnTo>
                  <a:pt x="4581265" y="3795845"/>
                </a:lnTo>
                <a:close/>
                <a:moveTo>
                  <a:pt x="579788" y="3487685"/>
                </a:moveTo>
                <a:cubicBezTo>
                  <a:pt x="571268" y="3484455"/>
                  <a:pt x="562995" y="3484907"/>
                  <a:pt x="554967" y="3489041"/>
                </a:cubicBezTo>
                <a:lnTo>
                  <a:pt x="393005" y="3572448"/>
                </a:lnTo>
                <a:cubicBezTo>
                  <a:pt x="385379" y="3576375"/>
                  <a:pt x="380407" y="3582745"/>
                  <a:pt x="378088" y="3591556"/>
                </a:cubicBezTo>
                <a:cubicBezTo>
                  <a:pt x="375770" y="3600367"/>
                  <a:pt x="380192" y="3615611"/>
                  <a:pt x="391355" y="3637286"/>
                </a:cubicBezTo>
                <a:cubicBezTo>
                  <a:pt x="402517" y="3658961"/>
                  <a:pt x="412358" y="3671414"/>
                  <a:pt x="420877" y="3674644"/>
                </a:cubicBezTo>
                <a:cubicBezTo>
                  <a:pt x="429397" y="3677875"/>
                  <a:pt x="437469" y="3677526"/>
                  <a:pt x="445096" y="3673598"/>
                </a:cubicBezTo>
                <a:lnTo>
                  <a:pt x="607057" y="3590192"/>
                </a:lnTo>
                <a:cubicBezTo>
                  <a:pt x="615085" y="3586058"/>
                  <a:pt x="620258" y="3579585"/>
                  <a:pt x="622576" y="3570773"/>
                </a:cubicBezTo>
                <a:cubicBezTo>
                  <a:pt x="624895" y="3561962"/>
                  <a:pt x="620473" y="3546718"/>
                  <a:pt x="609310" y="3525043"/>
                </a:cubicBezTo>
                <a:cubicBezTo>
                  <a:pt x="598148" y="3503368"/>
                  <a:pt x="588307" y="3490915"/>
                  <a:pt x="579788" y="3487685"/>
                </a:cubicBezTo>
                <a:close/>
                <a:moveTo>
                  <a:pt x="4359829" y="3481778"/>
                </a:moveTo>
                <a:cubicBezTo>
                  <a:pt x="4365125" y="3480592"/>
                  <a:pt x="4371396" y="3482297"/>
                  <a:pt x="4378640" y="3486892"/>
                </a:cubicBezTo>
                <a:lnTo>
                  <a:pt x="4749236" y="3721937"/>
                </a:lnTo>
                <a:cubicBezTo>
                  <a:pt x="4756480" y="3726532"/>
                  <a:pt x="4760695" y="3731477"/>
                  <a:pt x="4761881" y="3736774"/>
                </a:cubicBezTo>
                <a:cubicBezTo>
                  <a:pt x="4763066" y="3742070"/>
                  <a:pt x="4761361" y="3748340"/>
                  <a:pt x="4756767" y="3755584"/>
                </a:cubicBezTo>
                <a:lnTo>
                  <a:pt x="4645773" y="3930588"/>
                </a:lnTo>
                <a:cubicBezTo>
                  <a:pt x="4612886" y="3982441"/>
                  <a:pt x="4580102" y="4011370"/>
                  <a:pt x="4547423" y="4017376"/>
                </a:cubicBezTo>
                <a:cubicBezTo>
                  <a:pt x="4514743" y="4023381"/>
                  <a:pt x="4481818" y="4015865"/>
                  <a:pt x="4448647" y="3994827"/>
                </a:cubicBezTo>
                <a:lnTo>
                  <a:pt x="4375443" y="3948398"/>
                </a:lnTo>
                <a:cubicBezTo>
                  <a:pt x="4342273" y="3927360"/>
                  <a:pt x="4321438" y="3900780"/>
                  <a:pt x="4312940" y="3868658"/>
                </a:cubicBezTo>
                <a:cubicBezTo>
                  <a:pt x="4304443" y="3836537"/>
                  <a:pt x="4316637" y="3794549"/>
                  <a:pt x="4349524" y="3742696"/>
                </a:cubicBezTo>
                <a:lnTo>
                  <a:pt x="4391238" y="3676927"/>
                </a:lnTo>
                <a:lnTo>
                  <a:pt x="4296301" y="3616714"/>
                </a:lnTo>
                <a:cubicBezTo>
                  <a:pt x="4289057" y="3612120"/>
                  <a:pt x="4284842" y="3607175"/>
                  <a:pt x="4283657" y="3601878"/>
                </a:cubicBezTo>
                <a:cubicBezTo>
                  <a:pt x="4282471" y="3596582"/>
                  <a:pt x="4284176" y="3590312"/>
                  <a:pt x="4288770" y="3583068"/>
                </a:cubicBezTo>
                <a:lnTo>
                  <a:pt x="4344993" y="3494422"/>
                </a:lnTo>
                <a:cubicBezTo>
                  <a:pt x="4349587" y="3487178"/>
                  <a:pt x="4354533" y="3482963"/>
                  <a:pt x="4359829" y="3481778"/>
                </a:cubicBezTo>
                <a:close/>
                <a:moveTo>
                  <a:pt x="561028" y="3324045"/>
                </a:moveTo>
                <a:cubicBezTo>
                  <a:pt x="578871" y="3321712"/>
                  <a:pt x="596676" y="3324731"/>
                  <a:pt x="614445" y="3333101"/>
                </a:cubicBezTo>
                <a:cubicBezTo>
                  <a:pt x="632213" y="3341471"/>
                  <a:pt x="650361" y="3356248"/>
                  <a:pt x="668887" y="3377432"/>
                </a:cubicBezTo>
                <a:cubicBezTo>
                  <a:pt x="687414" y="3398615"/>
                  <a:pt x="706289" y="3427872"/>
                  <a:pt x="725513" y="3465201"/>
                </a:cubicBezTo>
                <a:cubicBezTo>
                  <a:pt x="744737" y="3502531"/>
                  <a:pt x="757644" y="3534988"/>
                  <a:pt x="764232" y="3562574"/>
                </a:cubicBezTo>
                <a:cubicBezTo>
                  <a:pt x="770820" y="3590159"/>
                  <a:pt x="772362" y="3613615"/>
                  <a:pt x="768856" y="3632941"/>
                </a:cubicBezTo>
                <a:cubicBezTo>
                  <a:pt x="765350" y="3652267"/>
                  <a:pt x="757467" y="3668514"/>
                  <a:pt x="745206" y="3681685"/>
                </a:cubicBezTo>
                <a:cubicBezTo>
                  <a:pt x="732944" y="3694855"/>
                  <a:pt x="717581" y="3706195"/>
                  <a:pt x="699117" y="3715703"/>
                </a:cubicBezTo>
                <a:lnTo>
                  <a:pt x="493805" y="3821435"/>
                </a:lnTo>
                <a:cubicBezTo>
                  <a:pt x="475341" y="3830943"/>
                  <a:pt x="457188" y="3836864"/>
                  <a:pt x="439345" y="3839197"/>
                </a:cubicBezTo>
                <a:cubicBezTo>
                  <a:pt x="421502" y="3841529"/>
                  <a:pt x="403596" y="3838563"/>
                  <a:pt x="385627" y="3830296"/>
                </a:cubicBezTo>
                <a:cubicBezTo>
                  <a:pt x="367658" y="3822029"/>
                  <a:pt x="349358" y="3807203"/>
                  <a:pt x="330728" y="3785819"/>
                </a:cubicBezTo>
                <a:cubicBezTo>
                  <a:pt x="312099" y="3764434"/>
                  <a:pt x="293171" y="3735078"/>
                  <a:pt x="273947" y="3697748"/>
                </a:cubicBezTo>
                <a:cubicBezTo>
                  <a:pt x="254724" y="3660419"/>
                  <a:pt x="241869" y="3628062"/>
                  <a:pt x="235384" y="3600677"/>
                </a:cubicBezTo>
                <a:cubicBezTo>
                  <a:pt x="228899" y="3573292"/>
                  <a:pt x="227510" y="3549885"/>
                  <a:pt x="231216" y="3530456"/>
                </a:cubicBezTo>
                <a:cubicBezTo>
                  <a:pt x="234922" y="3511027"/>
                  <a:pt x="242906" y="3494727"/>
                  <a:pt x="255168" y="3481557"/>
                </a:cubicBezTo>
                <a:cubicBezTo>
                  <a:pt x="267429" y="3468386"/>
                  <a:pt x="282792" y="3457047"/>
                  <a:pt x="301256" y="3447538"/>
                </a:cubicBezTo>
                <a:lnTo>
                  <a:pt x="506568" y="3341807"/>
                </a:lnTo>
                <a:cubicBezTo>
                  <a:pt x="525032" y="3332298"/>
                  <a:pt x="543185" y="3326377"/>
                  <a:pt x="561028" y="3324045"/>
                </a:cubicBezTo>
                <a:close/>
                <a:moveTo>
                  <a:pt x="4745269" y="3246245"/>
                </a:moveTo>
                <a:lnTo>
                  <a:pt x="4728702" y="3294260"/>
                </a:lnTo>
                <a:cubicBezTo>
                  <a:pt x="4724874" y="3305357"/>
                  <a:pt x="4725177" y="3313820"/>
                  <a:pt x="4729614" y="3319649"/>
                </a:cubicBezTo>
                <a:cubicBezTo>
                  <a:pt x="4734051" y="3325478"/>
                  <a:pt x="4740537" y="3329865"/>
                  <a:pt x="4749073" y="3332811"/>
                </a:cubicBezTo>
                <a:lnTo>
                  <a:pt x="4770840" y="3340321"/>
                </a:lnTo>
                <a:cubicBezTo>
                  <a:pt x="4779376" y="3343266"/>
                  <a:pt x="4787187" y="3343812"/>
                  <a:pt x="4794274" y="3341959"/>
                </a:cubicBezTo>
                <a:cubicBezTo>
                  <a:pt x="4801362" y="3340105"/>
                  <a:pt x="4806819" y="3333630"/>
                  <a:pt x="4810648" y="3322533"/>
                </a:cubicBezTo>
                <a:lnTo>
                  <a:pt x="4827214" y="3274518"/>
                </a:lnTo>
                <a:close/>
                <a:moveTo>
                  <a:pt x="4534989" y="3017874"/>
                </a:moveTo>
                <a:cubicBezTo>
                  <a:pt x="4539869" y="3015498"/>
                  <a:pt x="4546363" y="3015709"/>
                  <a:pt x="4554472" y="3018507"/>
                </a:cubicBezTo>
                <a:lnTo>
                  <a:pt x="4969323" y="3161640"/>
                </a:lnTo>
                <a:cubicBezTo>
                  <a:pt x="4977433" y="3164438"/>
                  <a:pt x="4982675" y="3168276"/>
                  <a:pt x="4985051" y="3173156"/>
                </a:cubicBezTo>
                <a:cubicBezTo>
                  <a:pt x="4987427" y="3178035"/>
                  <a:pt x="4987217" y="3184530"/>
                  <a:pt x="4984419" y="3192639"/>
                </a:cubicBezTo>
                <a:lnTo>
                  <a:pt x="4910864" y="3405826"/>
                </a:lnTo>
                <a:cubicBezTo>
                  <a:pt x="4894371" y="3453628"/>
                  <a:pt x="4873073" y="3483175"/>
                  <a:pt x="4846968" y="3494466"/>
                </a:cubicBezTo>
                <a:cubicBezTo>
                  <a:pt x="4820864" y="3505758"/>
                  <a:pt x="4792020" y="3505955"/>
                  <a:pt x="4760436" y="3495058"/>
                </a:cubicBezTo>
                <a:lnTo>
                  <a:pt x="4730987" y="3484898"/>
                </a:lnTo>
                <a:cubicBezTo>
                  <a:pt x="4713061" y="3478713"/>
                  <a:pt x="4698724" y="3470781"/>
                  <a:pt x="4687974" y="3461102"/>
                </a:cubicBezTo>
                <a:cubicBezTo>
                  <a:pt x="4677224" y="3451423"/>
                  <a:pt x="4671357" y="3439011"/>
                  <a:pt x="4670373" y="3423865"/>
                </a:cubicBezTo>
                <a:cubicBezTo>
                  <a:pt x="4659861" y="3446029"/>
                  <a:pt x="4644029" y="3461462"/>
                  <a:pt x="4622877" y="3470164"/>
                </a:cubicBezTo>
                <a:cubicBezTo>
                  <a:pt x="4601726" y="3478866"/>
                  <a:pt x="4577706" y="3478579"/>
                  <a:pt x="4550817" y="3469302"/>
                </a:cubicBezTo>
                <a:lnTo>
                  <a:pt x="4415094" y="3422474"/>
                </a:lnTo>
                <a:cubicBezTo>
                  <a:pt x="4406985" y="3419676"/>
                  <a:pt x="4401742" y="3415838"/>
                  <a:pt x="4399366" y="3410958"/>
                </a:cubicBezTo>
                <a:cubicBezTo>
                  <a:pt x="4396990" y="3406079"/>
                  <a:pt x="4397201" y="3399584"/>
                  <a:pt x="4399999" y="3391475"/>
                </a:cubicBezTo>
                <a:lnTo>
                  <a:pt x="4434236" y="3292244"/>
                </a:lnTo>
                <a:cubicBezTo>
                  <a:pt x="4437034" y="3284135"/>
                  <a:pt x="4440872" y="3278892"/>
                  <a:pt x="4445752" y="3276516"/>
                </a:cubicBezTo>
                <a:cubicBezTo>
                  <a:pt x="4450631" y="3274140"/>
                  <a:pt x="4457126" y="3274350"/>
                  <a:pt x="4465235" y="3277149"/>
                </a:cubicBezTo>
                <a:lnTo>
                  <a:pt x="4563186" y="3310944"/>
                </a:lnTo>
                <a:cubicBezTo>
                  <a:pt x="4572575" y="3314183"/>
                  <a:pt x="4580137" y="3314762"/>
                  <a:pt x="4585870" y="3312681"/>
                </a:cubicBezTo>
                <a:cubicBezTo>
                  <a:pt x="4591603" y="3310599"/>
                  <a:pt x="4596016" y="3305077"/>
                  <a:pt x="4599108" y="3296114"/>
                </a:cubicBezTo>
                <a:lnTo>
                  <a:pt x="4630032" y="3206486"/>
                </a:lnTo>
                <a:lnTo>
                  <a:pt x="4504553" y="3163192"/>
                </a:lnTo>
                <a:cubicBezTo>
                  <a:pt x="4496443" y="3160395"/>
                  <a:pt x="4491200" y="3156556"/>
                  <a:pt x="4488824" y="3151677"/>
                </a:cubicBezTo>
                <a:cubicBezTo>
                  <a:pt x="4486448" y="3146797"/>
                  <a:pt x="4486659" y="3140303"/>
                  <a:pt x="4489457" y="3132193"/>
                </a:cubicBezTo>
                <a:lnTo>
                  <a:pt x="4523473" y="3033602"/>
                </a:lnTo>
                <a:cubicBezTo>
                  <a:pt x="4526271" y="3025493"/>
                  <a:pt x="4530110" y="3020250"/>
                  <a:pt x="4534989" y="3017874"/>
                </a:cubicBezTo>
                <a:close/>
                <a:moveTo>
                  <a:pt x="477804" y="2833905"/>
                </a:moveTo>
                <a:cubicBezTo>
                  <a:pt x="486134" y="2831859"/>
                  <a:pt x="492621" y="2832241"/>
                  <a:pt x="497263" y="2835053"/>
                </a:cubicBezTo>
                <a:cubicBezTo>
                  <a:pt x="501906" y="2837864"/>
                  <a:pt x="505250" y="2843435"/>
                  <a:pt x="507297" y="2851766"/>
                </a:cubicBezTo>
                <a:lnTo>
                  <a:pt x="589531" y="3186526"/>
                </a:lnTo>
                <a:cubicBezTo>
                  <a:pt x="591577" y="3194857"/>
                  <a:pt x="591195" y="3201343"/>
                  <a:pt x="588383" y="3205986"/>
                </a:cubicBezTo>
                <a:cubicBezTo>
                  <a:pt x="585572" y="3210628"/>
                  <a:pt x="580001" y="3213972"/>
                  <a:pt x="571670" y="3216019"/>
                </a:cubicBezTo>
                <a:lnTo>
                  <a:pt x="145492" y="3320710"/>
                </a:lnTo>
                <a:cubicBezTo>
                  <a:pt x="137161" y="3322757"/>
                  <a:pt x="130675" y="3322374"/>
                  <a:pt x="126032" y="3319563"/>
                </a:cubicBezTo>
                <a:cubicBezTo>
                  <a:pt x="121390" y="3316752"/>
                  <a:pt x="118046" y="3311180"/>
                  <a:pt x="115999" y="3302850"/>
                </a:cubicBezTo>
                <a:lnTo>
                  <a:pt x="90957" y="3200909"/>
                </a:lnTo>
                <a:cubicBezTo>
                  <a:pt x="88911" y="3192578"/>
                  <a:pt x="89293" y="3186092"/>
                  <a:pt x="92105" y="3181450"/>
                </a:cubicBezTo>
                <a:cubicBezTo>
                  <a:pt x="94916" y="3176807"/>
                  <a:pt x="100487" y="3173463"/>
                  <a:pt x="108818" y="3171416"/>
                </a:cubicBezTo>
                <a:lnTo>
                  <a:pt x="434371" y="3091444"/>
                </a:lnTo>
                <a:lnTo>
                  <a:pt x="412237" y="3001341"/>
                </a:lnTo>
                <a:lnTo>
                  <a:pt x="305692" y="3027514"/>
                </a:lnTo>
                <a:cubicBezTo>
                  <a:pt x="297362" y="3029560"/>
                  <a:pt x="290875" y="3029178"/>
                  <a:pt x="286233" y="3026367"/>
                </a:cubicBezTo>
                <a:cubicBezTo>
                  <a:pt x="281591" y="3023555"/>
                  <a:pt x="278246" y="3017984"/>
                  <a:pt x="276199" y="3009654"/>
                </a:cubicBezTo>
                <a:lnTo>
                  <a:pt x="252773" y="2914290"/>
                </a:lnTo>
                <a:cubicBezTo>
                  <a:pt x="250727" y="2905959"/>
                  <a:pt x="251109" y="2899473"/>
                  <a:pt x="253920" y="2894830"/>
                </a:cubicBezTo>
                <a:cubicBezTo>
                  <a:pt x="256732" y="2890188"/>
                  <a:pt x="262303" y="2886843"/>
                  <a:pt x="270634" y="2884797"/>
                </a:cubicBezTo>
                <a:close/>
                <a:moveTo>
                  <a:pt x="4607685" y="2579447"/>
                </a:moveTo>
                <a:lnTo>
                  <a:pt x="5044165" y="2624976"/>
                </a:lnTo>
                <a:cubicBezTo>
                  <a:pt x="5052697" y="2625866"/>
                  <a:pt x="5058673" y="2628418"/>
                  <a:pt x="5062091" y="2632634"/>
                </a:cubicBezTo>
                <a:cubicBezTo>
                  <a:pt x="5065511" y="2636849"/>
                  <a:pt x="5066775" y="2643222"/>
                  <a:pt x="5065885" y="2651754"/>
                </a:cubicBezTo>
                <a:lnTo>
                  <a:pt x="5033284" y="2964296"/>
                </a:lnTo>
                <a:cubicBezTo>
                  <a:pt x="5032394" y="2972828"/>
                  <a:pt x="5029841" y="2978804"/>
                  <a:pt x="5025626" y="2982222"/>
                </a:cubicBezTo>
                <a:cubicBezTo>
                  <a:pt x="5021411" y="2985641"/>
                  <a:pt x="5015037" y="2986905"/>
                  <a:pt x="5006505" y="2986015"/>
                </a:cubicBezTo>
                <a:lnTo>
                  <a:pt x="4927697" y="2977795"/>
                </a:lnTo>
                <a:cubicBezTo>
                  <a:pt x="4919165" y="2976905"/>
                  <a:pt x="4913189" y="2974352"/>
                  <a:pt x="4909770" y="2970137"/>
                </a:cubicBezTo>
                <a:cubicBezTo>
                  <a:pt x="4906351" y="2965922"/>
                  <a:pt x="4905087" y="2959549"/>
                  <a:pt x="4905977" y="2951017"/>
                </a:cubicBezTo>
                <a:lnTo>
                  <a:pt x="4925369" y="2765108"/>
                </a:lnTo>
                <a:lnTo>
                  <a:pt x="4873503" y="2759698"/>
                </a:lnTo>
                <a:lnTo>
                  <a:pt x="4859803" y="2891047"/>
                </a:lnTo>
                <a:cubicBezTo>
                  <a:pt x="4858913" y="2899579"/>
                  <a:pt x="4856360" y="2905554"/>
                  <a:pt x="4852145" y="2908973"/>
                </a:cubicBezTo>
                <a:cubicBezTo>
                  <a:pt x="4847930" y="2912392"/>
                  <a:pt x="4841556" y="2913656"/>
                  <a:pt x="4833024" y="2912766"/>
                </a:cubicBezTo>
                <a:lnTo>
                  <a:pt x="4760951" y="2905248"/>
                </a:lnTo>
                <a:cubicBezTo>
                  <a:pt x="4752419" y="2904358"/>
                  <a:pt x="4746444" y="2901806"/>
                  <a:pt x="4743025" y="2897591"/>
                </a:cubicBezTo>
                <a:cubicBezTo>
                  <a:pt x="4739606" y="2893375"/>
                  <a:pt x="4738342" y="2887002"/>
                  <a:pt x="4739232" y="2878470"/>
                </a:cubicBezTo>
                <a:lnTo>
                  <a:pt x="4752932" y="2747122"/>
                </a:lnTo>
                <a:lnTo>
                  <a:pt x="4695004" y="2741079"/>
                </a:lnTo>
                <a:lnTo>
                  <a:pt x="4675612" y="2926987"/>
                </a:lnTo>
                <a:cubicBezTo>
                  <a:pt x="4674722" y="2935520"/>
                  <a:pt x="4672170" y="2941495"/>
                  <a:pt x="4667955" y="2944914"/>
                </a:cubicBezTo>
                <a:cubicBezTo>
                  <a:pt x="4663740" y="2948333"/>
                  <a:pt x="4657366" y="2949597"/>
                  <a:pt x="4648834" y="2948707"/>
                </a:cubicBezTo>
                <a:lnTo>
                  <a:pt x="4570025" y="2940487"/>
                </a:lnTo>
                <a:cubicBezTo>
                  <a:pt x="4561493" y="2939597"/>
                  <a:pt x="4555517" y="2937044"/>
                  <a:pt x="4552099" y="2932829"/>
                </a:cubicBezTo>
                <a:cubicBezTo>
                  <a:pt x="4548680" y="2928614"/>
                  <a:pt x="4547415" y="2922240"/>
                  <a:pt x="4548305" y="2913708"/>
                </a:cubicBezTo>
                <a:lnTo>
                  <a:pt x="4580906" y="2601167"/>
                </a:lnTo>
                <a:cubicBezTo>
                  <a:pt x="4581796" y="2592635"/>
                  <a:pt x="4584349" y="2586659"/>
                  <a:pt x="4588564" y="2583240"/>
                </a:cubicBezTo>
                <a:cubicBezTo>
                  <a:pt x="4592779" y="2579822"/>
                  <a:pt x="4599153" y="2578557"/>
                  <a:pt x="4607685" y="2579447"/>
                </a:cubicBezTo>
                <a:close/>
                <a:moveTo>
                  <a:pt x="190072" y="2185205"/>
                </a:moveTo>
                <a:cubicBezTo>
                  <a:pt x="178866" y="2183851"/>
                  <a:pt x="170374" y="2185439"/>
                  <a:pt x="164597" y="2189970"/>
                </a:cubicBezTo>
                <a:cubicBezTo>
                  <a:pt x="158819" y="2194502"/>
                  <a:pt x="155280" y="2202146"/>
                  <a:pt x="153979" y="2212904"/>
                </a:cubicBezTo>
                <a:lnTo>
                  <a:pt x="144306" y="2292912"/>
                </a:lnTo>
                <a:lnTo>
                  <a:pt x="372902" y="2320549"/>
                </a:lnTo>
                <a:lnTo>
                  <a:pt x="382575" y="2240541"/>
                </a:lnTo>
                <a:cubicBezTo>
                  <a:pt x="383875" y="2229783"/>
                  <a:pt x="382148" y="2221502"/>
                  <a:pt x="377392" y="2215697"/>
                </a:cubicBezTo>
                <a:cubicBezTo>
                  <a:pt x="372637" y="2209892"/>
                  <a:pt x="364656" y="2206313"/>
                  <a:pt x="353450" y="2204958"/>
                </a:cubicBezTo>
                <a:close/>
                <a:moveTo>
                  <a:pt x="184911" y="2030412"/>
                </a:moveTo>
                <a:lnTo>
                  <a:pt x="394681" y="2055773"/>
                </a:lnTo>
                <a:cubicBezTo>
                  <a:pt x="441296" y="2061409"/>
                  <a:pt x="474170" y="2079141"/>
                  <a:pt x="493304" y="2108967"/>
                </a:cubicBezTo>
                <a:cubicBezTo>
                  <a:pt x="512436" y="2138795"/>
                  <a:pt x="518616" y="2181723"/>
                  <a:pt x="511842" y="2237751"/>
                </a:cubicBezTo>
                <a:lnTo>
                  <a:pt x="484449" y="2464329"/>
                </a:lnTo>
                <a:cubicBezTo>
                  <a:pt x="483419" y="2472845"/>
                  <a:pt x="480769" y="2478778"/>
                  <a:pt x="476498" y="2482128"/>
                </a:cubicBezTo>
                <a:cubicBezTo>
                  <a:pt x="472227" y="2485477"/>
                  <a:pt x="465834" y="2486637"/>
                  <a:pt x="457318" y="2485607"/>
                </a:cubicBezTo>
                <a:lnTo>
                  <a:pt x="21641" y="2432934"/>
                </a:lnTo>
                <a:cubicBezTo>
                  <a:pt x="13125" y="2431904"/>
                  <a:pt x="7193" y="2429254"/>
                  <a:pt x="3843" y="2424983"/>
                </a:cubicBezTo>
                <a:cubicBezTo>
                  <a:pt x="494" y="2420713"/>
                  <a:pt x="-666" y="2414320"/>
                  <a:pt x="363" y="2405803"/>
                </a:cubicBezTo>
                <a:lnTo>
                  <a:pt x="27757" y="2179225"/>
                </a:lnTo>
                <a:cubicBezTo>
                  <a:pt x="34531" y="2123196"/>
                  <a:pt x="50763" y="2082978"/>
                  <a:pt x="76453" y="2058570"/>
                </a:cubicBezTo>
                <a:cubicBezTo>
                  <a:pt x="102142" y="2034162"/>
                  <a:pt x="138295" y="2024776"/>
                  <a:pt x="184911" y="2030412"/>
                </a:cubicBezTo>
                <a:close/>
                <a:moveTo>
                  <a:pt x="4984098" y="1956992"/>
                </a:moveTo>
                <a:cubicBezTo>
                  <a:pt x="4992597" y="1955828"/>
                  <a:pt x="4999008" y="1956887"/>
                  <a:pt x="5003331" y="1960169"/>
                </a:cubicBezTo>
                <a:cubicBezTo>
                  <a:pt x="5007653" y="1963451"/>
                  <a:pt x="5010397" y="1969341"/>
                  <a:pt x="5011560" y="1977841"/>
                </a:cubicBezTo>
                <a:lnTo>
                  <a:pt x="5025706" y="2081171"/>
                </a:lnTo>
                <a:cubicBezTo>
                  <a:pt x="5026869" y="2089670"/>
                  <a:pt x="5025811" y="2096081"/>
                  <a:pt x="5022529" y="2100403"/>
                </a:cubicBezTo>
                <a:cubicBezTo>
                  <a:pt x="5019247" y="2104726"/>
                  <a:pt x="5013357" y="2107469"/>
                  <a:pt x="5004857" y="2108633"/>
                </a:cubicBezTo>
                <a:lnTo>
                  <a:pt x="4757938" y="2142436"/>
                </a:lnTo>
                <a:lnTo>
                  <a:pt x="4847809" y="2169779"/>
                </a:lnTo>
                <a:cubicBezTo>
                  <a:pt x="4855903" y="2172316"/>
                  <a:pt x="4861914" y="2176278"/>
                  <a:pt x="4865841" y="2181665"/>
                </a:cubicBezTo>
                <a:cubicBezTo>
                  <a:pt x="4869769" y="2187052"/>
                  <a:pt x="4872314" y="2193994"/>
                  <a:pt x="4873477" y="2202493"/>
                </a:cubicBezTo>
                <a:lnTo>
                  <a:pt x="4877335" y="2230674"/>
                </a:lnTo>
                <a:cubicBezTo>
                  <a:pt x="4878499" y="2239173"/>
                  <a:pt x="4877913" y="2246544"/>
                  <a:pt x="4875578" y="2252788"/>
                </a:cubicBezTo>
                <a:cubicBezTo>
                  <a:pt x="4873243" y="2259032"/>
                  <a:pt x="4868519" y="2264464"/>
                  <a:pt x="4861403" y="2269083"/>
                </a:cubicBezTo>
                <a:lnTo>
                  <a:pt x="4782189" y="2319574"/>
                </a:lnTo>
                <a:lnTo>
                  <a:pt x="5029108" y="2285771"/>
                </a:lnTo>
                <a:cubicBezTo>
                  <a:pt x="5037607" y="2284607"/>
                  <a:pt x="5044018" y="2285666"/>
                  <a:pt x="5048341" y="2288948"/>
                </a:cubicBezTo>
                <a:cubicBezTo>
                  <a:pt x="5052663" y="2292230"/>
                  <a:pt x="5055407" y="2298120"/>
                  <a:pt x="5056570" y="2306619"/>
                </a:cubicBezTo>
                <a:lnTo>
                  <a:pt x="5070257" y="2406595"/>
                </a:lnTo>
                <a:cubicBezTo>
                  <a:pt x="5071420" y="2415094"/>
                  <a:pt x="5070361" y="2421505"/>
                  <a:pt x="5067079" y="2425827"/>
                </a:cubicBezTo>
                <a:cubicBezTo>
                  <a:pt x="5063797" y="2430150"/>
                  <a:pt x="5057907" y="2432893"/>
                  <a:pt x="5049409" y="2434057"/>
                </a:cubicBezTo>
                <a:lnTo>
                  <a:pt x="4789069" y="2469697"/>
                </a:lnTo>
                <a:cubicBezTo>
                  <a:pt x="4774755" y="2471657"/>
                  <a:pt x="4761371" y="2472919"/>
                  <a:pt x="4748917" y="2473485"/>
                </a:cubicBezTo>
                <a:cubicBezTo>
                  <a:pt x="4736462" y="2474051"/>
                  <a:pt x="4721562" y="2472559"/>
                  <a:pt x="4704215" y="2469010"/>
                </a:cubicBezTo>
                <a:lnTo>
                  <a:pt x="4608369" y="2447954"/>
                </a:lnTo>
                <a:cubicBezTo>
                  <a:pt x="4601353" y="2446635"/>
                  <a:pt x="4595205" y="2444173"/>
                  <a:pt x="4589927" y="2440567"/>
                </a:cubicBezTo>
                <a:cubicBezTo>
                  <a:pt x="4584648" y="2436960"/>
                  <a:pt x="4581519" y="2431578"/>
                  <a:pt x="4580539" y="2424421"/>
                </a:cubicBezTo>
                <a:lnTo>
                  <a:pt x="4568322" y="2335181"/>
                </a:lnTo>
                <a:cubicBezTo>
                  <a:pt x="4567343" y="2328024"/>
                  <a:pt x="4568020" y="2321324"/>
                  <a:pt x="4570355" y="2315080"/>
                </a:cubicBezTo>
                <a:cubicBezTo>
                  <a:pt x="4572691" y="2308836"/>
                  <a:pt x="4577314" y="2304330"/>
                  <a:pt x="4584226" y="2301561"/>
                </a:cubicBezTo>
                <a:lnTo>
                  <a:pt x="4689370" y="2255723"/>
                </a:lnTo>
                <a:cubicBezTo>
                  <a:pt x="4693660" y="2253769"/>
                  <a:pt x="4696449" y="2251678"/>
                  <a:pt x="4697739" y="2249451"/>
                </a:cubicBezTo>
                <a:cubicBezTo>
                  <a:pt x="4699029" y="2247223"/>
                  <a:pt x="4699491" y="2244768"/>
                  <a:pt x="4699123" y="2242084"/>
                </a:cubicBezTo>
                <a:lnTo>
                  <a:pt x="4698297" y="2236045"/>
                </a:lnTo>
                <a:cubicBezTo>
                  <a:pt x="4697929" y="2233361"/>
                  <a:pt x="4696825" y="2231120"/>
                  <a:pt x="4694984" y="2229321"/>
                </a:cubicBezTo>
                <a:cubicBezTo>
                  <a:pt x="4693143" y="2227523"/>
                  <a:pt x="4689894" y="2226259"/>
                  <a:pt x="4685237" y="2225529"/>
                </a:cubicBezTo>
                <a:lnTo>
                  <a:pt x="4571550" y="2208966"/>
                </a:lnTo>
                <a:cubicBezTo>
                  <a:pt x="4564595" y="2208095"/>
                  <a:pt x="4559104" y="2205429"/>
                  <a:pt x="4555075" y="2200968"/>
                </a:cubicBezTo>
                <a:cubicBezTo>
                  <a:pt x="4551047" y="2196507"/>
                  <a:pt x="4548543" y="2190698"/>
                  <a:pt x="4547563" y="2183540"/>
                </a:cubicBezTo>
                <a:lnTo>
                  <a:pt x="4535438" y="2094971"/>
                </a:lnTo>
                <a:cubicBezTo>
                  <a:pt x="4534458" y="2087814"/>
                  <a:pt x="4535852" y="2081358"/>
                  <a:pt x="4539621" y="2075601"/>
                </a:cubicBezTo>
                <a:cubicBezTo>
                  <a:pt x="4543390" y="2069844"/>
                  <a:pt x="4548700" y="2065358"/>
                  <a:pt x="4555551" y="2062142"/>
                </a:cubicBezTo>
                <a:lnTo>
                  <a:pt x="4643553" y="2015917"/>
                </a:lnTo>
                <a:cubicBezTo>
                  <a:pt x="4659308" y="2007835"/>
                  <a:pt x="4673259" y="2002394"/>
                  <a:pt x="4685408" y="1999592"/>
                </a:cubicBezTo>
                <a:cubicBezTo>
                  <a:pt x="4697556" y="1996789"/>
                  <a:pt x="4710787" y="1994408"/>
                  <a:pt x="4725101" y="1992449"/>
                </a:cubicBezTo>
                <a:close/>
                <a:moveTo>
                  <a:pt x="4710794" y="1578051"/>
                </a:moveTo>
                <a:lnTo>
                  <a:pt x="4542481" y="1647757"/>
                </a:lnTo>
                <a:cubicBezTo>
                  <a:pt x="4534138" y="1651212"/>
                  <a:pt x="4528447" y="1657234"/>
                  <a:pt x="4525407" y="1665823"/>
                </a:cubicBezTo>
                <a:cubicBezTo>
                  <a:pt x="4522367" y="1674413"/>
                  <a:pt x="4525511" y="1689970"/>
                  <a:pt x="4534840" y="1712495"/>
                </a:cubicBezTo>
                <a:cubicBezTo>
                  <a:pt x="4544168" y="1735020"/>
                  <a:pt x="4552944" y="1748245"/>
                  <a:pt x="4561167" y="1752170"/>
                </a:cubicBezTo>
                <a:cubicBezTo>
                  <a:pt x="4569389" y="1756095"/>
                  <a:pt x="4577672" y="1756330"/>
                  <a:pt x="4586015" y="1752875"/>
                </a:cubicBezTo>
                <a:lnTo>
                  <a:pt x="4754328" y="1683168"/>
                </a:lnTo>
                <a:cubicBezTo>
                  <a:pt x="4762254" y="1679886"/>
                  <a:pt x="4767736" y="1673950"/>
                  <a:pt x="4770776" y="1665361"/>
                </a:cubicBezTo>
                <a:cubicBezTo>
                  <a:pt x="4773816" y="1656772"/>
                  <a:pt x="4770672" y="1641215"/>
                  <a:pt x="4761343" y="1618690"/>
                </a:cubicBezTo>
                <a:cubicBezTo>
                  <a:pt x="4752014" y="1596165"/>
                  <a:pt x="4743239" y="1582940"/>
                  <a:pt x="4735016" y="1579015"/>
                </a:cubicBezTo>
                <a:cubicBezTo>
                  <a:pt x="4726794" y="1575090"/>
                  <a:pt x="4718720" y="1574769"/>
                  <a:pt x="4710794" y="1578051"/>
                </a:cubicBezTo>
                <a:close/>
                <a:moveTo>
                  <a:pt x="224126" y="1498295"/>
                </a:moveTo>
                <a:cubicBezTo>
                  <a:pt x="229047" y="1496004"/>
                  <a:pt x="235536" y="1496327"/>
                  <a:pt x="243596" y="1499265"/>
                </a:cubicBezTo>
                <a:lnTo>
                  <a:pt x="318041" y="1526402"/>
                </a:lnTo>
                <a:cubicBezTo>
                  <a:pt x="326100" y="1529340"/>
                  <a:pt x="331276" y="1533268"/>
                  <a:pt x="333567" y="1538188"/>
                </a:cubicBezTo>
                <a:cubicBezTo>
                  <a:pt x="335858" y="1543108"/>
                  <a:pt x="335535" y="1549598"/>
                  <a:pt x="332597" y="1557658"/>
                </a:cubicBezTo>
                <a:lnTo>
                  <a:pt x="268582" y="1733271"/>
                </a:lnTo>
                <a:lnTo>
                  <a:pt x="317576" y="1751130"/>
                </a:lnTo>
                <a:lnTo>
                  <a:pt x="362804" y="1627056"/>
                </a:lnTo>
                <a:cubicBezTo>
                  <a:pt x="365741" y="1618996"/>
                  <a:pt x="369670" y="1613821"/>
                  <a:pt x="374590" y="1611529"/>
                </a:cubicBezTo>
                <a:cubicBezTo>
                  <a:pt x="379510" y="1609238"/>
                  <a:pt x="386000" y="1609561"/>
                  <a:pt x="394060" y="1612499"/>
                </a:cubicBezTo>
                <a:lnTo>
                  <a:pt x="462141" y="1637316"/>
                </a:lnTo>
                <a:cubicBezTo>
                  <a:pt x="470201" y="1640254"/>
                  <a:pt x="475376" y="1644183"/>
                  <a:pt x="477668" y="1649103"/>
                </a:cubicBezTo>
                <a:cubicBezTo>
                  <a:pt x="479959" y="1654023"/>
                  <a:pt x="479636" y="1660513"/>
                  <a:pt x="476698" y="1668572"/>
                </a:cubicBezTo>
                <a:lnTo>
                  <a:pt x="431470" y="1792647"/>
                </a:lnTo>
                <a:lnTo>
                  <a:pt x="486190" y="1812594"/>
                </a:lnTo>
                <a:lnTo>
                  <a:pt x="550205" y="1636980"/>
                </a:lnTo>
                <a:cubicBezTo>
                  <a:pt x="553143" y="1628921"/>
                  <a:pt x="557072" y="1623745"/>
                  <a:pt x="561992" y="1621454"/>
                </a:cubicBezTo>
                <a:cubicBezTo>
                  <a:pt x="566912" y="1619163"/>
                  <a:pt x="573401" y="1619486"/>
                  <a:pt x="581461" y="1622424"/>
                </a:cubicBezTo>
                <a:lnTo>
                  <a:pt x="655906" y="1649561"/>
                </a:lnTo>
                <a:cubicBezTo>
                  <a:pt x="663966" y="1652498"/>
                  <a:pt x="669141" y="1656427"/>
                  <a:pt x="671432" y="1661347"/>
                </a:cubicBezTo>
                <a:cubicBezTo>
                  <a:pt x="673724" y="1666267"/>
                  <a:pt x="673400" y="1672757"/>
                  <a:pt x="670462" y="1680816"/>
                </a:cubicBezTo>
                <a:lnTo>
                  <a:pt x="562843" y="1976051"/>
                </a:lnTo>
                <a:cubicBezTo>
                  <a:pt x="559905" y="1984110"/>
                  <a:pt x="555976" y="1989286"/>
                  <a:pt x="551056" y="1991577"/>
                </a:cubicBezTo>
                <a:cubicBezTo>
                  <a:pt x="546136" y="1993868"/>
                  <a:pt x="539647" y="1993545"/>
                  <a:pt x="531587" y="1990607"/>
                </a:cubicBezTo>
                <a:lnTo>
                  <a:pt x="119277" y="1840312"/>
                </a:lnTo>
                <a:cubicBezTo>
                  <a:pt x="111217" y="1837374"/>
                  <a:pt x="106042" y="1833445"/>
                  <a:pt x="103751" y="1828525"/>
                </a:cubicBezTo>
                <a:cubicBezTo>
                  <a:pt x="101460" y="1823605"/>
                  <a:pt x="101783" y="1817115"/>
                  <a:pt x="104721" y="1809056"/>
                </a:cubicBezTo>
                <a:lnTo>
                  <a:pt x="212340" y="1513821"/>
                </a:lnTo>
                <a:cubicBezTo>
                  <a:pt x="215278" y="1505762"/>
                  <a:pt x="219207" y="1500586"/>
                  <a:pt x="224126" y="1498295"/>
                </a:cubicBezTo>
                <a:close/>
                <a:moveTo>
                  <a:pt x="4730241" y="1413498"/>
                </a:moveTo>
                <a:cubicBezTo>
                  <a:pt x="4748215" y="1412651"/>
                  <a:pt x="4765814" y="1417091"/>
                  <a:pt x="4783037" y="1426818"/>
                </a:cubicBezTo>
                <a:cubicBezTo>
                  <a:pt x="4800259" y="1436545"/>
                  <a:pt x="4817268" y="1452835"/>
                  <a:pt x="4834063" y="1475689"/>
                </a:cubicBezTo>
                <a:cubicBezTo>
                  <a:pt x="4850858" y="1498542"/>
                  <a:pt x="4867288" y="1529366"/>
                  <a:pt x="4883355" y="1568159"/>
                </a:cubicBezTo>
                <a:cubicBezTo>
                  <a:pt x="4899421" y="1606953"/>
                  <a:pt x="4909551" y="1640263"/>
                  <a:pt x="4913745" y="1668091"/>
                </a:cubicBezTo>
                <a:cubicBezTo>
                  <a:pt x="4917940" y="1695919"/>
                  <a:pt x="4917386" y="1719361"/>
                  <a:pt x="4912083" y="1738416"/>
                </a:cubicBezTo>
                <a:cubicBezTo>
                  <a:pt x="4906781" y="1757471"/>
                  <a:pt x="4897475" y="1773054"/>
                  <a:pt x="4884164" y="1785163"/>
                </a:cubicBezTo>
                <a:cubicBezTo>
                  <a:pt x="4870853" y="1797273"/>
                  <a:pt x="4854605" y="1807302"/>
                  <a:pt x="4835417" y="1815248"/>
                </a:cubicBezTo>
                <a:lnTo>
                  <a:pt x="4622053" y="1903611"/>
                </a:lnTo>
                <a:cubicBezTo>
                  <a:pt x="4602865" y="1911558"/>
                  <a:pt x="4584283" y="1915955"/>
                  <a:pt x="4566309" y="1916802"/>
                </a:cubicBezTo>
                <a:cubicBezTo>
                  <a:pt x="4548334" y="1917649"/>
                  <a:pt x="4530840" y="1913166"/>
                  <a:pt x="4513826" y="1903353"/>
                </a:cubicBezTo>
                <a:cubicBezTo>
                  <a:pt x="4496812" y="1893540"/>
                  <a:pt x="4479950" y="1877310"/>
                  <a:pt x="4463242" y="1854665"/>
                </a:cubicBezTo>
                <a:cubicBezTo>
                  <a:pt x="4446533" y="1832020"/>
                  <a:pt x="4430146" y="1801301"/>
                  <a:pt x="4414080" y="1762507"/>
                </a:cubicBezTo>
                <a:cubicBezTo>
                  <a:pt x="4398014" y="1723714"/>
                  <a:pt x="4387840" y="1690299"/>
                  <a:pt x="4383559" y="1662263"/>
                </a:cubicBezTo>
                <a:cubicBezTo>
                  <a:pt x="4379278" y="1634226"/>
                  <a:pt x="4379685" y="1610723"/>
                  <a:pt x="4384779" y="1591754"/>
                </a:cubicBezTo>
                <a:cubicBezTo>
                  <a:pt x="4389873" y="1572785"/>
                  <a:pt x="4399075" y="1557246"/>
                  <a:pt x="4412385" y="1545137"/>
                </a:cubicBezTo>
                <a:cubicBezTo>
                  <a:pt x="4425695" y="1533027"/>
                  <a:pt x="4441945" y="1522999"/>
                  <a:pt x="4461133" y="1515052"/>
                </a:cubicBezTo>
                <a:lnTo>
                  <a:pt x="4674496" y="1426689"/>
                </a:lnTo>
                <a:cubicBezTo>
                  <a:pt x="4693685" y="1418742"/>
                  <a:pt x="4712266" y="1414345"/>
                  <a:pt x="4730241" y="1413498"/>
                </a:cubicBezTo>
                <a:close/>
                <a:moveTo>
                  <a:pt x="4470347" y="1111424"/>
                </a:moveTo>
                <a:lnTo>
                  <a:pt x="4387352" y="1171168"/>
                </a:lnTo>
                <a:lnTo>
                  <a:pt x="4422961" y="1220635"/>
                </a:lnTo>
                <a:cubicBezTo>
                  <a:pt x="4430611" y="1231261"/>
                  <a:pt x="4438370" y="1236245"/>
                  <a:pt x="4446241" y="1235586"/>
                </a:cubicBezTo>
                <a:cubicBezTo>
                  <a:pt x="4454111" y="1234928"/>
                  <a:pt x="4461527" y="1232092"/>
                  <a:pt x="4468489" y="1227080"/>
                </a:cubicBezTo>
                <a:lnTo>
                  <a:pt x="4497620" y="1206110"/>
                </a:lnTo>
                <a:cubicBezTo>
                  <a:pt x="4504582" y="1201100"/>
                  <a:pt x="4509624" y="1194967"/>
                  <a:pt x="4512747" y="1187712"/>
                </a:cubicBezTo>
                <a:cubicBezTo>
                  <a:pt x="4515869" y="1180458"/>
                  <a:pt x="4513606" y="1171518"/>
                  <a:pt x="4505956" y="1160891"/>
                </a:cubicBezTo>
                <a:close/>
                <a:moveTo>
                  <a:pt x="485184" y="1050592"/>
                </a:moveTo>
                <a:cubicBezTo>
                  <a:pt x="490476" y="1049392"/>
                  <a:pt x="496751" y="1051079"/>
                  <a:pt x="504008" y="1055653"/>
                </a:cubicBezTo>
                <a:lnTo>
                  <a:pt x="572186" y="1098627"/>
                </a:lnTo>
                <a:cubicBezTo>
                  <a:pt x="579443" y="1103201"/>
                  <a:pt x="583671" y="1108134"/>
                  <a:pt x="584871" y="1113428"/>
                </a:cubicBezTo>
                <a:cubicBezTo>
                  <a:pt x="586072" y="1118721"/>
                  <a:pt x="584385" y="1124996"/>
                  <a:pt x="579810" y="1132252"/>
                </a:cubicBezTo>
                <a:lnTo>
                  <a:pt x="495669" y="1265742"/>
                </a:lnTo>
                <a:cubicBezTo>
                  <a:pt x="492539" y="1270707"/>
                  <a:pt x="491755" y="1275550"/>
                  <a:pt x="493316" y="1280270"/>
                </a:cubicBezTo>
                <a:cubicBezTo>
                  <a:pt x="494877" y="1284990"/>
                  <a:pt x="498140" y="1288915"/>
                  <a:pt x="503106" y="1292044"/>
                </a:cubicBezTo>
                <a:cubicBezTo>
                  <a:pt x="508071" y="1295174"/>
                  <a:pt x="513115" y="1296485"/>
                  <a:pt x="518238" y="1295979"/>
                </a:cubicBezTo>
                <a:cubicBezTo>
                  <a:pt x="523361" y="1295472"/>
                  <a:pt x="527678" y="1292856"/>
                  <a:pt x="531190" y="1288131"/>
                </a:cubicBezTo>
                <a:lnTo>
                  <a:pt x="596456" y="1209989"/>
                </a:lnTo>
                <a:cubicBezTo>
                  <a:pt x="617127" y="1185661"/>
                  <a:pt x="639514" y="1169618"/>
                  <a:pt x="663617" y="1161861"/>
                </a:cubicBezTo>
                <a:cubicBezTo>
                  <a:pt x="687719" y="1154105"/>
                  <a:pt x="715812" y="1160338"/>
                  <a:pt x="747895" y="1180561"/>
                </a:cubicBezTo>
                <a:lnTo>
                  <a:pt x="808053" y="1218478"/>
                </a:lnTo>
                <a:cubicBezTo>
                  <a:pt x="840518" y="1238941"/>
                  <a:pt x="858759" y="1265249"/>
                  <a:pt x="862776" y="1297401"/>
                </a:cubicBezTo>
                <a:cubicBezTo>
                  <a:pt x="866793" y="1329554"/>
                  <a:pt x="857245" y="1363963"/>
                  <a:pt x="834134" y="1400630"/>
                </a:cubicBezTo>
                <a:lnTo>
                  <a:pt x="720019" y="1581673"/>
                </a:lnTo>
                <a:cubicBezTo>
                  <a:pt x="715444" y="1588930"/>
                  <a:pt x="710511" y="1593158"/>
                  <a:pt x="705218" y="1594359"/>
                </a:cubicBezTo>
                <a:cubicBezTo>
                  <a:pt x="699925" y="1595559"/>
                  <a:pt x="693650" y="1593872"/>
                  <a:pt x="686393" y="1589298"/>
                </a:cubicBezTo>
                <a:lnTo>
                  <a:pt x="619361" y="1547046"/>
                </a:lnTo>
                <a:cubicBezTo>
                  <a:pt x="612104" y="1542472"/>
                  <a:pt x="607876" y="1537539"/>
                  <a:pt x="606675" y="1532245"/>
                </a:cubicBezTo>
                <a:cubicBezTo>
                  <a:pt x="605475" y="1526952"/>
                  <a:pt x="607162" y="1520678"/>
                  <a:pt x="611737" y="1513420"/>
                </a:cubicBezTo>
                <a:lnTo>
                  <a:pt x="708879" y="1359305"/>
                </a:lnTo>
                <a:cubicBezTo>
                  <a:pt x="712009" y="1354340"/>
                  <a:pt x="712733" y="1349593"/>
                  <a:pt x="711051" y="1345063"/>
                </a:cubicBezTo>
                <a:cubicBezTo>
                  <a:pt x="709370" y="1340534"/>
                  <a:pt x="706237" y="1336825"/>
                  <a:pt x="701654" y="1333936"/>
                </a:cubicBezTo>
                <a:cubicBezTo>
                  <a:pt x="695160" y="1329844"/>
                  <a:pt x="689604" y="1328076"/>
                  <a:pt x="684983" y="1328632"/>
                </a:cubicBezTo>
                <a:cubicBezTo>
                  <a:pt x="680362" y="1329189"/>
                  <a:pt x="676297" y="1331830"/>
                  <a:pt x="672785" y="1336554"/>
                </a:cubicBezTo>
                <a:lnTo>
                  <a:pt x="606585" y="1414909"/>
                </a:lnTo>
                <a:cubicBezTo>
                  <a:pt x="585913" y="1439237"/>
                  <a:pt x="563586" y="1455185"/>
                  <a:pt x="539604" y="1462750"/>
                </a:cubicBezTo>
                <a:cubicBezTo>
                  <a:pt x="515622" y="1470316"/>
                  <a:pt x="487589" y="1463988"/>
                  <a:pt x="455506" y="1443765"/>
                </a:cubicBezTo>
                <a:lnTo>
                  <a:pt x="395349" y="1405847"/>
                </a:lnTo>
                <a:cubicBezTo>
                  <a:pt x="362884" y="1385383"/>
                  <a:pt x="344582" y="1359171"/>
                  <a:pt x="340445" y="1327209"/>
                </a:cubicBezTo>
                <a:cubicBezTo>
                  <a:pt x="336308" y="1295248"/>
                  <a:pt x="345915" y="1260743"/>
                  <a:pt x="369268" y="1223694"/>
                </a:cubicBezTo>
                <a:lnTo>
                  <a:pt x="470383" y="1063278"/>
                </a:lnTo>
                <a:cubicBezTo>
                  <a:pt x="474957" y="1056021"/>
                  <a:pt x="479891" y="1051792"/>
                  <a:pt x="485184" y="1050592"/>
                </a:cubicBezTo>
                <a:close/>
                <a:moveTo>
                  <a:pt x="4482797" y="921802"/>
                </a:moveTo>
                <a:cubicBezTo>
                  <a:pt x="4488153" y="922674"/>
                  <a:pt x="4493338" y="926592"/>
                  <a:pt x="4498349" y="933554"/>
                </a:cubicBezTo>
                <a:lnTo>
                  <a:pt x="4619421" y="1101743"/>
                </a:lnTo>
                <a:cubicBezTo>
                  <a:pt x="4655295" y="1151577"/>
                  <a:pt x="4669932" y="1192776"/>
                  <a:pt x="4663334" y="1225340"/>
                </a:cubicBezTo>
                <a:cubicBezTo>
                  <a:pt x="4656735" y="1257905"/>
                  <a:pt x="4637497" y="1285662"/>
                  <a:pt x="4605618" y="1308610"/>
                </a:cubicBezTo>
                <a:lnTo>
                  <a:pt x="4535264" y="1359255"/>
                </a:lnTo>
                <a:cubicBezTo>
                  <a:pt x="4503385" y="1382203"/>
                  <a:pt x="4470958" y="1391638"/>
                  <a:pt x="4437983" y="1387561"/>
                </a:cubicBezTo>
                <a:cubicBezTo>
                  <a:pt x="4405007" y="1383483"/>
                  <a:pt x="4370582" y="1356528"/>
                  <a:pt x="4334709" y="1306694"/>
                </a:cubicBezTo>
                <a:lnTo>
                  <a:pt x="4289208" y="1243486"/>
                </a:lnTo>
                <a:lnTo>
                  <a:pt x="4197968" y="1309165"/>
                </a:lnTo>
                <a:cubicBezTo>
                  <a:pt x="4191006" y="1314177"/>
                  <a:pt x="4184847" y="1316246"/>
                  <a:pt x="4179490" y="1315374"/>
                </a:cubicBezTo>
                <a:cubicBezTo>
                  <a:pt x="4174134" y="1314502"/>
                  <a:pt x="4168949" y="1310584"/>
                  <a:pt x="4163938" y="1303622"/>
                </a:cubicBezTo>
                <a:lnTo>
                  <a:pt x="4102610" y="1218428"/>
                </a:lnTo>
                <a:cubicBezTo>
                  <a:pt x="4097599" y="1211466"/>
                  <a:pt x="4095529" y="1205307"/>
                  <a:pt x="4096402" y="1199951"/>
                </a:cubicBezTo>
                <a:cubicBezTo>
                  <a:pt x="4097274" y="1194595"/>
                  <a:pt x="4101191" y="1189411"/>
                  <a:pt x="4108154" y="1184399"/>
                </a:cubicBezTo>
                <a:lnTo>
                  <a:pt x="4464318" y="928011"/>
                </a:lnTo>
                <a:cubicBezTo>
                  <a:pt x="4471280" y="922999"/>
                  <a:pt x="4477440" y="920930"/>
                  <a:pt x="4482797" y="921802"/>
                </a:cubicBezTo>
                <a:close/>
                <a:moveTo>
                  <a:pt x="827710" y="667479"/>
                </a:moveTo>
                <a:cubicBezTo>
                  <a:pt x="833136" y="667372"/>
                  <a:pt x="838942" y="670292"/>
                  <a:pt x="845125" y="676238"/>
                </a:cubicBezTo>
                <a:lnTo>
                  <a:pt x="904194" y="733035"/>
                </a:lnTo>
                <a:cubicBezTo>
                  <a:pt x="910377" y="738981"/>
                  <a:pt x="913523" y="744667"/>
                  <a:pt x="913629" y="750093"/>
                </a:cubicBezTo>
                <a:cubicBezTo>
                  <a:pt x="913736" y="755519"/>
                  <a:pt x="910816" y="761324"/>
                  <a:pt x="904870" y="767508"/>
                </a:cubicBezTo>
                <a:lnTo>
                  <a:pt x="859338" y="814860"/>
                </a:lnTo>
                <a:lnTo>
                  <a:pt x="1023365" y="972578"/>
                </a:lnTo>
                <a:lnTo>
                  <a:pt x="1068897" y="925226"/>
                </a:lnTo>
                <a:cubicBezTo>
                  <a:pt x="1074843" y="919042"/>
                  <a:pt x="1080528" y="915897"/>
                  <a:pt x="1085955" y="915791"/>
                </a:cubicBezTo>
                <a:cubicBezTo>
                  <a:pt x="1091381" y="915684"/>
                  <a:pt x="1097186" y="918604"/>
                  <a:pt x="1103369" y="924550"/>
                </a:cubicBezTo>
                <a:lnTo>
                  <a:pt x="1161462" y="980408"/>
                </a:lnTo>
                <a:cubicBezTo>
                  <a:pt x="1167645" y="986354"/>
                  <a:pt x="1170790" y="992040"/>
                  <a:pt x="1170897" y="997466"/>
                </a:cubicBezTo>
                <a:cubicBezTo>
                  <a:pt x="1171003" y="1002892"/>
                  <a:pt x="1168084" y="1008696"/>
                  <a:pt x="1162138" y="1014880"/>
                </a:cubicBezTo>
                <a:lnTo>
                  <a:pt x="962175" y="1222842"/>
                </a:lnTo>
                <a:cubicBezTo>
                  <a:pt x="956228" y="1229025"/>
                  <a:pt x="950543" y="1232171"/>
                  <a:pt x="945116" y="1232277"/>
                </a:cubicBezTo>
                <a:cubicBezTo>
                  <a:pt x="939690" y="1232383"/>
                  <a:pt x="933885" y="1229463"/>
                  <a:pt x="927702" y="1223518"/>
                </a:cubicBezTo>
                <a:lnTo>
                  <a:pt x="869609" y="1167660"/>
                </a:lnTo>
                <a:cubicBezTo>
                  <a:pt x="863426" y="1161715"/>
                  <a:pt x="860281" y="1156029"/>
                  <a:pt x="860174" y="1150602"/>
                </a:cubicBezTo>
                <a:cubicBezTo>
                  <a:pt x="860068" y="1145176"/>
                  <a:pt x="862987" y="1139371"/>
                  <a:pt x="868933" y="1133188"/>
                </a:cubicBezTo>
                <a:lnTo>
                  <a:pt x="915403" y="1084859"/>
                </a:lnTo>
                <a:lnTo>
                  <a:pt x="751377" y="927141"/>
                </a:lnTo>
                <a:lnTo>
                  <a:pt x="704907" y="975470"/>
                </a:lnTo>
                <a:cubicBezTo>
                  <a:pt x="698961" y="981654"/>
                  <a:pt x="693275" y="984799"/>
                  <a:pt x="687848" y="984905"/>
                </a:cubicBezTo>
                <a:cubicBezTo>
                  <a:pt x="682422" y="985012"/>
                  <a:pt x="676618" y="982092"/>
                  <a:pt x="670434" y="976146"/>
                </a:cubicBezTo>
                <a:lnTo>
                  <a:pt x="611365" y="919349"/>
                </a:lnTo>
                <a:cubicBezTo>
                  <a:pt x="605181" y="913403"/>
                  <a:pt x="602036" y="907718"/>
                  <a:pt x="601930" y="902291"/>
                </a:cubicBezTo>
                <a:cubicBezTo>
                  <a:pt x="601823" y="896865"/>
                  <a:pt x="604743" y="891060"/>
                  <a:pt x="610689" y="884876"/>
                </a:cubicBezTo>
                <a:lnTo>
                  <a:pt x="810652" y="676914"/>
                </a:lnTo>
                <a:cubicBezTo>
                  <a:pt x="816598" y="670730"/>
                  <a:pt x="822284" y="667586"/>
                  <a:pt x="827710" y="667479"/>
                </a:cubicBezTo>
                <a:close/>
                <a:moveTo>
                  <a:pt x="3400740" y="471727"/>
                </a:moveTo>
                <a:lnTo>
                  <a:pt x="3368388" y="544800"/>
                </a:lnTo>
                <a:lnTo>
                  <a:pt x="3448891" y="580442"/>
                </a:lnTo>
                <a:cubicBezTo>
                  <a:pt x="3456735" y="583914"/>
                  <a:pt x="3463532" y="584455"/>
                  <a:pt x="3469282" y="582063"/>
                </a:cubicBezTo>
                <a:cubicBezTo>
                  <a:pt x="3475032" y="579671"/>
                  <a:pt x="3479735" y="574347"/>
                  <a:pt x="3483390" y="566090"/>
                </a:cubicBezTo>
                <a:lnTo>
                  <a:pt x="3494083" y="541938"/>
                </a:lnTo>
                <a:cubicBezTo>
                  <a:pt x="3497738" y="533682"/>
                  <a:pt x="3498473" y="526724"/>
                  <a:pt x="3496288" y="521066"/>
                </a:cubicBezTo>
                <a:cubicBezTo>
                  <a:pt x="3494102" y="515408"/>
                  <a:pt x="3489088" y="510842"/>
                  <a:pt x="3481244" y="507369"/>
                </a:cubicBezTo>
                <a:close/>
                <a:moveTo>
                  <a:pt x="3902911" y="405300"/>
                </a:moveTo>
                <a:cubicBezTo>
                  <a:pt x="3908289" y="404565"/>
                  <a:pt x="3914393" y="406791"/>
                  <a:pt x="3921225" y="411980"/>
                </a:cubicBezTo>
                <a:lnTo>
                  <a:pt x="4004281" y="475058"/>
                </a:lnTo>
                <a:cubicBezTo>
                  <a:pt x="4011113" y="480246"/>
                  <a:pt x="4014896" y="485529"/>
                  <a:pt x="4015631" y="490907"/>
                </a:cubicBezTo>
                <a:cubicBezTo>
                  <a:pt x="4016366" y="496284"/>
                  <a:pt x="4014140" y="502388"/>
                  <a:pt x="4008951" y="509219"/>
                </a:cubicBezTo>
                <a:lnTo>
                  <a:pt x="3941777" y="597669"/>
                </a:lnTo>
                <a:cubicBezTo>
                  <a:pt x="3939046" y="601265"/>
                  <a:pt x="3936359" y="605177"/>
                  <a:pt x="3933715" y="609405"/>
                </a:cubicBezTo>
                <a:cubicBezTo>
                  <a:pt x="3931071" y="613633"/>
                  <a:pt x="3929642" y="618501"/>
                  <a:pt x="3929428" y="624008"/>
                </a:cubicBezTo>
                <a:lnTo>
                  <a:pt x="3924746" y="681681"/>
                </a:lnTo>
                <a:cubicBezTo>
                  <a:pt x="3924086" y="686283"/>
                  <a:pt x="3924199" y="690053"/>
                  <a:pt x="3925084" y="692993"/>
                </a:cubicBezTo>
                <a:cubicBezTo>
                  <a:pt x="3925969" y="695934"/>
                  <a:pt x="3927850" y="698496"/>
                  <a:pt x="3930727" y="700680"/>
                </a:cubicBezTo>
                <a:lnTo>
                  <a:pt x="3936120" y="704776"/>
                </a:lnTo>
                <a:cubicBezTo>
                  <a:pt x="3938996" y="706961"/>
                  <a:pt x="3941969" y="708085"/>
                  <a:pt x="3945039" y="708149"/>
                </a:cubicBezTo>
                <a:cubicBezTo>
                  <a:pt x="3948109" y="708212"/>
                  <a:pt x="3951771" y="707309"/>
                  <a:pt x="3956027" y="705438"/>
                </a:cubicBezTo>
                <a:lnTo>
                  <a:pt x="4010327" y="685448"/>
                </a:lnTo>
                <a:cubicBezTo>
                  <a:pt x="4015575" y="683764"/>
                  <a:pt x="4019880" y="681081"/>
                  <a:pt x="4023244" y="677399"/>
                </a:cubicBezTo>
                <a:cubicBezTo>
                  <a:pt x="4026607" y="673717"/>
                  <a:pt x="4029654" y="670078"/>
                  <a:pt x="4032384" y="666482"/>
                </a:cubicBezTo>
                <a:lnTo>
                  <a:pt x="4099559" y="578032"/>
                </a:lnTo>
                <a:cubicBezTo>
                  <a:pt x="4104747" y="571201"/>
                  <a:pt x="4110030" y="567418"/>
                  <a:pt x="4115407" y="566682"/>
                </a:cubicBezTo>
                <a:cubicBezTo>
                  <a:pt x="4120784" y="565947"/>
                  <a:pt x="4126889" y="568174"/>
                  <a:pt x="4133720" y="573362"/>
                </a:cubicBezTo>
                <a:lnTo>
                  <a:pt x="4214080" y="634393"/>
                </a:lnTo>
                <a:cubicBezTo>
                  <a:pt x="4220912" y="639581"/>
                  <a:pt x="4224695" y="644864"/>
                  <a:pt x="4225430" y="650241"/>
                </a:cubicBezTo>
                <a:cubicBezTo>
                  <a:pt x="4226166" y="655618"/>
                  <a:pt x="4223939" y="661723"/>
                  <a:pt x="4218751" y="668554"/>
                </a:cubicBezTo>
                <a:lnTo>
                  <a:pt x="4140107" y="772106"/>
                </a:lnTo>
                <a:cubicBezTo>
                  <a:pt x="4127546" y="788645"/>
                  <a:pt x="4116687" y="799957"/>
                  <a:pt x="4107530" y="806043"/>
                </a:cubicBezTo>
                <a:cubicBezTo>
                  <a:pt x="4098373" y="812128"/>
                  <a:pt x="4085607" y="817740"/>
                  <a:pt x="4069232" y="822878"/>
                </a:cubicBezTo>
                <a:lnTo>
                  <a:pt x="3902877" y="871721"/>
                </a:lnTo>
                <a:lnTo>
                  <a:pt x="3850857" y="940215"/>
                </a:lnTo>
                <a:cubicBezTo>
                  <a:pt x="3845669" y="947047"/>
                  <a:pt x="3840386" y="950831"/>
                  <a:pt x="3835009" y="951565"/>
                </a:cubicBezTo>
                <a:cubicBezTo>
                  <a:pt x="3829632" y="952301"/>
                  <a:pt x="3823527" y="950074"/>
                  <a:pt x="3816696" y="944886"/>
                </a:cubicBezTo>
                <a:lnTo>
                  <a:pt x="3729324" y="878531"/>
                </a:lnTo>
                <a:cubicBezTo>
                  <a:pt x="3722493" y="873342"/>
                  <a:pt x="3718710" y="868059"/>
                  <a:pt x="3717974" y="862682"/>
                </a:cubicBezTo>
                <a:cubicBezTo>
                  <a:pt x="3717239" y="857305"/>
                  <a:pt x="3719466" y="851201"/>
                  <a:pt x="3724654" y="844369"/>
                </a:cubicBezTo>
                <a:lnTo>
                  <a:pt x="3777083" y="775335"/>
                </a:lnTo>
                <a:lnTo>
                  <a:pt x="3778534" y="602103"/>
                </a:lnTo>
                <a:cubicBezTo>
                  <a:pt x="3778729" y="584677"/>
                  <a:pt x="3780619" y="570805"/>
                  <a:pt x="3784202" y="560487"/>
                </a:cubicBezTo>
                <a:cubicBezTo>
                  <a:pt x="3787786" y="550169"/>
                  <a:pt x="3795859" y="536741"/>
                  <a:pt x="3808420" y="520201"/>
                </a:cubicBezTo>
                <a:lnTo>
                  <a:pt x="3887063" y="416650"/>
                </a:lnTo>
                <a:cubicBezTo>
                  <a:pt x="3892251" y="409818"/>
                  <a:pt x="3897534" y="406035"/>
                  <a:pt x="3902911" y="405300"/>
                </a:cubicBezTo>
                <a:close/>
                <a:moveTo>
                  <a:pt x="1253047" y="354254"/>
                </a:moveTo>
                <a:cubicBezTo>
                  <a:pt x="1258374" y="355296"/>
                  <a:pt x="1263431" y="359375"/>
                  <a:pt x="1268220" y="366492"/>
                </a:cubicBezTo>
                <a:lnTo>
                  <a:pt x="1313967" y="434480"/>
                </a:lnTo>
                <a:cubicBezTo>
                  <a:pt x="1318756" y="441597"/>
                  <a:pt x="1320630" y="447819"/>
                  <a:pt x="1319588" y="453145"/>
                </a:cubicBezTo>
                <a:cubicBezTo>
                  <a:pt x="1318547" y="458472"/>
                  <a:pt x="1314467" y="463529"/>
                  <a:pt x="1307350" y="468318"/>
                </a:cubicBezTo>
                <a:lnTo>
                  <a:pt x="1190478" y="546957"/>
                </a:lnTo>
                <a:cubicBezTo>
                  <a:pt x="1178867" y="554771"/>
                  <a:pt x="1171826" y="562909"/>
                  <a:pt x="1169358" y="571372"/>
                </a:cubicBezTo>
                <a:cubicBezTo>
                  <a:pt x="1166890" y="579835"/>
                  <a:pt x="1168807" y="588749"/>
                  <a:pt x="1175108" y="598114"/>
                </a:cubicBezTo>
                <a:lnTo>
                  <a:pt x="1265467" y="732403"/>
                </a:lnTo>
                <a:cubicBezTo>
                  <a:pt x="1271768" y="741768"/>
                  <a:pt x="1278585" y="747248"/>
                  <a:pt x="1285918" y="748845"/>
                </a:cubicBezTo>
                <a:cubicBezTo>
                  <a:pt x="1293249" y="750442"/>
                  <a:pt x="1301224" y="748341"/>
                  <a:pt x="1309839" y="742544"/>
                </a:cubicBezTo>
                <a:lnTo>
                  <a:pt x="1364342" y="705871"/>
                </a:lnTo>
                <a:lnTo>
                  <a:pt x="1305362" y="618217"/>
                </a:lnTo>
                <a:cubicBezTo>
                  <a:pt x="1300574" y="611101"/>
                  <a:pt x="1298700" y="604879"/>
                  <a:pt x="1299741" y="599552"/>
                </a:cubicBezTo>
                <a:cubicBezTo>
                  <a:pt x="1300783" y="594226"/>
                  <a:pt x="1304862" y="589168"/>
                  <a:pt x="1311980" y="584379"/>
                </a:cubicBezTo>
                <a:lnTo>
                  <a:pt x="1399070" y="525778"/>
                </a:lnTo>
                <a:cubicBezTo>
                  <a:pt x="1406188" y="520989"/>
                  <a:pt x="1412410" y="519115"/>
                  <a:pt x="1417736" y="520157"/>
                </a:cubicBezTo>
                <a:cubicBezTo>
                  <a:pt x="1423063" y="521198"/>
                  <a:pt x="1428120" y="525277"/>
                  <a:pt x="1432909" y="532395"/>
                </a:cubicBezTo>
                <a:lnTo>
                  <a:pt x="1549734" y="706016"/>
                </a:lnTo>
                <a:cubicBezTo>
                  <a:pt x="1554522" y="713133"/>
                  <a:pt x="1556396" y="719355"/>
                  <a:pt x="1555354" y="724681"/>
                </a:cubicBezTo>
                <a:cubicBezTo>
                  <a:pt x="1554313" y="730007"/>
                  <a:pt x="1550233" y="735066"/>
                  <a:pt x="1543117" y="739855"/>
                </a:cubicBezTo>
                <a:lnTo>
                  <a:pt x="1366124" y="858947"/>
                </a:lnTo>
                <a:cubicBezTo>
                  <a:pt x="1319301" y="890453"/>
                  <a:pt x="1278256" y="904466"/>
                  <a:pt x="1242992" y="900986"/>
                </a:cubicBezTo>
                <a:cubicBezTo>
                  <a:pt x="1207727" y="897506"/>
                  <a:pt x="1176988" y="876287"/>
                  <a:pt x="1150775" y="837329"/>
                </a:cubicBezTo>
                <a:lnTo>
                  <a:pt x="1032816" y="662023"/>
                </a:lnTo>
                <a:cubicBezTo>
                  <a:pt x="1006603" y="623066"/>
                  <a:pt x="998527" y="586598"/>
                  <a:pt x="1008587" y="552620"/>
                </a:cubicBezTo>
                <a:cubicBezTo>
                  <a:pt x="1018646" y="518642"/>
                  <a:pt x="1047089" y="485900"/>
                  <a:pt x="1093912" y="454393"/>
                </a:cubicBezTo>
                <a:lnTo>
                  <a:pt x="1234382" y="359875"/>
                </a:lnTo>
                <a:cubicBezTo>
                  <a:pt x="1241499" y="355086"/>
                  <a:pt x="1247721" y="353213"/>
                  <a:pt x="1253047" y="354254"/>
                </a:cubicBezTo>
                <a:close/>
                <a:moveTo>
                  <a:pt x="3472573" y="309482"/>
                </a:moveTo>
                <a:lnTo>
                  <a:pt x="3442962" y="376362"/>
                </a:lnTo>
                <a:lnTo>
                  <a:pt x="3495599" y="399666"/>
                </a:lnTo>
                <a:cubicBezTo>
                  <a:pt x="3503443" y="403139"/>
                  <a:pt x="3510240" y="403679"/>
                  <a:pt x="3515990" y="401287"/>
                </a:cubicBezTo>
                <a:cubicBezTo>
                  <a:pt x="3521740" y="398895"/>
                  <a:pt x="3526442" y="393571"/>
                  <a:pt x="3530098" y="385314"/>
                </a:cubicBezTo>
                <a:lnTo>
                  <a:pt x="3537774" y="367975"/>
                </a:lnTo>
                <a:cubicBezTo>
                  <a:pt x="3541430" y="359718"/>
                  <a:pt x="3542211" y="352658"/>
                  <a:pt x="3540117" y="346793"/>
                </a:cubicBezTo>
                <a:cubicBezTo>
                  <a:pt x="3538023" y="340928"/>
                  <a:pt x="3533053" y="336259"/>
                  <a:pt x="3525209" y="332786"/>
                </a:cubicBezTo>
                <a:close/>
                <a:moveTo>
                  <a:pt x="3382782" y="150114"/>
                </a:moveTo>
                <a:cubicBezTo>
                  <a:pt x="3387845" y="148159"/>
                  <a:pt x="3394298" y="148917"/>
                  <a:pt x="3402142" y="152390"/>
                </a:cubicBezTo>
                <a:lnTo>
                  <a:pt x="3599685" y="239850"/>
                </a:lnTo>
                <a:cubicBezTo>
                  <a:pt x="3640143" y="257763"/>
                  <a:pt x="3666647" y="278755"/>
                  <a:pt x="3679196" y="302827"/>
                </a:cubicBezTo>
                <a:cubicBezTo>
                  <a:pt x="3691745" y="326899"/>
                  <a:pt x="3690891" y="355036"/>
                  <a:pt x="3676634" y="387237"/>
                </a:cubicBezTo>
                <a:lnTo>
                  <a:pt x="3663474" y="416962"/>
                </a:lnTo>
                <a:cubicBezTo>
                  <a:pt x="3655797" y="434301"/>
                  <a:pt x="3646544" y="447115"/>
                  <a:pt x="3635714" y="455406"/>
                </a:cubicBezTo>
                <a:cubicBezTo>
                  <a:pt x="3624884" y="463695"/>
                  <a:pt x="3612089" y="467782"/>
                  <a:pt x="3597328" y="467665"/>
                </a:cubicBezTo>
                <a:cubicBezTo>
                  <a:pt x="3622653" y="481840"/>
                  <a:pt x="3638241" y="499605"/>
                  <a:pt x="3644093" y="520959"/>
                </a:cubicBezTo>
                <a:cubicBezTo>
                  <a:pt x="3649946" y="542313"/>
                  <a:pt x="3646201" y="568059"/>
                  <a:pt x="3632858" y="598195"/>
                </a:cubicBezTo>
                <a:lnTo>
                  <a:pt x="3607634" y="655167"/>
                </a:lnTo>
                <a:cubicBezTo>
                  <a:pt x="3592281" y="689845"/>
                  <a:pt x="3571143" y="711101"/>
                  <a:pt x="3544222" y="718932"/>
                </a:cubicBezTo>
                <a:cubicBezTo>
                  <a:pt x="3517301" y="726763"/>
                  <a:pt x="3483405" y="721631"/>
                  <a:pt x="3442534" y="703536"/>
                </a:cubicBezTo>
                <a:lnTo>
                  <a:pt x="3204739" y="598255"/>
                </a:lnTo>
                <a:cubicBezTo>
                  <a:pt x="3196896" y="594782"/>
                  <a:pt x="3191996" y="590515"/>
                  <a:pt x="3190040" y="585452"/>
                </a:cubicBezTo>
                <a:cubicBezTo>
                  <a:pt x="3188085" y="580389"/>
                  <a:pt x="3188844" y="573936"/>
                  <a:pt x="3192316" y="566092"/>
                </a:cubicBezTo>
                <a:lnTo>
                  <a:pt x="3369979" y="164813"/>
                </a:lnTo>
                <a:cubicBezTo>
                  <a:pt x="3373452" y="156969"/>
                  <a:pt x="3377719" y="152069"/>
                  <a:pt x="3382782" y="150114"/>
                </a:cubicBezTo>
                <a:close/>
                <a:moveTo>
                  <a:pt x="2730432" y="142138"/>
                </a:moveTo>
                <a:lnTo>
                  <a:pt x="2706946" y="371198"/>
                </a:lnTo>
                <a:lnTo>
                  <a:pt x="2787117" y="379418"/>
                </a:lnTo>
                <a:cubicBezTo>
                  <a:pt x="2797897" y="380523"/>
                  <a:pt x="2806145" y="378646"/>
                  <a:pt x="2811863" y="373786"/>
                </a:cubicBezTo>
                <a:cubicBezTo>
                  <a:pt x="2817580" y="368926"/>
                  <a:pt x="2821015" y="360881"/>
                  <a:pt x="2822166" y="349653"/>
                </a:cubicBezTo>
                <a:lnTo>
                  <a:pt x="2838952" y="185943"/>
                </a:lnTo>
                <a:cubicBezTo>
                  <a:pt x="2840103" y="174714"/>
                  <a:pt x="2838361" y="166253"/>
                  <a:pt x="2833725" y="160558"/>
                </a:cubicBezTo>
                <a:cubicBezTo>
                  <a:pt x="2829090" y="154864"/>
                  <a:pt x="2821383" y="151464"/>
                  <a:pt x="2810603" y="150359"/>
                </a:cubicBezTo>
                <a:close/>
                <a:moveTo>
                  <a:pt x="1850113" y="96289"/>
                </a:moveTo>
                <a:cubicBezTo>
                  <a:pt x="1855042" y="98559"/>
                  <a:pt x="1858993" y="103718"/>
                  <a:pt x="1861966" y="111764"/>
                </a:cubicBezTo>
                <a:lnTo>
                  <a:pt x="2014043" y="523421"/>
                </a:lnTo>
                <a:cubicBezTo>
                  <a:pt x="2017016" y="531467"/>
                  <a:pt x="2017367" y="537956"/>
                  <a:pt x="2015097" y="542886"/>
                </a:cubicBezTo>
                <a:cubicBezTo>
                  <a:pt x="2012827" y="547815"/>
                  <a:pt x="2007669" y="551766"/>
                  <a:pt x="1999622" y="554739"/>
                </a:cubicBezTo>
                <a:lnTo>
                  <a:pt x="1904331" y="589942"/>
                </a:lnTo>
                <a:cubicBezTo>
                  <a:pt x="1896285" y="592915"/>
                  <a:pt x="1889796" y="593266"/>
                  <a:pt x="1884866" y="590996"/>
                </a:cubicBezTo>
                <a:cubicBezTo>
                  <a:pt x="1879937" y="588726"/>
                  <a:pt x="1875986" y="583568"/>
                  <a:pt x="1873013" y="575521"/>
                </a:cubicBezTo>
                <a:lnTo>
                  <a:pt x="1844146" y="497383"/>
                </a:lnTo>
                <a:lnTo>
                  <a:pt x="1686935" y="406013"/>
                </a:lnTo>
                <a:lnTo>
                  <a:pt x="1764381" y="615652"/>
                </a:lnTo>
                <a:cubicBezTo>
                  <a:pt x="1767353" y="623700"/>
                  <a:pt x="1767705" y="630187"/>
                  <a:pt x="1765435" y="635117"/>
                </a:cubicBezTo>
                <a:cubicBezTo>
                  <a:pt x="1763165" y="640047"/>
                  <a:pt x="1758007" y="643998"/>
                  <a:pt x="1749960" y="646971"/>
                </a:cubicBezTo>
                <a:lnTo>
                  <a:pt x="1654669" y="682174"/>
                </a:lnTo>
                <a:cubicBezTo>
                  <a:pt x="1646623" y="685147"/>
                  <a:pt x="1640134" y="685498"/>
                  <a:pt x="1635205" y="683228"/>
                </a:cubicBezTo>
                <a:cubicBezTo>
                  <a:pt x="1630274" y="680958"/>
                  <a:pt x="1626323" y="675800"/>
                  <a:pt x="1623351" y="667753"/>
                </a:cubicBezTo>
                <a:lnTo>
                  <a:pt x="1471273" y="256097"/>
                </a:lnTo>
                <a:cubicBezTo>
                  <a:pt x="1468301" y="248050"/>
                  <a:pt x="1467949" y="241562"/>
                  <a:pt x="1470219" y="236632"/>
                </a:cubicBezTo>
                <a:cubicBezTo>
                  <a:pt x="1472490" y="231702"/>
                  <a:pt x="1477648" y="227751"/>
                  <a:pt x="1485695" y="224778"/>
                </a:cubicBezTo>
                <a:lnTo>
                  <a:pt x="1551763" y="200371"/>
                </a:lnTo>
                <a:cubicBezTo>
                  <a:pt x="1559809" y="197398"/>
                  <a:pt x="1567162" y="196126"/>
                  <a:pt x="1573818" y="196555"/>
                </a:cubicBezTo>
                <a:cubicBezTo>
                  <a:pt x="1580474" y="196984"/>
                  <a:pt x="1587728" y="199357"/>
                  <a:pt x="1595581" y="203676"/>
                </a:cubicBezTo>
                <a:lnTo>
                  <a:pt x="1770923" y="299178"/>
                </a:lnTo>
                <a:lnTo>
                  <a:pt x="1720936" y="163865"/>
                </a:lnTo>
                <a:cubicBezTo>
                  <a:pt x="1717963" y="155818"/>
                  <a:pt x="1717611" y="149330"/>
                  <a:pt x="1719882" y="144400"/>
                </a:cubicBezTo>
                <a:cubicBezTo>
                  <a:pt x="1722152" y="139470"/>
                  <a:pt x="1727310" y="135519"/>
                  <a:pt x="1735356" y="132546"/>
                </a:cubicBezTo>
                <a:lnTo>
                  <a:pt x="1830647" y="97343"/>
                </a:lnTo>
                <a:cubicBezTo>
                  <a:pt x="1838694" y="94371"/>
                  <a:pt x="1845182" y="94019"/>
                  <a:pt x="1850113" y="96289"/>
                </a:cubicBezTo>
                <a:close/>
                <a:moveTo>
                  <a:pt x="2381002" y="4634"/>
                </a:moveTo>
                <a:cubicBezTo>
                  <a:pt x="2389516" y="3575"/>
                  <a:pt x="2395913" y="4713"/>
                  <a:pt x="2400195" y="8048"/>
                </a:cubicBezTo>
                <a:cubicBezTo>
                  <a:pt x="2404477" y="11382"/>
                  <a:pt x="2407147" y="17306"/>
                  <a:pt x="2408207" y="25818"/>
                </a:cubicBezTo>
                <a:lnTo>
                  <a:pt x="2417989" y="104449"/>
                </a:lnTo>
                <a:cubicBezTo>
                  <a:pt x="2419048" y="112961"/>
                  <a:pt x="2417911" y="119359"/>
                  <a:pt x="2414576" y="123641"/>
                </a:cubicBezTo>
                <a:cubicBezTo>
                  <a:pt x="2411241" y="127923"/>
                  <a:pt x="2405318" y="130593"/>
                  <a:pt x="2396805" y="131652"/>
                </a:cubicBezTo>
                <a:lnTo>
                  <a:pt x="2211318" y="154729"/>
                </a:lnTo>
                <a:lnTo>
                  <a:pt x="2217756" y="206477"/>
                </a:lnTo>
                <a:lnTo>
                  <a:pt x="2348807" y="190173"/>
                </a:lnTo>
                <a:cubicBezTo>
                  <a:pt x="2357320" y="189114"/>
                  <a:pt x="2363717" y="190252"/>
                  <a:pt x="2367999" y="193587"/>
                </a:cubicBezTo>
                <a:cubicBezTo>
                  <a:pt x="2372281" y="196921"/>
                  <a:pt x="2374951" y="202845"/>
                  <a:pt x="2376011" y="211357"/>
                </a:cubicBezTo>
                <a:lnTo>
                  <a:pt x="2384957" y="283267"/>
                </a:lnTo>
                <a:cubicBezTo>
                  <a:pt x="2386016" y="291780"/>
                  <a:pt x="2384879" y="298177"/>
                  <a:pt x="2381544" y="302460"/>
                </a:cubicBezTo>
                <a:cubicBezTo>
                  <a:pt x="2378209" y="306742"/>
                  <a:pt x="2372286" y="309412"/>
                  <a:pt x="2363773" y="310471"/>
                </a:cubicBezTo>
                <a:lnTo>
                  <a:pt x="2232722" y="326775"/>
                </a:lnTo>
                <a:lnTo>
                  <a:pt x="2239913" y="384572"/>
                </a:lnTo>
                <a:lnTo>
                  <a:pt x="2425400" y="361495"/>
                </a:lnTo>
                <a:cubicBezTo>
                  <a:pt x="2433913" y="360436"/>
                  <a:pt x="2440310" y="361574"/>
                  <a:pt x="2444592" y="364909"/>
                </a:cubicBezTo>
                <a:cubicBezTo>
                  <a:pt x="2448875" y="368243"/>
                  <a:pt x="2451545" y="374167"/>
                  <a:pt x="2452604" y="382679"/>
                </a:cubicBezTo>
                <a:lnTo>
                  <a:pt x="2462387" y="461310"/>
                </a:lnTo>
                <a:cubicBezTo>
                  <a:pt x="2463446" y="469823"/>
                  <a:pt x="2462308" y="476220"/>
                  <a:pt x="2458974" y="480502"/>
                </a:cubicBezTo>
                <a:cubicBezTo>
                  <a:pt x="2455638" y="484784"/>
                  <a:pt x="2449715" y="487455"/>
                  <a:pt x="2441202" y="488514"/>
                </a:cubicBezTo>
                <a:lnTo>
                  <a:pt x="2129369" y="527309"/>
                </a:lnTo>
                <a:cubicBezTo>
                  <a:pt x="2120856" y="528368"/>
                  <a:pt x="2114459" y="527231"/>
                  <a:pt x="2110177" y="523896"/>
                </a:cubicBezTo>
                <a:cubicBezTo>
                  <a:pt x="2105894" y="520562"/>
                  <a:pt x="2103224" y="514638"/>
                  <a:pt x="2102165" y="506125"/>
                </a:cubicBezTo>
                <a:lnTo>
                  <a:pt x="2047986" y="70634"/>
                </a:lnTo>
                <a:cubicBezTo>
                  <a:pt x="2046926" y="62121"/>
                  <a:pt x="2048064" y="55724"/>
                  <a:pt x="2051399" y="51441"/>
                </a:cubicBezTo>
                <a:cubicBezTo>
                  <a:pt x="2054733" y="47159"/>
                  <a:pt x="2060656" y="44489"/>
                  <a:pt x="2069169" y="43429"/>
                </a:cubicBezTo>
                <a:close/>
                <a:moveTo>
                  <a:pt x="2614949" y="267"/>
                </a:moveTo>
                <a:lnTo>
                  <a:pt x="2841987" y="23546"/>
                </a:lnTo>
                <a:cubicBezTo>
                  <a:pt x="2898129" y="29302"/>
                  <a:pt x="2938635" y="44802"/>
                  <a:pt x="2963505" y="70045"/>
                </a:cubicBezTo>
                <a:cubicBezTo>
                  <a:pt x="2988375" y="95288"/>
                  <a:pt x="2998416" y="131264"/>
                  <a:pt x="2993626" y="177974"/>
                </a:cubicBezTo>
                <a:lnTo>
                  <a:pt x="2972075" y="388170"/>
                </a:lnTo>
                <a:cubicBezTo>
                  <a:pt x="2967285" y="434880"/>
                  <a:pt x="2950153" y="468071"/>
                  <a:pt x="2920678" y="487741"/>
                </a:cubicBezTo>
                <a:cubicBezTo>
                  <a:pt x="2891203" y="507412"/>
                  <a:pt x="2848394" y="514369"/>
                  <a:pt x="2792252" y="508613"/>
                </a:cubicBezTo>
                <a:lnTo>
                  <a:pt x="2565214" y="485334"/>
                </a:lnTo>
                <a:cubicBezTo>
                  <a:pt x="2556680" y="484459"/>
                  <a:pt x="2550701" y="481917"/>
                  <a:pt x="2547274" y="477708"/>
                </a:cubicBezTo>
                <a:cubicBezTo>
                  <a:pt x="2543848" y="473499"/>
                  <a:pt x="2542573" y="467128"/>
                  <a:pt x="2543447" y="458594"/>
                </a:cubicBezTo>
                <a:lnTo>
                  <a:pt x="2588209" y="22034"/>
                </a:lnTo>
                <a:cubicBezTo>
                  <a:pt x="2589084" y="13500"/>
                  <a:pt x="2591626" y="7521"/>
                  <a:pt x="2595834" y="4094"/>
                </a:cubicBezTo>
                <a:cubicBezTo>
                  <a:pt x="2600044" y="668"/>
                  <a:pt x="2606416" y="-608"/>
                  <a:pt x="2614949" y="2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42995D4-9749-4C29-B812-2F1754342F20}"/>
              </a:ext>
            </a:extLst>
          </p:cNvPr>
          <p:cNvSpPr/>
          <p:nvPr/>
        </p:nvSpPr>
        <p:spPr>
          <a:xfrm>
            <a:off x="2368617" y="-299636"/>
            <a:ext cx="7455219" cy="7452637"/>
          </a:xfrm>
          <a:custGeom>
            <a:avLst/>
            <a:gdLst/>
            <a:ahLst/>
            <a:cxnLst/>
            <a:rect l="l" t="t" r="r" b="b"/>
            <a:pathLst>
              <a:path w="7455219" h="7452637">
                <a:moveTo>
                  <a:pt x="3361976" y="7105013"/>
                </a:moveTo>
                <a:lnTo>
                  <a:pt x="3392430" y="7246669"/>
                </a:lnTo>
                <a:cubicBezTo>
                  <a:pt x="3394368" y="7252325"/>
                  <a:pt x="3396591" y="7256483"/>
                  <a:pt x="3399099" y="7259143"/>
                </a:cubicBezTo>
                <a:cubicBezTo>
                  <a:pt x="3401607" y="7261803"/>
                  <a:pt x="3404675" y="7263293"/>
                  <a:pt x="3408304" y="7263614"/>
                </a:cubicBezTo>
                <a:lnTo>
                  <a:pt x="3430983" y="7265617"/>
                </a:lnTo>
                <a:cubicBezTo>
                  <a:pt x="3434611" y="7265938"/>
                  <a:pt x="3437893" y="7265009"/>
                  <a:pt x="3440829" y="7262830"/>
                </a:cubicBezTo>
                <a:cubicBezTo>
                  <a:pt x="3443764" y="7260652"/>
                  <a:pt x="3446682" y="7256947"/>
                  <a:pt x="3449581" y="7251718"/>
                </a:cubicBezTo>
                <a:lnTo>
                  <a:pt x="3504401" y="7117596"/>
                </a:lnTo>
                <a:close/>
                <a:moveTo>
                  <a:pt x="4847075" y="6987627"/>
                </a:moveTo>
                <a:lnTo>
                  <a:pt x="4782038" y="7008491"/>
                </a:lnTo>
                <a:cubicBezTo>
                  <a:pt x="4767007" y="7013314"/>
                  <a:pt x="4758142" y="7020462"/>
                  <a:pt x="4755443" y="7029936"/>
                </a:cubicBezTo>
                <a:cubicBezTo>
                  <a:pt x="4752744" y="7039409"/>
                  <a:pt x="4753249" y="7049927"/>
                  <a:pt x="4756958" y="7061489"/>
                </a:cubicBezTo>
                <a:lnTo>
                  <a:pt x="4766417" y="7090972"/>
                </a:lnTo>
                <a:cubicBezTo>
                  <a:pt x="4770126" y="7102535"/>
                  <a:pt x="4775834" y="7111383"/>
                  <a:pt x="4783541" y="7117519"/>
                </a:cubicBezTo>
                <a:cubicBezTo>
                  <a:pt x="4791247" y="7123654"/>
                  <a:pt x="4802616" y="7124311"/>
                  <a:pt x="4817647" y="7119489"/>
                </a:cubicBezTo>
                <a:lnTo>
                  <a:pt x="4882685" y="7098624"/>
                </a:lnTo>
                <a:close/>
                <a:moveTo>
                  <a:pt x="3209237" y="6764219"/>
                </a:moveTo>
                <a:lnTo>
                  <a:pt x="3346219" y="6776321"/>
                </a:lnTo>
                <a:cubicBezTo>
                  <a:pt x="3358315" y="6777390"/>
                  <a:pt x="3367008" y="6780748"/>
                  <a:pt x="3372299" y="6786397"/>
                </a:cubicBezTo>
                <a:cubicBezTo>
                  <a:pt x="3377590" y="6792045"/>
                  <a:pt x="3379728" y="6800614"/>
                  <a:pt x="3378713" y="6812105"/>
                </a:cubicBezTo>
                <a:lnTo>
                  <a:pt x="3367492" y="6939108"/>
                </a:lnTo>
                <a:lnTo>
                  <a:pt x="3528060" y="6953294"/>
                </a:lnTo>
                <a:lnTo>
                  <a:pt x="3539281" y="6826292"/>
                </a:lnTo>
                <a:cubicBezTo>
                  <a:pt x="3540296" y="6814801"/>
                  <a:pt x="3543601" y="6806713"/>
                  <a:pt x="3549196" y="6802026"/>
                </a:cubicBezTo>
                <a:cubicBezTo>
                  <a:pt x="3554791" y="6797339"/>
                  <a:pt x="3563333" y="6795504"/>
                  <a:pt x="3574824" y="6796519"/>
                </a:cubicBezTo>
                <a:lnTo>
                  <a:pt x="3708177" y="6808301"/>
                </a:lnTo>
                <a:cubicBezTo>
                  <a:pt x="3719668" y="6809316"/>
                  <a:pt x="3727756" y="6812621"/>
                  <a:pt x="3732443" y="6818216"/>
                </a:cubicBezTo>
                <a:cubicBezTo>
                  <a:pt x="3737129" y="6823811"/>
                  <a:pt x="3738965" y="6832353"/>
                  <a:pt x="3737950" y="6843845"/>
                </a:cubicBezTo>
                <a:lnTo>
                  <a:pt x="3716790" y="7083335"/>
                </a:lnTo>
                <a:cubicBezTo>
                  <a:pt x="3715187" y="7101479"/>
                  <a:pt x="3710471" y="7122090"/>
                  <a:pt x="3702642" y="7145168"/>
                </a:cubicBezTo>
                <a:cubicBezTo>
                  <a:pt x="3694812" y="7168247"/>
                  <a:pt x="3683461" y="7194976"/>
                  <a:pt x="3668587" y="7225356"/>
                </a:cubicBezTo>
                <a:lnTo>
                  <a:pt x="3571469" y="7424309"/>
                </a:lnTo>
                <a:cubicBezTo>
                  <a:pt x="3566932" y="7434269"/>
                  <a:pt x="3560670" y="7441335"/>
                  <a:pt x="3552683" y="7445505"/>
                </a:cubicBezTo>
                <a:cubicBezTo>
                  <a:pt x="3544696" y="7449675"/>
                  <a:pt x="3534655" y="7451226"/>
                  <a:pt x="3522559" y="7450158"/>
                </a:cubicBezTo>
                <a:lnTo>
                  <a:pt x="3278532" y="7428597"/>
                </a:lnTo>
                <a:cubicBezTo>
                  <a:pt x="3267042" y="7427582"/>
                  <a:pt x="3257730" y="7424321"/>
                  <a:pt x="3250598" y="7418815"/>
                </a:cubicBezTo>
                <a:cubicBezTo>
                  <a:pt x="3243466" y="7413309"/>
                  <a:pt x="3238539" y="7405255"/>
                  <a:pt x="3235819" y="7394653"/>
                </a:cubicBezTo>
                <a:lnTo>
                  <a:pt x="3175090" y="7181754"/>
                </a:lnTo>
                <a:cubicBezTo>
                  <a:pt x="3165773" y="7149237"/>
                  <a:pt x="3159284" y="7120932"/>
                  <a:pt x="3155622" y="7096838"/>
                </a:cubicBezTo>
                <a:cubicBezTo>
                  <a:pt x="3151961" y="7072744"/>
                  <a:pt x="3150932" y="7051625"/>
                  <a:pt x="3152535" y="7033482"/>
                </a:cubicBezTo>
                <a:lnTo>
                  <a:pt x="3173694" y="6793991"/>
                </a:lnTo>
                <a:cubicBezTo>
                  <a:pt x="3174709" y="6782501"/>
                  <a:pt x="3178014" y="6774412"/>
                  <a:pt x="3183609" y="6769725"/>
                </a:cubicBezTo>
                <a:cubicBezTo>
                  <a:pt x="3189204" y="6765039"/>
                  <a:pt x="3197747" y="6763204"/>
                  <a:pt x="3209237" y="6764219"/>
                </a:cubicBezTo>
                <a:close/>
                <a:moveTo>
                  <a:pt x="4259254" y="6758270"/>
                </a:moveTo>
                <a:cubicBezTo>
                  <a:pt x="4270721" y="6757017"/>
                  <a:pt x="4279300" y="6758675"/>
                  <a:pt x="4284991" y="6763244"/>
                </a:cubicBezTo>
                <a:cubicBezTo>
                  <a:pt x="4290681" y="6767814"/>
                  <a:pt x="4294153" y="6775832"/>
                  <a:pt x="4295406" y="6787299"/>
                </a:cubicBezTo>
                <a:lnTo>
                  <a:pt x="4307178" y="6895031"/>
                </a:lnTo>
                <a:cubicBezTo>
                  <a:pt x="4308432" y="6906498"/>
                  <a:pt x="4306774" y="6915077"/>
                  <a:pt x="4302204" y="6920768"/>
                </a:cubicBezTo>
                <a:cubicBezTo>
                  <a:pt x="4297634" y="6926459"/>
                  <a:pt x="4289616" y="6929931"/>
                  <a:pt x="4278149" y="6931183"/>
                </a:cubicBezTo>
                <a:lnTo>
                  <a:pt x="4188523" y="6940977"/>
                </a:lnTo>
                <a:lnTo>
                  <a:pt x="4221762" y="7245160"/>
                </a:lnTo>
                <a:lnTo>
                  <a:pt x="4311387" y="7235367"/>
                </a:lnTo>
                <a:cubicBezTo>
                  <a:pt x="4322855" y="7234114"/>
                  <a:pt x="4331434" y="7235772"/>
                  <a:pt x="4337125" y="7240341"/>
                </a:cubicBezTo>
                <a:cubicBezTo>
                  <a:pt x="4342815" y="7244911"/>
                  <a:pt x="4346287" y="7252929"/>
                  <a:pt x="4347540" y="7264397"/>
                </a:cubicBezTo>
                <a:lnTo>
                  <a:pt x="4359510" y="7373939"/>
                </a:lnTo>
                <a:cubicBezTo>
                  <a:pt x="4360763" y="7385406"/>
                  <a:pt x="4359105" y="7393985"/>
                  <a:pt x="4354535" y="7399676"/>
                </a:cubicBezTo>
                <a:cubicBezTo>
                  <a:pt x="4349966" y="7405366"/>
                  <a:pt x="4341947" y="7408838"/>
                  <a:pt x="4330480" y="7410091"/>
                </a:cubicBezTo>
                <a:lnTo>
                  <a:pt x="3944819" y="7452234"/>
                </a:lnTo>
                <a:cubicBezTo>
                  <a:pt x="3933352" y="7453486"/>
                  <a:pt x="3924773" y="7451828"/>
                  <a:pt x="3919082" y="7447259"/>
                </a:cubicBezTo>
                <a:cubicBezTo>
                  <a:pt x="3913391" y="7442689"/>
                  <a:pt x="3909920" y="7434671"/>
                  <a:pt x="3908667" y="7423203"/>
                </a:cubicBezTo>
                <a:lnTo>
                  <a:pt x="3896697" y="7313661"/>
                </a:lnTo>
                <a:cubicBezTo>
                  <a:pt x="3895444" y="7302194"/>
                  <a:pt x="3897102" y="7293615"/>
                  <a:pt x="3901671" y="7287924"/>
                </a:cubicBezTo>
                <a:cubicBezTo>
                  <a:pt x="3906241" y="7282233"/>
                  <a:pt x="3914259" y="7278762"/>
                  <a:pt x="3925726" y="7277509"/>
                </a:cubicBezTo>
                <a:lnTo>
                  <a:pt x="4013541" y="7267913"/>
                </a:lnTo>
                <a:lnTo>
                  <a:pt x="3980302" y="6963730"/>
                </a:lnTo>
                <a:lnTo>
                  <a:pt x="3892488" y="6973326"/>
                </a:lnTo>
                <a:cubicBezTo>
                  <a:pt x="3881020" y="6974578"/>
                  <a:pt x="3872442" y="6972920"/>
                  <a:pt x="3866751" y="6968351"/>
                </a:cubicBezTo>
                <a:cubicBezTo>
                  <a:pt x="3861060" y="6963781"/>
                  <a:pt x="3857588" y="6955763"/>
                  <a:pt x="3856335" y="6944295"/>
                </a:cubicBezTo>
                <a:lnTo>
                  <a:pt x="3844563" y="6836564"/>
                </a:lnTo>
                <a:cubicBezTo>
                  <a:pt x="3843310" y="6825097"/>
                  <a:pt x="3844968" y="6816518"/>
                  <a:pt x="3849538" y="6810827"/>
                </a:cubicBezTo>
                <a:cubicBezTo>
                  <a:pt x="3854107" y="6805136"/>
                  <a:pt x="3862126" y="6801665"/>
                  <a:pt x="3873593" y="6800412"/>
                </a:cubicBezTo>
                <a:close/>
                <a:moveTo>
                  <a:pt x="2567404" y="6591304"/>
                </a:moveTo>
                <a:cubicBezTo>
                  <a:pt x="2573861" y="6587903"/>
                  <a:pt x="2582599" y="6587911"/>
                  <a:pt x="2593617" y="6591327"/>
                </a:cubicBezTo>
                <a:lnTo>
                  <a:pt x="3036371" y="6728595"/>
                </a:lnTo>
                <a:cubicBezTo>
                  <a:pt x="3047389" y="6732011"/>
                  <a:pt x="3054599" y="6736948"/>
                  <a:pt x="3058000" y="6743405"/>
                </a:cubicBezTo>
                <a:cubicBezTo>
                  <a:pt x="3061401" y="6749862"/>
                  <a:pt x="3061393" y="6758600"/>
                  <a:pt x="3057977" y="6769618"/>
                </a:cubicBezTo>
                <a:lnTo>
                  <a:pt x="2883223" y="7333282"/>
                </a:lnTo>
                <a:cubicBezTo>
                  <a:pt x="2879807" y="7344299"/>
                  <a:pt x="2874870" y="7351509"/>
                  <a:pt x="2868413" y="7354910"/>
                </a:cubicBezTo>
                <a:cubicBezTo>
                  <a:pt x="2861955" y="7358311"/>
                  <a:pt x="2853218" y="7358303"/>
                  <a:pt x="2842200" y="7354887"/>
                </a:cubicBezTo>
                <a:lnTo>
                  <a:pt x="2707373" y="7313087"/>
                </a:lnTo>
                <a:cubicBezTo>
                  <a:pt x="2696355" y="7309671"/>
                  <a:pt x="2689145" y="7304734"/>
                  <a:pt x="2685744" y="7298277"/>
                </a:cubicBezTo>
                <a:cubicBezTo>
                  <a:pt x="2682343" y="7291820"/>
                  <a:pt x="2682351" y="7283082"/>
                  <a:pt x="2685767" y="7272063"/>
                </a:cubicBezTo>
                <a:lnTo>
                  <a:pt x="2819260" y="6841488"/>
                </a:lnTo>
                <a:lnTo>
                  <a:pt x="2700090" y="6804541"/>
                </a:lnTo>
                <a:lnTo>
                  <a:pt x="2656402" y="6945457"/>
                </a:lnTo>
                <a:cubicBezTo>
                  <a:pt x="2652986" y="6956475"/>
                  <a:pt x="2648049" y="6963684"/>
                  <a:pt x="2641592" y="6967085"/>
                </a:cubicBezTo>
                <a:cubicBezTo>
                  <a:pt x="2635134" y="6970486"/>
                  <a:pt x="2626397" y="6970479"/>
                  <a:pt x="2615378" y="6967063"/>
                </a:cubicBezTo>
                <a:lnTo>
                  <a:pt x="2489250" y="6927959"/>
                </a:lnTo>
                <a:cubicBezTo>
                  <a:pt x="2478232" y="6924543"/>
                  <a:pt x="2471022" y="6919606"/>
                  <a:pt x="2467621" y="6913149"/>
                </a:cubicBezTo>
                <a:cubicBezTo>
                  <a:pt x="2464221" y="6906691"/>
                  <a:pt x="2464228" y="6897953"/>
                  <a:pt x="2467644" y="6886936"/>
                </a:cubicBezTo>
                <a:lnTo>
                  <a:pt x="2552594" y="6612932"/>
                </a:lnTo>
                <a:cubicBezTo>
                  <a:pt x="2556010" y="6601915"/>
                  <a:pt x="2560947" y="6594705"/>
                  <a:pt x="2567404" y="6591304"/>
                </a:cubicBezTo>
                <a:close/>
                <a:moveTo>
                  <a:pt x="4923432" y="6577218"/>
                </a:moveTo>
                <a:cubicBezTo>
                  <a:pt x="4929923" y="6580556"/>
                  <a:pt x="4934929" y="6587717"/>
                  <a:pt x="4938453" y="6598701"/>
                </a:cubicBezTo>
                <a:lnTo>
                  <a:pt x="5118724" y="7160624"/>
                </a:lnTo>
                <a:cubicBezTo>
                  <a:pt x="5122248" y="7171608"/>
                  <a:pt x="5122341" y="7180345"/>
                  <a:pt x="5119003" y="7186836"/>
                </a:cubicBezTo>
                <a:cubicBezTo>
                  <a:pt x="5115666" y="7193326"/>
                  <a:pt x="5108505" y="7198333"/>
                  <a:pt x="5097521" y="7201857"/>
                </a:cubicBezTo>
                <a:lnTo>
                  <a:pt x="4808755" y="7294496"/>
                </a:lnTo>
                <a:cubicBezTo>
                  <a:pt x="4744007" y="7315268"/>
                  <a:pt x="4695036" y="7316154"/>
                  <a:pt x="4661842" y="7297154"/>
                </a:cubicBezTo>
                <a:cubicBezTo>
                  <a:pt x="4628648" y="7278154"/>
                  <a:pt x="4605189" y="7247264"/>
                  <a:pt x="4591465" y="7204484"/>
                </a:cubicBezTo>
                <a:lnTo>
                  <a:pt x="4578668" y="7164594"/>
                </a:lnTo>
                <a:cubicBezTo>
                  <a:pt x="4570878" y="7140314"/>
                  <a:pt x="4567861" y="7118487"/>
                  <a:pt x="4569616" y="7099114"/>
                </a:cubicBezTo>
                <a:cubicBezTo>
                  <a:pt x="4571372" y="7079742"/>
                  <a:pt x="4580004" y="7063423"/>
                  <a:pt x="4595515" y="7050159"/>
                </a:cubicBezTo>
                <a:cubicBezTo>
                  <a:pt x="4563184" y="7056705"/>
                  <a:pt x="4533811" y="7052100"/>
                  <a:pt x="4507397" y="7036345"/>
                </a:cubicBezTo>
                <a:cubicBezTo>
                  <a:pt x="4480983" y="7020590"/>
                  <a:pt x="4461934" y="6994502"/>
                  <a:pt x="4450249" y="6958081"/>
                </a:cubicBezTo>
                <a:lnTo>
                  <a:pt x="4391272" y="6774242"/>
                </a:lnTo>
                <a:cubicBezTo>
                  <a:pt x="4387748" y="6763258"/>
                  <a:pt x="4387655" y="6754521"/>
                  <a:pt x="4390993" y="6748031"/>
                </a:cubicBezTo>
                <a:cubicBezTo>
                  <a:pt x="4394330" y="6741540"/>
                  <a:pt x="4401491" y="6736533"/>
                  <a:pt x="4412475" y="6733009"/>
                </a:cubicBezTo>
                <a:lnTo>
                  <a:pt x="4546886" y="6689889"/>
                </a:lnTo>
                <a:cubicBezTo>
                  <a:pt x="4557870" y="6686365"/>
                  <a:pt x="4566607" y="6686272"/>
                  <a:pt x="4573097" y="6689609"/>
                </a:cubicBezTo>
                <a:cubicBezTo>
                  <a:pt x="4579588" y="6692947"/>
                  <a:pt x="4584595" y="6700107"/>
                  <a:pt x="4588119" y="6711092"/>
                </a:cubicBezTo>
                <a:lnTo>
                  <a:pt x="4630683" y="6843768"/>
                </a:lnTo>
                <a:cubicBezTo>
                  <a:pt x="4634763" y="6856486"/>
                  <a:pt x="4640233" y="6865093"/>
                  <a:pt x="4647095" y="6869586"/>
                </a:cubicBezTo>
                <a:cubicBezTo>
                  <a:pt x="4653956" y="6874080"/>
                  <a:pt x="4663457" y="6874379"/>
                  <a:pt x="4675597" y="6870485"/>
                </a:cubicBezTo>
                <a:lnTo>
                  <a:pt x="4797000" y="6831537"/>
                </a:lnTo>
                <a:lnTo>
                  <a:pt x="4742474" y="6661573"/>
                </a:lnTo>
                <a:cubicBezTo>
                  <a:pt x="4738950" y="6650589"/>
                  <a:pt x="4738857" y="6641852"/>
                  <a:pt x="4742194" y="6635361"/>
                </a:cubicBezTo>
                <a:cubicBezTo>
                  <a:pt x="4745532" y="6628871"/>
                  <a:pt x="4752693" y="6623864"/>
                  <a:pt x="4763677" y="6620340"/>
                </a:cubicBezTo>
                <a:lnTo>
                  <a:pt x="4897220" y="6577498"/>
                </a:lnTo>
                <a:cubicBezTo>
                  <a:pt x="4908205" y="6573974"/>
                  <a:pt x="4916942" y="6573881"/>
                  <a:pt x="4923432" y="6577218"/>
                </a:cubicBezTo>
                <a:close/>
                <a:moveTo>
                  <a:pt x="5421018" y="6496141"/>
                </a:moveTo>
                <a:cubicBezTo>
                  <a:pt x="5409013" y="6493692"/>
                  <a:pt x="5388880" y="6500777"/>
                  <a:pt x="5360619" y="6517395"/>
                </a:cubicBezTo>
                <a:cubicBezTo>
                  <a:pt x="5332357" y="6534013"/>
                  <a:pt x="5316379" y="6548163"/>
                  <a:pt x="5312683" y="6559844"/>
                </a:cubicBezTo>
                <a:cubicBezTo>
                  <a:pt x="5308987" y="6571526"/>
                  <a:pt x="5310217" y="6582600"/>
                  <a:pt x="5316372" y="6593067"/>
                </a:cubicBezTo>
                <a:lnTo>
                  <a:pt x="5440546" y="6804241"/>
                </a:lnTo>
                <a:cubicBezTo>
                  <a:pt x="5446393" y="6814185"/>
                  <a:pt x="5455320" y="6820381"/>
                  <a:pt x="5467324" y="6822831"/>
                </a:cubicBezTo>
                <a:cubicBezTo>
                  <a:pt x="5479329" y="6825280"/>
                  <a:pt x="5499462" y="6818196"/>
                  <a:pt x="5527724" y="6801577"/>
                </a:cubicBezTo>
                <a:cubicBezTo>
                  <a:pt x="5555985" y="6784959"/>
                  <a:pt x="5571963" y="6770809"/>
                  <a:pt x="5575659" y="6759128"/>
                </a:cubicBezTo>
                <a:cubicBezTo>
                  <a:pt x="5579355" y="6747446"/>
                  <a:pt x="5578279" y="6736634"/>
                  <a:pt x="5572432" y="6726690"/>
                </a:cubicBezTo>
                <a:lnTo>
                  <a:pt x="5448257" y="6515516"/>
                </a:lnTo>
                <a:cubicBezTo>
                  <a:pt x="5442103" y="6505048"/>
                  <a:pt x="5433023" y="6498590"/>
                  <a:pt x="5421018" y="6496141"/>
                </a:cubicBezTo>
                <a:close/>
                <a:moveTo>
                  <a:pt x="5493474" y="6295064"/>
                </a:moveTo>
                <a:cubicBezTo>
                  <a:pt x="5519685" y="6298316"/>
                  <a:pt x="5542094" y="6307678"/>
                  <a:pt x="5560699" y="6323149"/>
                </a:cubicBezTo>
                <a:cubicBezTo>
                  <a:pt x="5579305" y="6338620"/>
                  <a:pt x="5595686" y="6358393"/>
                  <a:pt x="5609842" y="6382467"/>
                </a:cubicBezTo>
                <a:lnTo>
                  <a:pt x="5767253" y="6650164"/>
                </a:lnTo>
                <a:cubicBezTo>
                  <a:pt x="5781409" y="6674239"/>
                  <a:pt x="5790725" y="6698166"/>
                  <a:pt x="5795200" y="6721946"/>
                </a:cubicBezTo>
                <a:cubicBezTo>
                  <a:pt x="5799675" y="6745727"/>
                  <a:pt x="5797040" y="6769991"/>
                  <a:pt x="5787293" y="6794739"/>
                </a:cubicBezTo>
                <a:cubicBezTo>
                  <a:pt x="5777546" y="6819487"/>
                  <a:pt x="5759018" y="6845172"/>
                  <a:pt x="5731710" y="6871795"/>
                </a:cubicBezTo>
                <a:cubicBezTo>
                  <a:pt x="5704401" y="6898417"/>
                  <a:pt x="5666411" y="6926039"/>
                  <a:pt x="5617739" y="6954659"/>
                </a:cubicBezTo>
                <a:cubicBezTo>
                  <a:pt x="5569066" y="6983279"/>
                  <a:pt x="5526591" y="7002973"/>
                  <a:pt x="5490312" y="7013742"/>
                </a:cubicBezTo>
                <a:cubicBezTo>
                  <a:pt x="5454032" y="7024510"/>
                  <a:pt x="5422710" y="7028137"/>
                  <a:pt x="5396346" y="7024624"/>
                </a:cubicBezTo>
                <a:cubicBezTo>
                  <a:pt x="5369981" y="7021110"/>
                  <a:pt x="5347495" y="7011617"/>
                  <a:pt x="5328890" y="6996146"/>
                </a:cubicBezTo>
                <a:cubicBezTo>
                  <a:pt x="5310284" y="6980675"/>
                  <a:pt x="5293903" y="6960903"/>
                  <a:pt x="5279747" y="6936828"/>
                </a:cubicBezTo>
                <a:lnTo>
                  <a:pt x="5122335" y="6669131"/>
                </a:lnTo>
                <a:cubicBezTo>
                  <a:pt x="5108179" y="6645057"/>
                  <a:pt x="5098864" y="6621129"/>
                  <a:pt x="5094389" y="6597349"/>
                </a:cubicBezTo>
                <a:cubicBezTo>
                  <a:pt x="5089914" y="6573569"/>
                  <a:pt x="5092626" y="6549435"/>
                  <a:pt x="5102527" y="6524949"/>
                </a:cubicBezTo>
                <a:cubicBezTo>
                  <a:pt x="5112427" y="6500463"/>
                  <a:pt x="5130901" y="6474986"/>
                  <a:pt x="5157948" y="6448516"/>
                </a:cubicBezTo>
                <a:cubicBezTo>
                  <a:pt x="5184995" y="6422048"/>
                  <a:pt x="5222854" y="6394503"/>
                  <a:pt x="5271527" y="6365883"/>
                </a:cubicBezTo>
                <a:cubicBezTo>
                  <a:pt x="5320199" y="6337263"/>
                  <a:pt x="5362805" y="6317492"/>
                  <a:pt x="5399346" y="6306570"/>
                </a:cubicBezTo>
                <a:cubicBezTo>
                  <a:pt x="5435887" y="6295648"/>
                  <a:pt x="5467263" y="6291813"/>
                  <a:pt x="5493474" y="6295064"/>
                </a:cubicBezTo>
                <a:close/>
                <a:moveTo>
                  <a:pt x="1919369" y="6221267"/>
                </a:moveTo>
                <a:cubicBezTo>
                  <a:pt x="1928046" y="6221878"/>
                  <a:pt x="1937206" y="6225347"/>
                  <a:pt x="1946850" y="6231677"/>
                </a:cubicBezTo>
                <a:lnTo>
                  <a:pt x="2144810" y="6361588"/>
                </a:lnTo>
                <a:cubicBezTo>
                  <a:pt x="2154454" y="6367917"/>
                  <a:pt x="2161283" y="6374940"/>
                  <a:pt x="2165296" y="6382657"/>
                </a:cubicBezTo>
                <a:cubicBezTo>
                  <a:pt x="2169309" y="6390374"/>
                  <a:pt x="2169928" y="6400220"/>
                  <a:pt x="2167152" y="6412196"/>
                </a:cubicBezTo>
                <a:lnTo>
                  <a:pt x="2119351" y="6647702"/>
                </a:lnTo>
                <a:cubicBezTo>
                  <a:pt x="2116591" y="6661868"/>
                  <a:pt x="2113985" y="6674137"/>
                  <a:pt x="2111535" y="6684511"/>
                </a:cubicBezTo>
                <a:cubicBezTo>
                  <a:pt x="2109084" y="6694885"/>
                  <a:pt x="2106375" y="6704545"/>
                  <a:pt x="2103409" y="6713491"/>
                </a:cubicBezTo>
                <a:cubicBezTo>
                  <a:pt x="2100443" y="6722437"/>
                  <a:pt x="2096593" y="6731348"/>
                  <a:pt x="2091858" y="6740223"/>
                </a:cubicBezTo>
                <a:cubicBezTo>
                  <a:pt x="2087123" y="6749098"/>
                  <a:pt x="2080758" y="6759626"/>
                  <a:pt x="2072763" y="6771809"/>
                </a:cubicBezTo>
                <a:lnTo>
                  <a:pt x="1940854" y="6972815"/>
                </a:lnTo>
                <a:cubicBezTo>
                  <a:pt x="1934524" y="6982459"/>
                  <a:pt x="1927787" y="6988022"/>
                  <a:pt x="1920641" y="6989505"/>
                </a:cubicBezTo>
                <a:cubicBezTo>
                  <a:pt x="1913495" y="6990988"/>
                  <a:pt x="1905100" y="6988565"/>
                  <a:pt x="1895456" y="6982237"/>
                </a:cubicBezTo>
                <a:lnTo>
                  <a:pt x="1774396" y="6902790"/>
                </a:lnTo>
                <a:cubicBezTo>
                  <a:pt x="1764751" y="6896462"/>
                  <a:pt x="1758807" y="6889474"/>
                  <a:pt x="1756563" y="6881829"/>
                </a:cubicBezTo>
                <a:cubicBezTo>
                  <a:pt x="1754318" y="6874183"/>
                  <a:pt x="1756361" y="6865538"/>
                  <a:pt x="1762689" y="6855894"/>
                </a:cubicBezTo>
                <a:lnTo>
                  <a:pt x="1900595" y="6645751"/>
                </a:lnTo>
                <a:cubicBezTo>
                  <a:pt x="1903927" y="6640676"/>
                  <a:pt x="1906750" y="6635267"/>
                  <a:pt x="1909066" y="6629524"/>
                </a:cubicBezTo>
                <a:cubicBezTo>
                  <a:pt x="1911382" y="6623782"/>
                  <a:pt x="1913357" y="6617453"/>
                  <a:pt x="1914991" y="6610537"/>
                </a:cubicBezTo>
                <a:lnTo>
                  <a:pt x="1949158" y="6480459"/>
                </a:lnTo>
                <a:cubicBezTo>
                  <a:pt x="1950966" y="6474384"/>
                  <a:pt x="1951438" y="6469792"/>
                  <a:pt x="1950573" y="6466683"/>
                </a:cubicBezTo>
                <a:cubicBezTo>
                  <a:pt x="1949709" y="6463574"/>
                  <a:pt x="1947247" y="6460687"/>
                  <a:pt x="1943186" y="6458022"/>
                </a:cubicBezTo>
                <a:lnTo>
                  <a:pt x="1934811" y="6452526"/>
                </a:lnTo>
                <a:cubicBezTo>
                  <a:pt x="1930750" y="6449861"/>
                  <a:pt x="1927122" y="6448751"/>
                  <a:pt x="1923925" y="6449195"/>
                </a:cubicBezTo>
                <a:cubicBezTo>
                  <a:pt x="1920728" y="6449639"/>
                  <a:pt x="1916704" y="6451899"/>
                  <a:pt x="1911850" y="6455976"/>
                </a:cubicBezTo>
                <a:lnTo>
                  <a:pt x="1805613" y="6539847"/>
                </a:lnTo>
                <a:cubicBezTo>
                  <a:pt x="1799918" y="6544098"/>
                  <a:pt x="1794898" y="6548429"/>
                  <a:pt x="1790552" y="6552838"/>
                </a:cubicBezTo>
                <a:cubicBezTo>
                  <a:pt x="1786205" y="6557248"/>
                  <a:pt x="1782367" y="6561991"/>
                  <a:pt x="1779035" y="6567067"/>
                </a:cubicBezTo>
                <a:lnTo>
                  <a:pt x="1641629" y="6776448"/>
                </a:lnTo>
                <a:cubicBezTo>
                  <a:pt x="1635300" y="6786092"/>
                  <a:pt x="1628563" y="6791656"/>
                  <a:pt x="1621417" y="6793139"/>
                </a:cubicBezTo>
                <a:cubicBezTo>
                  <a:pt x="1614271" y="6794622"/>
                  <a:pt x="1605875" y="6792199"/>
                  <a:pt x="1596232" y="6785870"/>
                </a:cubicBezTo>
                <a:lnTo>
                  <a:pt x="1476694" y="6707424"/>
                </a:lnTo>
                <a:cubicBezTo>
                  <a:pt x="1467050" y="6701095"/>
                  <a:pt x="1461486" y="6694357"/>
                  <a:pt x="1460003" y="6687211"/>
                </a:cubicBezTo>
                <a:cubicBezTo>
                  <a:pt x="1458520" y="6680065"/>
                  <a:pt x="1460943" y="6671670"/>
                  <a:pt x="1467272" y="6662026"/>
                </a:cubicBezTo>
                <a:lnTo>
                  <a:pt x="1599182" y="6461020"/>
                </a:lnTo>
                <a:cubicBezTo>
                  <a:pt x="1607177" y="6448838"/>
                  <a:pt x="1614302" y="6438809"/>
                  <a:pt x="1620560" y="6430933"/>
                </a:cubicBezTo>
                <a:cubicBezTo>
                  <a:pt x="1626818" y="6423058"/>
                  <a:pt x="1633460" y="6415979"/>
                  <a:pt x="1640487" y="6409698"/>
                </a:cubicBezTo>
                <a:cubicBezTo>
                  <a:pt x="1647514" y="6403416"/>
                  <a:pt x="1655299" y="6397088"/>
                  <a:pt x="1663840" y="6390711"/>
                </a:cubicBezTo>
                <a:cubicBezTo>
                  <a:pt x="1672382" y="6384334"/>
                  <a:pt x="1682601" y="6377061"/>
                  <a:pt x="1694498" y="6368892"/>
                </a:cubicBezTo>
                <a:lnTo>
                  <a:pt x="1891531" y="6231320"/>
                </a:lnTo>
                <a:cubicBezTo>
                  <a:pt x="1901413" y="6224007"/>
                  <a:pt x="1910692" y="6220656"/>
                  <a:pt x="1919369" y="6221267"/>
                </a:cubicBezTo>
                <a:close/>
                <a:moveTo>
                  <a:pt x="5868259" y="5940787"/>
                </a:moveTo>
                <a:cubicBezTo>
                  <a:pt x="5875549" y="5941133"/>
                  <a:pt x="5883075" y="5945574"/>
                  <a:pt x="5890835" y="5954109"/>
                </a:cubicBezTo>
                <a:lnTo>
                  <a:pt x="6191664" y="6284936"/>
                </a:lnTo>
                <a:lnTo>
                  <a:pt x="6290710" y="6194871"/>
                </a:lnTo>
                <a:cubicBezTo>
                  <a:pt x="6299245" y="6187111"/>
                  <a:pt x="6307156" y="6183403"/>
                  <a:pt x="6314447" y="6183750"/>
                </a:cubicBezTo>
                <a:cubicBezTo>
                  <a:pt x="6321737" y="6184096"/>
                  <a:pt x="6329262" y="6188536"/>
                  <a:pt x="6337022" y="6197071"/>
                </a:cubicBezTo>
                <a:lnTo>
                  <a:pt x="6411158" y="6278599"/>
                </a:lnTo>
                <a:cubicBezTo>
                  <a:pt x="6418918" y="6287133"/>
                  <a:pt x="6422626" y="6295045"/>
                  <a:pt x="6422280" y="6302336"/>
                </a:cubicBezTo>
                <a:cubicBezTo>
                  <a:pt x="6421933" y="6309626"/>
                  <a:pt x="6417493" y="6317151"/>
                  <a:pt x="6408958" y="6324912"/>
                </a:cubicBezTo>
                <a:lnTo>
                  <a:pt x="6053200" y="6648410"/>
                </a:lnTo>
                <a:cubicBezTo>
                  <a:pt x="6044666" y="6656171"/>
                  <a:pt x="6036754" y="6659878"/>
                  <a:pt x="6029464" y="6659531"/>
                </a:cubicBezTo>
                <a:cubicBezTo>
                  <a:pt x="6022174" y="6659185"/>
                  <a:pt x="6014648" y="6654745"/>
                  <a:pt x="6006888" y="6646211"/>
                </a:cubicBezTo>
                <a:lnTo>
                  <a:pt x="5932753" y="6564683"/>
                </a:lnTo>
                <a:cubicBezTo>
                  <a:pt x="5924992" y="6556148"/>
                  <a:pt x="5921285" y="6548236"/>
                  <a:pt x="5921631" y="6540946"/>
                </a:cubicBezTo>
                <a:cubicBezTo>
                  <a:pt x="5921977" y="6533656"/>
                  <a:pt x="5926418" y="6526130"/>
                  <a:pt x="5934952" y="6518370"/>
                </a:cubicBezTo>
                <a:lnTo>
                  <a:pt x="6033998" y="6428305"/>
                </a:lnTo>
                <a:lnTo>
                  <a:pt x="5733170" y="6097477"/>
                </a:lnTo>
                <a:cubicBezTo>
                  <a:pt x="5725409" y="6088942"/>
                  <a:pt x="5721702" y="6081030"/>
                  <a:pt x="5722048" y="6073740"/>
                </a:cubicBezTo>
                <a:cubicBezTo>
                  <a:pt x="5722394" y="6066450"/>
                  <a:pt x="5726835" y="6058925"/>
                  <a:pt x="5735370" y="6051164"/>
                </a:cubicBezTo>
                <a:lnTo>
                  <a:pt x="5844522" y="5951909"/>
                </a:lnTo>
                <a:cubicBezTo>
                  <a:pt x="5853057" y="5944148"/>
                  <a:pt x="5860969" y="5940441"/>
                  <a:pt x="5868259" y="5940787"/>
                </a:cubicBezTo>
                <a:close/>
                <a:moveTo>
                  <a:pt x="1414052" y="5768792"/>
                </a:moveTo>
                <a:cubicBezTo>
                  <a:pt x="1421350" y="5768742"/>
                  <a:pt x="1429106" y="5772766"/>
                  <a:pt x="1437319" y="5780866"/>
                </a:cubicBezTo>
                <a:lnTo>
                  <a:pt x="1713554" y="6053272"/>
                </a:lnTo>
                <a:cubicBezTo>
                  <a:pt x="1721767" y="6061371"/>
                  <a:pt x="1725900" y="6069070"/>
                  <a:pt x="1725950" y="6076369"/>
                </a:cubicBezTo>
                <a:cubicBezTo>
                  <a:pt x="1726001" y="6083667"/>
                  <a:pt x="1721978" y="6091422"/>
                  <a:pt x="1713877" y="6099636"/>
                </a:cubicBezTo>
                <a:lnTo>
                  <a:pt x="1637783" y="6176800"/>
                </a:lnTo>
                <a:cubicBezTo>
                  <a:pt x="1629683" y="6185013"/>
                  <a:pt x="1621984" y="6189146"/>
                  <a:pt x="1614686" y="6189197"/>
                </a:cubicBezTo>
                <a:cubicBezTo>
                  <a:pt x="1607388" y="6189247"/>
                  <a:pt x="1599632" y="6185223"/>
                  <a:pt x="1591418" y="6177123"/>
                </a:cubicBezTo>
                <a:lnTo>
                  <a:pt x="1527223" y="6113818"/>
                </a:lnTo>
                <a:lnTo>
                  <a:pt x="1312367" y="6331693"/>
                </a:lnTo>
                <a:lnTo>
                  <a:pt x="1376563" y="6394998"/>
                </a:lnTo>
                <a:cubicBezTo>
                  <a:pt x="1384777" y="6403098"/>
                  <a:pt x="1388908" y="6410797"/>
                  <a:pt x="1388960" y="6418095"/>
                </a:cubicBezTo>
                <a:cubicBezTo>
                  <a:pt x="1389010" y="6425393"/>
                  <a:pt x="1384986" y="6433149"/>
                  <a:pt x="1376886" y="6441362"/>
                </a:cubicBezTo>
                <a:lnTo>
                  <a:pt x="1299513" y="6519823"/>
                </a:lnTo>
                <a:cubicBezTo>
                  <a:pt x="1291413" y="6528036"/>
                  <a:pt x="1283714" y="6532169"/>
                  <a:pt x="1276416" y="6532219"/>
                </a:cubicBezTo>
                <a:cubicBezTo>
                  <a:pt x="1269118" y="6532271"/>
                  <a:pt x="1261362" y="6528246"/>
                  <a:pt x="1253149" y="6520146"/>
                </a:cubicBezTo>
                <a:lnTo>
                  <a:pt x="976915" y="6247740"/>
                </a:lnTo>
                <a:cubicBezTo>
                  <a:pt x="968701" y="6239640"/>
                  <a:pt x="964569" y="6231942"/>
                  <a:pt x="964518" y="6224643"/>
                </a:cubicBezTo>
                <a:cubicBezTo>
                  <a:pt x="964467" y="6217346"/>
                  <a:pt x="968491" y="6209590"/>
                  <a:pt x="976591" y="6201376"/>
                </a:cubicBezTo>
                <a:lnTo>
                  <a:pt x="1053965" y="6122915"/>
                </a:lnTo>
                <a:cubicBezTo>
                  <a:pt x="1062064" y="6114702"/>
                  <a:pt x="1069763" y="6110570"/>
                  <a:pt x="1077061" y="6110518"/>
                </a:cubicBezTo>
                <a:cubicBezTo>
                  <a:pt x="1084359" y="6110468"/>
                  <a:pt x="1092115" y="6114492"/>
                  <a:pt x="1100329" y="6122592"/>
                </a:cubicBezTo>
                <a:lnTo>
                  <a:pt x="1163227" y="6184619"/>
                </a:lnTo>
                <a:lnTo>
                  <a:pt x="1378083" y="5966744"/>
                </a:lnTo>
                <a:lnTo>
                  <a:pt x="1315185" y="5904717"/>
                </a:lnTo>
                <a:cubicBezTo>
                  <a:pt x="1306971" y="5896617"/>
                  <a:pt x="1302839" y="5888919"/>
                  <a:pt x="1302788" y="5881620"/>
                </a:cubicBezTo>
                <a:cubicBezTo>
                  <a:pt x="1302737" y="5874322"/>
                  <a:pt x="1306761" y="5866566"/>
                  <a:pt x="1314861" y="5858353"/>
                </a:cubicBezTo>
                <a:lnTo>
                  <a:pt x="1390956" y="5781189"/>
                </a:lnTo>
                <a:cubicBezTo>
                  <a:pt x="1399055" y="5772976"/>
                  <a:pt x="1406754" y="5768843"/>
                  <a:pt x="1414052" y="5768792"/>
                </a:cubicBezTo>
                <a:close/>
                <a:moveTo>
                  <a:pt x="992226" y="5490046"/>
                </a:moveTo>
                <a:cubicBezTo>
                  <a:pt x="982283" y="5488323"/>
                  <a:pt x="971016" y="5491699"/>
                  <a:pt x="958425" y="5500175"/>
                </a:cubicBezTo>
                <a:lnTo>
                  <a:pt x="774845" y="5623754"/>
                </a:lnTo>
                <a:cubicBezTo>
                  <a:pt x="762254" y="5632230"/>
                  <a:pt x="755012" y="5641313"/>
                  <a:pt x="753119" y="5651004"/>
                </a:cubicBezTo>
                <a:cubicBezTo>
                  <a:pt x="751225" y="5660695"/>
                  <a:pt x="754347" y="5671584"/>
                  <a:pt x="762484" y="5683672"/>
                </a:cubicBezTo>
                <a:lnTo>
                  <a:pt x="823002" y="5773573"/>
                </a:lnTo>
                <a:lnTo>
                  <a:pt x="1079863" y="5600664"/>
                </a:lnTo>
                <a:lnTo>
                  <a:pt x="1019345" y="5510763"/>
                </a:lnTo>
                <a:cubicBezTo>
                  <a:pt x="1011208" y="5498675"/>
                  <a:pt x="1002168" y="5491770"/>
                  <a:pt x="992226" y="5490046"/>
                </a:cubicBezTo>
                <a:close/>
                <a:moveTo>
                  <a:pt x="6413457" y="5362048"/>
                </a:moveTo>
                <a:cubicBezTo>
                  <a:pt x="6425597" y="5361830"/>
                  <a:pt x="6437482" y="5363393"/>
                  <a:pt x="6449109" y="5366737"/>
                </a:cubicBezTo>
                <a:cubicBezTo>
                  <a:pt x="6472364" y="5373424"/>
                  <a:pt x="6495312" y="5384944"/>
                  <a:pt x="6517952" y="5401297"/>
                </a:cubicBezTo>
                <a:lnTo>
                  <a:pt x="6883383" y="5665259"/>
                </a:lnTo>
                <a:cubicBezTo>
                  <a:pt x="6892734" y="5672014"/>
                  <a:pt x="6897991" y="5678994"/>
                  <a:pt x="6899152" y="5686199"/>
                </a:cubicBezTo>
                <a:cubicBezTo>
                  <a:pt x="6900314" y="5693404"/>
                  <a:pt x="6897518" y="5701682"/>
                  <a:pt x="6890763" y="5711033"/>
                </a:cubicBezTo>
                <a:lnTo>
                  <a:pt x="6807042" y="5826938"/>
                </a:lnTo>
                <a:cubicBezTo>
                  <a:pt x="6800287" y="5836289"/>
                  <a:pt x="6793307" y="5841545"/>
                  <a:pt x="6786102" y="5842707"/>
                </a:cubicBezTo>
                <a:cubicBezTo>
                  <a:pt x="6778897" y="5843868"/>
                  <a:pt x="6770618" y="5841072"/>
                  <a:pt x="6761268" y="5834317"/>
                </a:cubicBezTo>
                <a:lnTo>
                  <a:pt x="6424628" y="5591152"/>
                </a:lnTo>
                <a:cubicBezTo>
                  <a:pt x="6414784" y="5584042"/>
                  <a:pt x="6403874" y="5581779"/>
                  <a:pt x="6391898" y="5584362"/>
                </a:cubicBezTo>
                <a:cubicBezTo>
                  <a:pt x="6379920" y="5586945"/>
                  <a:pt x="6364689" y="5601033"/>
                  <a:pt x="6346203" y="5626626"/>
                </a:cubicBezTo>
                <a:cubicBezTo>
                  <a:pt x="6327361" y="5652710"/>
                  <a:pt x="6318596" y="5671843"/>
                  <a:pt x="6319908" y="5684025"/>
                </a:cubicBezTo>
                <a:cubicBezTo>
                  <a:pt x="6321220" y="5696207"/>
                  <a:pt x="6326797" y="5705853"/>
                  <a:pt x="6336640" y="5712963"/>
                </a:cubicBezTo>
                <a:lnTo>
                  <a:pt x="6673280" y="5956128"/>
                </a:lnTo>
                <a:cubicBezTo>
                  <a:pt x="6682632" y="5962883"/>
                  <a:pt x="6687888" y="5969862"/>
                  <a:pt x="6689050" y="5977068"/>
                </a:cubicBezTo>
                <a:cubicBezTo>
                  <a:pt x="6690211" y="5984273"/>
                  <a:pt x="6687414" y="5992551"/>
                  <a:pt x="6680660" y="6001902"/>
                </a:cubicBezTo>
                <a:lnTo>
                  <a:pt x="6599605" y="6114115"/>
                </a:lnTo>
                <a:cubicBezTo>
                  <a:pt x="6592850" y="6123466"/>
                  <a:pt x="6585870" y="6128722"/>
                  <a:pt x="6578666" y="6129884"/>
                </a:cubicBezTo>
                <a:cubicBezTo>
                  <a:pt x="6571460" y="6131046"/>
                  <a:pt x="6563182" y="6128249"/>
                  <a:pt x="6553831" y="6121495"/>
                </a:cubicBezTo>
                <a:lnTo>
                  <a:pt x="6188399" y="5857533"/>
                </a:lnTo>
                <a:cubicBezTo>
                  <a:pt x="6165760" y="5841180"/>
                  <a:pt x="6147612" y="5823016"/>
                  <a:pt x="6133955" y="5803040"/>
                </a:cubicBezTo>
                <a:cubicBezTo>
                  <a:pt x="6120298" y="5783065"/>
                  <a:pt x="6113080" y="5759876"/>
                  <a:pt x="6112304" y="5733476"/>
                </a:cubicBezTo>
                <a:cubicBezTo>
                  <a:pt x="6111526" y="5707075"/>
                  <a:pt x="6118111" y="5676444"/>
                  <a:pt x="6132059" y="5641581"/>
                </a:cubicBezTo>
                <a:cubicBezTo>
                  <a:pt x="6146006" y="5606719"/>
                  <a:pt x="6169512" y="5566402"/>
                  <a:pt x="6202574" y="5520631"/>
                </a:cubicBezTo>
                <a:cubicBezTo>
                  <a:pt x="6235636" y="5474860"/>
                  <a:pt x="6266522" y="5439876"/>
                  <a:pt x="6295235" y="5415678"/>
                </a:cubicBezTo>
                <a:cubicBezTo>
                  <a:pt x="6323948" y="5391481"/>
                  <a:pt x="6350958" y="5375603"/>
                  <a:pt x="6376265" y="5368044"/>
                </a:cubicBezTo>
                <a:cubicBezTo>
                  <a:pt x="6388918" y="5364265"/>
                  <a:pt x="6401316" y="5362266"/>
                  <a:pt x="6413457" y="5362048"/>
                </a:cubicBezTo>
                <a:close/>
                <a:moveTo>
                  <a:pt x="981391" y="5273969"/>
                </a:moveTo>
                <a:cubicBezTo>
                  <a:pt x="993232" y="5274300"/>
                  <a:pt x="1004864" y="5276155"/>
                  <a:pt x="1016288" y="5279535"/>
                </a:cubicBezTo>
                <a:cubicBezTo>
                  <a:pt x="1061982" y="5293054"/>
                  <a:pt x="1106019" y="5331292"/>
                  <a:pt x="1148398" y="5394248"/>
                </a:cubicBezTo>
                <a:lnTo>
                  <a:pt x="1319782" y="5648842"/>
                </a:lnTo>
                <a:cubicBezTo>
                  <a:pt x="1326223" y="5658412"/>
                  <a:pt x="1328745" y="5666778"/>
                  <a:pt x="1327345" y="5673941"/>
                </a:cubicBezTo>
                <a:cubicBezTo>
                  <a:pt x="1325946" y="5681103"/>
                  <a:pt x="1320462" y="5687906"/>
                  <a:pt x="1310893" y="5694347"/>
                </a:cubicBezTo>
                <a:lnTo>
                  <a:pt x="821346" y="6023892"/>
                </a:lnTo>
                <a:cubicBezTo>
                  <a:pt x="811776" y="6030333"/>
                  <a:pt x="803410" y="6032855"/>
                  <a:pt x="796248" y="6031455"/>
                </a:cubicBezTo>
                <a:cubicBezTo>
                  <a:pt x="789085" y="6030056"/>
                  <a:pt x="782283" y="6024572"/>
                  <a:pt x="775841" y="6015002"/>
                </a:cubicBezTo>
                <a:lnTo>
                  <a:pt x="604458" y="5760408"/>
                </a:lnTo>
                <a:cubicBezTo>
                  <a:pt x="562078" y="5697452"/>
                  <a:pt x="543224" y="5642262"/>
                  <a:pt x="547894" y="5594840"/>
                </a:cubicBezTo>
                <a:cubicBezTo>
                  <a:pt x="552565" y="5547417"/>
                  <a:pt x="581091" y="5506076"/>
                  <a:pt x="633470" y="5470816"/>
                </a:cubicBezTo>
                <a:lnTo>
                  <a:pt x="869177" y="5312147"/>
                </a:lnTo>
                <a:cubicBezTo>
                  <a:pt x="908462" y="5285702"/>
                  <a:pt x="945867" y="5272976"/>
                  <a:pt x="981391" y="5273969"/>
                </a:cubicBezTo>
                <a:close/>
                <a:moveTo>
                  <a:pt x="6579838" y="4888316"/>
                </a:moveTo>
                <a:cubicBezTo>
                  <a:pt x="6586647" y="4885687"/>
                  <a:pt x="6595325" y="4886708"/>
                  <a:pt x="6605872" y="4891379"/>
                </a:cubicBezTo>
                <a:lnTo>
                  <a:pt x="7014725" y="5072444"/>
                </a:lnTo>
                <a:lnTo>
                  <a:pt x="7068934" y="4950038"/>
                </a:lnTo>
                <a:cubicBezTo>
                  <a:pt x="7073605" y="4939490"/>
                  <a:pt x="7079344" y="4932902"/>
                  <a:pt x="7086152" y="4930273"/>
                </a:cubicBezTo>
                <a:cubicBezTo>
                  <a:pt x="7092961" y="4927644"/>
                  <a:pt x="7101639" y="4928666"/>
                  <a:pt x="7112186" y="4933336"/>
                </a:cubicBezTo>
                <a:lnTo>
                  <a:pt x="7212942" y="4977957"/>
                </a:lnTo>
                <a:cubicBezTo>
                  <a:pt x="7223490" y="4982628"/>
                  <a:pt x="7230078" y="4988368"/>
                  <a:pt x="7232707" y="4995176"/>
                </a:cubicBezTo>
                <a:cubicBezTo>
                  <a:pt x="7235336" y="5001985"/>
                  <a:pt x="7234315" y="5010663"/>
                  <a:pt x="7229644" y="5021210"/>
                </a:cubicBezTo>
                <a:lnTo>
                  <a:pt x="7034935" y="5460872"/>
                </a:lnTo>
                <a:cubicBezTo>
                  <a:pt x="7030264" y="5471420"/>
                  <a:pt x="7024524" y="5478008"/>
                  <a:pt x="7017716" y="5480637"/>
                </a:cubicBezTo>
                <a:cubicBezTo>
                  <a:pt x="7010907" y="5483266"/>
                  <a:pt x="7002229" y="5482245"/>
                  <a:pt x="6991682" y="5477574"/>
                </a:cubicBezTo>
                <a:lnTo>
                  <a:pt x="6890926" y="5432953"/>
                </a:lnTo>
                <a:cubicBezTo>
                  <a:pt x="6880378" y="5428282"/>
                  <a:pt x="6873790" y="5422542"/>
                  <a:pt x="6871162" y="5415734"/>
                </a:cubicBezTo>
                <a:cubicBezTo>
                  <a:pt x="6868532" y="5408925"/>
                  <a:pt x="6869554" y="5400248"/>
                  <a:pt x="6874225" y="5389700"/>
                </a:cubicBezTo>
                <a:lnTo>
                  <a:pt x="6928434" y="5267294"/>
                </a:lnTo>
                <a:lnTo>
                  <a:pt x="6519581" y="5086229"/>
                </a:lnTo>
                <a:cubicBezTo>
                  <a:pt x="6509033" y="5081559"/>
                  <a:pt x="6502445" y="5075819"/>
                  <a:pt x="6499816" y="5069010"/>
                </a:cubicBezTo>
                <a:cubicBezTo>
                  <a:pt x="6497188" y="5062202"/>
                  <a:pt x="6498208" y="5053524"/>
                  <a:pt x="6502880" y="5042977"/>
                </a:cubicBezTo>
                <a:lnTo>
                  <a:pt x="6562620" y="4908080"/>
                </a:lnTo>
                <a:cubicBezTo>
                  <a:pt x="6567290" y="4897533"/>
                  <a:pt x="6573030" y="4890945"/>
                  <a:pt x="6579838" y="4888316"/>
                </a:cubicBezTo>
                <a:close/>
                <a:moveTo>
                  <a:pt x="785154" y="4662233"/>
                </a:moveTo>
                <a:cubicBezTo>
                  <a:pt x="791872" y="4665086"/>
                  <a:pt x="797390" y="4671861"/>
                  <a:pt x="801709" y="4682557"/>
                </a:cubicBezTo>
                <a:lnTo>
                  <a:pt x="959922" y="5074385"/>
                </a:lnTo>
                <a:cubicBezTo>
                  <a:pt x="964241" y="5085081"/>
                  <a:pt x="964974" y="5093788"/>
                  <a:pt x="962121" y="5100506"/>
                </a:cubicBezTo>
                <a:cubicBezTo>
                  <a:pt x="959268" y="5107223"/>
                  <a:pt x="952493" y="5112741"/>
                  <a:pt x="941797" y="5117060"/>
                </a:cubicBezTo>
                <a:lnTo>
                  <a:pt x="394590" y="5338013"/>
                </a:lnTo>
                <a:cubicBezTo>
                  <a:pt x="383894" y="5342332"/>
                  <a:pt x="375187" y="5343065"/>
                  <a:pt x="368469" y="5340212"/>
                </a:cubicBezTo>
                <a:cubicBezTo>
                  <a:pt x="361752" y="5337359"/>
                  <a:pt x="356233" y="5330584"/>
                  <a:pt x="351915" y="5319887"/>
                </a:cubicBezTo>
                <a:lnTo>
                  <a:pt x="193702" y="4928060"/>
                </a:lnTo>
                <a:cubicBezTo>
                  <a:pt x="189383" y="4917364"/>
                  <a:pt x="188650" y="4908657"/>
                  <a:pt x="191503" y="4901940"/>
                </a:cubicBezTo>
                <a:cubicBezTo>
                  <a:pt x="194356" y="4895222"/>
                  <a:pt x="201130" y="4889704"/>
                  <a:pt x="211827" y="4885385"/>
                </a:cubicBezTo>
                <a:lnTo>
                  <a:pt x="310629" y="4845491"/>
                </a:lnTo>
                <a:cubicBezTo>
                  <a:pt x="321325" y="4841171"/>
                  <a:pt x="330032" y="4840439"/>
                  <a:pt x="336749" y="4843292"/>
                </a:cubicBezTo>
                <a:cubicBezTo>
                  <a:pt x="343466" y="4846145"/>
                  <a:pt x="348984" y="4852919"/>
                  <a:pt x="353304" y="4863616"/>
                </a:cubicBezTo>
                <a:lnTo>
                  <a:pt x="447413" y="5096685"/>
                </a:lnTo>
                <a:lnTo>
                  <a:pt x="512436" y="5070430"/>
                </a:lnTo>
                <a:lnTo>
                  <a:pt x="445946" y="4905761"/>
                </a:lnTo>
                <a:cubicBezTo>
                  <a:pt x="441627" y="4895065"/>
                  <a:pt x="440894" y="4886358"/>
                  <a:pt x="443747" y="4879641"/>
                </a:cubicBezTo>
                <a:cubicBezTo>
                  <a:pt x="446600" y="4872923"/>
                  <a:pt x="453374" y="4867405"/>
                  <a:pt x="464071" y="4863086"/>
                </a:cubicBezTo>
                <a:lnTo>
                  <a:pt x="554428" y="4826602"/>
                </a:lnTo>
                <a:cubicBezTo>
                  <a:pt x="565124" y="4822282"/>
                  <a:pt x="573831" y="4821550"/>
                  <a:pt x="580548" y="4824403"/>
                </a:cubicBezTo>
                <a:cubicBezTo>
                  <a:pt x="587266" y="4827256"/>
                  <a:pt x="592784" y="4834030"/>
                  <a:pt x="597103" y="4844727"/>
                </a:cubicBezTo>
                <a:lnTo>
                  <a:pt x="663593" y="5009395"/>
                </a:lnTo>
                <a:lnTo>
                  <a:pt x="736216" y="4980072"/>
                </a:lnTo>
                <a:lnTo>
                  <a:pt x="642107" y="4747002"/>
                </a:lnTo>
                <a:cubicBezTo>
                  <a:pt x="637788" y="4736306"/>
                  <a:pt x="637055" y="4727599"/>
                  <a:pt x="639908" y="4720881"/>
                </a:cubicBezTo>
                <a:cubicBezTo>
                  <a:pt x="642761" y="4714164"/>
                  <a:pt x="649536" y="4708645"/>
                  <a:pt x="660232" y="4704326"/>
                </a:cubicBezTo>
                <a:lnTo>
                  <a:pt x="759034" y="4664432"/>
                </a:lnTo>
                <a:cubicBezTo>
                  <a:pt x="769730" y="4660113"/>
                  <a:pt x="778437" y="4659380"/>
                  <a:pt x="785154" y="4662233"/>
                </a:cubicBezTo>
                <a:close/>
                <a:moveTo>
                  <a:pt x="491859" y="4237437"/>
                </a:moveTo>
                <a:lnTo>
                  <a:pt x="250659" y="4280293"/>
                </a:lnTo>
                <a:cubicBezTo>
                  <a:pt x="239302" y="4282311"/>
                  <a:pt x="230385" y="4288520"/>
                  <a:pt x="223908" y="4298921"/>
                </a:cubicBezTo>
                <a:cubicBezTo>
                  <a:pt x="217431" y="4309321"/>
                  <a:pt x="217061" y="4330661"/>
                  <a:pt x="222796" y="4362940"/>
                </a:cubicBezTo>
                <a:cubicBezTo>
                  <a:pt x="228531" y="4395220"/>
                  <a:pt x="236231" y="4415126"/>
                  <a:pt x="245894" y="4422659"/>
                </a:cubicBezTo>
                <a:cubicBezTo>
                  <a:pt x="255557" y="4430191"/>
                  <a:pt x="266067" y="4432949"/>
                  <a:pt x="277425" y="4430931"/>
                </a:cubicBezTo>
                <a:lnTo>
                  <a:pt x="518624" y="4388075"/>
                </a:lnTo>
                <a:cubicBezTo>
                  <a:pt x="530580" y="4385951"/>
                  <a:pt x="539796" y="4379688"/>
                  <a:pt x="546273" y="4369288"/>
                </a:cubicBezTo>
                <a:cubicBezTo>
                  <a:pt x="552749" y="4358887"/>
                  <a:pt x="553120" y="4337547"/>
                  <a:pt x="547385" y="4305268"/>
                </a:cubicBezTo>
                <a:cubicBezTo>
                  <a:pt x="541649" y="4272988"/>
                  <a:pt x="533950" y="4253082"/>
                  <a:pt x="524287" y="4245550"/>
                </a:cubicBezTo>
                <a:cubicBezTo>
                  <a:pt x="514624" y="4238017"/>
                  <a:pt x="503815" y="4235313"/>
                  <a:pt x="491859" y="4237437"/>
                </a:cubicBezTo>
                <a:close/>
                <a:moveTo>
                  <a:pt x="565155" y="4027860"/>
                </a:moveTo>
                <a:cubicBezTo>
                  <a:pt x="589005" y="4031947"/>
                  <a:pt x="610683" y="4042894"/>
                  <a:pt x="630187" y="4060703"/>
                </a:cubicBezTo>
                <a:cubicBezTo>
                  <a:pt x="649693" y="4078511"/>
                  <a:pt x="667141" y="4104701"/>
                  <a:pt x="682534" y="4139274"/>
                </a:cubicBezTo>
                <a:cubicBezTo>
                  <a:pt x="697926" y="4173845"/>
                  <a:pt x="710561" y="4218927"/>
                  <a:pt x="720439" y="4274520"/>
                </a:cubicBezTo>
                <a:cubicBezTo>
                  <a:pt x="730316" y="4330112"/>
                  <a:pt x="734011" y="4376937"/>
                  <a:pt x="731524" y="4414994"/>
                </a:cubicBezTo>
                <a:cubicBezTo>
                  <a:pt x="729036" y="4453051"/>
                  <a:pt x="721704" y="4483799"/>
                  <a:pt x="709527" y="4507236"/>
                </a:cubicBezTo>
                <a:cubicBezTo>
                  <a:pt x="697350" y="4530674"/>
                  <a:pt x="680771" y="4548419"/>
                  <a:pt x="659788" y="4560472"/>
                </a:cubicBezTo>
                <a:cubicBezTo>
                  <a:pt x="638806" y="4572525"/>
                  <a:pt x="614566" y="4580994"/>
                  <a:pt x="587069" y="4585880"/>
                </a:cubicBezTo>
                <a:lnTo>
                  <a:pt x="281310" y="4640206"/>
                </a:lnTo>
                <a:cubicBezTo>
                  <a:pt x="253812" y="4645092"/>
                  <a:pt x="228139" y="4645491"/>
                  <a:pt x="204288" y="4641404"/>
                </a:cubicBezTo>
                <a:cubicBezTo>
                  <a:pt x="180438" y="4637317"/>
                  <a:pt x="158611" y="4626396"/>
                  <a:pt x="138807" y="4608641"/>
                </a:cubicBezTo>
                <a:cubicBezTo>
                  <a:pt x="119003" y="4590886"/>
                  <a:pt x="101378" y="4564572"/>
                  <a:pt x="85933" y="4529702"/>
                </a:cubicBezTo>
                <a:cubicBezTo>
                  <a:pt x="70488" y="4494831"/>
                  <a:pt x="57826" y="4449600"/>
                  <a:pt x="47949" y="4394007"/>
                </a:cubicBezTo>
                <a:cubicBezTo>
                  <a:pt x="38071" y="4338414"/>
                  <a:pt x="34403" y="4291739"/>
                  <a:pt x="36944" y="4253981"/>
                </a:cubicBezTo>
                <a:cubicBezTo>
                  <a:pt x="39484" y="4216223"/>
                  <a:pt x="46993" y="4185599"/>
                  <a:pt x="59468" y="4162108"/>
                </a:cubicBezTo>
                <a:cubicBezTo>
                  <a:pt x="71943" y="4138617"/>
                  <a:pt x="88672" y="4120845"/>
                  <a:pt x="109655" y="4108792"/>
                </a:cubicBezTo>
                <a:cubicBezTo>
                  <a:pt x="130637" y="4096739"/>
                  <a:pt x="154877" y="4088270"/>
                  <a:pt x="182374" y="4083385"/>
                </a:cubicBezTo>
                <a:lnTo>
                  <a:pt x="488133" y="4029058"/>
                </a:lnTo>
                <a:cubicBezTo>
                  <a:pt x="515631" y="4024172"/>
                  <a:pt x="541305" y="4023773"/>
                  <a:pt x="565155" y="4027860"/>
                </a:cubicBezTo>
                <a:close/>
                <a:moveTo>
                  <a:pt x="6838102" y="3884803"/>
                </a:moveTo>
                <a:lnTo>
                  <a:pt x="7422550" y="3966510"/>
                </a:lnTo>
                <a:cubicBezTo>
                  <a:pt x="7433974" y="3968107"/>
                  <a:pt x="7441885" y="3971818"/>
                  <a:pt x="7446281" y="3977643"/>
                </a:cubicBezTo>
                <a:cubicBezTo>
                  <a:pt x="7450678" y="3983469"/>
                  <a:pt x="7452078" y="3992094"/>
                  <a:pt x="7450480" y="4003518"/>
                </a:cubicBezTo>
                <a:lnTo>
                  <a:pt x="7437367" y="4097318"/>
                </a:lnTo>
                <a:cubicBezTo>
                  <a:pt x="7435770" y="4108743"/>
                  <a:pt x="7432600" y="4118261"/>
                  <a:pt x="7427858" y="4125875"/>
                </a:cubicBezTo>
                <a:cubicBezTo>
                  <a:pt x="7423115" y="4133487"/>
                  <a:pt x="7415688" y="4140572"/>
                  <a:pt x="7405576" y="4147128"/>
                </a:cubicBezTo>
                <a:lnTo>
                  <a:pt x="7180886" y="4294109"/>
                </a:lnTo>
                <a:lnTo>
                  <a:pt x="7372996" y="4320966"/>
                </a:lnTo>
                <a:cubicBezTo>
                  <a:pt x="7384421" y="4322563"/>
                  <a:pt x="7392332" y="4326275"/>
                  <a:pt x="7396728" y="4332100"/>
                </a:cubicBezTo>
                <a:cubicBezTo>
                  <a:pt x="7401124" y="4337926"/>
                  <a:pt x="7402524" y="4346551"/>
                  <a:pt x="7400927" y="4357975"/>
                </a:cubicBezTo>
                <a:lnTo>
                  <a:pt x="7382013" y="4493264"/>
                </a:lnTo>
                <a:cubicBezTo>
                  <a:pt x="7380416" y="4504688"/>
                  <a:pt x="7376704" y="4512598"/>
                  <a:pt x="7370880" y="4516995"/>
                </a:cubicBezTo>
                <a:cubicBezTo>
                  <a:pt x="7365054" y="4521391"/>
                  <a:pt x="7356429" y="4522791"/>
                  <a:pt x="7345005" y="4521194"/>
                </a:cubicBezTo>
                <a:lnTo>
                  <a:pt x="6760557" y="4439487"/>
                </a:lnTo>
                <a:cubicBezTo>
                  <a:pt x="6749132" y="4437890"/>
                  <a:pt x="6741222" y="4434179"/>
                  <a:pt x="6736826" y="4428353"/>
                </a:cubicBezTo>
                <a:cubicBezTo>
                  <a:pt x="6732430" y="4422528"/>
                  <a:pt x="6731030" y="4413903"/>
                  <a:pt x="6732627" y="4402479"/>
                </a:cubicBezTo>
                <a:lnTo>
                  <a:pt x="6751540" y="4267190"/>
                </a:lnTo>
                <a:cubicBezTo>
                  <a:pt x="6753138" y="4255765"/>
                  <a:pt x="6756849" y="4247855"/>
                  <a:pt x="6762674" y="4243459"/>
                </a:cubicBezTo>
                <a:cubicBezTo>
                  <a:pt x="6768500" y="4239062"/>
                  <a:pt x="6777124" y="4237663"/>
                  <a:pt x="6788548" y="4239260"/>
                </a:cubicBezTo>
                <a:lnTo>
                  <a:pt x="6899486" y="4254769"/>
                </a:lnTo>
                <a:lnTo>
                  <a:pt x="7107746" y="4126640"/>
                </a:lnTo>
                <a:lnTo>
                  <a:pt x="6810110" y="4085031"/>
                </a:lnTo>
                <a:cubicBezTo>
                  <a:pt x="6798686" y="4083433"/>
                  <a:pt x="6790776" y="4079722"/>
                  <a:pt x="6786379" y="4073897"/>
                </a:cubicBezTo>
                <a:cubicBezTo>
                  <a:pt x="6781983" y="4068071"/>
                  <a:pt x="6780584" y="4059447"/>
                  <a:pt x="6782180" y="4048022"/>
                </a:cubicBezTo>
                <a:lnTo>
                  <a:pt x="6801094" y="3912733"/>
                </a:lnTo>
                <a:cubicBezTo>
                  <a:pt x="6802691" y="3901309"/>
                  <a:pt x="6806402" y="3893398"/>
                  <a:pt x="6812228" y="3889002"/>
                </a:cubicBezTo>
                <a:cubicBezTo>
                  <a:pt x="6818054" y="3884606"/>
                  <a:pt x="6826678" y="3883206"/>
                  <a:pt x="6838102" y="3884803"/>
                </a:cubicBezTo>
                <a:close/>
                <a:moveTo>
                  <a:pt x="7235182" y="3182981"/>
                </a:moveTo>
                <a:cubicBezTo>
                  <a:pt x="7298138" y="3178145"/>
                  <a:pt x="7346156" y="3192876"/>
                  <a:pt x="7379236" y="3227175"/>
                </a:cubicBezTo>
                <a:cubicBezTo>
                  <a:pt x="7412317" y="3261473"/>
                  <a:pt x="7431764" y="3316457"/>
                  <a:pt x="7437576" y="3392126"/>
                </a:cubicBezTo>
                <a:lnTo>
                  <a:pt x="7455012" y="3619131"/>
                </a:lnTo>
                <a:cubicBezTo>
                  <a:pt x="7455896" y="3630633"/>
                  <a:pt x="7453962" y="3639153"/>
                  <a:pt x="7449212" y="3644694"/>
                </a:cubicBezTo>
                <a:cubicBezTo>
                  <a:pt x="7444462" y="3650235"/>
                  <a:pt x="7436336" y="3653447"/>
                  <a:pt x="7424834" y="3654330"/>
                </a:cubicBezTo>
                <a:lnTo>
                  <a:pt x="7314964" y="3662770"/>
                </a:lnTo>
                <a:cubicBezTo>
                  <a:pt x="7303462" y="3663653"/>
                  <a:pt x="7294940" y="3661720"/>
                  <a:pt x="7289400" y="3656969"/>
                </a:cubicBezTo>
                <a:cubicBezTo>
                  <a:pt x="7283859" y="3652220"/>
                  <a:pt x="7280647" y="3644093"/>
                  <a:pt x="7279764" y="3632592"/>
                </a:cubicBezTo>
                <a:lnTo>
                  <a:pt x="7265257" y="3443723"/>
                </a:lnTo>
                <a:cubicBezTo>
                  <a:pt x="7263815" y="3424958"/>
                  <a:pt x="7258962" y="3411326"/>
                  <a:pt x="7250698" y="3402826"/>
                </a:cubicBezTo>
                <a:cubicBezTo>
                  <a:pt x="7242434" y="3394327"/>
                  <a:pt x="7230734" y="3390659"/>
                  <a:pt x="7215601" y="3391822"/>
                </a:cubicBezTo>
                <a:lnTo>
                  <a:pt x="6998584" y="3408491"/>
                </a:lnTo>
                <a:cubicBezTo>
                  <a:pt x="6983450" y="3409653"/>
                  <a:pt x="6972518" y="3413995"/>
                  <a:pt x="6965789" y="3421514"/>
                </a:cubicBezTo>
                <a:cubicBezTo>
                  <a:pt x="6959059" y="3429034"/>
                  <a:pt x="6956230" y="3439755"/>
                  <a:pt x="6957299" y="3453677"/>
                </a:cubicBezTo>
                <a:lnTo>
                  <a:pt x="6964064" y="3541755"/>
                </a:lnTo>
                <a:lnTo>
                  <a:pt x="7105716" y="3530876"/>
                </a:lnTo>
                <a:cubicBezTo>
                  <a:pt x="7117218" y="3529992"/>
                  <a:pt x="7125738" y="3531925"/>
                  <a:pt x="7131279" y="3536675"/>
                </a:cubicBezTo>
                <a:cubicBezTo>
                  <a:pt x="7136820" y="3541425"/>
                  <a:pt x="7140032" y="3549552"/>
                  <a:pt x="7140916" y="3561053"/>
                </a:cubicBezTo>
                <a:lnTo>
                  <a:pt x="7151726" y="3701796"/>
                </a:lnTo>
                <a:cubicBezTo>
                  <a:pt x="7152610" y="3713298"/>
                  <a:pt x="7150676" y="3721819"/>
                  <a:pt x="7145926" y="3727359"/>
                </a:cubicBezTo>
                <a:cubicBezTo>
                  <a:pt x="7141176" y="3732900"/>
                  <a:pt x="7133050" y="3736112"/>
                  <a:pt x="7121548" y="3736995"/>
                </a:cubicBezTo>
                <a:lnTo>
                  <a:pt x="6840970" y="3758547"/>
                </a:lnTo>
                <a:cubicBezTo>
                  <a:pt x="6829468" y="3759430"/>
                  <a:pt x="6820946" y="3757497"/>
                  <a:pt x="6815406" y="3752746"/>
                </a:cubicBezTo>
                <a:cubicBezTo>
                  <a:pt x="6809866" y="3747996"/>
                  <a:pt x="6806653" y="3739871"/>
                  <a:pt x="6805770" y="3728369"/>
                </a:cubicBezTo>
                <a:lnTo>
                  <a:pt x="6783800" y="3442343"/>
                </a:lnTo>
                <a:cubicBezTo>
                  <a:pt x="6777987" y="3366675"/>
                  <a:pt x="6788808" y="3309366"/>
                  <a:pt x="6816262" y="3270417"/>
                </a:cubicBezTo>
                <a:cubicBezTo>
                  <a:pt x="6843717" y="3231470"/>
                  <a:pt x="6888922" y="3209577"/>
                  <a:pt x="6951878" y="3204741"/>
                </a:cubicBezTo>
                <a:close/>
                <a:moveTo>
                  <a:pt x="70433" y="3168485"/>
                </a:moveTo>
                <a:lnTo>
                  <a:pt x="180189" y="3178307"/>
                </a:lnTo>
                <a:cubicBezTo>
                  <a:pt x="191679" y="3179335"/>
                  <a:pt x="199765" y="3182649"/>
                  <a:pt x="204444" y="3188249"/>
                </a:cubicBezTo>
                <a:cubicBezTo>
                  <a:pt x="209124" y="3193850"/>
                  <a:pt x="210950" y="3202394"/>
                  <a:pt x="209921" y="3213883"/>
                </a:cubicBezTo>
                <a:lnTo>
                  <a:pt x="202049" y="3301869"/>
                </a:lnTo>
                <a:lnTo>
                  <a:pt x="506824" y="3329143"/>
                </a:lnTo>
                <a:lnTo>
                  <a:pt x="514698" y="3241157"/>
                </a:lnTo>
                <a:cubicBezTo>
                  <a:pt x="515726" y="3229667"/>
                  <a:pt x="519040" y="3221583"/>
                  <a:pt x="524640" y="3216903"/>
                </a:cubicBezTo>
                <a:cubicBezTo>
                  <a:pt x="530240" y="3212222"/>
                  <a:pt x="538784" y="3210397"/>
                  <a:pt x="550275" y="3211424"/>
                </a:cubicBezTo>
                <a:lnTo>
                  <a:pt x="658217" y="3221084"/>
                </a:lnTo>
                <a:cubicBezTo>
                  <a:pt x="669705" y="3222112"/>
                  <a:pt x="677791" y="3225426"/>
                  <a:pt x="682470" y="3231027"/>
                </a:cubicBezTo>
                <a:cubicBezTo>
                  <a:pt x="687151" y="3236626"/>
                  <a:pt x="688977" y="3245171"/>
                  <a:pt x="687949" y="3256661"/>
                </a:cubicBezTo>
                <a:lnTo>
                  <a:pt x="653370" y="3643073"/>
                </a:lnTo>
                <a:cubicBezTo>
                  <a:pt x="652341" y="3654563"/>
                  <a:pt x="649027" y="3662648"/>
                  <a:pt x="643428" y="3667327"/>
                </a:cubicBezTo>
                <a:cubicBezTo>
                  <a:pt x="637827" y="3672008"/>
                  <a:pt x="629282" y="3673834"/>
                  <a:pt x="617792" y="3672806"/>
                </a:cubicBezTo>
                <a:lnTo>
                  <a:pt x="509851" y="3663146"/>
                </a:lnTo>
                <a:cubicBezTo>
                  <a:pt x="498362" y="3662118"/>
                  <a:pt x="490277" y="3658804"/>
                  <a:pt x="485596" y="3653204"/>
                </a:cubicBezTo>
                <a:cubicBezTo>
                  <a:pt x="480917" y="3647604"/>
                  <a:pt x="479090" y="3639059"/>
                  <a:pt x="480119" y="3627570"/>
                </a:cubicBezTo>
                <a:lnTo>
                  <a:pt x="488155" y="3537769"/>
                </a:lnTo>
                <a:lnTo>
                  <a:pt x="183379" y="3510495"/>
                </a:lnTo>
                <a:lnTo>
                  <a:pt x="175343" y="3600296"/>
                </a:lnTo>
                <a:cubicBezTo>
                  <a:pt x="174314" y="3611785"/>
                  <a:pt x="171001" y="3619870"/>
                  <a:pt x="165400" y="3624550"/>
                </a:cubicBezTo>
                <a:cubicBezTo>
                  <a:pt x="159800" y="3629230"/>
                  <a:pt x="151256" y="3631057"/>
                  <a:pt x="139766" y="3630028"/>
                </a:cubicBezTo>
                <a:lnTo>
                  <a:pt x="30010" y="3620207"/>
                </a:lnTo>
                <a:cubicBezTo>
                  <a:pt x="18521" y="3619179"/>
                  <a:pt x="10436" y="3615864"/>
                  <a:pt x="5756" y="3610265"/>
                </a:cubicBezTo>
                <a:cubicBezTo>
                  <a:pt x="1076" y="3604664"/>
                  <a:pt x="-750" y="3596119"/>
                  <a:pt x="278" y="3584630"/>
                </a:cubicBezTo>
                <a:lnTo>
                  <a:pt x="34857" y="3198218"/>
                </a:lnTo>
                <a:cubicBezTo>
                  <a:pt x="35885" y="3186728"/>
                  <a:pt x="39199" y="3178643"/>
                  <a:pt x="44799" y="3173963"/>
                </a:cubicBezTo>
                <a:cubicBezTo>
                  <a:pt x="50400" y="3169283"/>
                  <a:pt x="58944" y="3167457"/>
                  <a:pt x="70433" y="3168485"/>
                </a:cubicBezTo>
                <a:close/>
                <a:moveTo>
                  <a:pt x="7222570" y="2514871"/>
                </a:moveTo>
                <a:cubicBezTo>
                  <a:pt x="7233680" y="2511765"/>
                  <a:pt x="7242414" y="2512003"/>
                  <a:pt x="7248774" y="2515583"/>
                </a:cubicBezTo>
                <a:cubicBezTo>
                  <a:pt x="7255133" y="2519164"/>
                  <a:pt x="7259866" y="2526509"/>
                  <a:pt x="7262972" y="2537618"/>
                </a:cubicBezTo>
                <a:lnTo>
                  <a:pt x="7367422" y="2911250"/>
                </a:lnTo>
                <a:cubicBezTo>
                  <a:pt x="7370528" y="2922360"/>
                  <a:pt x="7370290" y="2931094"/>
                  <a:pt x="7366710" y="2937454"/>
                </a:cubicBezTo>
                <a:cubicBezTo>
                  <a:pt x="7363130" y="2943813"/>
                  <a:pt x="7355784" y="2948545"/>
                  <a:pt x="7344674" y="2951652"/>
                </a:cubicBezTo>
                <a:lnTo>
                  <a:pt x="7238549" y="2981319"/>
                </a:lnTo>
                <a:cubicBezTo>
                  <a:pt x="7227440" y="2984425"/>
                  <a:pt x="7218705" y="2984188"/>
                  <a:pt x="7212346" y="2980607"/>
                </a:cubicBezTo>
                <a:cubicBezTo>
                  <a:pt x="7205986" y="2977027"/>
                  <a:pt x="7201254" y="2969681"/>
                  <a:pt x="7198148" y="2958572"/>
                </a:cubicBezTo>
                <a:lnTo>
                  <a:pt x="7174364" y="2873496"/>
                </a:lnTo>
                <a:lnTo>
                  <a:pt x="6879670" y="2955880"/>
                </a:lnTo>
                <a:lnTo>
                  <a:pt x="6903452" y="3040955"/>
                </a:lnTo>
                <a:cubicBezTo>
                  <a:pt x="6906558" y="3052065"/>
                  <a:pt x="6906320" y="3060799"/>
                  <a:pt x="6902740" y="3067159"/>
                </a:cubicBezTo>
                <a:cubicBezTo>
                  <a:pt x="6899160" y="3073519"/>
                  <a:pt x="6891814" y="3078251"/>
                  <a:pt x="6880704" y="3081356"/>
                </a:cubicBezTo>
                <a:lnTo>
                  <a:pt x="6776334" y="3110534"/>
                </a:lnTo>
                <a:cubicBezTo>
                  <a:pt x="6765224" y="3113640"/>
                  <a:pt x="6756490" y="3113402"/>
                  <a:pt x="6750130" y="3109822"/>
                </a:cubicBezTo>
                <a:cubicBezTo>
                  <a:pt x="6743770" y="3106241"/>
                  <a:pt x="6739038" y="3098896"/>
                  <a:pt x="6735932" y="3087787"/>
                </a:cubicBezTo>
                <a:lnTo>
                  <a:pt x="6631482" y="2714155"/>
                </a:lnTo>
                <a:cubicBezTo>
                  <a:pt x="6628376" y="2703045"/>
                  <a:pt x="6628613" y="2694311"/>
                  <a:pt x="6632194" y="2687951"/>
                </a:cubicBezTo>
                <a:cubicBezTo>
                  <a:pt x="6635774" y="2681592"/>
                  <a:pt x="6643120" y="2676860"/>
                  <a:pt x="6654229" y="2673754"/>
                </a:cubicBezTo>
                <a:lnTo>
                  <a:pt x="6758600" y="2644576"/>
                </a:lnTo>
                <a:cubicBezTo>
                  <a:pt x="6769710" y="2641470"/>
                  <a:pt x="6778444" y="2641708"/>
                  <a:pt x="6784804" y="2645289"/>
                </a:cubicBezTo>
                <a:cubicBezTo>
                  <a:pt x="6791163" y="2648870"/>
                  <a:pt x="6795896" y="2656214"/>
                  <a:pt x="6799002" y="2667324"/>
                </a:cubicBezTo>
                <a:lnTo>
                  <a:pt x="6823276" y="2754154"/>
                </a:lnTo>
                <a:lnTo>
                  <a:pt x="7117970" y="2671770"/>
                </a:lnTo>
                <a:lnTo>
                  <a:pt x="7093697" y="2584940"/>
                </a:lnTo>
                <a:cubicBezTo>
                  <a:pt x="7090592" y="2573830"/>
                  <a:pt x="7090828" y="2565097"/>
                  <a:pt x="7094409" y="2558736"/>
                </a:cubicBezTo>
                <a:cubicBezTo>
                  <a:pt x="7097990" y="2552377"/>
                  <a:pt x="7105335" y="2547644"/>
                  <a:pt x="7116444" y="2544538"/>
                </a:cubicBezTo>
                <a:close/>
                <a:moveTo>
                  <a:pt x="271131" y="2397993"/>
                </a:moveTo>
                <a:lnTo>
                  <a:pt x="836320" y="2567748"/>
                </a:lnTo>
                <a:cubicBezTo>
                  <a:pt x="847369" y="2571066"/>
                  <a:pt x="854621" y="2575938"/>
                  <a:pt x="858079" y="2582366"/>
                </a:cubicBezTo>
                <a:cubicBezTo>
                  <a:pt x="861538" y="2588793"/>
                  <a:pt x="861607" y="2597530"/>
                  <a:pt x="858288" y="2608578"/>
                </a:cubicBezTo>
                <a:lnTo>
                  <a:pt x="818993" y="2739409"/>
                </a:lnTo>
                <a:cubicBezTo>
                  <a:pt x="815676" y="2750456"/>
                  <a:pt x="810803" y="2757709"/>
                  <a:pt x="804376" y="2761167"/>
                </a:cubicBezTo>
                <a:cubicBezTo>
                  <a:pt x="797949" y="2764625"/>
                  <a:pt x="789212" y="2764696"/>
                  <a:pt x="778163" y="2761378"/>
                </a:cubicBezTo>
                <a:lnTo>
                  <a:pt x="670883" y="2729155"/>
                </a:lnTo>
                <a:lnTo>
                  <a:pt x="445540" y="2824075"/>
                </a:lnTo>
                <a:lnTo>
                  <a:pt x="733367" y="2910524"/>
                </a:lnTo>
                <a:cubicBezTo>
                  <a:pt x="744415" y="2913843"/>
                  <a:pt x="751667" y="2918715"/>
                  <a:pt x="755126" y="2925142"/>
                </a:cubicBezTo>
                <a:cubicBezTo>
                  <a:pt x="758585" y="2931569"/>
                  <a:pt x="758653" y="2940306"/>
                  <a:pt x="755336" y="2951355"/>
                </a:cubicBezTo>
                <a:lnTo>
                  <a:pt x="716041" y="3082185"/>
                </a:lnTo>
                <a:cubicBezTo>
                  <a:pt x="712722" y="3093233"/>
                  <a:pt x="707850" y="3100486"/>
                  <a:pt x="701423" y="3103944"/>
                </a:cubicBezTo>
                <a:cubicBezTo>
                  <a:pt x="694996" y="3107402"/>
                  <a:pt x="686259" y="3107473"/>
                  <a:pt x="675211" y="3104154"/>
                </a:cubicBezTo>
                <a:lnTo>
                  <a:pt x="110022" y="2934399"/>
                </a:lnTo>
                <a:cubicBezTo>
                  <a:pt x="98974" y="2931081"/>
                  <a:pt x="91721" y="2926208"/>
                  <a:pt x="88263" y="2919781"/>
                </a:cubicBezTo>
                <a:cubicBezTo>
                  <a:pt x="84805" y="2913354"/>
                  <a:pt x="84735" y="2904617"/>
                  <a:pt x="88053" y="2893569"/>
                </a:cubicBezTo>
                <a:lnTo>
                  <a:pt x="115298" y="2802860"/>
                </a:lnTo>
                <a:cubicBezTo>
                  <a:pt x="118616" y="2791812"/>
                  <a:pt x="123199" y="2782887"/>
                  <a:pt x="129045" y="2776084"/>
                </a:cubicBezTo>
                <a:cubicBezTo>
                  <a:pt x="134891" y="2769283"/>
                  <a:pt x="143311" y="2763412"/>
                  <a:pt x="154304" y="2758473"/>
                </a:cubicBezTo>
                <a:lnTo>
                  <a:pt x="398753" y="2647422"/>
                </a:lnTo>
                <a:lnTo>
                  <a:pt x="212975" y="2591623"/>
                </a:lnTo>
                <a:cubicBezTo>
                  <a:pt x="201927" y="2588304"/>
                  <a:pt x="194674" y="2583432"/>
                  <a:pt x="191215" y="2577004"/>
                </a:cubicBezTo>
                <a:cubicBezTo>
                  <a:pt x="187758" y="2570578"/>
                  <a:pt x="187688" y="2561840"/>
                  <a:pt x="191006" y="2550792"/>
                </a:cubicBezTo>
                <a:lnTo>
                  <a:pt x="230302" y="2419962"/>
                </a:lnTo>
                <a:cubicBezTo>
                  <a:pt x="233620" y="2408913"/>
                  <a:pt x="238492" y="2401661"/>
                  <a:pt x="244919" y="2398203"/>
                </a:cubicBezTo>
                <a:cubicBezTo>
                  <a:pt x="251345" y="2394745"/>
                  <a:pt x="260083" y="2394675"/>
                  <a:pt x="271131" y="2397993"/>
                </a:cubicBezTo>
                <a:close/>
                <a:moveTo>
                  <a:pt x="6879814" y="1906524"/>
                </a:moveTo>
                <a:cubicBezTo>
                  <a:pt x="6901268" y="1905205"/>
                  <a:pt x="6921891" y="1908957"/>
                  <a:pt x="6941682" y="1917780"/>
                </a:cubicBezTo>
                <a:cubicBezTo>
                  <a:pt x="6981264" y="1935427"/>
                  <a:pt x="7014135" y="1970631"/>
                  <a:pt x="7040294" y="2023394"/>
                </a:cubicBezTo>
                <a:lnTo>
                  <a:pt x="7153562" y="2251852"/>
                </a:lnTo>
                <a:cubicBezTo>
                  <a:pt x="7158686" y="2262187"/>
                  <a:pt x="7160082" y="2270813"/>
                  <a:pt x="7157750" y="2277729"/>
                </a:cubicBezTo>
                <a:cubicBezTo>
                  <a:pt x="7155420" y="2284644"/>
                  <a:pt x="7149086" y="2290664"/>
                  <a:pt x="7138751" y="2295788"/>
                </a:cubicBezTo>
                <a:lnTo>
                  <a:pt x="7041656" y="2343927"/>
                </a:lnTo>
                <a:cubicBezTo>
                  <a:pt x="7031321" y="2349051"/>
                  <a:pt x="7022696" y="2350447"/>
                  <a:pt x="7015780" y="2348116"/>
                </a:cubicBezTo>
                <a:cubicBezTo>
                  <a:pt x="7008864" y="2345785"/>
                  <a:pt x="7002844" y="2339451"/>
                  <a:pt x="6997720" y="2329116"/>
                </a:cubicBezTo>
                <a:lnTo>
                  <a:pt x="6903466" y="2139007"/>
                </a:lnTo>
                <a:cubicBezTo>
                  <a:pt x="6899960" y="2131936"/>
                  <a:pt x="6894952" y="2127642"/>
                  <a:pt x="6888440" y="2126127"/>
                </a:cubicBezTo>
                <a:cubicBezTo>
                  <a:pt x="6881929" y="2124611"/>
                  <a:pt x="6875138" y="2125607"/>
                  <a:pt x="6868066" y="2129113"/>
                </a:cubicBezTo>
                <a:cubicBezTo>
                  <a:pt x="6860995" y="2132619"/>
                  <a:pt x="6855955" y="2137489"/>
                  <a:pt x="6852948" y="2143724"/>
                </a:cubicBezTo>
                <a:cubicBezTo>
                  <a:pt x="6849940" y="2149958"/>
                  <a:pt x="6849917" y="2156746"/>
                  <a:pt x="6852879" y="2164087"/>
                </a:cubicBezTo>
                <a:lnTo>
                  <a:pt x="6896834" y="2293750"/>
                </a:lnTo>
                <a:cubicBezTo>
                  <a:pt x="6910272" y="2334523"/>
                  <a:pt x="6912999" y="2371459"/>
                  <a:pt x="6905013" y="2404557"/>
                </a:cubicBezTo>
                <a:cubicBezTo>
                  <a:pt x="6897028" y="2437655"/>
                  <a:pt x="6870189" y="2465531"/>
                  <a:pt x="6824497" y="2488184"/>
                </a:cubicBezTo>
                <a:lnTo>
                  <a:pt x="6738826" y="2530659"/>
                </a:lnTo>
                <a:cubicBezTo>
                  <a:pt x="6692590" y="2553583"/>
                  <a:pt x="6649614" y="2556085"/>
                  <a:pt x="6609897" y="2538166"/>
                </a:cubicBezTo>
                <a:cubicBezTo>
                  <a:pt x="6570180" y="2520248"/>
                  <a:pt x="6537376" y="2485179"/>
                  <a:pt x="6511486" y="2432960"/>
                </a:cubicBezTo>
                <a:lnTo>
                  <a:pt x="6383657" y="2175129"/>
                </a:lnTo>
                <a:cubicBezTo>
                  <a:pt x="6378533" y="2164794"/>
                  <a:pt x="6377136" y="2156168"/>
                  <a:pt x="6379468" y="2149252"/>
                </a:cubicBezTo>
                <a:cubicBezTo>
                  <a:pt x="6381799" y="2142337"/>
                  <a:pt x="6388132" y="2136318"/>
                  <a:pt x="6398467" y="2131193"/>
                </a:cubicBezTo>
                <a:lnTo>
                  <a:pt x="6493930" y="2083864"/>
                </a:lnTo>
                <a:cubicBezTo>
                  <a:pt x="6504265" y="2078740"/>
                  <a:pt x="6512890" y="2077344"/>
                  <a:pt x="6519806" y="2079675"/>
                </a:cubicBezTo>
                <a:cubicBezTo>
                  <a:pt x="6526722" y="2082006"/>
                  <a:pt x="6532742" y="2088339"/>
                  <a:pt x="6537866" y="2098674"/>
                </a:cubicBezTo>
                <a:lnTo>
                  <a:pt x="6646684" y="2318157"/>
                </a:lnTo>
                <a:cubicBezTo>
                  <a:pt x="6650189" y="2325228"/>
                  <a:pt x="6655130" y="2329386"/>
                  <a:pt x="6661507" y="2330629"/>
                </a:cubicBezTo>
                <a:cubicBezTo>
                  <a:pt x="6667884" y="2331872"/>
                  <a:pt x="6674336" y="2330876"/>
                  <a:pt x="6680863" y="2327640"/>
                </a:cubicBezTo>
                <a:cubicBezTo>
                  <a:pt x="6690110" y="2323055"/>
                  <a:pt x="6696033" y="2317916"/>
                  <a:pt x="6698632" y="2312223"/>
                </a:cubicBezTo>
                <a:cubicBezTo>
                  <a:pt x="6701230" y="2306530"/>
                  <a:pt x="6701048" y="2300013"/>
                  <a:pt x="6698086" y="2292672"/>
                </a:cubicBezTo>
                <a:lnTo>
                  <a:pt x="6654542" y="2161788"/>
                </a:lnTo>
                <a:cubicBezTo>
                  <a:pt x="6641104" y="2121016"/>
                  <a:pt x="6638445" y="2084216"/>
                  <a:pt x="6646566" y="2051390"/>
                </a:cubicBezTo>
                <a:cubicBezTo>
                  <a:pt x="6654686" y="2018563"/>
                  <a:pt x="6681592" y="1990823"/>
                  <a:pt x="6727284" y="1968170"/>
                </a:cubicBezTo>
                <a:lnTo>
                  <a:pt x="6812956" y="1925695"/>
                </a:lnTo>
                <a:cubicBezTo>
                  <a:pt x="6836074" y="1914233"/>
                  <a:pt x="6858360" y="1907843"/>
                  <a:pt x="6879814" y="1906524"/>
                </a:cubicBezTo>
                <a:close/>
                <a:moveTo>
                  <a:pt x="593634" y="1711626"/>
                </a:moveTo>
                <a:cubicBezTo>
                  <a:pt x="600642" y="1709587"/>
                  <a:pt x="609200" y="1711345"/>
                  <a:pt x="619311" y="1716899"/>
                </a:cubicBezTo>
                <a:lnTo>
                  <a:pt x="715892" y="1769954"/>
                </a:lnTo>
                <a:cubicBezTo>
                  <a:pt x="726003" y="1775508"/>
                  <a:pt x="732077" y="1781789"/>
                  <a:pt x="734116" y="1788797"/>
                </a:cubicBezTo>
                <a:cubicBezTo>
                  <a:pt x="736153" y="1795805"/>
                  <a:pt x="734396" y="1804364"/>
                  <a:pt x="728841" y="1814474"/>
                </a:cubicBezTo>
                <a:lnTo>
                  <a:pt x="664386" y="1931808"/>
                </a:lnTo>
                <a:lnTo>
                  <a:pt x="1056298" y="2147098"/>
                </a:lnTo>
                <a:cubicBezTo>
                  <a:pt x="1066408" y="2152652"/>
                  <a:pt x="1072482" y="2158933"/>
                  <a:pt x="1074522" y="2165941"/>
                </a:cubicBezTo>
                <a:cubicBezTo>
                  <a:pt x="1076559" y="2172949"/>
                  <a:pt x="1074802" y="2181508"/>
                  <a:pt x="1069248" y="2191618"/>
                </a:cubicBezTo>
                <a:lnTo>
                  <a:pt x="998215" y="2320925"/>
                </a:lnTo>
                <a:cubicBezTo>
                  <a:pt x="992661" y="2331036"/>
                  <a:pt x="986380" y="2337110"/>
                  <a:pt x="979373" y="2339148"/>
                </a:cubicBezTo>
                <a:cubicBezTo>
                  <a:pt x="972364" y="2341187"/>
                  <a:pt x="963806" y="2339429"/>
                  <a:pt x="953695" y="2333875"/>
                </a:cubicBezTo>
                <a:lnTo>
                  <a:pt x="561784" y="2118585"/>
                </a:lnTo>
                <a:lnTo>
                  <a:pt x="497328" y="2235918"/>
                </a:lnTo>
                <a:cubicBezTo>
                  <a:pt x="491774" y="2246029"/>
                  <a:pt x="485493" y="2252104"/>
                  <a:pt x="478485" y="2254142"/>
                </a:cubicBezTo>
                <a:cubicBezTo>
                  <a:pt x="471478" y="2256180"/>
                  <a:pt x="462917" y="2254422"/>
                  <a:pt x="452807" y="2248868"/>
                </a:cubicBezTo>
                <a:lnTo>
                  <a:pt x="356226" y="2195813"/>
                </a:lnTo>
                <a:cubicBezTo>
                  <a:pt x="346116" y="2190259"/>
                  <a:pt x="340042" y="2183978"/>
                  <a:pt x="338003" y="2176971"/>
                </a:cubicBezTo>
                <a:cubicBezTo>
                  <a:pt x="335966" y="2169962"/>
                  <a:pt x="337723" y="2161403"/>
                  <a:pt x="343277" y="2151293"/>
                </a:cubicBezTo>
                <a:lnTo>
                  <a:pt x="574791" y="1729849"/>
                </a:lnTo>
                <a:cubicBezTo>
                  <a:pt x="580345" y="1719739"/>
                  <a:pt x="586625" y="1713664"/>
                  <a:pt x="593634" y="1711626"/>
                </a:cubicBezTo>
                <a:close/>
                <a:moveTo>
                  <a:pt x="1052535" y="1396376"/>
                </a:moveTo>
                <a:cubicBezTo>
                  <a:pt x="1042757" y="1395178"/>
                  <a:pt x="1032723" y="1400565"/>
                  <a:pt x="1022434" y="1412536"/>
                </a:cubicBezTo>
                <a:lnTo>
                  <a:pt x="977915" y="1464337"/>
                </a:lnTo>
                <a:lnTo>
                  <a:pt x="1066321" y="1540316"/>
                </a:lnTo>
                <a:lnTo>
                  <a:pt x="1110840" y="1488516"/>
                </a:lnTo>
                <a:cubicBezTo>
                  <a:pt x="1121128" y="1476544"/>
                  <a:pt x="1124946" y="1465815"/>
                  <a:pt x="1122291" y="1456329"/>
                </a:cubicBezTo>
                <a:cubicBezTo>
                  <a:pt x="1119637" y="1446843"/>
                  <a:pt x="1113705" y="1438142"/>
                  <a:pt x="1104497" y="1430228"/>
                </a:cubicBezTo>
                <a:lnTo>
                  <a:pt x="1081014" y="1410046"/>
                </a:lnTo>
                <a:cubicBezTo>
                  <a:pt x="1071805" y="1402131"/>
                  <a:pt x="1062311" y="1397575"/>
                  <a:pt x="1052535" y="1396376"/>
                </a:cubicBezTo>
                <a:close/>
                <a:moveTo>
                  <a:pt x="6540850" y="1288652"/>
                </a:moveTo>
                <a:cubicBezTo>
                  <a:pt x="6548086" y="1289608"/>
                  <a:pt x="6555212" y="1294664"/>
                  <a:pt x="6562230" y="1303819"/>
                </a:cubicBezTo>
                <a:lnTo>
                  <a:pt x="6819306" y="1639186"/>
                </a:lnTo>
                <a:cubicBezTo>
                  <a:pt x="6826325" y="1648341"/>
                  <a:pt x="6829356" y="1656537"/>
                  <a:pt x="6828399" y="1663772"/>
                </a:cubicBezTo>
                <a:cubicBezTo>
                  <a:pt x="6827444" y="1671007"/>
                  <a:pt x="6822388" y="1678134"/>
                  <a:pt x="6813232" y="1685152"/>
                </a:cubicBezTo>
                <a:lnTo>
                  <a:pt x="6728668" y="1749975"/>
                </a:lnTo>
                <a:cubicBezTo>
                  <a:pt x="6719513" y="1756993"/>
                  <a:pt x="6711318" y="1760024"/>
                  <a:pt x="6704082" y="1759068"/>
                </a:cubicBezTo>
                <a:cubicBezTo>
                  <a:pt x="6696846" y="1758111"/>
                  <a:pt x="6689720" y="1753056"/>
                  <a:pt x="6682702" y="1743901"/>
                </a:cubicBezTo>
                <a:lnTo>
                  <a:pt x="6529786" y="1544416"/>
                </a:lnTo>
                <a:lnTo>
                  <a:pt x="6474132" y="1587077"/>
                </a:lnTo>
                <a:lnTo>
                  <a:pt x="6582171" y="1728018"/>
                </a:lnTo>
                <a:cubicBezTo>
                  <a:pt x="6589188" y="1737173"/>
                  <a:pt x="6592220" y="1745368"/>
                  <a:pt x="6591264" y="1752604"/>
                </a:cubicBezTo>
                <a:cubicBezTo>
                  <a:pt x="6590308" y="1759839"/>
                  <a:pt x="6585252" y="1766965"/>
                  <a:pt x="6576097" y="1773983"/>
                </a:cubicBezTo>
                <a:lnTo>
                  <a:pt x="6498760" y="1833266"/>
                </a:lnTo>
                <a:cubicBezTo>
                  <a:pt x="6489604" y="1840284"/>
                  <a:pt x="6481410" y="1843315"/>
                  <a:pt x="6474174" y="1842359"/>
                </a:cubicBezTo>
                <a:cubicBezTo>
                  <a:pt x="6466939" y="1841403"/>
                  <a:pt x="6459812" y="1836347"/>
                  <a:pt x="6452794" y="1827192"/>
                </a:cubicBezTo>
                <a:lnTo>
                  <a:pt x="6344756" y="1686251"/>
                </a:lnTo>
                <a:lnTo>
                  <a:pt x="6282597" y="1733899"/>
                </a:lnTo>
                <a:lnTo>
                  <a:pt x="6435514" y="1933384"/>
                </a:lnTo>
                <a:cubicBezTo>
                  <a:pt x="6442532" y="1942539"/>
                  <a:pt x="6445562" y="1950734"/>
                  <a:pt x="6444606" y="1957970"/>
                </a:cubicBezTo>
                <a:cubicBezTo>
                  <a:pt x="6443650" y="1965205"/>
                  <a:pt x="6438594" y="1972332"/>
                  <a:pt x="6429439" y="1979350"/>
                </a:cubicBezTo>
                <a:lnTo>
                  <a:pt x="6344874" y="2044173"/>
                </a:lnTo>
                <a:cubicBezTo>
                  <a:pt x="6335720" y="2051191"/>
                  <a:pt x="6327524" y="2054221"/>
                  <a:pt x="6320289" y="2053265"/>
                </a:cubicBezTo>
                <a:cubicBezTo>
                  <a:pt x="6313054" y="2052309"/>
                  <a:pt x="6305927" y="2047254"/>
                  <a:pt x="6298910" y="2038099"/>
                </a:cubicBezTo>
                <a:lnTo>
                  <a:pt x="6041832" y="1702732"/>
                </a:lnTo>
                <a:cubicBezTo>
                  <a:pt x="6034814" y="1693577"/>
                  <a:pt x="6031784" y="1685381"/>
                  <a:pt x="6032740" y="1678146"/>
                </a:cubicBezTo>
                <a:cubicBezTo>
                  <a:pt x="6033696" y="1670911"/>
                  <a:pt x="6038752" y="1663784"/>
                  <a:pt x="6047906" y="1656767"/>
                </a:cubicBezTo>
                <a:lnTo>
                  <a:pt x="6516264" y="1297745"/>
                </a:lnTo>
                <a:cubicBezTo>
                  <a:pt x="6525420" y="1290727"/>
                  <a:pt x="6533615" y="1287696"/>
                  <a:pt x="6540850" y="1288652"/>
                </a:cubicBezTo>
                <a:close/>
                <a:moveTo>
                  <a:pt x="1062303" y="1179619"/>
                </a:moveTo>
                <a:cubicBezTo>
                  <a:pt x="1100533" y="1178451"/>
                  <a:pt x="1136684" y="1192510"/>
                  <a:pt x="1170757" y="1221793"/>
                </a:cubicBezTo>
                <a:lnTo>
                  <a:pt x="1202528" y="1249098"/>
                </a:lnTo>
                <a:cubicBezTo>
                  <a:pt x="1221866" y="1265719"/>
                  <a:pt x="1235854" y="1282744"/>
                  <a:pt x="1244490" y="1300173"/>
                </a:cubicBezTo>
                <a:cubicBezTo>
                  <a:pt x="1253127" y="1317603"/>
                  <a:pt x="1254305" y="1336027"/>
                  <a:pt x="1248023" y="1355445"/>
                </a:cubicBezTo>
                <a:cubicBezTo>
                  <a:pt x="1272155" y="1332955"/>
                  <a:pt x="1299598" y="1321517"/>
                  <a:pt x="1330351" y="1321129"/>
                </a:cubicBezTo>
                <a:cubicBezTo>
                  <a:pt x="1361104" y="1320742"/>
                  <a:pt x="1390986" y="1333014"/>
                  <a:pt x="1419994" y="1357945"/>
                </a:cubicBezTo>
                <a:lnTo>
                  <a:pt x="1566415" y="1483786"/>
                </a:lnTo>
                <a:cubicBezTo>
                  <a:pt x="1575164" y="1491305"/>
                  <a:pt x="1579813" y="1498703"/>
                  <a:pt x="1580363" y="1505981"/>
                </a:cubicBezTo>
                <a:cubicBezTo>
                  <a:pt x="1580913" y="1513258"/>
                  <a:pt x="1577428" y="1521271"/>
                  <a:pt x="1569910" y="1530019"/>
                </a:cubicBezTo>
                <a:lnTo>
                  <a:pt x="1477903" y="1637072"/>
                </a:lnTo>
                <a:cubicBezTo>
                  <a:pt x="1470384" y="1645821"/>
                  <a:pt x="1462986" y="1650470"/>
                  <a:pt x="1455708" y="1651020"/>
                </a:cubicBezTo>
                <a:cubicBezTo>
                  <a:pt x="1448431" y="1651570"/>
                  <a:pt x="1440419" y="1648086"/>
                  <a:pt x="1431670" y="1640567"/>
                </a:cubicBezTo>
                <a:lnTo>
                  <a:pt x="1325998" y="1549748"/>
                </a:lnTo>
                <a:cubicBezTo>
                  <a:pt x="1315869" y="1541042"/>
                  <a:pt x="1306704" y="1536569"/>
                  <a:pt x="1298506" y="1536327"/>
                </a:cubicBezTo>
                <a:cubicBezTo>
                  <a:pt x="1290308" y="1536086"/>
                  <a:pt x="1282053" y="1540800"/>
                  <a:pt x="1273744" y="1550469"/>
                </a:cubicBezTo>
                <a:lnTo>
                  <a:pt x="1190640" y="1647162"/>
                </a:lnTo>
                <a:lnTo>
                  <a:pt x="1326011" y="1763506"/>
                </a:lnTo>
                <a:cubicBezTo>
                  <a:pt x="1334759" y="1771025"/>
                  <a:pt x="1339408" y="1778423"/>
                  <a:pt x="1339958" y="1785700"/>
                </a:cubicBezTo>
                <a:cubicBezTo>
                  <a:pt x="1340509" y="1792978"/>
                  <a:pt x="1337024" y="1800991"/>
                  <a:pt x="1329506" y="1809739"/>
                </a:cubicBezTo>
                <a:lnTo>
                  <a:pt x="1238093" y="1916101"/>
                </a:lnTo>
                <a:cubicBezTo>
                  <a:pt x="1230574" y="1924849"/>
                  <a:pt x="1223176" y="1929498"/>
                  <a:pt x="1215899" y="1930049"/>
                </a:cubicBezTo>
                <a:cubicBezTo>
                  <a:pt x="1208621" y="1930599"/>
                  <a:pt x="1200608" y="1927114"/>
                  <a:pt x="1191860" y="1919596"/>
                </a:cubicBezTo>
                <a:lnTo>
                  <a:pt x="744308" y="1534950"/>
                </a:lnTo>
                <a:cubicBezTo>
                  <a:pt x="735561" y="1527431"/>
                  <a:pt x="730909" y="1520033"/>
                  <a:pt x="730360" y="1512756"/>
                </a:cubicBezTo>
                <a:cubicBezTo>
                  <a:pt x="729810" y="1505478"/>
                  <a:pt x="733294" y="1497465"/>
                  <a:pt x="740813" y="1488717"/>
                </a:cubicBezTo>
                <a:lnTo>
                  <a:pt x="938477" y="1258725"/>
                </a:lnTo>
                <a:cubicBezTo>
                  <a:pt x="982801" y="1207155"/>
                  <a:pt x="1024076" y="1180786"/>
                  <a:pt x="1062303" y="1179619"/>
                </a:cubicBezTo>
                <a:close/>
                <a:moveTo>
                  <a:pt x="5990341" y="991221"/>
                </a:moveTo>
                <a:lnTo>
                  <a:pt x="5788521" y="1226047"/>
                </a:lnTo>
                <a:lnTo>
                  <a:pt x="5870710" y="1296685"/>
                </a:lnTo>
                <a:cubicBezTo>
                  <a:pt x="5881761" y="1306182"/>
                  <a:pt x="5892308" y="1310443"/>
                  <a:pt x="5902352" y="1309469"/>
                </a:cubicBezTo>
                <a:cubicBezTo>
                  <a:pt x="5912396" y="1308495"/>
                  <a:pt x="5922365" y="1302252"/>
                  <a:pt x="5932258" y="1290741"/>
                </a:cubicBezTo>
                <a:lnTo>
                  <a:pt x="6076499" y="1122909"/>
                </a:lnTo>
                <a:cubicBezTo>
                  <a:pt x="6086392" y="1111397"/>
                  <a:pt x="6090967" y="1100719"/>
                  <a:pt x="6090222" y="1090873"/>
                </a:cubicBezTo>
                <a:cubicBezTo>
                  <a:pt x="6089478" y="1081027"/>
                  <a:pt x="6083580" y="1071355"/>
                  <a:pt x="6072530" y="1061858"/>
                </a:cubicBezTo>
                <a:close/>
                <a:moveTo>
                  <a:pt x="1650943" y="849984"/>
                </a:moveTo>
                <a:cubicBezTo>
                  <a:pt x="1638741" y="848874"/>
                  <a:pt x="1619512" y="858135"/>
                  <a:pt x="1593255" y="877768"/>
                </a:cubicBezTo>
                <a:cubicBezTo>
                  <a:pt x="1566999" y="897401"/>
                  <a:pt x="1552678" y="913226"/>
                  <a:pt x="1550293" y="925244"/>
                </a:cubicBezTo>
                <a:cubicBezTo>
                  <a:pt x="1547907" y="937262"/>
                  <a:pt x="1550169" y="947890"/>
                  <a:pt x="1557077" y="957129"/>
                </a:cubicBezTo>
                <a:lnTo>
                  <a:pt x="1703780" y="1153323"/>
                </a:lnTo>
                <a:cubicBezTo>
                  <a:pt x="1711051" y="1163048"/>
                  <a:pt x="1720788" y="1168465"/>
                  <a:pt x="1732990" y="1169575"/>
                </a:cubicBezTo>
                <a:cubicBezTo>
                  <a:pt x="1745192" y="1170686"/>
                  <a:pt x="1764421" y="1161424"/>
                  <a:pt x="1790677" y="1141792"/>
                </a:cubicBezTo>
                <a:cubicBezTo>
                  <a:pt x="1816934" y="1122159"/>
                  <a:pt x="1831253" y="1106333"/>
                  <a:pt x="1833638" y="1094315"/>
                </a:cubicBezTo>
                <a:cubicBezTo>
                  <a:pt x="1836023" y="1082297"/>
                  <a:pt x="1833580" y="1071426"/>
                  <a:pt x="1826309" y="1061702"/>
                </a:cubicBezTo>
                <a:lnTo>
                  <a:pt x="1679607" y="865507"/>
                </a:lnTo>
                <a:cubicBezTo>
                  <a:pt x="1672700" y="856269"/>
                  <a:pt x="1663144" y="851095"/>
                  <a:pt x="1650943" y="849984"/>
                </a:cubicBezTo>
                <a:close/>
                <a:moveTo>
                  <a:pt x="5947760" y="735475"/>
                </a:moveTo>
                <a:cubicBezTo>
                  <a:pt x="5955038" y="734925"/>
                  <a:pt x="5963050" y="738409"/>
                  <a:pt x="5971799" y="745928"/>
                </a:cubicBezTo>
                <a:lnTo>
                  <a:pt x="6204554" y="945967"/>
                </a:lnTo>
                <a:cubicBezTo>
                  <a:pt x="6262110" y="995433"/>
                  <a:pt x="6294922" y="1043648"/>
                  <a:pt x="6302993" y="1090611"/>
                </a:cubicBezTo>
                <a:cubicBezTo>
                  <a:pt x="6311064" y="1137575"/>
                  <a:pt x="6294522" y="1185000"/>
                  <a:pt x="6253366" y="1232886"/>
                </a:cubicBezTo>
                <a:lnTo>
                  <a:pt x="6068166" y="1448374"/>
                </a:lnTo>
                <a:cubicBezTo>
                  <a:pt x="6027010" y="1496261"/>
                  <a:pt x="5982611" y="1519744"/>
                  <a:pt x="5934968" y="1518825"/>
                </a:cubicBezTo>
                <a:cubicBezTo>
                  <a:pt x="5887325" y="1517906"/>
                  <a:pt x="5834726" y="1492713"/>
                  <a:pt x="5777170" y="1443248"/>
                </a:cubicBezTo>
                <a:lnTo>
                  <a:pt x="5544415" y="1243208"/>
                </a:lnTo>
                <a:cubicBezTo>
                  <a:pt x="5535667" y="1235689"/>
                  <a:pt x="5531018" y="1228291"/>
                  <a:pt x="5530467" y="1221014"/>
                </a:cubicBezTo>
                <a:cubicBezTo>
                  <a:pt x="5529917" y="1213736"/>
                  <a:pt x="5533402" y="1205723"/>
                  <a:pt x="5540920" y="1196975"/>
                </a:cubicBezTo>
                <a:lnTo>
                  <a:pt x="5925566" y="749423"/>
                </a:lnTo>
                <a:cubicBezTo>
                  <a:pt x="5933085" y="740674"/>
                  <a:pt x="5940483" y="736025"/>
                  <a:pt x="5947760" y="735475"/>
                </a:cubicBezTo>
                <a:close/>
                <a:moveTo>
                  <a:pt x="1699238" y="641595"/>
                </a:moveTo>
                <a:cubicBezTo>
                  <a:pt x="1725829" y="642180"/>
                  <a:pt x="1749224" y="649135"/>
                  <a:pt x="1769422" y="662460"/>
                </a:cubicBezTo>
                <a:cubicBezTo>
                  <a:pt x="1789621" y="675786"/>
                  <a:pt x="1808083" y="693632"/>
                  <a:pt x="1824807" y="715998"/>
                </a:cubicBezTo>
                <a:lnTo>
                  <a:pt x="2010774" y="964706"/>
                </a:lnTo>
                <a:cubicBezTo>
                  <a:pt x="2027499" y="987073"/>
                  <a:pt x="2039396" y="1009827"/>
                  <a:pt x="2046466" y="1032969"/>
                </a:cubicBezTo>
                <a:cubicBezTo>
                  <a:pt x="2053535" y="1056111"/>
                  <a:pt x="2053500" y="1080396"/>
                  <a:pt x="2046361" y="1105824"/>
                </a:cubicBezTo>
                <a:cubicBezTo>
                  <a:pt x="2039221" y="1131253"/>
                  <a:pt x="2023668" y="1158612"/>
                  <a:pt x="1999705" y="1187902"/>
                </a:cubicBezTo>
                <a:cubicBezTo>
                  <a:pt x="1975742" y="1217192"/>
                  <a:pt x="1941151" y="1248743"/>
                  <a:pt x="1895931" y="1282555"/>
                </a:cubicBezTo>
                <a:cubicBezTo>
                  <a:pt x="1850712" y="1316368"/>
                  <a:pt x="1810547" y="1340716"/>
                  <a:pt x="1775433" y="1355601"/>
                </a:cubicBezTo>
                <a:cubicBezTo>
                  <a:pt x="1740319" y="1370486"/>
                  <a:pt x="1709557" y="1377757"/>
                  <a:pt x="1683148" y="1377416"/>
                </a:cubicBezTo>
                <a:cubicBezTo>
                  <a:pt x="1656738" y="1377074"/>
                  <a:pt x="1633434" y="1370240"/>
                  <a:pt x="1613235" y="1356915"/>
                </a:cubicBezTo>
                <a:cubicBezTo>
                  <a:pt x="1593037" y="1343590"/>
                  <a:pt x="1574576" y="1325744"/>
                  <a:pt x="1557851" y="1303377"/>
                </a:cubicBezTo>
                <a:lnTo>
                  <a:pt x="1371882" y="1054670"/>
                </a:lnTo>
                <a:cubicBezTo>
                  <a:pt x="1355157" y="1032303"/>
                  <a:pt x="1343260" y="1009549"/>
                  <a:pt x="1336190" y="986407"/>
                </a:cubicBezTo>
                <a:cubicBezTo>
                  <a:pt x="1329120" y="963265"/>
                  <a:pt x="1329065" y="938858"/>
                  <a:pt x="1336023" y="913187"/>
                </a:cubicBezTo>
                <a:cubicBezTo>
                  <a:pt x="1342981" y="887515"/>
                  <a:pt x="1358564" y="859944"/>
                  <a:pt x="1382770" y="830472"/>
                </a:cubicBezTo>
                <a:cubicBezTo>
                  <a:pt x="1406977" y="801000"/>
                  <a:pt x="1441689" y="769358"/>
                  <a:pt x="1486909" y="735545"/>
                </a:cubicBezTo>
                <a:cubicBezTo>
                  <a:pt x="1532128" y="701733"/>
                  <a:pt x="1572174" y="677475"/>
                  <a:pt x="1607045" y="662772"/>
                </a:cubicBezTo>
                <a:cubicBezTo>
                  <a:pt x="1641915" y="648069"/>
                  <a:pt x="1672646" y="641010"/>
                  <a:pt x="1699238" y="641595"/>
                </a:cubicBezTo>
                <a:close/>
                <a:moveTo>
                  <a:pt x="5080743" y="257752"/>
                </a:moveTo>
                <a:cubicBezTo>
                  <a:pt x="5087598" y="255248"/>
                  <a:pt x="5096256" y="256428"/>
                  <a:pt x="5106716" y="261291"/>
                </a:cubicBezTo>
                <a:lnTo>
                  <a:pt x="5489886" y="439450"/>
                </a:lnTo>
                <a:cubicBezTo>
                  <a:pt x="5500346" y="444313"/>
                  <a:pt x="5506828" y="450172"/>
                  <a:pt x="5509332" y="457028"/>
                </a:cubicBezTo>
                <a:cubicBezTo>
                  <a:pt x="5511836" y="463883"/>
                  <a:pt x="5510656" y="472541"/>
                  <a:pt x="5505792" y="483001"/>
                </a:cubicBezTo>
                <a:lnTo>
                  <a:pt x="5460869" y="579619"/>
                </a:lnTo>
                <a:cubicBezTo>
                  <a:pt x="5456005" y="590079"/>
                  <a:pt x="5450146" y="596561"/>
                  <a:pt x="5443291" y="599065"/>
                </a:cubicBezTo>
                <a:cubicBezTo>
                  <a:pt x="5436435" y="601569"/>
                  <a:pt x="5427778" y="600389"/>
                  <a:pt x="5417317" y="595525"/>
                </a:cubicBezTo>
                <a:lnTo>
                  <a:pt x="5189397" y="489552"/>
                </a:lnTo>
                <a:lnTo>
                  <a:pt x="5159832" y="553138"/>
                </a:lnTo>
                <a:lnTo>
                  <a:pt x="5320863" y="628011"/>
                </a:lnTo>
                <a:cubicBezTo>
                  <a:pt x="5331323" y="632874"/>
                  <a:pt x="5337805" y="638734"/>
                  <a:pt x="5340309" y="645589"/>
                </a:cubicBezTo>
                <a:cubicBezTo>
                  <a:pt x="5342812" y="652444"/>
                  <a:pt x="5341632" y="661102"/>
                  <a:pt x="5336769" y="671562"/>
                </a:cubicBezTo>
                <a:lnTo>
                  <a:pt x="5295685" y="759923"/>
                </a:lnTo>
                <a:cubicBezTo>
                  <a:pt x="5290821" y="770383"/>
                  <a:pt x="5284962" y="776864"/>
                  <a:pt x="5278107" y="779368"/>
                </a:cubicBezTo>
                <a:cubicBezTo>
                  <a:pt x="5271251" y="781872"/>
                  <a:pt x="5262594" y="780692"/>
                  <a:pt x="5252134" y="775829"/>
                </a:cubicBezTo>
                <a:lnTo>
                  <a:pt x="5091103" y="700956"/>
                </a:lnTo>
                <a:lnTo>
                  <a:pt x="5058082" y="771975"/>
                </a:lnTo>
                <a:lnTo>
                  <a:pt x="5286003" y="877948"/>
                </a:lnTo>
                <a:cubicBezTo>
                  <a:pt x="5296463" y="882812"/>
                  <a:pt x="5302945" y="888671"/>
                  <a:pt x="5305448" y="895526"/>
                </a:cubicBezTo>
                <a:cubicBezTo>
                  <a:pt x="5307952" y="902382"/>
                  <a:pt x="5306772" y="911039"/>
                  <a:pt x="5301909" y="921500"/>
                </a:cubicBezTo>
                <a:lnTo>
                  <a:pt x="5256985" y="1018118"/>
                </a:lnTo>
                <a:cubicBezTo>
                  <a:pt x="5252122" y="1028578"/>
                  <a:pt x="5246263" y="1035060"/>
                  <a:pt x="5239407" y="1037564"/>
                </a:cubicBezTo>
                <a:cubicBezTo>
                  <a:pt x="5232552" y="1040067"/>
                  <a:pt x="5223894" y="1038888"/>
                  <a:pt x="5213434" y="1034024"/>
                </a:cubicBezTo>
                <a:lnTo>
                  <a:pt x="4830264" y="855866"/>
                </a:lnTo>
                <a:cubicBezTo>
                  <a:pt x="4819804" y="851003"/>
                  <a:pt x="4813322" y="845143"/>
                  <a:pt x="4810818" y="838288"/>
                </a:cubicBezTo>
                <a:cubicBezTo>
                  <a:pt x="4808314" y="831433"/>
                  <a:pt x="4809494" y="822775"/>
                  <a:pt x="4814358" y="812315"/>
                </a:cubicBezTo>
                <a:lnTo>
                  <a:pt x="5063164" y="277198"/>
                </a:lnTo>
                <a:cubicBezTo>
                  <a:pt x="5068028" y="266737"/>
                  <a:pt x="5073887" y="260256"/>
                  <a:pt x="5080743" y="257752"/>
                </a:cubicBezTo>
                <a:close/>
                <a:moveTo>
                  <a:pt x="4452248" y="251020"/>
                </a:moveTo>
                <a:lnTo>
                  <a:pt x="4383020" y="552819"/>
                </a:lnTo>
                <a:lnTo>
                  <a:pt x="4488649" y="577049"/>
                </a:lnTo>
                <a:cubicBezTo>
                  <a:pt x="4502851" y="580306"/>
                  <a:pt x="4514170" y="579165"/>
                  <a:pt x="4522604" y="573625"/>
                </a:cubicBezTo>
                <a:cubicBezTo>
                  <a:pt x="4531038" y="568085"/>
                  <a:pt x="4536952" y="557918"/>
                  <a:pt x="4540345" y="543124"/>
                </a:cubicBezTo>
                <a:lnTo>
                  <a:pt x="4589823" y="327426"/>
                </a:lnTo>
                <a:cubicBezTo>
                  <a:pt x="4593217" y="312632"/>
                  <a:pt x="4592292" y="301053"/>
                  <a:pt x="4587047" y="292686"/>
                </a:cubicBezTo>
                <a:cubicBezTo>
                  <a:pt x="4581803" y="284320"/>
                  <a:pt x="4572080" y="278508"/>
                  <a:pt x="4557877" y="275250"/>
                </a:cubicBezTo>
                <a:close/>
                <a:moveTo>
                  <a:pt x="2594141" y="180663"/>
                </a:moveTo>
                <a:cubicBezTo>
                  <a:pt x="2600814" y="183618"/>
                  <a:pt x="2606229" y="190476"/>
                  <a:pt x="2610385" y="201237"/>
                </a:cubicBezTo>
                <a:lnTo>
                  <a:pt x="2649425" y="302334"/>
                </a:lnTo>
                <a:cubicBezTo>
                  <a:pt x="2653581" y="313095"/>
                  <a:pt x="2654181" y="321812"/>
                  <a:pt x="2651226" y="328485"/>
                </a:cubicBezTo>
                <a:cubicBezTo>
                  <a:pt x="2648271" y="335158"/>
                  <a:pt x="2641413" y="340572"/>
                  <a:pt x="2630652" y="344728"/>
                </a:cubicBezTo>
                <a:lnTo>
                  <a:pt x="2432707" y="421169"/>
                </a:lnTo>
                <a:cubicBezTo>
                  <a:pt x="2425344" y="424013"/>
                  <a:pt x="2420610" y="428607"/>
                  <a:pt x="2418505" y="434952"/>
                </a:cubicBezTo>
                <a:cubicBezTo>
                  <a:pt x="2416399" y="441297"/>
                  <a:pt x="2416768" y="448151"/>
                  <a:pt x="2419612" y="455514"/>
                </a:cubicBezTo>
                <a:cubicBezTo>
                  <a:pt x="2422455" y="462877"/>
                  <a:pt x="2426843" y="468341"/>
                  <a:pt x="2432776" y="471908"/>
                </a:cubicBezTo>
                <a:cubicBezTo>
                  <a:pt x="2438709" y="475474"/>
                  <a:pt x="2445466" y="476119"/>
                  <a:pt x="2453048" y="473842"/>
                </a:cubicBezTo>
                <a:lnTo>
                  <a:pt x="2586192" y="441950"/>
                </a:lnTo>
                <a:cubicBezTo>
                  <a:pt x="2628025" y="432303"/>
                  <a:pt x="2665055" y="432972"/>
                  <a:pt x="2697283" y="443956"/>
                </a:cubicBezTo>
                <a:cubicBezTo>
                  <a:pt x="2729510" y="454941"/>
                  <a:pt x="2754810" y="484220"/>
                  <a:pt x="2773182" y="531795"/>
                </a:cubicBezTo>
                <a:lnTo>
                  <a:pt x="2807630" y="620998"/>
                </a:lnTo>
                <a:cubicBezTo>
                  <a:pt x="2826221" y="669139"/>
                  <a:pt x="2824776" y="712164"/>
                  <a:pt x="2803294" y="750072"/>
                </a:cubicBezTo>
                <a:cubicBezTo>
                  <a:pt x="2781812" y="787981"/>
                  <a:pt x="2743886" y="817433"/>
                  <a:pt x="2689515" y="838430"/>
                </a:cubicBezTo>
                <a:lnTo>
                  <a:pt x="2421057" y="942102"/>
                </a:lnTo>
                <a:cubicBezTo>
                  <a:pt x="2410296" y="946257"/>
                  <a:pt x="2401579" y="946858"/>
                  <a:pt x="2394906" y="943903"/>
                </a:cubicBezTo>
                <a:cubicBezTo>
                  <a:pt x="2388232" y="940948"/>
                  <a:pt x="2382818" y="934090"/>
                  <a:pt x="2378662" y="923329"/>
                </a:cubicBezTo>
                <a:lnTo>
                  <a:pt x="2340278" y="823931"/>
                </a:lnTo>
                <a:cubicBezTo>
                  <a:pt x="2336122" y="813170"/>
                  <a:pt x="2335522" y="804453"/>
                  <a:pt x="2338477" y="797780"/>
                </a:cubicBezTo>
                <a:cubicBezTo>
                  <a:pt x="2341432" y="791107"/>
                  <a:pt x="2348290" y="785693"/>
                  <a:pt x="2359051" y="781537"/>
                </a:cubicBezTo>
                <a:lnTo>
                  <a:pt x="2587580" y="693285"/>
                </a:lnTo>
                <a:cubicBezTo>
                  <a:pt x="2594942" y="690441"/>
                  <a:pt x="2599535" y="685902"/>
                  <a:pt x="2601357" y="679666"/>
                </a:cubicBezTo>
                <a:cubicBezTo>
                  <a:pt x="2603180" y="673430"/>
                  <a:pt x="2602778" y="666914"/>
                  <a:pt x="2600154" y="660118"/>
                </a:cubicBezTo>
                <a:cubicBezTo>
                  <a:pt x="2596436" y="650490"/>
                  <a:pt x="2591861" y="644121"/>
                  <a:pt x="2586430" y="641011"/>
                </a:cubicBezTo>
                <a:cubicBezTo>
                  <a:pt x="2580999" y="637902"/>
                  <a:pt x="2574492" y="637486"/>
                  <a:pt x="2566911" y="639763"/>
                </a:cubicBezTo>
                <a:lnTo>
                  <a:pt x="2432589" y="671134"/>
                </a:lnTo>
                <a:cubicBezTo>
                  <a:pt x="2390756" y="680780"/>
                  <a:pt x="2353867" y="680057"/>
                  <a:pt x="2321923" y="668963"/>
                </a:cubicBezTo>
                <a:cubicBezTo>
                  <a:pt x="2289979" y="657869"/>
                  <a:pt x="2264820" y="628535"/>
                  <a:pt x="2246448" y="580960"/>
                </a:cubicBezTo>
                <a:lnTo>
                  <a:pt x="2212000" y="491757"/>
                </a:lnTo>
                <a:cubicBezTo>
                  <a:pt x="2193409" y="443616"/>
                  <a:pt x="2194713" y="400646"/>
                  <a:pt x="2215912" y="362847"/>
                </a:cubicBezTo>
                <a:cubicBezTo>
                  <a:pt x="2237110" y="325048"/>
                  <a:pt x="2275178" y="295540"/>
                  <a:pt x="2330116" y="274325"/>
                </a:cubicBezTo>
                <a:lnTo>
                  <a:pt x="2567990" y="182464"/>
                </a:lnTo>
                <a:cubicBezTo>
                  <a:pt x="2578751" y="178308"/>
                  <a:pt x="2587468" y="177708"/>
                  <a:pt x="2594141" y="180663"/>
                </a:cubicBezTo>
                <a:close/>
                <a:moveTo>
                  <a:pt x="3025554" y="68989"/>
                </a:moveTo>
                <a:cubicBezTo>
                  <a:pt x="3036929" y="67071"/>
                  <a:pt x="3045590" y="68227"/>
                  <a:pt x="3051537" y="72458"/>
                </a:cubicBezTo>
                <a:cubicBezTo>
                  <a:pt x="3057484" y="76688"/>
                  <a:pt x="3061416" y="84491"/>
                  <a:pt x="3063334" y="95866"/>
                </a:cubicBezTo>
                <a:lnTo>
                  <a:pt x="3138294" y="540385"/>
                </a:lnTo>
                <a:lnTo>
                  <a:pt x="3261322" y="519639"/>
                </a:lnTo>
                <a:lnTo>
                  <a:pt x="3236790" y="374160"/>
                </a:lnTo>
                <a:cubicBezTo>
                  <a:pt x="3234872" y="362785"/>
                  <a:pt x="3236028" y="354124"/>
                  <a:pt x="3240259" y="348177"/>
                </a:cubicBezTo>
                <a:cubicBezTo>
                  <a:pt x="3244490" y="342230"/>
                  <a:pt x="3252292" y="338298"/>
                  <a:pt x="3263667" y="336380"/>
                </a:cubicBezTo>
                <a:lnTo>
                  <a:pt x="3393880" y="314422"/>
                </a:lnTo>
                <a:cubicBezTo>
                  <a:pt x="3405255" y="312504"/>
                  <a:pt x="3413916" y="313660"/>
                  <a:pt x="3419863" y="317891"/>
                </a:cubicBezTo>
                <a:cubicBezTo>
                  <a:pt x="3425809" y="322121"/>
                  <a:pt x="3429742" y="329924"/>
                  <a:pt x="3431660" y="341299"/>
                </a:cubicBezTo>
                <a:lnTo>
                  <a:pt x="3479362" y="624175"/>
                </a:lnTo>
                <a:cubicBezTo>
                  <a:pt x="3481280" y="635549"/>
                  <a:pt x="3480123" y="644210"/>
                  <a:pt x="3475893" y="650157"/>
                </a:cubicBezTo>
                <a:cubicBezTo>
                  <a:pt x="3471662" y="656104"/>
                  <a:pt x="3463859" y="660037"/>
                  <a:pt x="3452484" y="661955"/>
                </a:cubicBezTo>
                <a:lnTo>
                  <a:pt x="2995393" y="739034"/>
                </a:lnTo>
                <a:cubicBezTo>
                  <a:pt x="2984018" y="740952"/>
                  <a:pt x="2975357" y="739796"/>
                  <a:pt x="2969411" y="735565"/>
                </a:cubicBezTo>
                <a:cubicBezTo>
                  <a:pt x="2963464" y="731335"/>
                  <a:pt x="2959531" y="723532"/>
                  <a:pt x="2957613" y="712157"/>
                </a:cubicBezTo>
                <a:lnTo>
                  <a:pt x="2859484" y="130241"/>
                </a:lnTo>
                <a:cubicBezTo>
                  <a:pt x="2857566" y="118867"/>
                  <a:pt x="2858723" y="110206"/>
                  <a:pt x="2862953" y="104259"/>
                </a:cubicBezTo>
                <a:cubicBezTo>
                  <a:pt x="2867184" y="98312"/>
                  <a:pt x="2874987" y="94379"/>
                  <a:pt x="2886361" y="92461"/>
                </a:cubicBezTo>
                <a:close/>
                <a:moveTo>
                  <a:pt x="4321598" y="42590"/>
                </a:moveTo>
                <a:lnTo>
                  <a:pt x="4620734" y="111208"/>
                </a:lnTo>
                <a:cubicBezTo>
                  <a:pt x="4694704" y="128175"/>
                  <a:pt x="4746196" y="155560"/>
                  <a:pt x="4775211" y="193360"/>
                </a:cubicBezTo>
                <a:cubicBezTo>
                  <a:pt x="4804226" y="231161"/>
                  <a:pt x="4811674" y="280833"/>
                  <a:pt x="4797557" y="342376"/>
                </a:cubicBezTo>
                <a:lnTo>
                  <a:pt x="4734030" y="619320"/>
                </a:lnTo>
                <a:cubicBezTo>
                  <a:pt x="4719913" y="680864"/>
                  <a:pt x="4691560" y="722323"/>
                  <a:pt x="4648971" y="743699"/>
                </a:cubicBezTo>
                <a:cubicBezTo>
                  <a:pt x="4606383" y="765075"/>
                  <a:pt x="4548103" y="767278"/>
                  <a:pt x="4474133" y="750310"/>
                </a:cubicBezTo>
                <a:lnTo>
                  <a:pt x="4174997" y="681693"/>
                </a:lnTo>
                <a:cubicBezTo>
                  <a:pt x="4163753" y="679114"/>
                  <a:pt x="4156194" y="674733"/>
                  <a:pt x="4152318" y="668549"/>
                </a:cubicBezTo>
                <a:cubicBezTo>
                  <a:pt x="4148441" y="662365"/>
                  <a:pt x="4147793" y="653651"/>
                  <a:pt x="4150372" y="642408"/>
                </a:cubicBezTo>
                <a:lnTo>
                  <a:pt x="4282313" y="67215"/>
                </a:lnTo>
                <a:cubicBezTo>
                  <a:pt x="4284892" y="55972"/>
                  <a:pt x="4289273" y="48412"/>
                  <a:pt x="4295457" y="44536"/>
                </a:cubicBezTo>
                <a:cubicBezTo>
                  <a:pt x="4301641" y="40659"/>
                  <a:pt x="4310355" y="40011"/>
                  <a:pt x="4321598" y="42590"/>
                </a:cubicBezTo>
                <a:close/>
                <a:moveTo>
                  <a:pt x="3627804" y="24"/>
                </a:moveTo>
                <a:lnTo>
                  <a:pt x="4015639" y="9769"/>
                </a:lnTo>
                <a:cubicBezTo>
                  <a:pt x="4027171" y="10059"/>
                  <a:pt x="4035451" y="12848"/>
                  <a:pt x="4040480" y="18136"/>
                </a:cubicBezTo>
                <a:cubicBezTo>
                  <a:pt x="4045510" y="23425"/>
                  <a:pt x="4047880" y="31835"/>
                  <a:pt x="4047590" y="43367"/>
                </a:cubicBezTo>
                <a:lnTo>
                  <a:pt x="4044822" y="153526"/>
                </a:lnTo>
                <a:cubicBezTo>
                  <a:pt x="4044532" y="165058"/>
                  <a:pt x="4041743" y="173339"/>
                  <a:pt x="4036455" y="178368"/>
                </a:cubicBezTo>
                <a:cubicBezTo>
                  <a:pt x="4031166" y="183397"/>
                  <a:pt x="4022756" y="185768"/>
                  <a:pt x="4011224" y="185477"/>
                </a:cubicBezTo>
                <a:lnTo>
                  <a:pt x="3922914" y="183259"/>
                </a:lnTo>
                <a:lnTo>
                  <a:pt x="3915229" y="489156"/>
                </a:lnTo>
                <a:lnTo>
                  <a:pt x="4003538" y="491375"/>
                </a:lnTo>
                <a:cubicBezTo>
                  <a:pt x="4015070" y="491665"/>
                  <a:pt x="4023351" y="494454"/>
                  <a:pt x="4028380" y="499742"/>
                </a:cubicBezTo>
                <a:cubicBezTo>
                  <a:pt x="4033409" y="505031"/>
                  <a:pt x="4035779" y="513441"/>
                  <a:pt x="4035490" y="524973"/>
                </a:cubicBezTo>
                <a:lnTo>
                  <a:pt x="4032768" y="633312"/>
                </a:lnTo>
                <a:cubicBezTo>
                  <a:pt x="4032478" y="644844"/>
                  <a:pt x="4029689" y="653124"/>
                  <a:pt x="4024400" y="658154"/>
                </a:cubicBezTo>
                <a:cubicBezTo>
                  <a:pt x="4019111" y="663183"/>
                  <a:pt x="4010701" y="665553"/>
                  <a:pt x="3999169" y="665263"/>
                </a:cubicBezTo>
                <a:lnTo>
                  <a:pt x="3611335" y="655519"/>
                </a:lnTo>
                <a:cubicBezTo>
                  <a:pt x="3599803" y="655229"/>
                  <a:pt x="3591522" y="652440"/>
                  <a:pt x="3586493" y="647152"/>
                </a:cubicBezTo>
                <a:cubicBezTo>
                  <a:pt x="3581464" y="641863"/>
                  <a:pt x="3579094" y="633453"/>
                  <a:pt x="3579384" y="621921"/>
                </a:cubicBezTo>
                <a:lnTo>
                  <a:pt x="3582106" y="513582"/>
                </a:lnTo>
                <a:cubicBezTo>
                  <a:pt x="3582395" y="502050"/>
                  <a:pt x="3585184" y="493769"/>
                  <a:pt x="3590473" y="488740"/>
                </a:cubicBezTo>
                <a:cubicBezTo>
                  <a:pt x="3595762" y="483711"/>
                  <a:pt x="3604172" y="481341"/>
                  <a:pt x="3615704" y="481631"/>
                </a:cubicBezTo>
                <a:lnTo>
                  <a:pt x="3705834" y="483895"/>
                </a:lnTo>
                <a:lnTo>
                  <a:pt x="3713520" y="177998"/>
                </a:lnTo>
                <a:lnTo>
                  <a:pt x="3623389" y="175733"/>
                </a:lnTo>
                <a:cubicBezTo>
                  <a:pt x="3611858" y="175443"/>
                  <a:pt x="3603577" y="172654"/>
                  <a:pt x="3598548" y="167366"/>
                </a:cubicBezTo>
                <a:cubicBezTo>
                  <a:pt x="3593518" y="162077"/>
                  <a:pt x="3591149" y="153667"/>
                  <a:pt x="3591438" y="142135"/>
                </a:cubicBezTo>
                <a:lnTo>
                  <a:pt x="3594206" y="31976"/>
                </a:lnTo>
                <a:cubicBezTo>
                  <a:pt x="3594496" y="20444"/>
                  <a:pt x="3597285" y="12163"/>
                  <a:pt x="3602573" y="7134"/>
                </a:cubicBezTo>
                <a:cubicBezTo>
                  <a:pt x="3607862" y="2105"/>
                  <a:pt x="3616272" y="-265"/>
                  <a:pt x="3627804" y="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ACB8A39D-E9E2-40F5-BE80-EDEB7B9090D4}"/>
              </a:ext>
            </a:extLst>
          </p:cNvPr>
          <p:cNvSpPr/>
          <p:nvPr/>
        </p:nvSpPr>
        <p:spPr>
          <a:xfrm>
            <a:off x="921581" y="-1771093"/>
            <a:ext cx="10367687" cy="10396236"/>
          </a:xfrm>
          <a:custGeom>
            <a:avLst/>
            <a:gdLst/>
            <a:ahLst/>
            <a:cxnLst/>
            <a:rect l="l" t="t" r="r" b="b"/>
            <a:pathLst>
              <a:path w="10367687" h="10396236">
                <a:moveTo>
                  <a:pt x="6945562" y="9575689"/>
                </a:moveTo>
                <a:lnTo>
                  <a:pt x="6754602" y="9647847"/>
                </a:lnTo>
                <a:lnTo>
                  <a:pt x="6881629" y="9811125"/>
                </a:lnTo>
                <a:cubicBezTo>
                  <a:pt x="6887631" y="9817197"/>
                  <a:pt x="6893068" y="9821165"/>
                  <a:pt x="6897943" y="9823030"/>
                </a:cubicBezTo>
                <a:cubicBezTo>
                  <a:pt x="6902817" y="9824895"/>
                  <a:pt x="6907688" y="9824908"/>
                  <a:pt x="6912552" y="9823069"/>
                </a:cubicBezTo>
                <a:lnTo>
                  <a:pt x="6942960" y="9811579"/>
                </a:lnTo>
                <a:cubicBezTo>
                  <a:pt x="6947825" y="9809741"/>
                  <a:pt x="6951470" y="9806510"/>
                  <a:pt x="6953893" y="9801888"/>
                </a:cubicBezTo>
                <a:cubicBezTo>
                  <a:pt x="6956317" y="9797266"/>
                  <a:pt x="6957771" y="9790693"/>
                  <a:pt x="6958257" y="9782169"/>
                </a:cubicBezTo>
                <a:close/>
                <a:moveTo>
                  <a:pt x="4010401" y="9536299"/>
                </a:moveTo>
                <a:cubicBezTo>
                  <a:pt x="3995189" y="9535433"/>
                  <a:pt x="3983709" y="9537029"/>
                  <a:pt x="3975962" y="9541089"/>
                </a:cubicBezTo>
                <a:cubicBezTo>
                  <a:pt x="3960468" y="9549209"/>
                  <a:pt x="3950574" y="9561667"/>
                  <a:pt x="3946283" y="9578465"/>
                </a:cubicBezTo>
                <a:lnTo>
                  <a:pt x="3859708" y="9917348"/>
                </a:lnTo>
                <a:cubicBezTo>
                  <a:pt x="3855632" y="9933305"/>
                  <a:pt x="3858445" y="9948562"/>
                  <a:pt x="3868145" y="9963119"/>
                </a:cubicBezTo>
                <a:cubicBezTo>
                  <a:pt x="3877847" y="9977675"/>
                  <a:pt x="3905373" y="9990747"/>
                  <a:pt x="3950726" y="10002333"/>
                </a:cubicBezTo>
                <a:cubicBezTo>
                  <a:pt x="3996079" y="10013919"/>
                  <a:pt x="4026502" y="10015652"/>
                  <a:pt x="4041996" y="10007533"/>
                </a:cubicBezTo>
                <a:cubicBezTo>
                  <a:pt x="4057491" y="9999413"/>
                  <a:pt x="4067277" y="9987374"/>
                  <a:pt x="4071353" y="9971417"/>
                </a:cubicBezTo>
                <a:lnTo>
                  <a:pt x="4157928" y="9632533"/>
                </a:lnTo>
                <a:cubicBezTo>
                  <a:pt x="4162220" y="9615736"/>
                  <a:pt x="4159514" y="9600059"/>
                  <a:pt x="4149812" y="9585503"/>
                </a:cubicBezTo>
                <a:cubicBezTo>
                  <a:pt x="4140112" y="9570946"/>
                  <a:pt x="4112584" y="9557875"/>
                  <a:pt x="4067232" y="9546289"/>
                </a:cubicBezTo>
                <a:cubicBezTo>
                  <a:pt x="4044556" y="9540496"/>
                  <a:pt x="4025613" y="9537166"/>
                  <a:pt x="4010401" y="9536299"/>
                </a:cubicBezTo>
                <a:close/>
                <a:moveTo>
                  <a:pt x="4711577" y="9436403"/>
                </a:moveTo>
                <a:lnTo>
                  <a:pt x="5264942" y="9460867"/>
                </a:lnTo>
                <a:cubicBezTo>
                  <a:pt x="5281396" y="9461594"/>
                  <a:pt x="5293141" y="9465801"/>
                  <a:pt x="5300176" y="9473488"/>
                </a:cubicBezTo>
                <a:cubicBezTo>
                  <a:pt x="5307212" y="9481174"/>
                  <a:pt x="5310366" y="9493244"/>
                  <a:pt x="5309639" y="9509698"/>
                </a:cubicBezTo>
                <a:lnTo>
                  <a:pt x="5302805" y="9664277"/>
                </a:lnTo>
                <a:cubicBezTo>
                  <a:pt x="5302077" y="9680730"/>
                  <a:pt x="5297871" y="9692475"/>
                  <a:pt x="5290184" y="9699511"/>
                </a:cubicBezTo>
                <a:cubicBezTo>
                  <a:pt x="5282498" y="9706546"/>
                  <a:pt x="5270428" y="9709700"/>
                  <a:pt x="5253974" y="9708973"/>
                </a:cubicBezTo>
                <a:lnTo>
                  <a:pt x="5125375" y="9703288"/>
                </a:lnTo>
                <a:lnTo>
                  <a:pt x="5106080" y="10139745"/>
                </a:lnTo>
                <a:lnTo>
                  <a:pt x="5234679" y="10145430"/>
                </a:lnTo>
                <a:cubicBezTo>
                  <a:pt x="5251133" y="10146158"/>
                  <a:pt x="5262877" y="10150365"/>
                  <a:pt x="5269913" y="10158051"/>
                </a:cubicBezTo>
                <a:cubicBezTo>
                  <a:pt x="5276948" y="10165737"/>
                  <a:pt x="5280103" y="10177808"/>
                  <a:pt x="5279375" y="10194261"/>
                </a:cubicBezTo>
                <a:lnTo>
                  <a:pt x="5272427" y="10351438"/>
                </a:lnTo>
                <a:cubicBezTo>
                  <a:pt x="5271699" y="10367892"/>
                  <a:pt x="5267492" y="10379637"/>
                  <a:pt x="5259806" y="10386672"/>
                </a:cubicBezTo>
                <a:cubicBezTo>
                  <a:pt x="5252120" y="10393708"/>
                  <a:pt x="5240050" y="10396862"/>
                  <a:pt x="5223596" y="10396134"/>
                </a:cubicBezTo>
                <a:lnTo>
                  <a:pt x="4670230" y="10371671"/>
                </a:lnTo>
                <a:cubicBezTo>
                  <a:pt x="4653776" y="10370943"/>
                  <a:pt x="4642032" y="10366737"/>
                  <a:pt x="4634995" y="10359051"/>
                </a:cubicBezTo>
                <a:cubicBezTo>
                  <a:pt x="4627960" y="10351364"/>
                  <a:pt x="4624806" y="10339294"/>
                  <a:pt x="4625533" y="10322840"/>
                </a:cubicBezTo>
                <a:lnTo>
                  <a:pt x="4632483" y="10165664"/>
                </a:lnTo>
                <a:cubicBezTo>
                  <a:pt x="4633210" y="10149209"/>
                  <a:pt x="4637416" y="10137465"/>
                  <a:pt x="4645103" y="10130430"/>
                </a:cubicBezTo>
                <a:cubicBezTo>
                  <a:pt x="4652789" y="10123394"/>
                  <a:pt x="4664859" y="10120240"/>
                  <a:pt x="4681313" y="10120967"/>
                </a:cubicBezTo>
                <a:lnTo>
                  <a:pt x="4807314" y="10126537"/>
                </a:lnTo>
                <a:lnTo>
                  <a:pt x="4826610" y="9690080"/>
                </a:lnTo>
                <a:lnTo>
                  <a:pt x="4700608" y="9684509"/>
                </a:lnTo>
                <a:cubicBezTo>
                  <a:pt x="4684154" y="9683782"/>
                  <a:pt x="4672409" y="9679575"/>
                  <a:pt x="4665374" y="9671889"/>
                </a:cubicBezTo>
                <a:cubicBezTo>
                  <a:pt x="4658338" y="9664202"/>
                  <a:pt x="4655184" y="9652133"/>
                  <a:pt x="4655912" y="9635678"/>
                </a:cubicBezTo>
                <a:lnTo>
                  <a:pt x="4662746" y="9481100"/>
                </a:lnTo>
                <a:cubicBezTo>
                  <a:pt x="4663473" y="9464646"/>
                  <a:pt x="4667679" y="9452901"/>
                  <a:pt x="4675366" y="9445866"/>
                </a:cubicBezTo>
                <a:cubicBezTo>
                  <a:pt x="4683053" y="9438831"/>
                  <a:pt x="4695123" y="9435676"/>
                  <a:pt x="4711577" y="9436403"/>
                </a:cubicBezTo>
                <a:close/>
                <a:moveTo>
                  <a:pt x="5916296" y="9389637"/>
                </a:moveTo>
                <a:cubicBezTo>
                  <a:pt x="5932587" y="9387212"/>
                  <a:pt x="5944918" y="9389101"/>
                  <a:pt x="5953291" y="9395304"/>
                </a:cubicBezTo>
                <a:cubicBezTo>
                  <a:pt x="5961663" y="9401507"/>
                  <a:pt x="5967062" y="9412754"/>
                  <a:pt x="5969486" y="9429045"/>
                </a:cubicBezTo>
                <a:lnTo>
                  <a:pt x="6063476" y="10060511"/>
                </a:lnTo>
                <a:lnTo>
                  <a:pt x="6252530" y="10032372"/>
                </a:lnTo>
                <a:cubicBezTo>
                  <a:pt x="6268821" y="10029947"/>
                  <a:pt x="6281152" y="10031836"/>
                  <a:pt x="6289525" y="10038039"/>
                </a:cubicBezTo>
                <a:cubicBezTo>
                  <a:pt x="6297897" y="10044242"/>
                  <a:pt x="6303296" y="10055489"/>
                  <a:pt x="6305720" y="10071779"/>
                </a:cubicBezTo>
                <a:lnTo>
                  <a:pt x="6328883" y="10227395"/>
                </a:lnTo>
                <a:cubicBezTo>
                  <a:pt x="6331308" y="10243686"/>
                  <a:pt x="6329418" y="10256017"/>
                  <a:pt x="6323215" y="10264390"/>
                </a:cubicBezTo>
                <a:cubicBezTo>
                  <a:pt x="6317013" y="10272762"/>
                  <a:pt x="6305766" y="10278161"/>
                  <a:pt x="6289475" y="10280586"/>
                </a:cubicBezTo>
                <a:lnTo>
                  <a:pt x="5610423" y="10381658"/>
                </a:lnTo>
                <a:cubicBezTo>
                  <a:pt x="5594133" y="10384083"/>
                  <a:pt x="5581802" y="10382194"/>
                  <a:pt x="5573429" y="10375991"/>
                </a:cubicBezTo>
                <a:cubicBezTo>
                  <a:pt x="5565056" y="10369788"/>
                  <a:pt x="5559658" y="10358541"/>
                  <a:pt x="5557233" y="10342250"/>
                </a:cubicBezTo>
                <a:lnTo>
                  <a:pt x="5534071" y="10186634"/>
                </a:lnTo>
                <a:cubicBezTo>
                  <a:pt x="5531646" y="10170344"/>
                  <a:pt x="5533535" y="10158013"/>
                  <a:pt x="5539738" y="10149640"/>
                </a:cubicBezTo>
                <a:cubicBezTo>
                  <a:pt x="5545941" y="10141267"/>
                  <a:pt x="5557188" y="10135869"/>
                  <a:pt x="5573478" y="10133444"/>
                </a:cubicBezTo>
                <a:lnTo>
                  <a:pt x="5762533" y="10105304"/>
                </a:lnTo>
                <a:lnTo>
                  <a:pt x="5668543" y="9473838"/>
                </a:lnTo>
                <a:cubicBezTo>
                  <a:pt x="5666118" y="9457547"/>
                  <a:pt x="5668007" y="9445216"/>
                  <a:pt x="5674210" y="9436844"/>
                </a:cubicBezTo>
                <a:cubicBezTo>
                  <a:pt x="5680413" y="9428471"/>
                  <a:pt x="5691660" y="9423072"/>
                  <a:pt x="5707951" y="9420647"/>
                </a:cubicBezTo>
                <a:close/>
                <a:moveTo>
                  <a:pt x="3931141" y="9272644"/>
                </a:moveTo>
                <a:cubicBezTo>
                  <a:pt x="3985172" y="9273027"/>
                  <a:pt x="4051241" y="9283196"/>
                  <a:pt x="4129347" y="9303150"/>
                </a:cubicBezTo>
                <a:cubicBezTo>
                  <a:pt x="4207454" y="9323104"/>
                  <a:pt x="4270514" y="9345924"/>
                  <a:pt x="4318527" y="9371610"/>
                </a:cubicBezTo>
                <a:cubicBezTo>
                  <a:pt x="4366540" y="9397295"/>
                  <a:pt x="4402192" y="9424968"/>
                  <a:pt x="4425481" y="9454626"/>
                </a:cubicBezTo>
                <a:cubicBezTo>
                  <a:pt x="4448770" y="9484285"/>
                  <a:pt x="4462061" y="9516310"/>
                  <a:pt x="4465353" y="9550701"/>
                </a:cubicBezTo>
                <a:cubicBezTo>
                  <a:pt x="4468646" y="9585093"/>
                  <a:pt x="4465356" y="9621605"/>
                  <a:pt x="4455486" y="9660239"/>
                </a:cubicBezTo>
                <a:lnTo>
                  <a:pt x="4345740" y="10089827"/>
                </a:lnTo>
                <a:cubicBezTo>
                  <a:pt x="4335869" y="10128461"/>
                  <a:pt x="4321242" y="10162077"/>
                  <a:pt x="4301859" y="10190675"/>
                </a:cubicBezTo>
                <a:cubicBezTo>
                  <a:pt x="4282475" y="10219273"/>
                  <a:pt x="4255399" y="10241209"/>
                  <a:pt x="4220630" y="10256483"/>
                </a:cubicBezTo>
                <a:cubicBezTo>
                  <a:pt x="4185861" y="10271757"/>
                  <a:pt x="4141253" y="10279148"/>
                  <a:pt x="4086803" y="10278658"/>
                </a:cubicBezTo>
                <a:cubicBezTo>
                  <a:pt x="4032352" y="10278168"/>
                  <a:pt x="3966074" y="10267946"/>
                  <a:pt x="3887967" y="10247992"/>
                </a:cubicBezTo>
                <a:cubicBezTo>
                  <a:pt x="3809861" y="10228038"/>
                  <a:pt x="3747010" y="10205272"/>
                  <a:pt x="3699417" y="10179693"/>
                </a:cubicBezTo>
                <a:cubicBezTo>
                  <a:pt x="3651824" y="10154114"/>
                  <a:pt x="3616437" y="10126285"/>
                  <a:pt x="3593254" y="10096207"/>
                </a:cubicBezTo>
                <a:cubicBezTo>
                  <a:pt x="3570073" y="10066128"/>
                  <a:pt x="3556836" y="10033893"/>
                  <a:pt x="3553543" y="9999502"/>
                </a:cubicBezTo>
                <a:cubicBezTo>
                  <a:pt x="3550252" y="9965111"/>
                  <a:pt x="3553540" y="9928598"/>
                  <a:pt x="3563409" y="9889965"/>
                </a:cubicBezTo>
                <a:lnTo>
                  <a:pt x="3673157" y="9460376"/>
                </a:lnTo>
                <a:cubicBezTo>
                  <a:pt x="3683026" y="9421743"/>
                  <a:pt x="3697654" y="9388127"/>
                  <a:pt x="3717038" y="9359528"/>
                </a:cubicBezTo>
                <a:cubicBezTo>
                  <a:pt x="3736421" y="9330930"/>
                  <a:pt x="3763444" y="9309204"/>
                  <a:pt x="3798106" y="9294351"/>
                </a:cubicBezTo>
                <a:cubicBezTo>
                  <a:pt x="3832766" y="9279496"/>
                  <a:pt x="3877112" y="9272261"/>
                  <a:pt x="3931141" y="9272644"/>
                </a:cubicBezTo>
                <a:close/>
                <a:moveTo>
                  <a:pt x="7036662" y="9046603"/>
                </a:moveTo>
                <a:cubicBezTo>
                  <a:pt x="7042888" y="9046220"/>
                  <a:pt x="7048375" y="9047100"/>
                  <a:pt x="7053123" y="9049244"/>
                </a:cubicBezTo>
                <a:cubicBezTo>
                  <a:pt x="7062621" y="9053532"/>
                  <a:pt x="7070280" y="9063379"/>
                  <a:pt x="7076102" y="9078785"/>
                </a:cubicBezTo>
                <a:lnTo>
                  <a:pt x="7197440" y="9399891"/>
                </a:lnTo>
                <a:cubicBezTo>
                  <a:pt x="7206631" y="9424217"/>
                  <a:pt x="7213351" y="9453648"/>
                  <a:pt x="7217598" y="9488183"/>
                </a:cubicBezTo>
                <a:cubicBezTo>
                  <a:pt x="7221845" y="9522717"/>
                  <a:pt x="7223826" y="9564132"/>
                  <a:pt x="7223541" y="9612425"/>
                </a:cubicBezTo>
                <a:lnTo>
                  <a:pt x="7222054" y="9928514"/>
                </a:lnTo>
                <a:cubicBezTo>
                  <a:pt x="7222399" y="9944138"/>
                  <a:pt x="7218728" y="9957108"/>
                  <a:pt x="7211043" y="9967424"/>
                </a:cubicBezTo>
                <a:cubicBezTo>
                  <a:pt x="7203358" y="9977742"/>
                  <a:pt x="7191407" y="9985964"/>
                  <a:pt x="7175190" y="9992092"/>
                </a:cubicBezTo>
                <a:lnTo>
                  <a:pt x="6848003" y="10115728"/>
                </a:lnTo>
                <a:cubicBezTo>
                  <a:pt x="6832596" y="10121550"/>
                  <a:pt x="6818599" y="10123132"/>
                  <a:pt x="6806012" y="10120476"/>
                </a:cubicBezTo>
                <a:cubicBezTo>
                  <a:pt x="6793425" y="10117819"/>
                  <a:pt x="6782094" y="10110517"/>
                  <a:pt x="6772020" y="10098571"/>
                </a:cubicBezTo>
                <a:lnTo>
                  <a:pt x="6561869" y="9862455"/>
                </a:lnTo>
                <a:cubicBezTo>
                  <a:pt x="6529718" y="9826417"/>
                  <a:pt x="6503816" y="9794043"/>
                  <a:pt x="6484163" y="9765329"/>
                </a:cubicBezTo>
                <a:cubicBezTo>
                  <a:pt x="6464510" y="9736616"/>
                  <a:pt x="6450087" y="9710097"/>
                  <a:pt x="6440895" y="9685770"/>
                </a:cubicBezTo>
                <a:lnTo>
                  <a:pt x="6319557" y="9364665"/>
                </a:lnTo>
                <a:cubicBezTo>
                  <a:pt x="6313735" y="9349258"/>
                  <a:pt x="6312969" y="9336806"/>
                  <a:pt x="6317256" y="9327310"/>
                </a:cubicBezTo>
                <a:cubicBezTo>
                  <a:pt x="6321544" y="9317813"/>
                  <a:pt x="6331391" y="9310153"/>
                  <a:pt x="6346798" y="9304331"/>
                </a:cubicBezTo>
                <a:lnTo>
                  <a:pt x="6530461" y="9234930"/>
                </a:lnTo>
                <a:cubicBezTo>
                  <a:pt x="6546678" y="9228802"/>
                  <a:pt x="6559941" y="9227729"/>
                  <a:pt x="6570249" y="9231710"/>
                </a:cubicBezTo>
                <a:cubicBezTo>
                  <a:pt x="6580556" y="9235691"/>
                  <a:pt x="6588622" y="9245386"/>
                  <a:pt x="6594443" y="9260792"/>
                </a:cubicBezTo>
                <a:lnTo>
                  <a:pt x="6658789" y="9431075"/>
                </a:lnTo>
                <a:lnTo>
                  <a:pt x="6874076" y="9349724"/>
                </a:lnTo>
                <a:lnTo>
                  <a:pt x="6809730" y="9179441"/>
                </a:lnTo>
                <a:cubicBezTo>
                  <a:pt x="6803908" y="9164034"/>
                  <a:pt x="6803141" y="9151583"/>
                  <a:pt x="6807429" y="9142086"/>
                </a:cubicBezTo>
                <a:cubicBezTo>
                  <a:pt x="6811717" y="9132588"/>
                  <a:pt x="6821564" y="9124929"/>
                  <a:pt x="6836971" y="9119107"/>
                </a:cubicBezTo>
                <a:lnTo>
                  <a:pt x="7015768" y="9051545"/>
                </a:lnTo>
                <a:cubicBezTo>
                  <a:pt x="7023471" y="9048634"/>
                  <a:pt x="7030436" y="9046987"/>
                  <a:pt x="7036662" y="9046603"/>
                </a:cubicBezTo>
                <a:close/>
                <a:moveTo>
                  <a:pt x="2883930" y="8806092"/>
                </a:moveTo>
                <a:cubicBezTo>
                  <a:pt x="2890067" y="8807210"/>
                  <a:pt x="2896787" y="8809670"/>
                  <a:pt x="2904092" y="8813472"/>
                </a:cubicBezTo>
                <a:lnTo>
                  <a:pt x="3077096" y="8903524"/>
                </a:lnTo>
                <a:cubicBezTo>
                  <a:pt x="3091705" y="8911128"/>
                  <a:pt x="3100577" y="8919899"/>
                  <a:pt x="3103710" y="8929837"/>
                </a:cubicBezTo>
                <a:cubicBezTo>
                  <a:pt x="3106844" y="8939775"/>
                  <a:pt x="3104609" y="8952048"/>
                  <a:pt x="3097004" y="8966657"/>
                </a:cubicBezTo>
                <a:lnTo>
                  <a:pt x="3023162" y="9108520"/>
                </a:lnTo>
                <a:lnTo>
                  <a:pt x="3096114" y="9449925"/>
                </a:lnTo>
                <a:lnTo>
                  <a:pt x="3294227" y="9069317"/>
                </a:lnTo>
                <a:cubicBezTo>
                  <a:pt x="3301833" y="9054707"/>
                  <a:pt x="3310603" y="9045836"/>
                  <a:pt x="3320541" y="9042702"/>
                </a:cubicBezTo>
                <a:cubicBezTo>
                  <a:pt x="3330478" y="9039569"/>
                  <a:pt x="3342752" y="9041804"/>
                  <a:pt x="3357362" y="9049408"/>
                </a:cubicBezTo>
                <a:lnTo>
                  <a:pt x="3530364" y="9139460"/>
                </a:lnTo>
                <a:cubicBezTo>
                  <a:pt x="3544974" y="9147065"/>
                  <a:pt x="3553846" y="9155836"/>
                  <a:pt x="3556979" y="9165773"/>
                </a:cubicBezTo>
                <a:cubicBezTo>
                  <a:pt x="3560113" y="9175711"/>
                  <a:pt x="3557878" y="9187985"/>
                  <a:pt x="3550273" y="9202594"/>
                </a:cubicBezTo>
                <a:lnTo>
                  <a:pt x="3161250" y="9949970"/>
                </a:lnTo>
                <a:cubicBezTo>
                  <a:pt x="3153645" y="9964579"/>
                  <a:pt x="3144874" y="9973450"/>
                  <a:pt x="3134936" y="9976584"/>
                </a:cubicBezTo>
                <a:cubicBezTo>
                  <a:pt x="3124999" y="9979718"/>
                  <a:pt x="3112725" y="9977483"/>
                  <a:pt x="3098116" y="9969878"/>
                </a:cubicBezTo>
                <a:lnTo>
                  <a:pt x="2978167" y="9907442"/>
                </a:lnTo>
                <a:cubicBezTo>
                  <a:pt x="2963558" y="9899838"/>
                  <a:pt x="2952264" y="9891027"/>
                  <a:pt x="2944285" y="9881011"/>
                </a:cubicBezTo>
                <a:cubicBezTo>
                  <a:pt x="2936306" y="9870994"/>
                  <a:pt x="2930320" y="9857618"/>
                  <a:pt x="2926328" y="9840881"/>
                </a:cubicBezTo>
                <a:lnTo>
                  <a:pt x="2835853" y="9468368"/>
                </a:lnTo>
                <a:lnTo>
                  <a:pt x="2707979" y="9714034"/>
                </a:lnTo>
                <a:cubicBezTo>
                  <a:pt x="2700375" y="9728643"/>
                  <a:pt x="2691604" y="9737514"/>
                  <a:pt x="2681666" y="9740648"/>
                </a:cubicBezTo>
                <a:cubicBezTo>
                  <a:pt x="2671729" y="9743782"/>
                  <a:pt x="2659455" y="9741546"/>
                  <a:pt x="2644846" y="9733942"/>
                </a:cubicBezTo>
                <a:lnTo>
                  <a:pt x="2471842" y="9643890"/>
                </a:lnTo>
                <a:cubicBezTo>
                  <a:pt x="2457233" y="9636285"/>
                  <a:pt x="2448362" y="9627514"/>
                  <a:pt x="2445228" y="9617577"/>
                </a:cubicBezTo>
                <a:cubicBezTo>
                  <a:pt x="2442094" y="9607639"/>
                  <a:pt x="2444329" y="9595366"/>
                  <a:pt x="2451934" y="9580756"/>
                </a:cubicBezTo>
                <a:lnTo>
                  <a:pt x="2840959" y="8833380"/>
                </a:lnTo>
                <a:cubicBezTo>
                  <a:pt x="2848563" y="8818771"/>
                  <a:pt x="2857334" y="8809899"/>
                  <a:pt x="2867272" y="8806766"/>
                </a:cubicBezTo>
                <a:cubicBezTo>
                  <a:pt x="2872241" y="8805199"/>
                  <a:pt x="2877793" y="8804975"/>
                  <a:pt x="2883930" y="8806092"/>
                </a:cubicBezTo>
                <a:close/>
                <a:moveTo>
                  <a:pt x="7966557" y="8454050"/>
                </a:moveTo>
                <a:cubicBezTo>
                  <a:pt x="7976806" y="8455930"/>
                  <a:pt x="7986607" y="8463648"/>
                  <a:pt x="7995960" y="8477204"/>
                </a:cubicBezTo>
                <a:lnTo>
                  <a:pt x="8474459" y="9170711"/>
                </a:lnTo>
                <a:cubicBezTo>
                  <a:pt x="8483812" y="9184267"/>
                  <a:pt x="8487549" y="9196169"/>
                  <a:pt x="8485669" y="9206418"/>
                </a:cubicBezTo>
                <a:cubicBezTo>
                  <a:pt x="8483788" y="9216667"/>
                  <a:pt x="8476070" y="9226468"/>
                  <a:pt x="8462514" y="9235822"/>
                </a:cubicBezTo>
                <a:lnTo>
                  <a:pt x="8290208" y="9354708"/>
                </a:lnTo>
                <a:cubicBezTo>
                  <a:pt x="8278792" y="9362584"/>
                  <a:pt x="8267616" y="9366610"/>
                  <a:pt x="8256678" y="9366784"/>
                </a:cubicBezTo>
                <a:cubicBezTo>
                  <a:pt x="8245740" y="9366959"/>
                  <a:pt x="8233122" y="9363554"/>
                  <a:pt x="8218824" y="9356569"/>
                </a:cubicBezTo>
                <a:lnTo>
                  <a:pt x="8002142" y="9248580"/>
                </a:lnTo>
                <a:cubicBezTo>
                  <a:pt x="7994144" y="9244620"/>
                  <a:pt x="7987912" y="9242075"/>
                  <a:pt x="7983445" y="9240944"/>
                </a:cubicBezTo>
                <a:cubicBezTo>
                  <a:pt x="7978979" y="9239813"/>
                  <a:pt x="7974606" y="9240724"/>
                  <a:pt x="7970324" y="9243678"/>
                </a:cubicBezTo>
                <a:lnTo>
                  <a:pt x="7960692" y="9250324"/>
                </a:lnTo>
                <a:cubicBezTo>
                  <a:pt x="7956411" y="9253278"/>
                  <a:pt x="7954007" y="9257043"/>
                  <a:pt x="7953478" y="9261620"/>
                </a:cubicBezTo>
                <a:cubicBezTo>
                  <a:pt x="7952951" y="9266197"/>
                  <a:pt x="7953118" y="9272926"/>
                  <a:pt x="7953982" y="9281809"/>
                </a:cubicBezTo>
                <a:lnTo>
                  <a:pt x="7979094" y="9521976"/>
                </a:lnTo>
                <a:cubicBezTo>
                  <a:pt x="7980550" y="9537822"/>
                  <a:pt x="7979254" y="9550827"/>
                  <a:pt x="7975208" y="9560990"/>
                </a:cubicBezTo>
                <a:cubicBezTo>
                  <a:pt x="7971163" y="9571153"/>
                  <a:pt x="7963432" y="9580173"/>
                  <a:pt x="7952016" y="9588050"/>
                </a:cubicBezTo>
                <a:lnTo>
                  <a:pt x="7778640" y="9707675"/>
                </a:lnTo>
                <a:cubicBezTo>
                  <a:pt x="7765084" y="9717028"/>
                  <a:pt x="7753182" y="9720765"/>
                  <a:pt x="7742932" y="9718884"/>
                </a:cubicBezTo>
                <a:cubicBezTo>
                  <a:pt x="7732684" y="9717004"/>
                  <a:pt x="7722882" y="9709286"/>
                  <a:pt x="7713529" y="9695729"/>
                </a:cubicBezTo>
                <a:lnTo>
                  <a:pt x="7235030" y="9002224"/>
                </a:lnTo>
                <a:cubicBezTo>
                  <a:pt x="7225677" y="8988668"/>
                  <a:pt x="7221940" y="8976765"/>
                  <a:pt x="7223821" y="8966516"/>
                </a:cubicBezTo>
                <a:cubicBezTo>
                  <a:pt x="7225701" y="8956267"/>
                  <a:pt x="7233419" y="8946466"/>
                  <a:pt x="7246975" y="8937113"/>
                </a:cubicBezTo>
                <a:lnTo>
                  <a:pt x="7411790" y="8823395"/>
                </a:lnTo>
                <a:cubicBezTo>
                  <a:pt x="7425346" y="8814042"/>
                  <a:pt x="7437249" y="8810305"/>
                  <a:pt x="7447498" y="8812185"/>
                </a:cubicBezTo>
                <a:cubicBezTo>
                  <a:pt x="7457747" y="8814065"/>
                  <a:pt x="7467548" y="8821784"/>
                  <a:pt x="7476901" y="8835340"/>
                </a:cubicBezTo>
                <a:lnTo>
                  <a:pt x="7736826" y="9212059"/>
                </a:lnTo>
                <a:lnTo>
                  <a:pt x="7719482" y="9051838"/>
                </a:lnTo>
                <a:cubicBezTo>
                  <a:pt x="7717534" y="9035278"/>
                  <a:pt x="7719173" y="9021246"/>
                  <a:pt x="7724400" y="9009741"/>
                </a:cubicBezTo>
                <a:cubicBezTo>
                  <a:pt x="7729626" y="8998236"/>
                  <a:pt x="7739018" y="8987807"/>
                  <a:pt x="7752574" y="8978454"/>
                </a:cubicBezTo>
                <a:lnTo>
                  <a:pt x="7795382" y="8948917"/>
                </a:lnTo>
                <a:cubicBezTo>
                  <a:pt x="7808938" y="8939564"/>
                  <a:pt x="7822022" y="8934486"/>
                  <a:pt x="7834633" y="8933683"/>
                </a:cubicBezTo>
                <a:cubicBezTo>
                  <a:pt x="7847244" y="8932881"/>
                  <a:pt x="7860944" y="8936329"/>
                  <a:pt x="7875734" y="8944028"/>
                </a:cubicBezTo>
                <a:lnTo>
                  <a:pt x="8019366" y="9017115"/>
                </a:lnTo>
                <a:lnTo>
                  <a:pt x="7759440" y="8640396"/>
                </a:lnTo>
                <a:cubicBezTo>
                  <a:pt x="7750087" y="8626840"/>
                  <a:pt x="7746350" y="8614937"/>
                  <a:pt x="7748230" y="8604688"/>
                </a:cubicBezTo>
                <a:cubicBezTo>
                  <a:pt x="7750111" y="8594439"/>
                  <a:pt x="7757829" y="8584638"/>
                  <a:pt x="7771385" y="8575285"/>
                </a:cubicBezTo>
                <a:lnTo>
                  <a:pt x="7930849" y="8465259"/>
                </a:lnTo>
                <a:cubicBezTo>
                  <a:pt x="7944406" y="8455906"/>
                  <a:pt x="7956308" y="8452170"/>
                  <a:pt x="7966557" y="8454050"/>
                </a:cubicBezTo>
                <a:close/>
                <a:moveTo>
                  <a:pt x="2024857" y="8090351"/>
                </a:moveTo>
                <a:cubicBezTo>
                  <a:pt x="2035273" y="8090046"/>
                  <a:pt x="2046472" y="8095544"/>
                  <a:pt x="2058453" y="8106844"/>
                </a:cubicBezTo>
                <a:lnTo>
                  <a:pt x="2461418" y="8486887"/>
                </a:lnTo>
                <a:cubicBezTo>
                  <a:pt x="2473399" y="8498187"/>
                  <a:pt x="2479543" y="8509045"/>
                  <a:pt x="2479848" y="8519460"/>
                </a:cubicBezTo>
                <a:cubicBezTo>
                  <a:pt x="2480153" y="8529876"/>
                  <a:pt x="2474655" y="8541075"/>
                  <a:pt x="2463355" y="8553056"/>
                </a:cubicBezTo>
                <a:lnTo>
                  <a:pt x="2357192" y="8665622"/>
                </a:lnTo>
                <a:cubicBezTo>
                  <a:pt x="2345892" y="8677603"/>
                  <a:pt x="2335034" y="8683747"/>
                  <a:pt x="2324619" y="8684051"/>
                </a:cubicBezTo>
                <a:cubicBezTo>
                  <a:pt x="2314203" y="8684356"/>
                  <a:pt x="2303004" y="8678859"/>
                  <a:pt x="2291023" y="8667558"/>
                </a:cubicBezTo>
                <a:lnTo>
                  <a:pt x="2197376" y="8579239"/>
                </a:lnTo>
                <a:lnTo>
                  <a:pt x="1897623" y="8897070"/>
                </a:lnTo>
                <a:lnTo>
                  <a:pt x="1991271" y="8985389"/>
                </a:lnTo>
                <a:cubicBezTo>
                  <a:pt x="2003252" y="8996690"/>
                  <a:pt x="2009396" y="9007547"/>
                  <a:pt x="2009700" y="9017963"/>
                </a:cubicBezTo>
                <a:cubicBezTo>
                  <a:pt x="2010005" y="9028379"/>
                  <a:pt x="2004508" y="9039577"/>
                  <a:pt x="1993208" y="9051559"/>
                </a:cubicBezTo>
                <a:lnTo>
                  <a:pt x="1885261" y="9166016"/>
                </a:lnTo>
                <a:cubicBezTo>
                  <a:pt x="1873960" y="9177998"/>
                  <a:pt x="1863103" y="9184141"/>
                  <a:pt x="1852687" y="9184446"/>
                </a:cubicBezTo>
                <a:cubicBezTo>
                  <a:pt x="1842272" y="9184751"/>
                  <a:pt x="1831073" y="9179253"/>
                  <a:pt x="1819091" y="9167953"/>
                </a:cubicBezTo>
                <a:lnTo>
                  <a:pt x="1416127" y="8787910"/>
                </a:lnTo>
                <a:cubicBezTo>
                  <a:pt x="1404145" y="8776610"/>
                  <a:pt x="1398002" y="8765752"/>
                  <a:pt x="1397697" y="8755337"/>
                </a:cubicBezTo>
                <a:cubicBezTo>
                  <a:pt x="1397392" y="8744921"/>
                  <a:pt x="1402889" y="8733722"/>
                  <a:pt x="1414190" y="8721740"/>
                </a:cubicBezTo>
                <a:lnTo>
                  <a:pt x="1522137" y="8607283"/>
                </a:lnTo>
                <a:cubicBezTo>
                  <a:pt x="1533436" y="8595302"/>
                  <a:pt x="1544295" y="8589158"/>
                  <a:pt x="1554710" y="8588854"/>
                </a:cubicBezTo>
                <a:cubicBezTo>
                  <a:pt x="1565126" y="8588548"/>
                  <a:pt x="1576324" y="8594046"/>
                  <a:pt x="1588306" y="8605346"/>
                </a:cubicBezTo>
                <a:lnTo>
                  <a:pt x="1680061" y="8691882"/>
                </a:lnTo>
                <a:lnTo>
                  <a:pt x="1979813" y="8374051"/>
                </a:lnTo>
                <a:lnTo>
                  <a:pt x="1888058" y="8287516"/>
                </a:lnTo>
                <a:cubicBezTo>
                  <a:pt x="1876077" y="8276215"/>
                  <a:pt x="1869933" y="8265357"/>
                  <a:pt x="1869629" y="8254941"/>
                </a:cubicBezTo>
                <a:cubicBezTo>
                  <a:pt x="1869324" y="8244526"/>
                  <a:pt x="1874821" y="8233328"/>
                  <a:pt x="1886121" y="8221346"/>
                </a:cubicBezTo>
                <a:lnTo>
                  <a:pt x="1992284" y="8108781"/>
                </a:lnTo>
                <a:cubicBezTo>
                  <a:pt x="2003583" y="8096799"/>
                  <a:pt x="2014442" y="8090656"/>
                  <a:pt x="2024857" y="8090351"/>
                </a:cubicBezTo>
                <a:close/>
                <a:moveTo>
                  <a:pt x="8521780" y="7859583"/>
                </a:moveTo>
                <a:cubicBezTo>
                  <a:pt x="8532191" y="7859164"/>
                  <a:pt x="8543450" y="7864538"/>
                  <a:pt x="8555554" y="7875706"/>
                </a:cubicBezTo>
                <a:lnTo>
                  <a:pt x="8669278" y="7980626"/>
                </a:lnTo>
                <a:cubicBezTo>
                  <a:pt x="8681384" y="7991794"/>
                  <a:pt x="8687646" y="8002584"/>
                  <a:pt x="8688065" y="8012995"/>
                </a:cubicBezTo>
                <a:cubicBezTo>
                  <a:pt x="8688484" y="8023407"/>
                  <a:pt x="8683110" y="8034665"/>
                  <a:pt x="8671942" y="8046770"/>
                </a:cubicBezTo>
                <a:lnTo>
                  <a:pt x="8584656" y="8141381"/>
                </a:lnTo>
                <a:lnTo>
                  <a:pt x="8905760" y="8437625"/>
                </a:lnTo>
                <a:lnTo>
                  <a:pt x="8993046" y="8343015"/>
                </a:lnTo>
                <a:cubicBezTo>
                  <a:pt x="9004214" y="8330909"/>
                  <a:pt x="9015004" y="8324647"/>
                  <a:pt x="9025415" y="8324228"/>
                </a:cubicBezTo>
                <a:cubicBezTo>
                  <a:pt x="9035826" y="8323809"/>
                  <a:pt x="9047084" y="8329183"/>
                  <a:pt x="9059190" y="8340351"/>
                </a:cubicBezTo>
                <a:lnTo>
                  <a:pt x="9174826" y="8447034"/>
                </a:lnTo>
                <a:cubicBezTo>
                  <a:pt x="9186930" y="8458202"/>
                  <a:pt x="9193192" y="8468992"/>
                  <a:pt x="9193612" y="8479403"/>
                </a:cubicBezTo>
                <a:cubicBezTo>
                  <a:pt x="9194032" y="8489815"/>
                  <a:pt x="9188657" y="8501073"/>
                  <a:pt x="9177489" y="8513178"/>
                </a:cubicBezTo>
                <a:lnTo>
                  <a:pt x="8801894" y="8920292"/>
                </a:lnTo>
                <a:cubicBezTo>
                  <a:pt x="8790726" y="8932397"/>
                  <a:pt x="8779936" y="8938659"/>
                  <a:pt x="8769525" y="8939078"/>
                </a:cubicBezTo>
                <a:cubicBezTo>
                  <a:pt x="8759112" y="8939497"/>
                  <a:pt x="8747854" y="8934123"/>
                  <a:pt x="8735750" y="8922955"/>
                </a:cubicBezTo>
                <a:lnTo>
                  <a:pt x="8620114" y="8816272"/>
                </a:lnTo>
                <a:cubicBezTo>
                  <a:pt x="8608009" y="8805104"/>
                  <a:pt x="8601746" y="8794314"/>
                  <a:pt x="8601328" y="8783903"/>
                </a:cubicBezTo>
                <a:cubicBezTo>
                  <a:pt x="8600908" y="8773491"/>
                  <a:pt x="8606282" y="8762233"/>
                  <a:pt x="8617450" y="8750128"/>
                </a:cubicBezTo>
                <a:lnTo>
                  <a:pt x="8702974" y="8657428"/>
                </a:lnTo>
                <a:lnTo>
                  <a:pt x="8381870" y="8361184"/>
                </a:lnTo>
                <a:lnTo>
                  <a:pt x="8296348" y="8453883"/>
                </a:lnTo>
                <a:cubicBezTo>
                  <a:pt x="8285180" y="8465988"/>
                  <a:pt x="8274390" y="8472251"/>
                  <a:pt x="8263978" y="8472670"/>
                </a:cubicBezTo>
                <a:cubicBezTo>
                  <a:pt x="8253566" y="8473089"/>
                  <a:pt x="8242308" y="8467715"/>
                  <a:pt x="8230202" y="8456547"/>
                </a:cubicBezTo>
                <a:lnTo>
                  <a:pt x="8116478" y="8351627"/>
                </a:lnTo>
                <a:cubicBezTo>
                  <a:pt x="8104374" y="8340460"/>
                  <a:pt x="8098111" y="8329669"/>
                  <a:pt x="8097692" y="8319258"/>
                </a:cubicBezTo>
                <a:cubicBezTo>
                  <a:pt x="8097273" y="8308846"/>
                  <a:pt x="8102647" y="8297588"/>
                  <a:pt x="8113815" y="8285483"/>
                </a:cubicBezTo>
                <a:lnTo>
                  <a:pt x="8489410" y="7878370"/>
                </a:lnTo>
                <a:cubicBezTo>
                  <a:pt x="8500578" y="7866265"/>
                  <a:pt x="8511368" y="7860002"/>
                  <a:pt x="8521780" y="7859583"/>
                </a:cubicBezTo>
                <a:close/>
                <a:moveTo>
                  <a:pt x="1414262" y="7700007"/>
                </a:moveTo>
                <a:cubicBezTo>
                  <a:pt x="1400029" y="7697775"/>
                  <a:pt x="1384023" y="7702855"/>
                  <a:pt x="1366243" y="7715245"/>
                </a:cubicBezTo>
                <a:lnTo>
                  <a:pt x="1107021" y="7895898"/>
                </a:lnTo>
                <a:cubicBezTo>
                  <a:pt x="1089242" y="7908288"/>
                  <a:pt x="1079113" y="7921422"/>
                  <a:pt x="1076634" y="7935301"/>
                </a:cubicBezTo>
                <a:cubicBezTo>
                  <a:pt x="1074154" y="7949179"/>
                  <a:pt x="1078863" y="7964652"/>
                  <a:pt x="1090757" y="7981720"/>
                </a:cubicBezTo>
                <a:lnTo>
                  <a:pt x="1179225" y="8108664"/>
                </a:lnTo>
                <a:lnTo>
                  <a:pt x="1541923" y="7855900"/>
                </a:lnTo>
                <a:lnTo>
                  <a:pt x="1453455" y="7728955"/>
                </a:lnTo>
                <a:cubicBezTo>
                  <a:pt x="1441560" y="7711887"/>
                  <a:pt x="1428496" y="7702237"/>
                  <a:pt x="1414262" y="7700007"/>
                </a:cubicBezTo>
                <a:close/>
                <a:moveTo>
                  <a:pt x="1393810" y="7391792"/>
                </a:moveTo>
                <a:cubicBezTo>
                  <a:pt x="1410722" y="7391991"/>
                  <a:pt x="1427370" y="7394372"/>
                  <a:pt x="1443757" y="7398933"/>
                </a:cubicBezTo>
                <a:cubicBezTo>
                  <a:pt x="1509300" y="7417178"/>
                  <a:pt x="1573048" y="7470749"/>
                  <a:pt x="1635000" y="7559646"/>
                </a:cubicBezTo>
                <a:lnTo>
                  <a:pt x="1885534" y="7919143"/>
                </a:lnTo>
                <a:cubicBezTo>
                  <a:pt x="1894951" y="7932655"/>
                  <a:pt x="1898743" y="7944540"/>
                  <a:pt x="1896911" y="7954798"/>
                </a:cubicBezTo>
                <a:cubicBezTo>
                  <a:pt x="1895079" y="7965055"/>
                  <a:pt x="1887407" y="7974892"/>
                  <a:pt x="1873894" y="7984309"/>
                </a:cubicBezTo>
                <a:lnTo>
                  <a:pt x="1182635" y="8466049"/>
                </a:lnTo>
                <a:cubicBezTo>
                  <a:pt x="1169123" y="8475466"/>
                  <a:pt x="1157238" y="8479258"/>
                  <a:pt x="1146980" y="8477426"/>
                </a:cubicBezTo>
                <a:cubicBezTo>
                  <a:pt x="1136723" y="8475593"/>
                  <a:pt x="1126885" y="8467921"/>
                  <a:pt x="1117469" y="8454409"/>
                </a:cubicBezTo>
                <a:lnTo>
                  <a:pt x="866934" y="8094912"/>
                </a:lnTo>
                <a:cubicBezTo>
                  <a:pt x="804982" y="8006015"/>
                  <a:pt x="776793" y="7927664"/>
                  <a:pt x="782367" y="7859857"/>
                </a:cubicBezTo>
                <a:cubicBezTo>
                  <a:pt x="787941" y="7792050"/>
                  <a:pt x="827708" y="7732375"/>
                  <a:pt x="901670" y="7680831"/>
                </a:cubicBezTo>
                <a:lnTo>
                  <a:pt x="1234499" y="7448882"/>
                </a:lnTo>
                <a:cubicBezTo>
                  <a:pt x="1289970" y="7410223"/>
                  <a:pt x="1343074" y="7391193"/>
                  <a:pt x="1393810" y="7391792"/>
                </a:cubicBezTo>
                <a:close/>
                <a:moveTo>
                  <a:pt x="9039924" y="7043756"/>
                </a:moveTo>
                <a:cubicBezTo>
                  <a:pt x="9050027" y="7041203"/>
                  <a:pt x="9062150" y="7044144"/>
                  <a:pt x="9076295" y="7052581"/>
                </a:cubicBezTo>
                <a:lnTo>
                  <a:pt x="9799911" y="7484197"/>
                </a:lnTo>
                <a:cubicBezTo>
                  <a:pt x="9814056" y="7492634"/>
                  <a:pt x="9822405" y="7501904"/>
                  <a:pt x="9824958" y="7512006"/>
                </a:cubicBezTo>
                <a:cubicBezTo>
                  <a:pt x="9827511" y="7522108"/>
                  <a:pt x="9824570" y="7534232"/>
                  <a:pt x="9816133" y="7548376"/>
                </a:cubicBezTo>
                <a:lnTo>
                  <a:pt x="9746861" y="7664512"/>
                </a:lnTo>
                <a:cubicBezTo>
                  <a:pt x="9738424" y="7678657"/>
                  <a:pt x="9728975" y="7689423"/>
                  <a:pt x="9718514" y="7696809"/>
                </a:cubicBezTo>
                <a:cubicBezTo>
                  <a:pt x="9708052" y="7704194"/>
                  <a:pt x="9694352" y="7709396"/>
                  <a:pt x="9677412" y="7712413"/>
                </a:cubicBezTo>
                <a:lnTo>
                  <a:pt x="9300288" y="7781183"/>
                </a:lnTo>
                <a:lnTo>
                  <a:pt x="9538144" y="7923057"/>
                </a:lnTo>
                <a:cubicBezTo>
                  <a:pt x="9552289" y="7931494"/>
                  <a:pt x="9560638" y="7940763"/>
                  <a:pt x="9563191" y="7950865"/>
                </a:cubicBezTo>
                <a:cubicBezTo>
                  <a:pt x="9565745" y="7960968"/>
                  <a:pt x="9562803" y="7973091"/>
                  <a:pt x="9554366" y="7987236"/>
                </a:cubicBezTo>
                <a:lnTo>
                  <a:pt x="9454454" y="8154739"/>
                </a:lnTo>
                <a:cubicBezTo>
                  <a:pt x="9446018" y="8168885"/>
                  <a:pt x="9436748" y="8177233"/>
                  <a:pt x="9426646" y="8179787"/>
                </a:cubicBezTo>
                <a:cubicBezTo>
                  <a:pt x="9416543" y="8182341"/>
                  <a:pt x="9404420" y="8179399"/>
                  <a:pt x="9390275" y="8170962"/>
                </a:cubicBezTo>
                <a:lnTo>
                  <a:pt x="8666660" y="7739346"/>
                </a:lnTo>
                <a:cubicBezTo>
                  <a:pt x="8652515" y="7730909"/>
                  <a:pt x="8644166" y="7721640"/>
                  <a:pt x="8641612" y="7711537"/>
                </a:cubicBezTo>
                <a:cubicBezTo>
                  <a:pt x="8639059" y="7701435"/>
                  <a:pt x="8642000" y="7689311"/>
                  <a:pt x="8650438" y="7675166"/>
                </a:cubicBezTo>
                <a:lnTo>
                  <a:pt x="8750348" y="7507663"/>
                </a:lnTo>
                <a:cubicBezTo>
                  <a:pt x="8758786" y="7493518"/>
                  <a:pt x="8768055" y="7485169"/>
                  <a:pt x="8778158" y="7482615"/>
                </a:cubicBezTo>
                <a:cubicBezTo>
                  <a:pt x="8788260" y="7480062"/>
                  <a:pt x="8800384" y="7483004"/>
                  <a:pt x="8814528" y="7491440"/>
                </a:cubicBezTo>
                <a:lnTo>
                  <a:pt x="8951881" y="7573368"/>
                </a:lnTo>
                <a:lnTo>
                  <a:pt x="9296934" y="7520291"/>
                </a:lnTo>
                <a:lnTo>
                  <a:pt x="8928426" y="7300486"/>
                </a:lnTo>
                <a:cubicBezTo>
                  <a:pt x="8914282" y="7292050"/>
                  <a:pt x="8905932" y="7282780"/>
                  <a:pt x="8903380" y="7272678"/>
                </a:cubicBezTo>
                <a:cubicBezTo>
                  <a:pt x="8900826" y="7262575"/>
                  <a:pt x="8903768" y="7250452"/>
                  <a:pt x="8912204" y="7236307"/>
                </a:cubicBezTo>
                <a:lnTo>
                  <a:pt x="9012116" y="7068803"/>
                </a:lnTo>
                <a:cubicBezTo>
                  <a:pt x="9020552" y="7054659"/>
                  <a:pt x="9029822" y="7046309"/>
                  <a:pt x="9039924" y="7043756"/>
                </a:cubicBezTo>
                <a:close/>
                <a:moveTo>
                  <a:pt x="9702264" y="6534546"/>
                </a:moveTo>
                <a:lnTo>
                  <a:pt x="9640111" y="6728994"/>
                </a:lnTo>
                <a:lnTo>
                  <a:pt x="9846972" y="6730957"/>
                </a:lnTo>
                <a:cubicBezTo>
                  <a:pt x="9855459" y="6730029"/>
                  <a:pt x="9861948" y="6728236"/>
                  <a:pt x="9866438" y="6725576"/>
                </a:cubicBezTo>
                <a:cubicBezTo>
                  <a:pt x="9870928" y="6722916"/>
                  <a:pt x="9873966" y="6719109"/>
                  <a:pt x="9875549" y="6714155"/>
                </a:cubicBezTo>
                <a:lnTo>
                  <a:pt x="9885446" y="6683191"/>
                </a:lnTo>
                <a:cubicBezTo>
                  <a:pt x="9887029" y="6678238"/>
                  <a:pt x="9886764" y="6673375"/>
                  <a:pt x="9884649" y="6668603"/>
                </a:cubicBezTo>
                <a:cubicBezTo>
                  <a:pt x="9882533" y="6663832"/>
                  <a:pt x="9878288" y="6658608"/>
                  <a:pt x="9871913" y="6652930"/>
                </a:cubicBezTo>
                <a:close/>
                <a:moveTo>
                  <a:pt x="1087072" y="6515107"/>
                </a:moveTo>
                <a:cubicBezTo>
                  <a:pt x="1093283" y="6514523"/>
                  <a:pt x="1098795" y="6515226"/>
                  <a:pt x="1103610" y="6517216"/>
                </a:cubicBezTo>
                <a:cubicBezTo>
                  <a:pt x="1113240" y="6521196"/>
                  <a:pt x="1121213" y="6530791"/>
                  <a:pt x="1127528" y="6546002"/>
                </a:cubicBezTo>
                <a:lnTo>
                  <a:pt x="1358858" y="7103207"/>
                </a:lnTo>
                <a:cubicBezTo>
                  <a:pt x="1365173" y="7118418"/>
                  <a:pt x="1366341" y="7130839"/>
                  <a:pt x="1362361" y="7140468"/>
                </a:cubicBezTo>
                <a:cubicBezTo>
                  <a:pt x="1358381" y="7150098"/>
                  <a:pt x="1348786" y="7158071"/>
                  <a:pt x="1333575" y="7164386"/>
                </a:cubicBezTo>
                <a:lnTo>
                  <a:pt x="555409" y="7487451"/>
                </a:lnTo>
                <a:cubicBezTo>
                  <a:pt x="540198" y="7493765"/>
                  <a:pt x="527777" y="7494933"/>
                  <a:pt x="518147" y="7490953"/>
                </a:cubicBezTo>
                <a:cubicBezTo>
                  <a:pt x="508517" y="7486973"/>
                  <a:pt x="500545" y="7477378"/>
                  <a:pt x="494230" y="7462167"/>
                </a:cubicBezTo>
                <a:lnTo>
                  <a:pt x="262900" y="6904962"/>
                </a:lnTo>
                <a:cubicBezTo>
                  <a:pt x="256585" y="6889751"/>
                  <a:pt x="255417" y="6877330"/>
                  <a:pt x="259397" y="6867701"/>
                </a:cubicBezTo>
                <a:cubicBezTo>
                  <a:pt x="263377" y="6858070"/>
                  <a:pt x="272972" y="6850098"/>
                  <a:pt x="288183" y="6843783"/>
                </a:cubicBezTo>
                <a:lnTo>
                  <a:pt x="428685" y="6785452"/>
                </a:lnTo>
                <a:cubicBezTo>
                  <a:pt x="443896" y="6779137"/>
                  <a:pt x="456317" y="6777969"/>
                  <a:pt x="465947" y="6781949"/>
                </a:cubicBezTo>
                <a:cubicBezTo>
                  <a:pt x="475577" y="6785928"/>
                  <a:pt x="483550" y="6795524"/>
                  <a:pt x="489865" y="6810735"/>
                </a:cubicBezTo>
                <a:lnTo>
                  <a:pt x="627466" y="7142176"/>
                </a:lnTo>
                <a:lnTo>
                  <a:pt x="719933" y="7103787"/>
                </a:lnTo>
                <a:lnTo>
                  <a:pt x="622715" y="6869617"/>
                </a:lnTo>
                <a:cubicBezTo>
                  <a:pt x="616400" y="6854406"/>
                  <a:pt x="615232" y="6841985"/>
                  <a:pt x="619212" y="6832355"/>
                </a:cubicBezTo>
                <a:cubicBezTo>
                  <a:pt x="623192" y="6822725"/>
                  <a:pt x="632787" y="6814753"/>
                  <a:pt x="647998" y="6808437"/>
                </a:cubicBezTo>
                <a:lnTo>
                  <a:pt x="776492" y="6755092"/>
                </a:lnTo>
                <a:cubicBezTo>
                  <a:pt x="791703" y="6748777"/>
                  <a:pt x="804123" y="6747609"/>
                  <a:pt x="813753" y="6751589"/>
                </a:cubicBezTo>
                <a:cubicBezTo>
                  <a:pt x="823383" y="6755569"/>
                  <a:pt x="831356" y="6765164"/>
                  <a:pt x="837671" y="6780376"/>
                </a:cubicBezTo>
                <a:lnTo>
                  <a:pt x="934890" y="7014546"/>
                </a:lnTo>
                <a:lnTo>
                  <a:pt x="1038165" y="6971670"/>
                </a:lnTo>
                <a:lnTo>
                  <a:pt x="900563" y="6640229"/>
                </a:lnTo>
                <a:cubicBezTo>
                  <a:pt x="894248" y="6625018"/>
                  <a:pt x="893081" y="6612598"/>
                  <a:pt x="897060" y="6602967"/>
                </a:cubicBezTo>
                <a:cubicBezTo>
                  <a:pt x="901040" y="6593337"/>
                  <a:pt x="910635" y="6585364"/>
                  <a:pt x="925847" y="6579050"/>
                </a:cubicBezTo>
                <a:lnTo>
                  <a:pt x="1066349" y="6520718"/>
                </a:lnTo>
                <a:cubicBezTo>
                  <a:pt x="1073954" y="6517561"/>
                  <a:pt x="1080862" y="6515690"/>
                  <a:pt x="1087072" y="6515107"/>
                </a:cubicBezTo>
                <a:close/>
                <a:moveTo>
                  <a:pt x="9356691" y="6123093"/>
                </a:moveTo>
                <a:cubicBezTo>
                  <a:pt x="9365953" y="6118318"/>
                  <a:pt x="9378428" y="6118438"/>
                  <a:pt x="9394116" y="6123452"/>
                </a:cubicBezTo>
                <a:lnTo>
                  <a:pt x="9721085" y="6227964"/>
                </a:lnTo>
                <a:cubicBezTo>
                  <a:pt x="9745855" y="6235882"/>
                  <a:pt x="9773088" y="6248909"/>
                  <a:pt x="9802782" y="6267045"/>
                </a:cubicBezTo>
                <a:cubicBezTo>
                  <a:pt x="9832477" y="6285182"/>
                  <a:pt x="9866152" y="6309369"/>
                  <a:pt x="9903809" y="6339607"/>
                </a:cubicBezTo>
                <a:lnTo>
                  <a:pt x="10150512" y="6537222"/>
                </a:lnTo>
                <a:cubicBezTo>
                  <a:pt x="10162965" y="6546663"/>
                  <a:pt x="10170845" y="6557599"/>
                  <a:pt x="10174151" y="6570032"/>
                </a:cubicBezTo>
                <a:cubicBezTo>
                  <a:pt x="10177458" y="6582464"/>
                  <a:pt x="10176472" y="6596937"/>
                  <a:pt x="10171194" y="6613450"/>
                </a:cubicBezTo>
                <a:lnTo>
                  <a:pt x="10064703" y="6946613"/>
                </a:lnTo>
                <a:cubicBezTo>
                  <a:pt x="10059688" y="6962301"/>
                  <a:pt x="10052229" y="6974249"/>
                  <a:pt x="10042324" y="6982459"/>
                </a:cubicBezTo>
                <a:cubicBezTo>
                  <a:pt x="10032420" y="6990669"/>
                  <a:pt x="10019658" y="6995007"/>
                  <a:pt x="10004038" y="6995475"/>
                </a:cubicBezTo>
                <a:lnTo>
                  <a:pt x="9688452" y="7013362"/>
                </a:lnTo>
                <a:cubicBezTo>
                  <a:pt x="9640238" y="7016152"/>
                  <a:pt x="9598777" y="7016322"/>
                  <a:pt x="9564069" y="7013874"/>
                </a:cubicBezTo>
                <a:cubicBezTo>
                  <a:pt x="9529360" y="7011425"/>
                  <a:pt x="9499620" y="7006242"/>
                  <a:pt x="9474850" y="6998324"/>
                </a:cubicBezTo>
                <a:lnTo>
                  <a:pt x="9147880" y="6893812"/>
                </a:lnTo>
                <a:cubicBezTo>
                  <a:pt x="9132192" y="6888798"/>
                  <a:pt x="9121961" y="6881660"/>
                  <a:pt x="9117186" y="6872399"/>
                </a:cubicBezTo>
                <a:cubicBezTo>
                  <a:pt x="9112411" y="6863137"/>
                  <a:pt x="9112530" y="6850662"/>
                  <a:pt x="9117545" y="6834974"/>
                </a:cubicBezTo>
                <a:lnTo>
                  <a:pt x="9177322" y="6647958"/>
                </a:lnTo>
                <a:cubicBezTo>
                  <a:pt x="9182600" y="6631444"/>
                  <a:pt x="9190002" y="6620387"/>
                  <a:pt x="9199528" y="6614786"/>
                </a:cubicBezTo>
                <a:cubicBezTo>
                  <a:pt x="9209054" y="6609186"/>
                  <a:pt x="9221660" y="6608893"/>
                  <a:pt x="9237348" y="6613907"/>
                </a:cubicBezTo>
                <a:lnTo>
                  <a:pt x="9410741" y="6669330"/>
                </a:lnTo>
                <a:lnTo>
                  <a:pt x="9480812" y="6450112"/>
                </a:lnTo>
                <a:lnTo>
                  <a:pt x="9307418" y="6394689"/>
                </a:lnTo>
                <a:cubicBezTo>
                  <a:pt x="9291730" y="6389674"/>
                  <a:pt x="9281500" y="6382536"/>
                  <a:pt x="9276724" y="6373274"/>
                </a:cubicBezTo>
                <a:cubicBezTo>
                  <a:pt x="9271950" y="6364013"/>
                  <a:pt x="9272069" y="6351538"/>
                  <a:pt x="9277084" y="6335850"/>
                </a:cubicBezTo>
                <a:lnTo>
                  <a:pt x="9335277" y="6153788"/>
                </a:lnTo>
                <a:cubicBezTo>
                  <a:pt x="9340292" y="6138100"/>
                  <a:pt x="9347430" y="6127868"/>
                  <a:pt x="9356691" y="6123093"/>
                </a:cubicBezTo>
                <a:close/>
                <a:moveTo>
                  <a:pt x="517194" y="5964175"/>
                </a:moveTo>
                <a:lnTo>
                  <a:pt x="333700" y="6059702"/>
                </a:lnTo>
                <a:cubicBezTo>
                  <a:pt x="326645" y="6064510"/>
                  <a:pt x="321762" y="6069144"/>
                  <a:pt x="319050" y="6073603"/>
                </a:cubicBezTo>
                <a:cubicBezTo>
                  <a:pt x="316337" y="6078062"/>
                  <a:pt x="315447" y="6082849"/>
                  <a:pt x="316378" y="6087966"/>
                </a:cubicBezTo>
                <a:lnTo>
                  <a:pt x="322201" y="6119947"/>
                </a:lnTo>
                <a:cubicBezTo>
                  <a:pt x="323133" y="6125063"/>
                  <a:pt x="325654" y="6129231"/>
                  <a:pt x="329764" y="6132447"/>
                </a:cubicBezTo>
                <a:cubicBezTo>
                  <a:pt x="333874" y="6135663"/>
                  <a:pt x="340077" y="6138278"/>
                  <a:pt x="348373" y="6140292"/>
                </a:cubicBezTo>
                <a:lnTo>
                  <a:pt x="553762" y="6165012"/>
                </a:lnTo>
                <a:close/>
                <a:moveTo>
                  <a:pt x="874134" y="5587279"/>
                </a:moveTo>
                <a:cubicBezTo>
                  <a:pt x="890337" y="5584329"/>
                  <a:pt x="902723" y="5585819"/>
                  <a:pt x="911292" y="5591748"/>
                </a:cubicBezTo>
                <a:cubicBezTo>
                  <a:pt x="919861" y="5597677"/>
                  <a:pt x="925620" y="5608743"/>
                  <a:pt x="928571" y="5624946"/>
                </a:cubicBezTo>
                <a:lnTo>
                  <a:pt x="963742" y="5818109"/>
                </a:lnTo>
                <a:cubicBezTo>
                  <a:pt x="966847" y="5835165"/>
                  <a:pt x="965513" y="5848403"/>
                  <a:pt x="959739" y="5857825"/>
                </a:cubicBezTo>
                <a:cubicBezTo>
                  <a:pt x="953965" y="5867247"/>
                  <a:pt x="942977" y="5873433"/>
                  <a:pt x="926773" y="5876383"/>
                </a:cubicBezTo>
                <a:lnTo>
                  <a:pt x="747682" y="5908992"/>
                </a:lnTo>
                <a:lnTo>
                  <a:pt x="788909" y="6135413"/>
                </a:lnTo>
                <a:lnTo>
                  <a:pt x="968000" y="6102805"/>
                </a:lnTo>
                <a:cubicBezTo>
                  <a:pt x="984203" y="6099854"/>
                  <a:pt x="996589" y="6101344"/>
                  <a:pt x="1005158" y="6107273"/>
                </a:cubicBezTo>
                <a:cubicBezTo>
                  <a:pt x="1013727" y="6113202"/>
                  <a:pt x="1019486" y="6124268"/>
                  <a:pt x="1022436" y="6140472"/>
                </a:cubicBezTo>
                <a:lnTo>
                  <a:pt x="1056676" y="6328517"/>
                </a:lnTo>
                <a:cubicBezTo>
                  <a:pt x="1059626" y="6344720"/>
                  <a:pt x="1058136" y="6357107"/>
                  <a:pt x="1052207" y="6365675"/>
                </a:cubicBezTo>
                <a:cubicBezTo>
                  <a:pt x="1046278" y="6374244"/>
                  <a:pt x="1035212" y="6380004"/>
                  <a:pt x="1019009" y="6382954"/>
                </a:cubicBezTo>
                <a:lnTo>
                  <a:pt x="681294" y="6444444"/>
                </a:lnTo>
                <a:cubicBezTo>
                  <a:pt x="655710" y="6449102"/>
                  <a:pt x="625551" y="6450409"/>
                  <a:pt x="590816" y="6448363"/>
                </a:cubicBezTo>
                <a:cubicBezTo>
                  <a:pt x="556081" y="6446317"/>
                  <a:pt x="514987" y="6440803"/>
                  <a:pt x="467536" y="6431821"/>
                </a:cubicBezTo>
                <a:lnTo>
                  <a:pt x="156889" y="6373402"/>
                </a:lnTo>
                <a:cubicBezTo>
                  <a:pt x="141460" y="6370924"/>
                  <a:pt x="129363" y="6364977"/>
                  <a:pt x="120600" y="6355559"/>
                </a:cubicBezTo>
                <a:cubicBezTo>
                  <a:pt x="111836" y="6346141"/>
                  <a:pt x="105902" y="6332904"/>
                  <a:pt x="102796" y="6315848"/>
                </a:cubicBezTo>
                <a:lnTo>
                  <a:pt x="40141" y="5971738"/>
                </a:lnTo>
                <a:cubicBezTo>
                  <a:pt x="37191" y="5955534"/>
                  <a:pt x="38156" y="5941481"/>
                  <a:pt x="43038" y="5929579"/>
                </a:cubicBezTo>
                <a:cubicBezTo>
                  <a:pt x="47920" y="5917677"/>
                  <a:pt x="57144" y="5907847"/>
                  <a:pt x="70710" y="5900090"/>
                </a:cubicBezTo>
                <a:lnTo>
                  <a:pt x="340829" y="5735926"/>
                </a:lnTo>
                <a:cubicBezTo>
                  <a:pt x="382069" y="5710795"/>
                  <a:pt x="418582" y="5691151"/>
                  <a:pt x="450366" y="5676994"/>
                </a:cubicBezTo>
                <a:cubicBezTo>
                  <a:pt x="482151" y="5662836"/>
                  <a:pt x="510835" y="5653428"/>
                  <a:pt x="536420" y="5648770"/>
                </a:cubicBezTo>
                <a:close/>
                <a:moveTo>
                  <a:pt x="9673824" y="5152883"/>
                </a:moveTo>
                <a:lnTo>
                  <a:pt x="9671652" y="5307595"/>
                </a:lnTo>
                <a:cubicBezTo>
                  <a:pt x="9671359" y="5328397"/>
                  <a:pt x="9676344" y="5343855"/>
                  <a:pt x="9686605" y="5353969"/>
                </a:cubicBezTo>
                <a:cubicBezTo>
                  <a:pt x="9696866" y="5364082"/>
                  <a:pt x="9712831" y="5369291"/>
                  <a:pt x="9734499" y="5369596"/>
                </a:cubicBezTo>
                <a:lnTo>
                  <a:pt x="10050429" y="5374032"/>
                </a:lnTo>
                <a:cubicBezTo>
                  <a:pt x="10072098" y="5374337"/>
                  <a:pt x="10087986" y="5369575"/>
                  <a:pt x="10098094" y="5359748"/>
                </a:cubicBezTo>
                <a:cubicBezTo>
                  <a:pt x="10108201" y="5349920"/>
                  <a:pt x="10113401" y="5334605"/>
                  <a:pt x="10113693" y="5313803"/>
                </a:cubicBezTo>
                <a:lnTo>
                  <a:pt x="10115866" y="5159090"/>
                </a:lnTo>
                <a:close/>
                <a:moveTo>
                  <a:pt x="9479050" y="4854962"/>
                </a:moveTo>
                <a:lnTo>
                  <a:pt x="10321529" y="4866792"/>
                </a:lnTo>
                <a:cubicBezTo>
                  <a:pt x="10337998" y="4867024"/>
                  <a:pt x="10349864" y="4870875"/>
                  <a:pt x="10357128" y="4878346"/>
                </a:cubicBezTo>
                <a:cubicBezTo>
                  <a:pt x="10364392" y="4885816"/>
                  <a:pt x="10367908" y="4897786"/>
                  <a:pt x="10367677" y="4914254"/>
                </a:cubicBezTo>
                <a:lnTo>
                  <a:pt x="10361524" y="5352394"/>
                </a:lnTo>
                <a:cubicBezTo>
                  <a:pt x="10360002" y="5460737"/>
                  <a:pt x="10337204" y="5540824"/>
                  <a:pt x="10293131" y="5592654"/>
                </a:cubicBezTo>
                <a:cubicBezTo>
                  <a:pt x="10249057" y="5644483"/>
                  <a:pt x="10181949" y="5669765"/>
                  <a:pt x="10091807" y="5668499"/>
                </a:cubicBezTo>
                <a:lnTo>
                  <a:pt x="9686169" y="5662803"/>
                </a:lnTo>
                <a:cubicBezTo>
                  <a:pt x="9596027" y="5661537"/>
                  <a:pt x="9529655" y="5634380"/>
                  <a:pt x="9487054" y="5581333"/>
                </a:cubicBezTo>
                <a:cubicBezTo>
                  <a:pt x="9444453" y="5528287"/>
                  <a:pt x="9423914" y="5447591"/>
                  <a:pt x="9425435" y="5339248"/>
                </a:cubicBezTo>
                <a:lnTo>
                  <a:pt x="9431588" y="4901108"/>
                </a:lnTo>
                <a:cubicBezTo>
                  <a:pt x="9431820" y="4884640"/>
                  <a:pt x="9435671" y="4872773"/>
                  <a:pt x="9443141" y="4865510"/>
                </a:cubicBezTo>
                <a:cubicBezTo>
                  <a:pt x="9450612" y="4858246"/>
                  <a:pt x="9462582" y="4854729"/>
                  <a:pt x="9479050" y="4854962"/>
                </a:cubicBezTo>
                <a:close/>
                <a:moveTo>
                  <a:pt x="89529" y="4367553"/>
                </a:moveTo>
                <a:lnTo>
                  <a:pt x="243504" y="4382819"/>
                </a:lnTo>
                <a:cubicBezTo>
                  <a:pt x="259893" y="4384444"/>
                  <a:pt x="271390" y="4389285"/>
                  <a:pt x="277996" y="4397345"/>
                </a:cubicBezTo>
                <a:cubicBezTo>
                  <a:pt x="284601" y="4405404"/>
                  <a:pt x="287091" y="4417628"/>
                  <a:pt x="285466" y="4434017"/>
                </a:cubicBezTo>
                <a:lnTo>
                  <a:pt x="255575" y="4735497"/>
                </a:lnTo>
                <a:cubicBezTo>
                  <a:pt x="254464" y="4746712"/>
                  <a:pt x="257274" y="4755702"/>
                  <a:pt x="264008" y="4762466"/>
                </a:cubicBezTo>
                <a:cubicBezTo>
                  <a:pt x="270741" y="4769232"/>
                  <a:pt x="279715" y="4773171"/>
                  <a:pt x="290929" y="4774282"/>
                </a:cubicBezTo>
                <a:cubicBezTo>
                  <a:pt x="302143" y="4775394"/>
                  <a:pt x="311931" y="4773315"/>
                  <a:pt x="320293" y="4768047"/>
                </a:cubicBezTo>
                <a:cubicBezTo>
                  <a:pt x="328655" y="4762778"/>
                  <a:pt x="333824" y="4754580"/>
                  <a:pt x="335798" y="4743451"/>
                </a:cubicBezTo>
                <a:lnTo>
                  <a:pt x="380790" y="4553225"/>
                </a:lnTo>
                <a:cubicBezTo>
                  <a:pt x="395403" y="4493698"/>
                  <a:pt x="420075" y="4446928"/>
                  <a:pt x="454806" y="4412915"/>
                </a:cubicBezTo>
                <a:cubicBezTo>
                  <a:pt x="489538" y="4378902"/>
                  <a:pt x="543133" y="4365487"/>
                  <a:pt x="615591" y="4372672"/>
                </a:cubicBezTo>
                <a:lnTo>
                  <a:pt x="751452" y="4386142"/>
                </a:lnTo>
                <a:cubicBezTo>
                  <a:pt x="824773" y="4393411"/>
                  <a:pt x="878685" y="4422928"/>
                  <a:pt x="913187" y="4474694"/>
                </a:cubicBezTo>
                <a:cubicBezTo>
                  <a:pt x="947689" y="4526460"/>
                  <a:pt x="960834" y="4593748"/>
                  <a:pt x="952624" y="4676558"/>
                </a:cubicBezTo>
                <a:lnTo>
                  <a:pt x="912086" y="5085432"/>
                </a:lnTo>
                <a:cubicBezTo>
                  <a:pt x="910461" y="5101822"/>
                  <a:pt x="905619" y="5113319"/>
                  <a:pt x="897560" y="5119924"/>
                </a:cubicBezTo>
                <a:cubicBezTo>
                  <a:pt x="889501" y="5126529"/>
                  <a:pt x="877277" y="5129020"/>
                  <a:pt x="860887" y="5127395"/>
                </a:cubicBezTo>
                <a:lnTo>
                  <a:pt x="709500" y="5112385"/>
                </a:lnTo>
                <a:cubicBezTo>
                  <a:pt x="693110" y="5110761"/>
                  <a:pt x="681613" y="5105918"/>
                  <a:pt x="675008" y="5097859"/>
                </a:cubicBezTo>
                <a:cubicBezTo>
                  <a:pt x="668403" y="5089801"/>
                  <a:pt x="665913" y="5077576"/>
                  <a:pt x="667538" y="5061187"/>
                </a:cubicBezTo>
                <a:lnTo>
                  <a:pt x="702046" y="4713126"/>
                </a:lnTo>
                <a:cubicBezTo>
                  <a:pt x="703158" y="4701912"/>
                  <a:pt x="700326" y="4693138"/>
                  <a:pt x="693550" y="4686805"/>
                </a:cubicBezTo>
                <a:cubicBezTo>
                  <a:pt x="686774" y="4680470"/>
                  <a:pt x="678210" y="4676790"/>
                  <a:pt x="667859" y="4675764"/>
                </a:cubicBezTo>
                <a:cubicBezTo>
                  <a:pt x="653194" y="4674310"/>
                  <a:pt x="642134" y="4676044"/>
                  <a:pt x="634677" y="4680967"/>
                </a:cubicBezTo>
                <a:cubicBezTo>
                  <a:pt x="627220" y="4685890"/>
                  <a:pt x="622505" y="4693915"/>
                  <a:pt x="620530" y="4705044"/>
                </a:cubicBezTo>
                <a:lnTo>
                  <a:pt x="574115" y="4896436"/>
                </a:lnTo>
                <a:cubicBezTo>
                  <a:pt x="559503" y="4955963"/>
                  <a:pt x="534852" y="5002517"/>
                  <a:pt x="500164" y="5036099"/>
                </a:cubicBezTo>
                <a:cubicBezTo>
                  <a:pt x="465475" y="5069681"/>
                  <a:pt x="411902" y="5082880"/>
                  <a:pt x="339442" y="5075696"/>
                </a:cubicBezTo>
                <a:lnTo>
                  <a:pt x="203583" y="5062226"/>
                </a:lnTo>
                <a:cubicBezTo>
                  <a:pt x="130261" y="5054957"/>
                  <a:pt x="76328" y="5025654"/>
                  <a:pt x="41783" y="4974320"/>
                </a:cubicBezTo>
                <a:cubicBezTo>
                  <a:pt x="7239" y="4922985"/>
                  <a:pt x="-5886" y="4855482"/>
                  <a:pt x="2410" y="4771809"/>
                </a:cubicBezTo>
                <a:lnTo>
                  <a:pt x="38330" y="4409515"/>
                </a:lnTo>
                <a:cubicBezTo>
                  <a:pt x="39955" y="4393126"/>
                  <a:pt x="44797" y="4381629"/>
                  <a:pt x="52856" y="4375023"/>
                </a:cubicBezTo>
                <a:cubicBezTo>
                  <a:pt x="60915" y="4368418"/>
                  <a:pt x="73139" y="4365928"/>
                  <a:pt x="89529" y="4367553"/>
                </a:cubicBezTo>
                <a:close/>
                <a:moveTo>
                  <a:pt x="10146004" y="3838919"/>
                </a:moveTo>
                <a:cubicBezTo>
                  <a:pt x="10162147" y="3835654"/>
                  <a:pt x="10174559" y="3836903"/>
                  <a:pt x="10183242" y="3842664"/>
                </a:cubicBezTo>
                <a:cubicBezTo>
                  <a:pt x="10191924" y="3848425"/>
                  <a:pt x="10197897" y="3859378"/>
                  <a:pt x="10201162" y="3875521"/>
                </a:cubicBezTo>
                <a:lnTo>
                  <a:pt x="10320739" y="4466869"/>
                </a:lnTo>
                <a:cubicBezTo>
                  <a:pt x="10324003" y="4483011"/>
                  <a:pt x="10322754" y="4495424"/>
                  <a:pt x="10316993" y="4504107"/>
                </a:cubicBezTo>
                <a:cubicBezTo>
                  <a:pt x="10311231" y="4512789"/>
                  <a:pt x="10300279" y="4518763"/>
                  <a:pt x="10284136" y="4522026"/>
                </a:cubicBezTo>
                <a:lnTo>
                  <a:pt x="10135025" y="4552179"/>
                </a:lnTo>
                <a:cubicBezTo>
                  <a:pt x="10118881" y="4555443"/>
                  <a:pt x="10106469" y="4554194"/>
                  <a:pt x="10097787" y="4548433"/>
                </a:cubicBezTo>
                <a:cubicBezTo>
                  <a:pt x="10089104" y="4542671"/>
                  <a:pt x="10083131" y="4531719"/>
                  <a:pt x="10079867" y="4515576"/>
                </a:cubicBezTo>
                <a:lnTo>
                  <a:pt x="10008739" y="4163826"/>
                </a:lnTo>
                <a:lnTo>
                  <a:pt x="9910606" y="4183669"/>
                </a:lnTo>
                <a:lnTo>
                  <a:pt x="9960859" y="4432188"/>
                </a:lnTo>
                <a:cubicBezTo>
                  <a:pt x="9964123" y="4448332"/>
                  <a:pt x="9962875" y="4460745"/>
                  <a:pt x="9957113" y="4469427"/>
                </a:cubicBezTo>
                <a:cubicBezTo>
                  <a:pt x="9951351" y="4478109"/>
                  <a:pt x="9940399" y="4484082"/>
                  <a:pt x="9924256" y="4487346"/>
                </a:cubicBezTo>
                <a:lnTo>
                  <a:pt x="9787889" y="4514921"/>
                </a:lnTo>
                <a:cubicBezTo>
                  <a:pt x="9771746" y="4518186"/>
                  <a:pt x="9759334" y="4516937"/>
                  <a:pt x="9750652" y="4511176"/>
                </a:cubicBezTo>
                <a:cubicBezTo>
                  <a:pt x="9741969" y="4505414"/>
                  <a:pt x="9735995" y="4494462"/>
                  <a:pt x="9732732" y="4478318"/>
                </a:cubicBezTo>
                <a:lnTo>
                  <a:pt x="9682478" y="4229800"/>
                </a:lnTo>
                <a:lnTo>
                  <a:pt x="9572875" y="4251963"/>
                </a:lnTo>
                <a:lnTo>
                  <a:pt x="9644003" y="4603713"/>
                </a:lnTo>
                <a:cubicBezTo>
                  <a:pt x="9647267" y="4619855"/>
                  <a:pt x="9646018" y="4632269"/>
                  <a:pt x="9640257" y="4640951"/>
                </a:cubicBezTo>
                <a:cubicBezTo>
                  <a:pt x="9634495" y="4649633"/>
                  <a:pt x="9623543" y="4655606"/>
                  <a:pt x="9607400" y="4658870"/>
                </a:cubicBezTo>
                <a:lnTo>
                  <a:pt x="9458289" y="4689023"/>
                </a:lnTo>
                <a:cubicBezTo>
                  <a:pt x="9442145" y="4692287"/>
                  <a:pt x="9429733" y="4691039"/>
                  <a:pt x="9421050" y="4685276"/>
                </a:cubicBezTo>
                <a:cubicBezTo>
                  <a:pt x="9412368" y="4679515"/>
                  <a:pt x="9406395" y="4668563"/>
                  <a:pt x="9403130" y="4652420"/>
                </a:cubicBezTo>
                <a:lnTo>
                  <a:pt x="9283554" y="4061072"/>
                </a:lnTo>
                <a:cubicBezTo>
                  <a:pt x="9280289" y="4044929"/>
                  <a:pt x="9281538" y="4032516"/>
                  <a:pt x="9287299" y="4023834"/>
                </a:cubicBezTo>
                <a:cubicBezTo>
                  <a:pt x="9293061" y="4015152"/>
                  <a:pt x="9304013" y="4009179"/>
                  <a:pt x="9320156" y="4005914"/>
                </a:cubicBezTo>
                <a:close/>
                <a:moveTo>
                  <a:pt x="342712" y="3408139"/>
                </a:moveTo>
                <a:lnTo>
                  <a:pt x="493382" y="3453429"/>
                </a:lnTo>
                <a:cubicBezTo>
                  <a:pt x="509155" y="3458170"/>
                  <a:pt x="519509" y="3465129"/>
                  <a:pt x="524445" y="3474307"/>
                </a:cubicBezTo>
                <a:cubicBezTo>
                  <a:pt x="529380" y="3483483"/>
                  <a:pt x="529477" y="3495958"/>
                  <a:pt x="524736" y="3511731"/>
                </a:cubicBezTo>
                <a:lnTo>
                  <a:pt x="488429" y="3632516"/>
                </a:lnTo>
                <a:lnTo>
                  <a:pt x="906821" y="3758279"/>
                </a:lnTo>
                <a:lnTo>
                  <a:pt x="943127" y="3637493"/>
                </a:lnTo>
                <a:cubicBezTo>
                  <a:pt x="947869" y="3621720"/>
                  <a:pt x="954828" y="3611367"/>
                  <a:pt x="964005" y="3606431"/>
                </a:cubicBezTo>
                <a:cubicBezTo>
                  <a:pt x="973182" y="3601496"/>
                  <a:pt x="985657" y="3601399"/>
                  <a:pt x="1001430" y="3606140"/>
                </a:cubicBezTo>
                <a:lnTo>
                  <a:pt x="1149610" y="3650681"/>
                </a:lnTo>
                <a:cubicBezTo>
                  <a:pt x="1165383" y="3655422"/>
                  <a:pt x="1175737" y="3662381"/>
                  <a:pt x="1180672" y="3671558"/>
                </a:cubicBezTo>
                <a:cubicBezTo>
                  <a:pt x="1185608" y="3680736"/>
                  <a:pt x="1185705" y="3693211"/>
                  <a:pt x="1180962" y="3708983"/>
                </a:cubicBezTo>
                <a:lnTo>
                  <a:pt x="1021515" y="4239445"/>
                </a:lnTo>
                <a:cubicBezTo>
                  <a:pt x="1016773" y="4255217"/>
                  <a:pt x="1009814" y="4265571"/>
                  <a:pt x="1000637" y="4270507"/>
                </a:cubicBezTo>
                <a:cubicBezTo>
                  <a:pt x="991460" y="4275442"/>
                  <a:pt x="978985" y="4275539"/>
                  <a:pt x="963212" y="4270797"/>
                </a:cubicBezTo>
                <a:lnTo>
                  <a:pt x="815032" y="4226256"/>
                </a:lnTo>
                <a:cubicBezTo>
                  <a:pt x="799259" y="4221515"/>
                  <a:pt x="788905" y="4214556"/>
                  <a:pt x="783970" y="4205379"/>
                </a:cubicBezTo>
                <a:cubicBezTo>
                  <a:pt x="779035" y="4196202"/>
                  <a:pt x="778938" y="4183728"/>
                  <a:pt x="783678" y="4167954"/>
                </a:cubicBezTo>
                <a:lnTo>
                  <a:pt x="820733" y="4044678"/>
                </a:lnTo>
                <a:lnTo>
                  <a:pt x="402342" y="3918917"/>
                </a:lnTo>
                <a:lnTo>
                  <a:pt x="365287" y="4042193"/>
                </a:lnTo>
                <a:cubicBezTo>
                  <a:pt x="360546" y="4057965"/>
                  <a:pt x="353587" y="4068319"/>
                  <a:pt x="344409" y="4073255"/>
                </a:cubicBezTo>
                <a:cubicBezTo>
                  <a:pt x="335232" y="4078189"/>
                  <a:pt x="322757" y="4078286"/>
                  <a:pt x="306984" y="4073545"/>
                </a:cubicBezTo>
                <a:lnTo>
                  <a:pt x="156313" y="4028256"/>
                </a:lnTo>
                <a:cubicBezTo>
                  <a:pt x="140541" y="4023514"/>
                  <a:pt x="130187" y="4016556"/>
                  <a:pt x="125252" y="4007379"/>
                </a:cubicBezTo>
                <a:cubicBezTo>
                  <a:pt x="120317" y="3998201"/>
                  <a:pt x="120220" y="3985727"/>
                  <a:pt x="124961" y="3969954"/>
                </a:cubicBezTo>
                <a:lnTo>
                  <a:pt x="284410" y="3439492"/>
                </a:lnTo>
                <a:cubicBezTo>
                  <a:pt x="289151" y="3423719"/>
                  <a:pt x="296109" y="3413366"/>
                  <a:pt x="305287" y="3408430"/>
                </a:cubicBezTo>
                <a:cubicBezTo>
                  <a:pt x="314464" y="3403495"/>
                  <a:pt x="326939" y="3403398"/>
                  <a:pt x="342712" y="3408139"/>
                </a:cubicBezTo>
                <a:close/>
                <a:moveTo>
                  <a:pt x="9731856" y="2737360"/>
                </a:moveTo>
                <a:cubicBezTo>
                  <a:pt x="9738051" y="2736632"/>
                  <a:pt x="9743578" y="2737206"/>
                  <a:pt x="9748438" y="2739084"/>
                </a:cubicBezTo>
                <a:cubicBezTo>
                  <a:pt x="9758158" y="2742838"/>
                  <a:pt x="9766352" y="2752245"/>
                  <a:pt x="9773019" y="2767305"/>
                </a:cubicBezTo>
                <a:lnTo>
                  <a:pt x="9827761" y="2890956"/>
                </a:lnTo>
                <a:cubicBezTo>
                  <a:pt x="9834428" y="2906016"/>
                  <a:pt x="9837753" y="2919949"/>
                  <a:pt x="9837735" y="2932755"/>
                </a:cubicBezTo>
                <a:cubicBezTo>
                  <a:pt x="9837716" y="2945561"/>
                  <a:pt x="9834043" y="2959747"/>
                  <a:pt x="9826715" y="2975316"/>
                </a:cubicBezTo>
                <a:lnTo>
                  <a:pt x="9664885" y="3322824"/>
                </a:lnTo>
                <a:lnTo>
                  <a:pt x="9918130" y="3210708"/>
                </a:lnTo>
                <a:cubicBezTo>
                  <a:pt x="9933190" y="3204041"/>
                  <a:pt x="9945580" y="3202584"/>
                  <a:pt x="9955300" y="3206339"/>
                </a:cubicBezTo>
                <a:cubicBezTo>
                  <a:pt x="9965020" y="3210093"/>
                  <a:pt x="9973214" y="3219501"/>
                  <a:pt x="9979881" y="3234561"/>
                </a:cubicBezTo>
                <a:lnTo>
                  <a:pt x="10058836" y="3412903"/>
                </a:lnTo>
                <a:cubicBezTo>
                  <a:pt x="10065503" y="3427963"/>
                  <a:pt x="10066960" y="3440353"/>
                  <a:pt x="10063205" y="3450073"/>
                </a:cubicBezTo>
                <a:cubicBezTo>
                  <a:pt x="10059451" y="3459793"/>
                  <a:pt x="10050043" y="3467986"/>
                  <a:pt x="10034983" y="3474654"/>
                </a:cubicBezTo>
                <a:lnTo>
                  <a:pt x="9264546" y="3815739"/>
                </a:lnTo>
                <a:cubicBezTo>
                  <a:pt x="9249486" y="3822407"/>
                  <a:pt x="9237096" y="3823863"/>
                  <a:pt x="9227376" y="3820108"/>
                </a:cubicBezTo>
                <a:cubicBezTo>
                  <a:pt x="9217656" y="3816354"/>
                  <a:pt x="9209462" y="3806946"/>
                  <a:pt x="9202796" y="3791886"/>
                </a:cubicBezTo>
                <a:lnTo>
                  <a:pt x="9123840" y="3613545"/>
                </a:lnTo>
                <a:cubicBezTo>
                  <a:pt x="9117172" y="3598485"/>
                  <a:pt x="9115716" y="3586095"/>
                  <a:pt x="9119472" y="3576374"/>
                </a:cubicBezTo>
                <a:cubicBezTo>
                  <a:pt x="9123226" y="3566654"/>
                  <a:pt x="9132634" y="3558460"/>
                  <a:pt x="9147693" y="3551793"/>
                </a:cubicBezTo>
                <a:lnTo>
                  <a:pt x="9293934" y="3487050"/>
                </a:lnTo>
                <a:lnTo>
                  <a:pt x="9450037" y="3174783"/>
                </a:lnTo>
                <a:lnTo>
                  <a:pt x="9057684" y="3348484"/>
                </a:lnTo>
                <a:cubicBezTo>
                  <a:pt x="9042624" y="3355151"/>
                  <a:pt x="9030234" y="3356607"/>
                  <a:pt x="9020514" y="3352853"/>
                </a:cubicBezTo>
                <a:cubicBezTo>
                  <a:pt x="9010794" y="3349098"/>
                  <a:pt x="9002600" y="3339691"/>
                  <a:pt x="8995934" y="3324631"/>
                </a:cubicBezTo>
                <a:lnTo>
                  <a:pt x="8916978" y="3146289"/>
                </a:lnTo>
                <a:cubicBezTo>
                  <a:pt x="8910311" y="3131229"/>
                  <a:pt x="8908854" y="3118839"/>
                  <a:pt x="8912610" y="3109119"/>
                </a:cubicBezTo>
                <a:cubicBezTo>
                  <a:pt x="8916364" y="3099399"/>
                  <a:pt x="8925772" y="3091205"/>
                  <a:pt x="8940831" y="3084538"/>
                </a:cubicBezTo>
                <a:lnTo>
                  <a:pt x="9711268" y="2743453"/>
                </a:lnTo>
                <a:cubicBezTo>
                  <a:pt x="9718798" y="2740119"/>
                  <a:pt x="9725661" y="2738088"/>
                  <a:pt x="9731856" y="2737360"/>
                </a:cubicBezTo>
                <a:close/>
                <a:moveTo>
                  <a:pt x="906578" y="2257674"/>
                </a:moveTo>
                <a:cubicBezTo>
                  <a:pt x="912671" y="2259011"/>
                  <a:pt x="919299" y="2261711"/>
                  <a:pt x="926462" y="2265774"/>
                </a:cubicBezTo>
                <a:lnTo>
                  <a:pt x="1659353" y="2681444"/>
                </a:lnTo>
                <a:cubicBezTo>
                  <a:pt x="1673679" y="2689570"/>
                  <a:pt x="1682229" y="2698654"/>
                  <a:pt x="1685003" y="2708698"/>
                </a:cubicBezTo>
                <a:cubicBezTo>
                  <a:pt x="1687777" y="2718742"/>
                  <a:pt x="1685102" y="2730927"/>
                  <a:pt x="1676976" y="2745253"/>
                </a:cubicBezTo>
                <a:lnTo>
                  <a:pt x="1578191" y="2919428"/>
                </a:lnTo>
                <a:cubicBezTo>
                  <a:pt x="1570066" y="2933754"/>
                  <a:pt x="1560980" y="2942304"/>
                  <a:pt x="1550936" y="2945078"/>
                </a:cubicBezTo>
                <a:cubicBezTo>
                  <a:pt x="1540892" y="2947852"/>
                  <a:pt x="1528708" y="2945177"/>
                  <a:pt x="1514381" y="2937051"/>
                </a:cubicBezTo>
                <a:lnTo>
                  <a:pt x="1116268" y="2711255"/>
                </a:lnTo>
                <a:lnTo>
                  <a:pt x="1201700" y="2847904"/>
                </a:lnTo>
                <a:cubicBezTo>
                  <a:pt x="1210670" y="2861960"/>
                  <a:pt x="1215309" y="2875304"/>
                  <a:pt x="1215618" y="2887937"/>
                </a:cubicBezTo>
                <a:cubicBezTo>
                  <a:pt x="1215928" y="2900569"/>
                  <a:pt x="1212020" y="2914048"/>
                  <a:pt x="1203895" y="2928374"/>
                </a:cubicBezTo>
                <a:lnTo>
                  <a:pt x="1178236" y="2973614"/>
                </a:lnTo>
                <a:cubicBezTo>
                  <a:pt x="1170111" y="2987940"/>
                  <a:pt x="1160548" y="2998213"/>
                  <a:pt x="1149547" y="3004430"/>
                </a:cubicBezTo>
                <a:cubicBezTo>
                  <a:pt x="1138547" y="3010648"/>
                  <a:pt x="1124713" y="3013515"/>
                  <a:pt x="1108046" y="3013031"/>
                </a:cubicBezTo>
                <a:lnTo>
                  <a:pt x="946920" y="3009840"/>
                </a:lnTo>
                <a:lnTo>
                  <a:pt x="1345033" y="3235636"/>
                </a:lnTo>
                <a:cubicBezTo>
                  <a:pt x="1359360" y="3243762"/>
                  <a:pt x="1367910" y="3252847"/>
                  <a:pt x="1370684" y="3262891"/>
                </a:cubicBezTo>
                <a:cubicBezTo>
                  <a:pt x="1373459" y="3272934"/>
                  <a:pt x="1370782" y="3285119"/>
                  <a:pt x="1362657" y="3299446"/>
                </a:cubicBezTo>
                <a:lnTo>
                  <a:pt x="1267079" y="3467965"/>
                </a:lnTo>
                <a:cubicBezTo>
                  <a:pt x="1258953" y="3482291"/>
                  <a:pt x="1249869" y="3490841"/>
                  <a:pt x="1239824" y="3493615"/>
                </a:cubicBezTo>
                <a:cubicBezTo>
                  <a:pt x="1229780" y="3496390"/>
                  <a:pt x="1217595" y="3493714"/>
                  <a:pt x="1203270" y="3485589"/>
                </a:cubicBezTo>
                <a:lnTo>
                  <a:pt x="470379" y="3069918"/>
                </a:lnTo>
                <a:cubicBezTo>
                  <a:pt x="456053" y="3061792"/>
                  <a:pt x="447502" y="3052709"/>
                  <a:pt x="444728" y="3042664"/>
                </a:cubicBezTo>
                <a:cubicBezTo>
                  <a:pt x="441955" y="3032620"/>
                  <a:pt x="444630" y="3020435"/>
                  <a:pt x="452755" y="3006109"/>
                </a:cubicBezTo>
                <a:lnTo>
                  <a:pt x="556031" y="2824017"/>
                </a:lnTo>
                <a:cubicBezTo>
                  <a:pt x="562874" y="2811953"/>
                  <a:pt x="571179" y="2803459"/>
                  <a:pt x="580947" y="2798536"/>
                </a:cubicBezTo>
                <a:cubicBezTo>
                  <a:pt x="590716" y="2793613"/>
                  <a:pt x="603556" y="2791179"/>
                  <a:pt x="619469" y="2791235"/>
                </a:cubicBezTo>
                <a:lnTo>
                  <a:pt x="861555" y="2794004"/>
                </a:lnTo>
                <a:cubicBezTo>
                  <a:pt x="870479" y="2794083"/>
                  <a:pt x="877197" y="2793658"/>
                  <a:pt x="881710" y="2792729"/>
                </a:cubicBezTo>
                <a:cubicBezTo>
                  <a:pt x="886223" y="2791801"/>
                  <a:pt x="889762" y="2789075"/>
                  <a:pt x="892328" y="2784551"/>
                </a:cubicBezTo>
                <a:lnTo>
                  <a:pt x="898102" y="2774372"/>
                </a:lnTo>
                <a:cubicBezTo>
                  <a:pt x="900668" y="2769848"/>
                  <a:pt x="901190" y="2765411"/>
                  <a:pt x="899671" y="2761061"/>
                </a:cubicBezTo>
                <a:cubicBezTo>
                  <a:pt x="898152" y="2756711"/>
                  <a:pt x="895068" y="2750728"/>
                  <a:pt x="890421" y="2743109"/>
                </a:cubicBezTo>
                <a:lnTo>
                  <a:pt x="763158" y="2537891"/>
                </a:lnTo>
                <a:cubicBezTo>
                  <a:pt x="754942" y="2524262"/>
                  <a:pt x="750441" y="2511993"/>
                  <a:pt x="749654" y="2501082"/>
                </a:cubicBezTo>
                <a:cubicBezTo>
                  <a:pt x="748865" y="2490172"/>
                  <a:pt x="751892" y="2478684"/>
                  <a:pt x="758735" y="2466620"/>
                </a:cubicBezTo>
                <a:lnTo>
                  <a:pt x="862652" y="2283398"/>
                </a:lnTo>
                <a:cubicBezTo>
                  <a:pt x="870778" y="2269071"/>
                  <a:pt x="879862" y="2260521"/>
                  <a:pt x="889906" y="2257748"/>
                </a:cubicBezTo>
                <a:cubicBezTo>
                  <a:pt x="894928" y="2256360"/>
                  <a:pt x="900485" y="2256336"/>
                  <a:pt x="906578" y="2257674"/>
                </a:cubicBezTo>
                <a:close/>
                <a:moveTo>
                  <a:pt x="9186050" y="1910614"/>
                </a:moveTo>
                <a:cubicBezTo>
                  <a:pt x="9196336" y="1912278"/>
                  <a:pt x="9206298" y="1919787"/>
                  <a:pt x="9215936" y="1933142"/>
                </a:cubicBezTo>
                <a:lnTo>
                  <a:pt x="9540070" y="2382308"/>
                </a:lnTo>
                <a:cubicBezTo>
                  <a:pt x="9549708" y="2395663"/>
                  <a:pt x="9553696" y="2407484"/>
                  <a:pt x="9552032" y="2417771"/>
                </a:cubicBezTo>
                <a:cubicBezTo>
                  <a:pt x="9550369" y="2428057"/>
                  <a:pt x="9542860" y="2438019"/>
                  <a:pt x="9529505" y="2447657"/>
                </a:cubicBezTo>
                <a:lnTo>
                  <a:pt x="9401925" y="2539723"/>
                </a:lnTo>
                <a:cubicBezTo>
                  <a:pt x="9388569" y="2549361"/>
                  <a:pt x="9376748" y="2553349"/>
                  <a:pt x="9366462" y="2551685"/>
                </a:cubicBezTo>
                <a:cubicBezTo>
                  <a:pt x="9356175" y="2550022"/>
                  <a:pt x="9346213" y="2542513"/>
                  <a:pt x="9336575" y="2529158"/>
                </a:cubicBezTo>
                <a:lnTo>
                  <a:pt x="9262770" y="2426883"/>
                </a:lnTo>
                <a:lnTo>
                  <a:pt x="8908498" y="2682538"/>
                </a:lnTo>
                <a:lnTo>
                  <a:pt x="8982304" y="2784812"/>
                </a:lnTo>
                <a:cubicBezTo>
                  <a:pt x="8991942" y="2798168"/>
                  <a:pt x="8995928" y="2809989"/>
                  <a:pt x="8994266" y="2820276"/>
                </a:cubicBezTo>
                <a:cubicBezTo>
                  <a:pt x="8992602" y="2830562"/>
                  <a:pt x="8985093" y="2840524"/>
                  <a:pt x="8971738" y="2850162"/>
                </a:cubicBezTo>
                <a:lnTo>
                  <a:pt x="8846266" y="2940707"/>
                </a:lnTo>
                <a:cubicBezTo>
                  <a:pt x="8832911" y="2950344"/>
                  <a:pt x="8821090" y="2954331"/>
                  <a:pt x="8810804" y="2952669"/>
                </a:cubicBezTo>
                <a:cubicBezTo>
                  <a:pt x="8800517" y="2951005"/>
                  <a:pt x="8790555" y="2943496"/>
                  <a:pt x="8780917" y="2930141"/>
                </a:cubicBezTo>
                <a:lnTo>
                  <a:pt x="8456783" y="2480975"/>
                </a:lnTo>
                <a:cubicBezTo>
                  <a:pt x="8447145" y="2467620"/>
                  <a:pt x="8443158" y="2455799"/>
                  <a:pt x="8444821" y="2445512"/>
                </a:cubicBezTo>
                <a:cubicBezTo>
                  <a:pt x="8446484" y="2435226"/>
                  <a:pt x="8453994" y="2425264"/>
                  <a:pt x="8467348" y="2415626"/>
                </a:cubicBezTo>
                <a:lnTo>
                  <a:pt x="8592820" y="2325081"/>
                </a:lnTo>
                <a:cubicBezTo>
                  <a:pt x="8606176" y="2315443"/>
                  <a:pt x="8617996" y="2311456"/>
                  <a:pt x="8628283" y="2313119"/>
                </a:cubicBezTo>
                <a:cubicBezTo>
                  <a:pt x="8638570" y="2314782"/>
                  <a:pt x="8648532" y="2322292"/>
                  <a:pt x="8658170" y="2335647"/>
                </a:cubicBezTo>
                <a:lnTo>
                  <a:pt x="8733496" y="2440030"/>
                </a:lnTo>
                <a:lnTo>
                  <a:pt x="9087768" y="2184375"/>
                </a:lnTo>
                <a:lnTo>
                  <a:pt x="9012441" y="2079992"/>
                </a:lnTo>
                <a:cubicBezTo>
                  <a:pt x="9002803" y="2066637"/>
                  <a:pt x="8998816" y="2054815"/>
                  <a:pt x="9000478" y="2044529"/>
                </a:cubicBezTo>
                <a:cubicBezTo>
                  <a:pt x="9002142" y="2034242"/>
                  <a:pt x="9009652" y="2024280"/>
                  <a:pt x="9023006" y="2014642"/>
                </a:cubicBezTo>
                <a:lnTo>
                  <a:pt x="9150586" y="1922576"/>
                </a:lnTo>
                <a:cubicBezTo>
                  <a:pt x="9163942" y="1912939"/>
                  <a:pt x="9175763" y="1908951"/>
                  <a:pt x="9186050" y="1910614"/>
                </a:cubicBezTo>
                <a:close/>
                <a:moveTo>
                  <a:pt x="1638673" y="1768613"/>
                </a:moveTo>
                <a:cubicBezTo>
                  <a:pt x="1623840" y="1765460"/>
                  <a:pt x="1607858" y="1773081"/>
                  <a:pt x="1590725" y="1791477"/>
                </a:cubicBezTo>
                <a:lnTo>
                  <a:pt x="1510970" y="1877112"/>
                </a:lnTo>
                <a:lnTo>
                  <a:pt x="1654647" y="2010924"/>
                </a:lnTo>
                <a:lnTo>
                  <a:pt x="1734403" y="1925289"/>
                </a:lnTo>
                <a:cubicBezTo>
                  <a:pt x="1751535" y="1906893"/>
                  <a:pt x="1758002" y="1890410"/>
                  <a:pt x="1753804" y="1875839"/>
                </a:cubicBezTo>
                <a:cubicBezTo>
                  <a:pt x="1749606" y="1861268"/>
                  <a:pt x="1741482" y="1848371"/>
                  <a:pt x="1729428" y="1837146"/>
                </a:cubicBezTo>
                <a:lnTo>
                  <a:pt x="1678999" y="1790179"/>
                </a:lnTo>
                <a:cubicBezTo>
                  <a:pt x="1666946" y="1778954"/>
                  <a:pt x="1653504" y="1771765"/>
                  <a:pt x="1638673" y="1768613"/>
                </a:cubicBezTo>
                <a:close/>
                <a:moveTo>
                  <a:pt x="8476450" y="1535537"/>
                </a:moveTo>
                <a:cubicBezTo>
                  <a:pt x="8471232" y="1535456"/>
                  <a:pt x="8464708" y="1537118"/>
                  <a:pt x="8456880" y="1540524"/>
                </a:cubicBezTo>
                <a:lnTo>
                  <a:pt x="8278256" y="1644875"/>
                </a:lnTo>
                <a:lnTo>
                  <a:pt x="8428704" y="1782854"/>
                </a:lnTo>
                <a:lnTo>
                  <a:pt x="8517250" y="1595891"/>
                </a:lnTo>
                <a:cubicBezTo>
                  <a:pt x="8519968" y="1587798"/>
                  <a:pt x="8521062" y="1581156"/>
                  <a:pt x="8520530" y="1575964"/>
                </a:cubicBezTo>
                <a:cubicBezTo>
                  <a:pt x="8520000" y="1570772"/>
                  <a:pt x="8517817" y="1566418"/>
                  <a:pt x="8513984" y="1562903"/>
                </a:cubicBezTo>
                <a:lnTo>
                  <a:pt x="8490028" y="1540932"/>
                </a:lnTo>
                <a:cubicBezTo>
                  <a:pt x="8486194" y="1537416"/>
                  <a:pt x="8481668" y="1535618"/>
                  <a:pt x="8476450" y="1535537"/>
                </a:cubicBezTo>
                <a:close/>
                <a:moveTo>
                  <a:pt x="1652931" y="1470947"/>
                </a:moveTo>
                <a:cubicBezTo>
                  <a:pt x="1716724" y="1471132"/>
                  <a:pt x="1776214" y="1496924"/>
                  <a:pt x="1831401" y="1548322"/>
                </a:cubicBezTo>
                <a:lnTo>
                  <a:pt x="1953193" y="1661752"/>
                </a:lnTo>
                <a:cubicBezTo>
                  <a:pt x="2008380" y="1713149"/>
                  <a:pt x="2038331" y="1770658"/>
                  <a:pt x="2043046" y="1834277"/>
                </a:cubicBezTo>
                <a:cubicBezTo>
                  <a:pt x="2047760" y="1897896"/>
                  <a:pt x="2009946" y="1972840"/>
                  <a:pt x="1929599" y="2059109"/>
                </a:cubicBezTo>
                <a:lnTo>
                  <a:pt x="1827689" y="2168532"/>
                </a:lnTo>
                <a:lnTo>
                  <a:pt x="1985638" y="2315636"/>
                </a:lnTo>
                <a:cubicBezTo>
                  <a:pt x="1997691" y="2326861"/>
                  <a:pt x="2003902" y="2337680"/>
                  <a:pt x="2004272" y="2348094"/>
                </a:cubicBezTo>
                <a:cubicBezTo>
                  <a:pt x="2004643" y="2358507"/>
                  <a:pt x="1999216" y="2369740"/>
                  <a:pt x="1987991" y="2381792"/>
                </a:cubicBezTo>
                <a:lnTo>
                  <a:pt x="1850634" y="2529275"/>
                </a:lnTo>
                <a:cubicBezTo>
                  <a:pt x="1839409" y="2541327"/>
                  <a:pt x="1828589" y="2547539"/>
                  <a:pt x="1818176" y="2547909"/>
                </a:cubicBezTo>
                <a:cubicBezTo>
                  <a:pt x="1807762" y="2548279"/>
                  <a:pt x="1796531" y="2542852"/>
                  <a:pt x="1784478" y="2531627"/>
                </a:cubicBezTo>
                <a:lnTo>
                  <a:pt x="1167905" y="1957388"/>
                </a:lnTo>
                <a:cubicBezTo>
                  <a:pt x="1155852" y="1946163"/>
                  <a:pt x="1149641" y="1935344"/>
                  <a:pt x="1149271" y="1924930"/>
                </a:cubicBezTo>
                <a:cubicBezTo>
                  <a:pt x="1148901" y="1914517"/>
                  <a:pt x="1154328" y="1903284"/>
                  <a:pt x="1165553" y="1891232"/>
                </a:cubicBezTo>
                <a:lnTo>
                  <a:pt x="1436721" y="1600072"/>
                </a:lnTo>
                <a:cubicBezTo>
                  <a:pt x="1517068" y="1513803"/>
                  <a:pt x="1589138" y="1470761"/>
                  <a:pt x="1652931" y="1470947"/>
                </a:cubicBezTo>
                <a:close/>
                <a:moveTo>
                  <a:pt x="8508394" y="1231385"/>
                </a:moveTo>
                <a:cubicBezTo>
                  <a:pt x="8521068" y="1233598"/>
                  <a:pt x="8533792" y="1240564"/>
                  <a:pt x="8546569" y="1252282"/>
                </a:cubicBezTo>
                <a:lnTo>
                  <a:pt x="8804344" y="1488692"/>
                </a:lnTo>
                <a:cubicBezTo>
                  <a:pt x="8816481" y="1499824"/>
                  <a:pt x="8824200" y="1511607"/>
                  <a:pt x="8827498" y="1524041"/>
                </a:cubicBezTo>
                <a:cubicBezTo>
                  <a:pt x="8830796" y="1536476"/>
                  <a:pt x="8829382" y="1549881"/>
                  <a:pt x="8823254" y="1564257"/>
                </a:cubicBezTo>
                <a:lnTo>
                  <a:pt x="8707126" y="1858243"/>
                </a:lnTo>
                <a:cubicBezTo>
                  <a:pt x="8689436" y="1903182"/>
                  <a:pt x="8672200" y="1940891"/>
                  <a:pt x="8655420" y="1971372"/>
                </a:cubicBezTo>
                <a:cubicBezTo>
                  <a:pt x="8638638" y="2001853"/>
                  <a:pt x="8621460" y="2026676"/>
                  <a:pt x="8603882" y="2045842"/>
                </a:cubicBezTo>
                <a:lnTo>
                  <a:pt x="8371867" y="2298825"/>
                </a:lnTo>
                <a:cubicBezTo>
                  <a:pt x="8360734" y="2310963"/>
                  <a:pt x="8349964" y="2317257"/>
                  <a:pt x="8339554" y="2317707"/>
                </a:cubicBezTo>
                <a:cubicBezTo>
                  <a:pt x="8329143" y="2318157"/>
                  <a:pt x="8317868" y="2312816"/>
                  <a:pt x="8305731" y="2301684"/>
                </a:cubicBezTo>
                <a:lnTo>
                  <a:pt x="8161032" y="2168978"/>
                </a:lnTo>
                <a:cubicBezTo>
                  <a:pt x="8148255" y="2157260"/>
                  <a:pt x="8141322" y="2145903"/>
                  <a:pt x="8140234" y="2134907"/>
                </a:cubicBezTo>
                <a:cubicBezTo>
                  <a:pt x="8139144" y="2123910"/>
                  <a:pt x="8144166" y="2112343"/>
                  <a:pt x="8155298" y="2100205"/>
                </a:cubicBezTo>
                <a:lnTo>
                  <a:pt x="8278336" y="1966047"/>
                </a:lnTo>
                <a:lnTo>
                  <a:pt x="8108724" y="1810492"/>
                </a:lnTo>
                <a:lnTo>
                  <a:pt x="7985684" y="1944649"/>
                </a:lnTo>
                <a:cubicBezTo>
                  <a:pt x="7974552" y="1956787"/>
                  <a:pt x="7963781" y="1963081"/>
                  <a:pt x="7953371" y="1963531"/>
                </a:cubicBezTo>
                <a:cubicBezTo>
                  <a:pt x="7942960" y="1963981"/>
                  <a:pt x="7931686" y="1958640"/>
                  <a:pt x="7919548" y="1947508"/>
                </a:cubicBezTo>
                <a:lnTo>
                  <a:pt x="7778683" y="1818318"/>
                </a:lnTo>
                <a:cubicBezTo>
                  <a:pt x="7766544" y="1807186"/>
                  <a:pt x="7760250" y="1796414"/>
                  <a:pt x="7759800" y="1786004"/>
                </a:cubicBezTo>
                <a:cubicBezTo>
                  <a:pt x="7759350" y="1775594"/>
                  <a:pt x="7764692" y="1764320"/>
                  <a:pt x="7775824" y="1752182"/>
                </a:cubicBezTo>
                <a:lnTo>
                  <a:pt x="8007840" y="1499199"/>
                </a:lnTo>
                <a:cubicBezTo>
                  <a:pt x="8025416" y="1480033"/>
                  <a:pt x="8048664" y="1460776"/>
                  <a:pt x="8077584" y="1441427"/>
                </a:cubicBezTo>
                <a:cubicBezTo>
                  <a:pt x="8106502" y="1422078"/>
                  <a:pt x="8142584" y="1401652"/>
                  <a:pt x="8185828" y="1380150"/>
                </a:cubicBezTo>
                <a:lnTo>
                  <a:pt x="8468696" y="1239083"/>
                </a:lnTo>
                <a:cubicBezTo>
                  <a:pt x="8482489" y="1231738"/>
                  <a:pt x="8495722" y="1229172"/>
                  <a:pt x="8508394" y="1231385"/>
                </a:cubicBezTo>
                <a:close/>
                <a:moveTo>
                  <a:pt x="2137502" y="1005381"/>
                </a:moveTo>
                <a:cubicBezTo>
                  <a:pt x="2147764" y="1007188"/>
                  <a:pt x="2157620" y="1014837"/>
                  <a:pt x="2167069" y="1028326"/>
                </a:cubicBezTo>
                <a:lnTo>
                  <a:pt x="2536342" y="1555478"/>
                </a:lnTo>
                <a:lnTo>
                  <a:pt x="2682241" y="1453276"/>
                </a:lnTo>
                <a:lnTo>
                  <a:pt x="2561388" y="1280753"/>
                </a:lnTo>
                <a:cubicBezTo>
                  <a:pt x="2551938" y="1267264"/>
                  <a:pt x="2548118" y="1255388"/>
                  <a:pt x="2549925" y="1245126"/>
                </a:cubicBezTo>
                <a:cubicBezTo>
                  <a:pt x="2551732" y="1234863"/>
                  <a:pt x="2559381" y="1225008"/>
                  <a:pt x="2572870" y="1215559"/>
                </a:cubicBezTo>
                <a:lnTo>
                  <a:pt x="2727288" y="1107388"/>
                </a:lnTo>
                <a:cubicBezTo>
                  <a:pt x="2740778" y="1097938"/>
                  <a:pt x="2752654" y="1094118"/>
                  <a:pt x="2762916" y="1095925"/>
                </a:cubicBezTo>
                <a:cubicBezTo>
                  <a:pt x="2773178" y="1097732"/>
                  <a:pt x="2783033" y="1105380"/>
                  <a:pt x="2792483" y="1118870"/>
                </a:cubicBezTo>
                <a:lnTo>
                  <a:pt x="3027476" y="1454331"/>
                </a:lnTo>
                <a:cubicBezTo>
                  <a:pt x="3036925" y="1467820"/>
                  <a:pt x="3040746" y="1479696"/>
                  <a:pt x="3038938" y="1489957"/>
                </a:cubicBezTo>
                <a:cubicBezTo>
                  <a:pt x="3037131" y="1500220"/>
                  <a:pt x="3029483" y="1510076"/>
                  <a:pt x="3015993" y="1519525"/>
                </a:cubicBezTo>
                <a:lnTo>
                  <a:pt x="2473932" y="1899242"/>
                </a:lnTo>
                <a:cubicBezTo>
                  <a:pt x="2460441" y="1908691"/>
                  <a:pt x="2448566" y="1912513"/>
                  <a:pt x="2438303" y="1910705"/>
                </a:cubicBezTo>
                <a:cubicBezTo>
                  <a:pt x="2428042" y="1908897"/>
                  <a:pt x="2418186" y="1901249"/>
                  <a:pt x="2408737" y="1887760"/>
                </a:cubicBezTo>
                <a:lnTo>
                  <a:pt x="1925324" y="1197670"/>
                </a:lnTo>
                <a:cubicBezTo>
                  <a:pt x="1915875" y="1184180"/>
                  <a:pt x="1912054" y="1172304"/>
                  <a:pt x="1913860" y="1162042"/>
                </a:cubicBezTo>
                <a:cubicBezTo>
                  <a:pt x="1915668" y="1151780"/>
                  <a:pt x="1923316" y="1141924"/>
                  <a:pt x="1936806" y="1132475"/>
                </a:cubicBezTo>
                <a:lnTo>
                  <a:pt x="2101875" y="1016844"/>
                </a:lnTo>
                <a:cubicBezTo>
                  <a:pt x="2115363" y="1007395"/>
                  <a:pt x="2127240" y="1003574"/>
                  <a:pt x="2137502" y="1005381"/>
                </a:cubicBezTo>
                <a:close/>
                <a:moveTo>
                  <a:pt x="7453088" y="535812"/>
                </a:moveTo>
                <a:cubicBezTo>
                  <a:pt x="7463156" y="533124"/>
                  <a:pt x="7475317" y="535905"/>
                  <a:pt x="7489572" y="544154"/>
                </a:cubicBezTo>
                <a:lnTo>
                  <a:pt x="7664013" y="645092"/>
                </a:lnTo>
                <a:cubicBezTo>
                  <a:pt x="7678268" y="653340"/>
                  <a:pt x="7686740" y="662498"/>
                  <a:pt x="7689427" y="672566"/>
                </a:cubicBezTo>
                <a:cubicBezTo>
                  <a:pt x="7692114" y="682634"/>
                  <a:pt x="7689333" y="694795"/>
                  <a:pt x="7681085" y="709050"/>
                </a:cubicBezTo>
                <a:lnTo>
                  <a:pt x="7358736" y="1266135"/>
                </a:lnTo>
                <a:lnTo>
                  <a:pt x="7512918" y="1355351"/>
                </a:lnTo>
                <a:lnTo>
                  <a:pt x="7618414" y="1173032"/>
                </a:lnTo>
                <a:cubicBezTo>
                  <a:pt x="7626663" y="1158777"/>
                  <a:pt x="7635822" y="1150306"/>
                  <a:pt x="7645888" y="1147618"/>
                </a:cubicBezTo>
                <a:cubicBezTo>
                  <a:pt x="7655956" y="1144931"/>
                  <a:pt x="7668118" y="1147712"/>
                  <a:pt x="7682373" y="1155961"/>
                </a:cubicBezTo>
                <a:lnTo>
                  <a:pt x="7845560" y="1250386"/>
                </a:lnTo>
                <a:cubicBezTo>
                  <a:pt x="7859815" y="1258634"/>
                  <a:pt x="7868286" y="1267793"/>
                  <a:pt x="7870974" y="1277860"/>
                </a:cubicBezTo>
                <a:cubicBezTo>
                  <a:pt x="7873661" y="1287928"/>
                  <a:pt x="7870880" y="1300090"/>
                  <a:pt x="7862632" y="1314345"/>
                </a:cubicBezTo>
                <a:lnTo>
                  <a:pt x="7657500" y="1668853"/>
                </a:lnTo>
                <a:cubicBezTo>
                  <a:pt x="7649252" y="1683108"/>
                  <a:pt x="7640093" y="1691580"/>
                  <a:pt x="7630026" y="1694267"/>
                </a:cubicBezTo>
                <a:cubicBezTo>
                  <a:pt x="7619958" y="1696954"/>
                  <a:pt x="7607797" y="1694173"/>
                  <a:pt x="7593542" y="1685925"/>
                </a:cubicBezTo>
                <a:lnTo>
                  <a:pt x="7020701" y="1354458"/>
                </a:lnTo>
                <a:cubicBezTo>
                  <a:pt x="7006445" y="1346210"/>
                  <a:pt x="6997974" y="1337052"/>
                  <a:pt x="6995287" y="1326984"/>
                </a:cubicBezTo>
                <a:cubicBezTo>
                  <a:pt x="6992600" y="1316917"/>
                  <a:pt x="6995380" y="1304755"/>
                  <a:pt x="7003629" y="1290500"/>
                </a:cubicBezTo>
                <a:lnTo>
                  <a:pt x="7425614" y="561226"/>
                </a:lnTo>
                <a:cubicBezTo>
                  <a:pt x="7433862" y="546970"/>
                  <a:pt x="7443021" y="538499"/>
                  <a:pt x="7453088" y="535812"/>
                </a:cubicBezTo>
                <a:close/>
                <a:moveTo>
                  <a:pt x="6632929" y="472826"/>
                </a:moveTo>
                <a:lnTo>
                  <a:pt x="6572563" y="659654"/>
                </a:lnTo>
                <a:lnTo>
                  <a:pt x="6683917" y="695633"/>
                </a:lnTo>
                <a:cubicBezTo>
                  <a:pt x="6707838" y="703363"/>
                  <a:pt x="6725509" y="702240"/>
                  <a:pt x="6736930" y="692265"/>
                </a:cubicBezTo>
                <a:cubicBezTo>
                  <a:pt x="6748352" y="682292"/>
                  <a:pt x="6756594" y="669469"/>
                  <a:pt x="6761658" y="653797"/>
                </a:cubicBezTo>
                <a:lnTo>
                  <a:pt x="6782846" y="588222"/>
                </a:lnTo>
                <a:cubicBezTo>
                  <a:pt x="6787910" y="572549"/>
                  <a:pt x="6788729" y="557328"/>
                  <a:pt x="6785303" y="542556"/>
                </a:cubicBezTo>
                <a:cubicBezTo>
                  <a:pt x="6781877" y="527785"/>
                  <a:pt x="6768204" y="516535"/>
                  <a:pt x="6744284" y="508806"/>
                </a:cubicBezTo>
                <a:close/>
                <a:moveTo>
                  <a:pt x="3515079" y="271629"/>
                </a:moveTo>
                <a:cubicBezTo>
                  <a:pt x="3521287" y="271029"/>
                  <a:pt x="3526802" y="271718"/>
                  <a:pt x="3531622" y="273695"/>
                </a:cubicBezTo>
                <a:cubicBezTo>
                  <a:pt x="3541263" y="277649"/>
                  <a:pt x="3549261" y="287223"/>
                  <a:pt x="3555616" y="302418"/>
                </a:cubicBezTo>
                <a:lnTo>
                  <a:pt x="3651948" y="532731"/>
                </a:lnTo>
                <a:cubicBezTo>
                  <a:pt x="3667333" y="569517"/>
                  <a:pt x="3675675" y="598445"/>
                  <a:pt x="3676971" y="619514"/>
                </a:cubicBezTo>
                <a:cubicBezTo>
                  <a:pt x="3678266" y="640583"/>
                  <a:pt x="3675302" y="667192"/>
                  <a:pt x="3668077" y="699341"/>
                </a:cubicBezTo>
                <a:lnTo>
                  <a:pt x="3589102" y="1022712"/>
                </a:lnTo>
                <a:lnTo>
                  <a:pt x="3652821" y="1175054"/>
                </a:lnTo>
                <a:cubicBezTo>
                  <a:pt x="3659176" y="1190249"/>
                  <a:pt x="3660377" y="1202666"/>
                  <a:pt x="3656422" y="1212307"/>
                </a:cubicBezTo>
                <a:cubicBezTo>
                  <a:pt x="3652469" y="1221947"/>
                  <a:pt x="3642893" y="1229945"/>
                  <a:pt x="3627699" y="1236300"/>
                </a:cubicBezTo>
                <a:lnTo>
                  <a:pt x="3433373" y="1317581"/>
                </a:lnTo>
                <a:cubicBezTo>
                  <a:pt x="3418178" y="1323936"/>
                  <a:pt x="3405760" y="1325136"/>
                  <a:pt x="3396120" y="1321182"/>
                </a:cubicBezTo>
                <a:cubicBezTo>
                  <a:pt x="3386480" y="1317228"/>
                  <a:pt x="3378482" y="1307653"/>
                  <a:pt x="3372127" y="1292459"/>
                </a:cubicBezTo>
                <a:lnTo>
                  <a:pt x="3307905" y="1138916"/>
                </a:lnTo>
                <a:lnTo>
                  <a:pt x="3021524" y="969773"/>
                </a:lnTo>
                <a:cubicBezTo>
                  <a:pt x="2992761" y="952675"/>
                  <a:pt x="2971534" y="936184"/>
                  <a:pt x="2957844" y="920300"/>
                </a:cubicBezTo>
                <a:cubicBezTo>
                  <a:pt x="2944153" y="904415"/>
                  <a:pt x="2929615" y="878080"/>
                  <a:pt x="2914228" y="841294"/>
                </a:cubicBezTo>
                <a:lnTo>
                  <a:pt x="2817896" y="610981"/>
                </a:lnTo>
                <a:cubicBezTo>
                  <a:pt x="2811541" y="595786"/>
                  <a:pt x="2810341" y="583368"/>
                  <a:pt x="2814296" y="573728"/>
                </a:cubicBezTo>
                <a:cubicBezTo>
                  <a:pt x="2818249" y="564087"/>
                  <a:pt x="2827823" y="556090"/>
                  <a:pt x="2843017" y="549734"/>
                </a:cubicBezTo>
                <a:lnTo>
                  <a:pt x="3027749" y="472468"/>
                </a:lnTo>
                <a:cubicBezTo>
                  <a:pt x="3042943" y="466113"/>
                  <a:pt x="3055360" y="464913"/>
                  <a:pt x="3065001" y="468867"/>
                </a:cubicBezTo>
                <a:cubicBezTo>
                  <a:pt x="3074642" y="472821"/>
                  <a:pt x="3082639" y="482395"/>
                  <a:pt x="3088994" y="497590"/>
                </a:cubicBezTo>
                <a:lnTo>
                  <a:pt x="3171278" y="694316"/>
                </a:lnTo>
                <a:cubicBezTo>
                  <a:pt x="3174622" y="702313"/>
                  <a:pt x="3178534" y="710542"/>
                  <a:pt x="3183013" y="719005"/>
                </a:cubicBezTo>
                <a:cubicBezTo>
                  <a:pt x="3187493" y="727467"/>
                  <a:pt x="3194204" y="734526"/>
                  <a:pt x="3203147" y="740181"/>
                </a:cubicBezTo>
                <a:lnTo>
                  <a:pt x="3294447" y="803469"/>
                </a:lnTo>
                <a:cubicBezTo>
                  <a:pt x="3301456" y="808995"/>
                  <a:pt x="3307828" y="812436"/>
                  <a:pt x="3313564" y="813796"/>
                </a:cubicBezTo>
                <a:cubicBezTo>
                  <a:pt x="3319301" y="815155"/>
                  <a:pt x="3325367" y="814496"/>
                  <a:pt x="3331765" y="811821"/>
                </a:cubicBezTo>
                <a:lnTo>
                  <a:pt x="3343760" y="806803"/>
                </a:lnTo>
                <a:cubicBezTo>
                  <a:pt x="3350158" y="804127"/>
                  <a:pt x="3354887" y="800270"/>
                  <a:pt x="3357948" y="795232"/>
                </a:cubicBezTo>
                <a:cubicBezTo>
                  <a:pt x="3361008" y="790193"/>
                  <a:pt x="3363032" y="783239"/>
                  <a:pt x="3364021" y="774369"/>
                </a:cubicBezTo>
                <a:lnTo>
                  <a:pt x="3383075" y="664922"/>
                </a:lnTo>
                <a:cubicBezTo>
                  <a:pt x="3385328" y="654584"/>
                  <a:pt x="3385015" y="644849"/>
                  <a:pt x="3382136" y="635718"/>
                </a:cubicBezTo>
                <a:cubicBezTo>
                  <a:pt x="3379255" y="626587"/>
                  <a:pt x="3376144" y="618023"/>
                  <a:pt x="3372798" y="610025"/>
                </a:cubicBezTo>
                <a:lnTo>
                  <a:pt x="3290515" y="413299"/>
                </a:lnTo>
                <a:cubicBezTo>
                  <a:pt x="3284159" y="398105"/>
                  <a:pt x="3282960" y="385688"/>
                  <a:pt x="3286913" y="376047"/>
                </a:cubicBezTo>
                <a:cubicBezTo>
                  <a:pt x="3290868" y="366407"/>
                  <a:pt x="3300442" y="358409"/>
                  <a:pt x="3315636" y="352053"/>
                </a:cubicBezTo>
                <a:lnTo>
                  <a:pt x="3494370" y="277296"/>
                </a:lnTo>
                <a:cubicBezTo>
                  <a:pt x="3501967" y="274118"/>
                  <a:pt x="3508870" y="272230"/>
                  <a:pt x="3515079" y="271629"/>
                </a:cubicBezTo>
                <a:close/>
                <a:moveTo>
                  <a:pt x="6436420" y="165422"/>
                </a:moveTo>
                <a:cubicBezTo>
                  <a:pt x="6445697" y="160677"/>
                  <a:pt x="6458171" y="160836"/>
                  <a:pt x="6473844" y="165900"/>
                </a:cubicBezTo>
                <a:lnTo>
                  <a:pt x="6852448" y="288230"/>
                </a:lnTo>
                <a:cubicBezTo>
                  <a:pt x="6964626" y="324477"/>
                  <a:pt x="7034141" y="371534"/>
                  <a:pt x="7060992" y="429401"/>
                </a:cubicBezTo>
                <a:cubicBezTo>
                  <a:pt x="7087842" y="487268"/>
                  <a:pt x="7089674" y="552083"/>
                  <a:pt x="7066487" y="623845"/>
                </a:cubicBezTo>
                <a:lnTo>
                  <a:pt x="7015316" y="782215"/>
                </a:lnTo>
                <a:cubicBezTo>
                  <a:pt x="6992129" y="853977"/>
                  <a:pt x="6952718" y="905465"/>
                  <a:pt x="6897084" y="936681"/>
                </a:cubicBezTo>
                <a:cubicBezTo>
                  <a:pt x="6841450" y="967897"/>
                  <a:pt x="6757543" y="965382"/>
                  <a:pt x="6645364" y="929136"/>
                </a:cubicBezTo>
                <a:lnTo>
                  <a:pt x="6503078" y="883161"/>
                </a:lnTo>
                <a:lnTo>
                  <a:pt x="6436716" y="1088548"/>
                </a:lnTo>
                <a:cubicBezTo>
                  <a:pt x="6431652" y="1104220"/>
                  <a:pt x="6424482" y="1114429"/>
                  <a:pt x="6415205" y="1119175"/>
                </a:cubicBezTo>
                <a:cubicBezTo>
                  <a:pt x="6405929" y="1123921"/>
                  <a:pt x="6393454" y="1123762"/>
                  <a:pt x="6377782" y="1118698"/>
                </a:cubicBezTo>
                <a:lnTo>
                  <a:pt x="6186005" y="1056733"/>
                </a:lnTo>
                <a:cubicBezTo>
                  <a:pt x="6170334" y="1051669"/>
                  <a:pt x="6160124" y="1044499"/>
                  <a:pt x="6155379" y="1035222"/>
                </a:cubicBezTo>
                <a:cubicBezTo>
                  <a:pt x="6150633" y="1025946"/>
                  <a:pt x="6150792" y="1013471"/>
                  <a:pt x="6155856" y="997799"/>
                </a:cubicBezTo>
                <a:lnTo>
                  <a:pt x="6414910" y="196049"/>
                </a:lnTo>
                <a:cubicBezTo>
                  <a:pt x="6419974" y="180377"/>
                  <a:pt x="6427144" y="170168"/>
                  <a:pt x="6436420" y="165422"/>
                </a:cubicBezTo>
                <a:close/>
                <a:moveTo>
                  <a:pt x="4867381" y="11141"/>
                </a:moveTo>
                <a:cubicBezTo>
                  <a:pt x="4883737" y="9208"/>
                  <a:pt x="4896005" y="11468"/>
                  <a:pt x="4904187" y="17920"/>
                </a:cubicBezTo>
                <a:cubicBezTo>
                  <a:pt x="4912369" y="24373"/>
                  <a:pt x="4917426" y="35777"/>
                  <a:pt x="4919360" y="52134"/>
                </a:cubicBezTo>
                <a:lnTo>
                  <a:pt x="4937212" y="203211"/>
                </a:lnTo>
                <a:cubicBezTo>
                  <a:pt x="4939145" y="219567"/>
                  <a:pt x="4936885" y="231836"/>
                  <a:pt x="4930433" y="240018"/>
                </a:cubicBezTo>
                <a:cubicBezTo>
                  <a:pt x="4923980" y="248200"/>
                  <a:pt x="4912576" y="253258"/>
                  <a:pt x="4896220" y="255190"/>
                </a:cubicBezTo>
                <a:lnTo>
                  <a:pt x="4539830" y="297305"/>
                </a:lnTo>
                <a:lnTo>
                  <a:pt x="4551580" y="396732"/>
                </a:lnTo>
                <a:lnTo>
                  <a:pt x="4803377" y="366978"/>
                </a:lnTo>
                <a:cubicBezTo>
                  <a:pt x="4819733" y="365045"/>
                  <a:pt x="4832002" y="367305"/>
                  <a:pt x="4840184" y="373757"/>
                </a:cubicBezTo>
                <a:cubicBezTo>
                  <a:pt x="4848366" y="380210"/>
                  <a:pt x="4853423" y="391614"/>
                  <a:pt x="4855356" y="407970"/>
                </a:cubicBezTo>
                <a:lnTo>
                  <a:pt x="4871682" y="546135"/>
                </a:lnTo>
                <a:cubicBezTo>
                  <a:pt x="4873616" y="562491"/>
                  <a:pt x="4871355" y="574760"/>
                  <a:pt x="4864902" y="582942"/>
                </a:cubicBezTo>
                <a:cubicBezTo>
                  <a:pt x="4858451" y="591124"/>
                  <a:pt x="4847046" y="596181"/>
                  <a:pt x="4830690" y="598114"/>
                </a:cubicBezTo>
                <a:lnTo>
                  <a:pt x="4578893" y="627869"/>
                </a:lnTo>
                <a:lnTo>
                  <a:pt x="4592016" y="738918"/>
                </a:lnTo>
                <a:lnTo>
                  <a:pt x="4948406" y="696803"/>
                </a:lnTo>
                <a:cubicBezTo>
                  <a:pt x="4964762" y="694871"/>
                  <a:pt x="4977031" y="697131"/>
                  <a:pt x="4985213" y="703583"/>
                </a:cubicBezTo>
                <a:cubicBezTo>
                  <a:pt x="4993395" y="710035"/>
                  <a:pt x="4998452" y="721440"/>
                  <a:pt x="5000385" y="737795"/>
                </a:cubicBezTo>
                <a:lnTo>
                  <a:pt x="5018237" y="888874"/>
                </a:lnTo>
                <a:cubicBezTo>
                  <a:pt x="5020170" y="905230"/>
                  <a:pt x="5017910" y="917499"/>
                  <a:pt x="5011457" y="925681"/>
                </a:cubicBezTo>
                <a:cubicBezTo>
                  <a:pt x="5005005" y="933863"/>
                  <a:pt x="4993601" y="938920"/>
                  <a:pt x="4977245" y="940853"/>
                </a:cubicBezTo>
                <a:lnTo>
                  <a:pt x="4378097" y="1011654"/>
                </a:lnTo>
                <a:cubicBezTo>
                  <a:pt x="4361742" y="1013587"/>
                  <a:pt x="4349472" y="1011327"/>
                  <a:pt x="4341290" y="1004875"/>
                </a:cubicBezTo>
                <a:cubicBezTo>
                  <a:pt x="4333108" y="998422"/>
                  <a:pt x="4328051" y="987018"/>
                  <a:pt x="4326119" y="970662"/>
                </a:cubicBezTo>
                <a:lnTo>
                  <a:pt x="4227241" y="133921"/>
                </a:lnTo>
                <a:cubicBezTo>
                  <a:pt x="4225307" y="117565"/>
                  <a:pt x="4227568" y="105297"/>
                  <a:pt x="4234021" y="97115"/>
                </a:cubicBezTo>
                <a:cubicBezTo>
                  <a:pt x="4240472" y="88933"/>
                  <a:pt x="4251877" y="83875"/>
                  <a:pt x="4268233" y="81942"/>
                </a:cubicBezTo>
                <a:close/>
                <a:moveTo>
                  <a:pt x="5304704" y="436"/>
                </a:moveTo>
                <a:lnTo>
                  <a:pt x="5504062" y="19188"/>
                </a:lnTo>
                <a:cubicBezTo>
                  <a:pt x="5520460" y="20731"/>
                  <a:pt x="5531981" y="25515"/>
                  <a:pt x="5538627" y="33541"/>
                </a:cubicBezTo>
                <a:cubicBezTo>
                  <a:pt x="5545273" y="41566"/>
                  <a:pt x="5547825" y="53778"/>
                  <a:pt x="5546282" y="70176"/>
                </a:cubicBezTo>
                <a:lnTo>
                  <a:pt x="5537880" y="159498"/>
                </a:lnTo>
                <a:cubicBezTo>
                  <a:pt x="5537068" y="168129"/>
                  <a:pt x="5536647" y="177231"/>
                  <a:pt x="5536617" y="186806"/>
                </a:cubicBezTo>
                <a:cubicBezTo>
                  <a:pt x="5536587" y="196380"/>
                  <a:pt x="5539187" y="205766"/>
                  <a:pt x="5544417" y="214965"/>
                </a:cubicBezTo>
                <a:lnTo>
                  <a:pt x="5593705" y="301878"/>
                </a:lnTo>
                <a:cubicBezTo>
                  <a:pt x="5597370" y="309188"/>
                  <a:pt x="5601394" y="315009"/>
                  <a:pt x="5605775" y="319339"/>
                </a:cubicBezTo>
                <a:cubicBezTo>
                  <a:pt x="5610157" y="323669"/>
                  <a:pt x="5615799" y="326159"/>
                  <a:pt x="5622703" y="326808"/>
                </a:cubicBezTo>
                <a:lnTo>
                  <a:pt x="5638238" y="328269"/>
                </a:lnTo>
                <a:cubicBezTo>
                  <a:pt x="5645142" y="328919"/>
                  <a:pt x="5650935" y="327504"/>
                  <a:pt x="5655615" y="324027"/>
                </a:cubicBezTo>
                <a:cubicBezTo>
                  <a:pt x="5660295" y="320549"/>
                  <a:pt x="5665549" y="315602"/>
                  <a:pt x="5671377" y="309184"/>
                </a:cubicBezTo>
                <a:lnTo>
                  <a:pt x="5737303" y="233108"/>
                </a:lnTo>
                <a:cubicBezTo>
                  <a:pt x="5744155" y="225046"/>
                  <a:pt x="5748460" y="216310"/>
                  <a:pt x="5750216" y="206897"/>
                </a:cubicBezTo>
                <a:cubicBezTo>
                  <a:pt x="5751972" y="197485"/>
                  <a:pt x="5753256" y="188464"/>
                  <a:pt x="5754068" y="179834"/>
                </a:cubicBezTo>
                <a:lnTo>
                  <a:pt x="5762470" y="90511"/>
                </a:lnTo>
                <a:cubicBezTo>
                  <a:pt x="5764012" y="74113"/>
                  <a:pt x="5768796" y="62592"/>
                  <a:pt x="5776822" y="55946"/>
                </a:cubicBezTo>
                <a:cubicBezTo>
                  <a:pt x="5784848" y="49300"/>
                  <a:pt x="5797059" y="46749"/>
                  <a:pt x="5813457" y="48291"/>
                </a:cubicBezTo>
                <a:lnTo>
                  <a:pt x="6010226" y="66800"/>
                </a:lnTo>
                <a:cubicBezTo>
                  <a:pt x="6026624" y="68342"/>
                  <a:pt x="6038145" y="73126"/>
                  <a:pt x="6044791" y="81152"/>
                </a:cubicBezTo>
                <a:cubicBezTo>
                  <a:pt x="6051437" y="89178"/>
                  <a:pt x="6053988" y="101389"/>
                  <a:pt x="6052446" y="117787"/>
                </a:cubicBezTo>
                <a:lnTo>
                  <a:pt x="6043070" y="217467"/>
                </a:lnTo>
                <a:cubicBezTo>
                  <a:pt x="6039335" y="257165"/>
                  <a:pt x="6033083" y="286615"/>
                  <a:pt x="6024311" y="305815"/>
                </a:cubicBezTo>
                <a:cubicBezTo>
                  <a:pt x="6015540" y="325015"/>
                  <a:pt x="6000403" y="347099"/>
                  <a:pt x="5978899" y="372067"/>
                </a:cubicBezTo>
                <a:lnTo>
                  <a:pt x="5860647" y="504603"/>
                </a:lnTo>
                <a:lnTo>
                  <a:pt x="5952354" y="654276"/>
                </a:lnTo>
                <a:cubicBezTo>
                  <a:pt x="5969687" y="682897"/>
                  <a:pt x="5980656" y="707437"/>
                  <a:pt x="5985262" y="727895"/>
                </a:cubicBezTo>
                <a:cubicBezTo>
                  <a:pt x="5989867" y="748353"/>
                  <a:pt x="5990303" y="778432"/>
                  <a:pt x="5986569" y="818131"/>
                </a:cubicBezTo>
                <a:lnTo>
                  <a:pt x="5973540" y="956647"/>
                </a:lnTo>
                <a:cubicBezTo>
                  <a:pt x="5971997" y="973044"/>
                  <a:pt x="5967213" y="984566"/>
                  <a:pt x="5959187" y="991211"/>
                </a:cubicBezTo>
                <a:cubicBezTo>
                  <a:pt x="5951162" y="997857"/>
                  <a:pt x="5938950" y="1000409"/>
                  <a:pt x="5922553" y="998866"/>
                </a:cubicBezTo>
                <a:lnTo>
                  <a:pt x="5725783" y="980357"/>
                </a:lnTo>
                <a:cubicBezTo>
                  <a:pt x="5709386" y="978815"/>
                  <a:pt x="5697864" y="974031"/>
                  <a:pt x="5691218" y="966005"/>
                </a:cubicBezTo>
                <a:cubicBezTo>
                  <a:pt x="5684573" y="957979"/>
                  <a:pt x="5682021" y="945768"/>
                  <a:pt x="5683563" y="929370"/>
                </a:cubicBezTo>
                <a:lnTo>
                  <a:pt x="5695618" y="801211"/>
                </a:lnTo>
                <a:cubicBezTo>
                  <a:pt x="5696430" y="792581"/>
                  <a:pt x="5696851" y="783479"/>
                  <a:pt x="5696881" y="773904"/>
                </a:cubicBezTo>
                <a:cubicBezTo>
                  <a:pt x="5696911" y="764330"/>
                  <a:pt x="5694311" y="754943"/>
                  <a:pt x="5689082" y="745745"/>
                </a:cubicBezTo>
                <a:lnTo>
                  <a:pt x="5639794" y="658831"/>
                </a:lnTo>
                <a:cubicBezTo>
                  <a:pt x="5635346" y="650577"/>
                  <a:pt x="5631127" y="644521"/>
                  <a:pt x="5627137" y="640663"/>
                </a:cubicBezTo>
                <a:cubicBezTo>
                  <a:pt x="5623146" y="636805"/>
                  <a:pt x="5617699" y="634551"/>
                  <a:pt x="5610795" y="633901"/>
                </a:cubicBezTo>
                <a:lnTo>
                  <a:pt x="5592672" y="632197"/>
                </a:lnTo>
                <a:cubicBezTo>
                  <a:pt x="5585767" y="631547"/>
                  <a:pt x="5579995" y="632746"/>
                  <a:pt x="5575355" y="635792"/>
                </a:cubicBezTo>
                <a:cubicBezTo>
                  <a:pt x="5570716" y="638838"/>
                  <a:pt x="5565441" y="644001"/>
                  <a:pt x="5559533" y="651281"/>
                </a:cubicBezTo>
                <a:lnTo>
                  <a:pt x="5493607" y="727358"/>
                </a:lnTo>
                <a:cubicBezTo>
                  <a:pt x="5486754" y="735420"/>
                  <a:pt x="5482450" y="744156"/>
                  <a:pt x="5480694" y="753569"/>
                </a:cubicBezTo>
                <a:cubicBezTo>
                  <a:pt x="5478938" y="762981"/>
                  <a:pt x="5477654" y="772002"/>
                  <a:pt x="5476842" y="780632"/>
                </a:cubicBezTo>
                <a:lnTo>
                  <a:pt x="5464787" y="908791"/>
                </a:lnTo>
                <a:cubicBezTo>
                  <a:pt x="5463244" y="925189"/>
                  <a:pt x="5458460" y="936710"/>
                  <a:pt x="5450435" y="943356"/>
                </a:cubicBezTo>
                <a:cubicBezTo>
                  <a:pt x="5442409" y="950002"/>
                  <a:pt x="5430197" y="952554"/>
                  <a:pt x="5413800" y="951011"/>
                </a:cubicBezTo>
                <a:lnTo>
                  <a:pt x="5217030" y="932502"/>
                </a:lnTo>
                <a:cubicBezTo>
                  <a:pt x="5200633" y="930960"/>
                  <a:pt x="5189111" y="926176"/>
                  <a:pt x="5182465" y="918150"/>
                </a:cubicBezTo>
                <a:cubicBezTo>
                  <a:pt x="5175820" y="910124"/>
                  <a:pt x="5173268" y="897912"/>
                  <a:pt x="5174810" y="881515"/>
                </a:cubicBezTo>
                <a:lnTo>
                  <a:pt x="5187840" y="743000"/>
                </a:lnTo>
                <a:cubicBezTo>
                  <a:pt x="5191574" y="703301"/>
                  <a:pt x="5197827" y="673851"/>
                  <a:pt x="5206598" y="654651"/>
                </a:cubicBezTo>
                <a:cubicBezTo>
                  <a:pt x="5215370" y="635451"/>
                  <a:pt x="5230507" y="613366"/>
                  <a:pt x="5252010" y="588399"/>
                </a:cubicBezTo>
                <a:lnTo>
                  <a:pt x="5370140" y="457158"/>
                </a:lnTo>
                <a:lnTo>
                  <a:pt x="5278555" y="306190"/>
                </a:lnTo>
                <a:cubicBezTo>
                  <a:pt x="5261222" y="277569"/>
                  <a:pt x="5250253" y="253029"/>
                  <a:pt x="5245648" y="232571"/>
                </a:cubicBezTo>
                <a:cubicBezTo>
                  <a:pt x="5241042" y="212113"/>
                  <a:pt x="5240606" y="182034"/>
                  <a:pt x="5244340" y="142335"/>
                </a:cubicBezTo>
                <a:lnTo>
                  <a:pt x="5253717" y="42656"/>
                </a:lnTo>
                <a:cubicBezTo>
                  <a:pt x="5255259" y="26258"/>
                  <a:pt x="5260043" y="14737"/>
                  <a:pt x="5268069" y="8091"/>
                </a:cubicBezTo>
                <a:cubicBezTo>
                  <a:pt x="5276095" y="1445"/>
                  <a:pt x="5288306" y="-1106"/>
                  <a:pt x="5304704" y="4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8A324D29-C14D-4E72-98B3-6116F3814D13}"/>
              </a:ext>
            </a:extLst>
          </p:cNvPr>
          <p:cNvSpPr/>
          <p:nvPr/>
        </p:nvSpPr>
        <p:spPr>
          <a:xfrm>
            <a:off x="-1043432" y="-3703175"/>
            <a:ext cx="14258072" cy="14273487"/>
          </a:xfrm>
          <a:custGeom>
            <a:avLst/>
            <a:gdLst/>
            <a:ahLst/>
            <a:cxnLst/>
            <a:rect l="l" t="t" r="r" b="b"/>
            <a:pathLst>
              <a:path w="14258072" h="14273487">
                <a:moveTo>
                  <a:pt x="4544867" y="12986943"/>
                </a:moveTo>
                <a:lnTo>
                  <a:pt x="4514811" y="13302320"/>
                </a:lnTo>
                <a:cubicBezTo>
                  <a:pt x="4515116" y="13315390"/>
                  <a:pt x="4517004" y="13325525"/>
                  <a:pt x="4520475" y="13332725"/>
                </a:cubicBezTo>
                <a:cubicBezTo>
                  <a:pt x="4523946" y="13339925"/>
                  <a:pt x="4529358" y="13345056"/>
                  <a:pt x="4536710" y="13348121"/>
                </a:cubicBezTo>
                <a:lnTo>
                  <a:pt x="4582659" y="13367272"/>
                </a:lnTo>
                <a:cubicBezTo>
                  <a:pt x="4590011" y="13370336"/>
                  <a:pt x="4597465" y="13370567"/>
                  <a:pt x="4605022" y="13367964"/>
                </a:cubicBezTo>
                <a:cubicBezTo>
                  <a:pt x="4612579" y="13365360"/>
                  <a:pt x="4621106" y="13359566"/>
                  <a:pt x="4630604" y="13350581"/>
                </a:cubicBezTo>
                <a:lnTo>
                  <a:pt x="4833430" y="13107213"/>
                </a:lnTo>
                <a:close/>
                <a:moveTo>
                  <a:pt x="8230620" y="12741445"/>
                </a:moveTo>
                <a:cubicBezTo>
                  <a:pt x="8255725" y="12739011"/>
                  <a:pt x="8274437" y="12742866"/>
                  <a:pt x="8286757" y="12753008"/>
                </a:cubicBezTo>
                <a:cubicBezTo>
                  <a:pt x="8299077" y="12763149"/>
                  <a:pt x="8306454" y="12780773"/>
                  <a:pt x="8308887" y="12805878"/>
                </a:cubicBezTo>
                <a:lnTo>
                  <a:pt x="8433403" y="14090174"/>
                </a:lnTo>
                <a:cubicBezTo>
                  <a:pt x="8435837" y="14115278"/>
                  <a:pt x="8431983" y="14133991"/>
                  <a:pt x="8421841" y="14146311"/>
                </a:cubicBezTo>
                <a:cubicBezTo>
                  <a:pt x="8411698" y="14158630"/>
                  <a:pt x="8394075" y="14166008"/>
                  <a:pt x="8368971" y="14168441"/>
                </a:cubicBezTo>
                <a:lnTo>
                  <a:pt x="8162849" y="14188425"/>
                </a:lnTo>
                <a:cubicBezTo>
                  <a:pt x="8137744" y="14190860"/>
                  <a:pt x="8115889" y="14188977"/>
                  <a:pt x="8097283" y="14182779"/>
                </a:cubicBezTo>
                <a:cubicBezTo>
                  <a:pt x="8078677" y="14176581"/>
                  <a:pt x="8059825" y="14164405"/>
                  <a:pt x="8040726" y="14146250"/>
                </a:cubicBezTo>
                <a:lnTo>
                  <a:pt x="7613572" y="13743537"/>
                </a:lnTo>
                <a:lnTo>
                  <a:pt x="7654501" y="14165690"/>
                </a:lnTo>
                <a:cubicBezTo>
                  <a:pt x="7656935" y="14190795"/>
                  <a:pt x="7653081" y="14209508"/>
                  <a:pt x="7642938" y="14221828"/>
                </a:cubicBezTo>
                <a:cubicBezTo>
                  <a:pt x="7632797" y="14234147"/>
                  <a:pt x="7615173" y="14241524"/>
                  <a:pt x="7590068" y="14243958"/>
                </a:cubicBezTo>
                <a:lnTo>
                  <a:pt x="7292778" y="14272780"/>
                </a:lnTo>
                <a:cubicBezTo>
                  <a:pt x="7267673" y="14275215"/>
                  <a:pt x="7248961" y="14271361"/>
                  <a:pt x="7236641" y="14261218"/>
                </a:cubicBezTo>
                <a:cubicBezTo>
                  <a:pt x="7224321" y="14251076"/>
                  <a:pt x="7216944" y="14233453"/>
                  <a:pt x="7214510" y="14208348"/>
                </a:cubicBezTo>
                <a:lnTo>
                  <a:pt x="7089996" y="12924052"/>
                </a:lnTo>
                <a:cubicBezTo>
                  <a:pt x="7087562" y="12898947"/>
                  <a:pt x="7091417" y="12880235"/>
                  <a:pt x="7101557" y="12867915"/>
                </a:cubicBezTo>
                <a:cubicBezTo>
                  <a:pt x="7111700" y="12855596"/>
                  <a:pt x="7129323" y="12848219"/>
                  <a:pt x="7154427" y="12845785"/>
                </a:cubicBezTo>
                <a:lnTo>
                  <a:pt x="7451718" y="12816961"/>
                </a:lnTo>
                <a:cubicBezTo>
                  <a:pt x="7476822" y="12814528"/>
                  <a:pt x="7495535" y="12818382"/>
                  <a:pt x="7507855" y="12828524"/>
                </a:cubicBezTo>
                <a:cubicBezTo>
                  <a:pt x="7520174" y="12838666"/>
                  <a:pt x="7527551" y="12856289"/>
                  <a:pt x="7529985" y="12881394"/>
                </a:cubicBezTo>
                <a:lnTo>
                  <a:pt x="7553620" y="13125173"/>
                </a:lnTo>
                <a:lnTo>
                  <a:pt x="7932308" y="13502575"/>
                </a:lnTo>
                <a:lnTo>
                  <a:pt x="7868897" y="12848536"/>
                </a:lnTo>
                <a:cubicBezTo>
                  <a:pt x="7866463" y="12823431"/>
                  <a:pt x="7870317" y="12804719"/>
                  <a:pt x="7880459" y="12792399"/>
                </a:cubicBezTo>
                <a:cubicBezTo>
                  <a:pt x="7890601" y="12780080"/>
                  <a:pt x="7908224" y="12772702"/>
                  <a:pt x="7933329" y="12770269"/>
                </a:cubicBezTo>
                <a:close/>
                <a:moveTo>
                  <a:pt x="6096965" y="12732403"/>
                </a:moveTo>
                <a:cubicBezTo>
                  <a:pt x="6106409" y="12730971"/>
                  <a:pt x="6117366" y="12731193"/>
                  <a:pt x="6129838" y="12733069"/>
                </a:cubicBezTo>
                <a:lnTo>
                  <a:pt x="6448827" y="12781056"/>
                </a:lnTo>
                <a:cubicBezTo>
                  <a:pt x="6473768" y="12784808"/>
                  <a:pt x="6490979" y="12793102"/>
                  <a:pt x="6500460" y="12805939"/>
                </a:cubicBezTo>
                <a:cubicBezTo>
                  <a:pt x="6509939" y="12818776"/>
                  <a:pt x="6512803" y="12837665"/>
                  <a:pt x="6509050" y="12862606"/>
                </a:cubicBezTo>
                <a:lnTo>
                  <a:pt x="6363607" y="13829423"/>
                </a:lnTo>
                <a:lnTo>
                  <a:pt x="6653061" y="13872968"/>
                </a:lnTo>
                <a:cubicBezTo>
                  <a:pt x="6678002" y="13876720"/>
                  <a:pt x="6695213" y="13885013"/>
                  <a:pt x="6704693" y="13897850"/>
                </a:cubicBezTo>
                <a:cubicBezTo>
                  <a:pt x="6714172" y="13910687"/>
                  <a:pt x="6717035" y="13929576"/>
                  <a:pt x="6713284" y="13954517"/>
                </a:cubicBezTo>
                <a:lnTo>
                  <a:pt x="6677441" y="14192776"/>
                </a:lnTo>
                <a:cubicBezTo>
                  <a:pt x="6673690" y="14217718"/>
                  <a:pt x="6665394" y="14234928"/>
                  <a:pt x="6652558" y="14244408"/>
                </a:cubicBezTo>
                <a:cubicBezTo>
                  <a:pt x="6639721" y="14253887"/>
                  <a:pt x="6620833" y="14256751"/>
                  <a:pt x="6595890" y="14252999"/>
                </a:cubicBezTo>
                <a:lnTo>
                  <a:pt x="5556218" y="14096595"/>
                </a:lnTo>
                <a:cubicBezTo>
                  <a:pt x="5531278" y="14092843"/>
                  <a:pt x="5514067" y="14084549"/>
                  <a:pt x="5504587" y="14071711"/>
                </a:cubicBezTo>
                <a:cubicBezTo>
                  <a:pt x="5495107" y="14058875"/>
                  <a:pt x="5492243" y="14039985"/>
                  <a:pt x="5495995" y="14015044"/>
                </a:cubicBezTo>
                <a:lnTo>
                  <a:pt x="5531838" y="13776786"/>
                </a:lnTo>
                <a:cubicBezTo>
                  <a:pt x="5535591" y="13751845"/>
                  <a:pt x="5543885" y="13734634"/>
                  <a:pt x="5556721" y="13725155"/>
                </a:cubicBezTo>
                <a:cubicBezTo>
                  <a:pt x="5569559" y="13715675"/>
                  <a:pt x="5588447" y="13712811"/>
                  <a:pt x="5613389" y="13716563"/>
                </a:cubicBezTo>
                <a:lnTo>
                  <a:pt x="5902844" y="13760107"/>
                </a:lnTo>
                <a:lnTo>
                  <a:pt x="6048287" y="12793292"/>
                </a:lnTo>
                <a:cubicBezTo>
                  <a:pt x="6052039" y="12768349"/>
                  <a:pt x="6060335" y="12751138"/>
                  <a:pt x="6073171" y="12741660"/>
                </a:cubicBezTo>
                <a:cubicBezTo>
                  <a:pt x="6079588" y="12736920"/>
                  <a:pt x="6087520" y="12733834"/>
                  <a:pt x="6096965" y="12732403"/>
                </a:cubicBezTo>
                <a:close/>
                <a:moveTo>
                  <a:pt x="9514178" y="12328688"/>
                </a:moveTo>
                <a:cubicBezTo>
                  <a:pt x="9523720" y="12328249"/>
                  <a:pt x="9532101" y="12329728"/>
                  <a:pt x="9539321" y="12333124"/>
                </a:cubicBezTo>
                <a:cubicBezTo>
                  <a:pt x="9553761" y="12339917"/>
                  <a:pt x="9565254" y="12355179"/>
                  <a:pt x="9573800" y="12378909"/>
                </a:cubicBezTo>
                <a:lnTo>
                  <a:pt x="10011001" y="13592901"/>
                </a:lnTo>
                <a:cubicBezTo>
                  <a:pt x="10019547" y="13616632"/>
                  <a:pt x="10020423" y="13635717"/>
                  <a:pt x="10013630" y="13650156"/>
                </a:cubicBezTo>
                <a:cubicBezTo>
                  <a:pt x="10006837" y="13664595"/>
                  <a:pt x="9991576" y="13676088"/>
                  <a:pt x="9967846" y="13684635"/>
                </a:cubicBezTo>
                <a:lnTo>
                  <a:pt x="9098567" y="13997691"/>
                </a:lnTo>
                <a:cubicBezTo>
                  <a:pt x="9074837" y="14006237"/>
                  <a:pt x="9055752" y="14007114"/>
                  <a:pt x="9041312" y="14000322"/>
                </a:cubicBezTo>
                <a:cubicBezTo>
                  <a:pt x="9026873" y="13993529"/>
                  <a:pt x="9015380" y="13978267"/>
                  <a:pt x="9006834" y="13954537"/>
                </a:cubicBezTo>
                <a:lnTo>
                  <a:pt x="8927895" y="13735343"/>
                </a:lnTo>
                <a:cubicBezTo>
                  <a:pt x="8919349" y="13711614"/>
                  <a:pt x="8918472" y="13692529"/>
                  <a:pt x="8925265" y="13678089"/>
                </a:cubicBezTo>
                <a:cubicBezTo>
                  <a:pt x="8932058" y="13663649"/>
                  <a:pt x="8947320" y="13652157"/>
                  <a:pt x="8971050" y="13643611"/>
                </a:cubicBezTo>
                <a:lnTo>
                  <a:pt x="9488121" y="13457395"/>
                </a:lnTo>
                <a:lnTo>
                  <a:pt x="9436170" y="13313140"/>
                </a:lnTo>
                <a:lnTo>
                  <a:pt x="9070848" y="13444705"/>
                </a:lnTo>
                <a:cubicBezTo>
                  <a:pt x="9047118" y="13453251"/>
                  <a:pt x="9028033" y="13454128"/>
                  <a:pt x="9013593" y="13447335"/>
                </a:cubicBezTo>
                <a:cubicBezTo>
                  <a:pt x="8999154" y="13440542"/>
                  <a:pt x="8987661" y="13425281"/>
                  <a:pt x="8979115" y="13401550"/>
                </a:cubicBezTo>
                <a:lnTo>
                  <a:pt x="8906923" y="13201091"/>
                </a:lnTo>
                <a:cubicBezTo>
                  <a:pt x="8898377" y="13177361"/>
                  <a:pt x="8897500" y="13158276"/>
                  <a:pt x="8904293" y="13143837"/>
                </a:cubicBezTo>
                <a:cubicBezTo>
                  <a:pt x="8911086" y="13129398"/>
                  <a:pt x="8926348" y="13117904"/>
                  <a:pt x="8950078" y="13109358"/>
                </a:cubicBezTo>
                <a:lnTo>
                  <a:pt x="9315400" y="12977793"/>
                </a:lnTo>
                <a:lnTo>
                  <a:pt x="9257376" y="12816677"/>
                </a:lnTo>
                <a:lnTo>
                  <a:pt x="8740306" y="13002893"/>
                </a:lnTo>
                <a:cubicBezTo>
                  <a:pt x="8716575" y="13011439"/>
                  <a:pt x="8697490" y="13012316"/>
                  <a:pt x="8683050" y="13005522"/>
                </a:cubicBezTo>
                <a:cubicBezTo>
                  <a:pt x="8668611" y="12998729"/>
                  <a:pt x="8657118" y="12983467"/>
                  <a:pt x="8648572" y="12959737"/>
                </a:cubicBezTo>
                <a:lnTo>
                  <a:pt x="8569634" y="12740545"/>
                </a:lnTo>
                <a:cubicBezTo>
                  <a:pt x="8561088" y="12716814"/>
                  <a:pt x="8560211" y="12697729"/>
                  <a:pt x="8567003" y="12683290"/>
                </a:cubicBezTo>
                <a:cubicBezTo>
                  <a:pt x="8573797" y="12668850"/>
                  <a:pt x="8589058" y="12657358"/>
                  <a:pt x="8612788" y="12648811"/>
                </a:cubicBezTo>
                <a:lnTo>
                  <a:pt x="9482066" y="12335755"/>
                </a:lnTo>
                <a:cubicBezTo>
                  <a:pt x="9493931" y="12331482"/>
                  <a:pt x="9504635" y="12329126"/>
                  <a:pt x="9514178" y="12328688"/>
                </a:cubicBezTo>
                <a:close/>
                <a:moveTo>
                  <a:pt x="4419797" y="12167096"/>
                </a:moveTo>
                <a:cubicBezTo>
                  <a:pt x="4429306" y="12168003"/>
                  <a:pt x="4439882" y="12170883"/>
                  <a:pt x="4451522" y="12175734"/>
                </a:cubicBezTo>
                <a:lnTo>
                  <a:pt x="4729056" y="12291410"/>
                </a:lnTo>
                <a:cubicBezTo>
                  <a:pt x="4753562" y="12301624"/>
                  <a:pt x="4769465" y="12314364"/>
                  <a:pt x="4776765" y="12329632"/>
                </a:cubicBezTo>
                <a:cubicBezTo>
                  <a:pt x="4784064" y="12344898"/>
                  <a:pt x="4782863" y="12364173"/>
                  <a:pt x="4773159" y="12387454"/>
                </a:cubicBezTo>
                <a:lnTo>
                  <a:pt x="4665911" y="12644771"/>
                </a:lnTo>
                <a:lnTo>
                  <a:pt x="4991232" y="12780362"/>
                </a:lnTo>
                <a:lnTo>
                  <a:pt x="5098481" y="12523045"/>
                </a:lnTo>
                <a:cubicBezTo>
                  <a:pt x="5108184" y="12499765"/>
                  <a:pt x="5120414" y="12485087"/>
                  <a:pt x="5135171" y="12479013"/>
                </a:cubicBezTo>
                <a:cubicBezTo>
                  <a:pt x="5149926" y="12472939"/>
                  <a:pt x="5168945" y="12474753"/>
                  <a:pt x="5192226" y="12484457"/>
                </a:cubicBezTo>
                <a:lnTo>
                  <a:pt x="5462408" y="12597068"/>
                </a:lnTo>
                <a:cubicBezTo>
                  <a:pt x="5485690" y="12606772"/>
                  <a:pt x="5500367" y="12619001"/>
                  <a:pt x="5506442" y="12633757"/>
                </a:cubicBezTo>
                <a:cubicBezTo>
                  <a:pt x="5512516" y="12648513"/>
                  <a:pt x="5510702" y="12667532"/>
                  <a:pt x="5500998" y="12690813"/>
                </a:cubicBezTo>
                <a:lnTo>
                  <a:pt x="5298758" y="13176039"/>
                </a:lnTo>
                <a:cubicBezTo>
                  <a:pt x="5283435" y="13212799"/>
                  <a:pt x="5259997" y="13252646"/>
                  <a:pt x="5228439" y="13295582"/>
                </a:cubicBezTo>
                <a:cubicBezTo>
                  <a:pt x="5196881" y="13338518"/>
                  <a:pt x="5155570" y="13386737"/>
                  <a:pt x="5104507" y="13440239"/>
                </a:cubicBezTo>
                <a:lnTo>
                  <a:pt x="4770707" y="13790812"/>
                </a:lnTo>
                <a:cubicBezTo>
                  <a:pt x="4754673" y="13808579"/>
                  <a:pt x="4736955" y="13819171"/>
                  <a:pt x="4717553" y="13822589"/>
                </a:cubicBezTo>
                <a:cubicBezTo>
                  <a:pt x="4698151" y="13826008"/>
                  <a:pt x="4676197" y="13822610"/>
                  <a:pt x="4651691" y="13812396"/>
                </a:cubicBezTo>
                <a:lnTo>
                  <a:pt x="4157275" y="13606326"/>
                </a:lnTo>
                <a:cubicBezTo>
                  <a:pt x="4133994" y="13596623"/>
                  <a:pt x="4116738" y="13583677"/>
                  <a:pt x="4105507" y="13567491"/>
                </a:cubicBezTo>
                <a:cubicBezTo>
                  <a:pt x="4094276" y="13551305"/>
                  <a:pt x="4089326" y="13531264"/>
                  <a:pt x="4090656" y="13507370"/>
                </a:cubicBezTo>
                <a:lnTo>
                  <a:pt x="4104648" y="13023502"/>
                </a:lnTo>
                <a:cubicBezTo>
                  <a:pt x="4106698" y="12949572"/>
                  <a:pt x="4111862" y="12886286"/>
                  <a:pt x="4120139" y="12833647"/>
                </a:cubicBezTo>
                <a:cubicBezTo>
                  <a:pt x="4128416" y="12781009"/>
                  <a:pt x="4140215" y="12736309"/>
                  <a:pt x="4155537" y="12699550"/>
                </a:cubicBezTo>
                <a:lnTo>
                  <a:pt x="4357777" y="12214324"/>
                </a:lnTo>
                <a:cubicBezTo>
                  <a:pt x="4367480" y="12191042"/>
                  <a:pt x="4379710" y="12176365"/>
                  <a:pt x="4394466" y="12170290"/>
                </a:cubicBezTo>
                <a:cubicBezTo>
                  <a:pt x="4401844" y="12167253"/>
                  <a:pt x="4410287" y="12166188"/>
                  <a:pt x="4419797" y="12167096"/>
                </a:cubicBezTo>
                <a:close/>
                <a:moveTo>
                  <a:pt x="10686948" y="11631374"/>
                </a:moveTo>
                <a:cubicBezTo>
                  <a:pt x="10702558" y="11634689"/>
                  <a:pt x="10717234" y="11646921"/>
                  <a:pt x="10730975" y="11668071"/>
                </a:cubicBezTo>
                <a:lnTo>
                  <a:pt x="10857905" y="11863432"/>
                </a:lnTo>
                <a:cubicBezTo>
                  <a:pt x="10871647" y="11884582"/>
                  <a:pt x="10876860" y="11902962"/>
                  <a:pt x="10873546" y="11918572"/>
                </a:cubicBezTo>
                <a:cubicBezTo>
                  <a:pt x="10870232" y="11934181"/>
                  <a:pt x="10857999" y="11948856"/>
                  <a:pt x="10836850" y="11962598"/>
                </a:cubicBezTo>
                <a:lnTo>
                  <a:pt x="10387687" y="12254428"/>
                </a:lnTo>
                <a:cubicBezTo>
                  <a:pt x="10373216" y="12263831"/>
                  <a:pt x="10365436" y="12275613"/>
                  <a:pt x="10364348" y="12289776"/>
                </a:cubicBezTo>
                <a:cubicBezTo>
                  <a:pt x="10363260" y="12303939"/>
                  <a:pt x="10367056" y="12317700"/>
                  <a:pt x="10375735" y="12331057"/>
                </a:cubicBezTo>
                <a:cubicBezTo>
                  <a:pt x="10388030" y="12349982"/>
                  <a:pt x="10400688" y="12361546"/>
                  <a:pt x="10413710" y="12365749"/>
                </a:cubicBezTo>
                <a:cubicBezTo>
                  <a:pt x="10426731" y="12369954"/>
                  <a:pt x="10440839" y="12367912"/>
                  <a:pt x="10456034" y="12359623"/>
                </a:cubicBezTo>
                <a:lnTo>
                  <a:pt x="10729278" y="12231956"/>
                </a:lnTo>
                <a:cubicBezTo>
                  <a:pt x="10814432" y="12192461"/>
                  <a:pt x="10893683" y="12177382"/>
                  <a:pt x="10967029" y="12186717"/>
                </a:cubicBezTo>
                <a:cubicBezTo>
                  <a:pt x="11040375" y="12196054"/>
                  <a:pt x="11107425" y="12247474"/>
                  <a:pt x="11168178" y="12340980"/>
                </a:cubicBezTo>
                <a:lnTo>
                  <a:pt x="11282089" y="12516304"/>
                </a:lnTo>
                <a:cubicBezTo>
                  <a:pt x="11343566" y="12610923"/>
                  <a:pt x="11360145" y="12703446"/>
                  <a:pt x="11331828" y="12793874"/>
                </a:cubicBezTo>
                <a:cubicBezTo>
                  <a:pt x="11303512" y="12884301"/>
                  <a:pt x="11235365" y="12964593"/>
                  <a:pt x="11127388" y="13034748"/>
                </a:cubicBezTo>
                <a:lnTo>
                  <a:pt x="10659859" y="13338512"/>
                </a:lnTo>
                <a:cubicBezTo>
                  <a:pt x="10638708" y="13352253"/>
                  <a:pt x="10620328" y="13357467"/>
                  <a:pt x="10604719" y="13354153"/>
                </a:cubicBezTo>
                <a:cubicBezTo>
                  <a:pt x="10589109" y="13350838"/>
                  <a:pt x="10574434" y="13338606"/>
                  <a:pt x="10560693" y="13317456"/>
                </a:cubicBezTo>
                <a:lnTo>
                  <a:pt x="10431593" y="13118756"/>
                </a:lnTo>
                <a:cubicBezTo>
                  <a:pt x="10417851" y="13097606"/>
                  <a:pt x="10412637" y="13079225"/>
                  <a:pt x="10415951" y="13063616"/>
                </a:cubicBezTo>
                <a:cubicBezTo>
                  <a:pt x="10419266" y="13048006"/>
                  <a:pt x="10431498" y="13033332"/>
                  <a:pt x="10452649" y="13019590"/>
                </a:cubicBezTo>
                <a:lnTo>
                  <a:pt x="10841700" y="12766814"/>
                </a:lnTo>
                <a:cubicBezTo>
                  <a:pt x="10856171" y="12757412"/>
                  <a:pt x="10864229" y="12745449"/>
                  <a:pt x="10865873" y="12730925"/>
                </a:cubicBezTo>
                <a:cubicBezTo>
                  <a:pt x="10867518" y="12716400"/>
                  <a:pt x="10863639" y="12701902"/>
                  <a:pt x="10854237" y="12687431"/>
                </a:cubicBezTo>
                <a:cubicBezTo>
                  <a:pt x="10844835" y="12672960"/>
                  <a:pt x="10832983" y="12663246"/>
                  <a:pt x="10818681" y="12658291"/>
                </a:cubicBezTo>
                <a:cubicBezTo>
                  <a:pt x="10804380" y="12653334"/>
                  <a:pt x="10789632" y="12655001"/>
                  <a:pt x="10774438" y="12663290"/>
                </a:cubicBezTo>
                <a:lnTo>
                  <a:pt x="10503948" y="12791541"/>
                </a:lnTo>
                <a:cubicBezTo>
                  <a:pt x="10418794" y="12831037"/>
                  <a:pt x="10339265" y="12846297"/>
                  <a:pt x="10265362" y="12837323"/>
                </a:cubicBezTo>
                <a:cubicBezTo>
                  <a:pt x="10191459" y="12828349"/>
                  <a:pt x="10124131" y="12777108"/>
                  <a:pt x="10063379" y="12683602"/>
                </a:cubicBezTo>
                <a:lnTo>
                  <a:pt x="9949467" y="12508279"/>
                </a:lnTo>
                <a:cubicBezTo>
                  <a:pt x="9887991" y="12413659"/>
                  <a:pt x="9871690" y="12320955"/>
                  <a:pt x="9900562" y="12230166"/>
                </a:cubicBezTo>
                <a:cubicBezTo>
                  <a:pt x="9929436" y="12139377"/>
                  <a:pt x="9997304" y="12059267"/>
                  <a:pt x="10104168" y="11989835"/>
                </a:cubicBezTo>
                <a:lnTo>
                  <a:pt x="10631809" y="11647015"/>
                </a:lnTo>
                <a:cubicBezTo>
                  <a:pt x="10652959" y="11633274"/>
                  <a:pt x="10671339" y="11628060"/>
                  <a:pt x="10686948" y="11631374"/>
                </a:cubicBezTo>
                <a:close/>
                <a:moveTo>
                  <a:pt x="3573848" y="11590608"/>
                </a:moveTo>
                <a:cubicBezTo>
                  <a:pt x="3589635" y="11588283"/>
                  <a:pt x="3607650" y="11594642"/>
                  <a:pt x="3627894" y="11609687"/>
                </a:cubicBezTo>
                <a:lnTo>
                  <a:pt x="3886804" y="11802101"/>
                </a:lnTo>
                <a:cubicBezTo>
                  <a:pt x="3907048" y="11817147"/>
                  <a:pt x="3918333" y="11832562"/>
                  <a:pt x="3920659" y="11848349"/>
                </a:cubicBezTo>
                <a:cubicBezTo>
                  <a:pt x="3922985" y="11864137"/>
                  <a:pt x="3916626" y="11882152"/>
                  <a:pt x="3901581" y="11902396"/>
                </a:cubicBezTo>
                <a:lnTo>
                  <a:pt x="3318398" y="12687116"/>
                </a:lnTo>
                <a:lnTo>
                  <a:pt x="3553335" y="12861714"/>
                </a:lnTo>
                <a:cubicBezTo>
                  <a:pt x="3573579" y="12876759"/>
                  <a:pt x="3584864" y="12892175"/>
                  <a:pt x="3587190" y="12907963"/>
                </a:cubicBezTo>
                <a:cubicBezTo>
                  <a:pt x="3589516" y="12923749"/>
                  <a:pt x="3583157" y="12941765"/>
                  <a:pt x="3568112" y="12962008"/>
                </a:cubicBezTo>
                <a:lnTo>
                  <a:pt x="3424395" y="13155392"/>
                </a:lnTo>
                <a:cubicBezTo>
                  <a:pt x="3409350" y="13175636"/>
                  <a:pt x="3393934" y="13186921"/>
                  <a:pt x="3378147" y="13189247"/>
                </a:cubicBezTo>
                <a:cubicBezTo>
                  <a:pt x="3362360" y="13191573"/>
                  <a:pt x="3344344" y="13185213"/>
                  <a:pt x="3324100" y="13170169"/>
                </a:cubicBezTo>
                <a:lnTo>
                  <a:pt x="2480246" y="12543040"/>
                </a:lnTo>
                <a:cubicBezTo>
                  <a:pt x="2460002" y="12527995"/>
                  <a:pt x="2448717" y="12512579"/>
                  <a:pt x="2446391" y="12496792"/>
                </a:cubicBezTo>
                <a:cubicBezTo>
                  <a:pt x="2444065" y="12481005"/>
                  <a:pt x="2450425" y="12462990"/>
                  <a:pt x="2465470" y="12442746"/>
                </a:cubicBezTo>
                <a:lnTo>
                  <a:pt x="2609187" y="12249362"/>
                </a:lnTo>
                <a:cubicBezTo>
                  <a:pt x="2624231" y="12229118"/>
                  <a:pt x="2639647" y="12217834"/>
                  <a:pt x="2655434" y="12215507"/>
                </a:cubicBezTo>
                <a:cubicBezTo>
                  <a:pt x="2671221" y="12213182"/>
                  <a:pt x="2689237" y="12219541"/>
                  <a:pt x="2709481" y="12234585"/>
                </a:cubicBezTo>
                <a:lnTo>
                  <a:pt x="2944418" y="12409184"/>
                </a:lnTo>
                <a:lnTo>
                  <a:pt x="3527600" y="11624463"/>
                </a:lnTo>
                <a:cubicBezTo>
                  <a:pt x="3542645" y="11604220"/>
                  <a:pt x="3558061" y="11592935"/>
                  <a:pt x="3573848" y="11590608"/>
                </a:cubicBezTo>
                <a:close/>
                <a:moveTo>
                  <a:pt x="11596805" y="10727671"/>
                </a:moveTo>
                <a:cubicBezTo>
                  <a:pt x="11612760" y="10727363"/>
                  <a:pt x="11629825" y="10735953"/>
                  <a:pt x="11647999" y="10753441"/>
                </a:cubicBezTo>
                <a:lnTo>
                  <a:pt x="12577796" y="11648093"/>
                </a:lnTo>
                <a:cubicBezTo>
                  <a:pt x="12595971" y="11665580"/>
                  <a:pt x="12605212" y="11682301"/>
                  <a:pt x="12605520" y="11698256"/>
                </a:cubicBezTo>
                <a:cubicBezTo>
                  <a:pt x="12605827" y="11714211"/>
                  <a:pt x="12597237" y="11731275"/>
                  <a:pt x="12579748" y="11749451"/>
                </a:cubicBezTo>
                <a:lnTo>
                  <a:pt x="11939134" y="12415231"/>
                </a:lnTo>
                <a:cubicBezTo>
                  <a:pt x="11921647" y="12433406"/>
                  <a:pt x="11904926" y="12442647"/>
                  <a:pt x="11888971" y="12442955"/>
                </a:cubicBezTo>
                <a:cubicBezTo>
                  <a:pt x="11873016" y="12443262"/>
                  <a:pt x="11855951" y="12434672"/>
                  <a:pt x="11837776" y="12417183"/>
                </a:cubicBezTo>
                <a:lnTo>
                  <a:pt x="11669896" y="12255649"/>
                </a:lnTo>
                <a:cubicBezTo>
                  <a:pt x="11651721" y="12238162"/>
                  <a:pt x="11642480" y="12221439"/>
                  <a:pt x="11642173" y="12205486"/>
                </a:cubicBezTo>
                <a:cubicBezTo>
                  <a:pt x="11641865" y="12189531"/>
                  <a:pt x="11650455" y="12172466"/>
                  <a:pt x="11667944" y="12154291"/>
                </a:cubicBezTo>
                <a:lnTo>
                  <a:pt x="12048998" y="11758266"/>
                </a:lnTo>
                <a:lnTo>
                  <a:pt x="11938513" y="11651958"/>
                </a:lnTo>
                <a:lnTo>
                  <a:pt x="11669290" y="11931757"/>
                </a:lnTo>
                <a:cubicBezTo>
                  <a:pt x="11651802" y="11949933"/>
                  <a:pt x="11635080" y="11959174"/>
                  <a:pt x="11619126" y="11959481"/>
                </a:cubicBezTo>
                <a:cubicBezTo>
                  <a:pt x="11603172" y="11959789"/>
                  <a:pt x="11586107" y="11951198"/>
                  <a:pt x="11567932" y="11933710"/>
                </a:cubicBezTo>
                <a:lnTo>
                  <a:pt x="11414401" y="11785982"/>
                </a:lnTo>
                <a:cubicBezTo>
                  <a:pt x="11396225" y="11768494"/>
                  <a:pt x="11386984" y="11751773"/>
                  <a:pt x="11386677" y="11735818"/>
                </a:cubicBezTo>
                <a:cubicBezTo>
                  <a:pt x="11386370" y="11719864"/>
                  <a:pt x="11394960" y="11702799"/>
                  <a:pt x="11412448" y="11684624"/>
                </a:cubicBezTo>
                <a:lnTo>
                  <a:pt x="11681672" y="11404824"/>
                </a:lnTo>
                <a:lnTo>
                  <a:pt x="11558272" y="11286090"/>
                </a:lnTo>
                <a:lnTo>
                  <a:pt x="11177218" y="11682114"/>
                </a:lnTo>
                <a:cubicBezTo>
                  <a:pt x="11159730" y="11700289"/>
                  <a:pt x="11143009" y="11709530"/>
                  <a:pt x="11127054" y="11709838"/>
                </a:cubicBezTo>
                <a:cubicBezTo>
                  <a:pt x="11111099" y="11710145"/>
                  <a:pt x="11094034" y="11701555"/>
                  <a:pt x="11075859" y="11684066"/>
                </a:cubicBezTo>
                <a:lnTo>
                  <a:pt x="10907979" y="11522532"/>
                </a:lnTo>
                <a:cubicBezTo>
                  <a:pt x="10889804" y="11505045"/>
                  <a:pt x="10880563" y="11488324"/>
                  <a:pt x="10880256" y="11472369"/>
                </a:cubicBezTo>
                <a:cubicBezTo>
                  <a:pt x="10879949" y="11456414"/>
                  <a:pt x="10888539" y="11439349"/>
                  <a:pt x="10906027" y="11421174"/>
                </a:cubicBezTo>
                <a:lnTo>
                  <a:pt x="11546642" y="10755394"/>
                </a:lnTo>
                <a:cubicBezTo>
                  <a:pt x="11564129" y="10737219"/>
                  <a:pt x="11580851" y="10727978"/>
                  <a:pt x="11596805" y="10727671"/>
                </a:cubicBezTo>
                <a:close/>
                <a:moveTo>
                  <a:pt x="2510172" y="10499371"/>
                </a:moveTo>
                <a:cubicBezTo>
                  <a:pt x="2526086" y="10500557"/>
                  <a:pt x="2542273" y="10510704"/>
                  <a:pt x="2558734" y="10529814"/>
                </a:cubicBezTo>
                <a:lnTo>
                  <a:pt x="3112347" y="11172516"/>
                </a:lnTo>
                <a:cubicBezTo>
                  <a:pt x="3128809" y="11191626"/>
                  <a:pt x="3136447" y="11209138"/>
                  <a:pt x="3135262" y="11225051"/>
                </a:cubicBezTo>
                <a:cubicBezTo>
                  <a:pt x="3134077" y="11240964"/>
                  <a:pt x="3123929" y="11257152"/>
                  <a:pt x="3104819" y="11273614"/>
                </a:cubicBezTo>
                <a:lnTo>
                  <a:pt x="2925285" y="11428261"/>
                </a:lnTo>
                <a:cubicBezTo>
                  <a:pt x="2906175" y="11444722"/>
                  <a:pt x="2888663" y="11452360"/>
                  <a:pt x="2872749" y="11451175"/>
                </a:cubicBezTo>
                <a:cubicBezTo>
                  <a:pt x="2856836" y="11449990"/>
                  <a:pt x="2840649" y="11439843"/>
                  <a:pt x="2824188" y="11420732"/>
                </a:cubicBezTo>
                <a:lnTo>
                  <a:pt x="2695531" y="11271372"/>
                </a:lnTo>
                <a:lnTo>
                  <a:pt x="2188611" y="11708024"/>
                </a:lnTo>
                <a:lnTo>
                  <a:pt x="2317268" y="11857385"/>
                </a:lnTo>
                <a:cubicBezTo>
                  <a:pt x="2333729" y="11876495"/>
                  <a:pt x="2341367" y="11894007"/>
                  <a:pt x="2340182" y="11909920"/>
                </a:cubicBezTo>
                <a:cubicBezTo>
                  <a:pt x="2338997" y="11925834"/>
                  <a:pt x="2328849" y="11942022"/>
                  <a:pt x="2309739" y="11958482"/>
                </a:cubicBezTo>
                <a:lnTo>
                  <a:pt x="2127188" y="12115730"/>
                </a:lnTo>
                <a:cubicBezTo>
                  <a:pt x="2108078" y="12132190"/>
                  <a:pt x="2090566" y="12139828"/>
                  <a:pt x="2074653" y="12138643"/>
                </a:cubicBezTo>
                <a:cubicBezTo>
                  <a:pt x="2058739" y="12137458"/>
                  <a:pt x="2042552" y="12127310"/>
                  <a:pt x="2026091" y="12108201"/>
                </a:cubicBezTo>
                <a:lnTo>
                  <a:pt x="1472477" y="11465498"/>
                </a:lnTo>
                <a:cubicBezTo>
                  <a:pt x="1456016" y="11446389"/>
                  <a:pt x="1448379" y="11428877"/>
                  <a:pt x="1449563" y="11412963"/>
                </a:cubicBezTo>
                <a:cubicBezTo>
                  <a:pt x="1450748" y="11397050"/>
                  <a:pt x="1460896" y="11380863"/>
                  <a:pt x="1480006" y="11364401"/>
                </a:cubicBezTo>
                <a:lnTo>
                  <a:pt x="1662558" y="11207154"/>
                </a:lnTo>
                <a:cubicBezTo>
                  <a:pt x="1681668" y="11190694"/>
                  <a:pt x="1699179" y="11183056"/>
                  <a:pt x="1715093" y="11184240"/>
                </a:cubicBezTo>
                <a:cubicBezTo>
                  <a:pt x="1731006" y="11185425"/>
                  <a:pt x="1747193" y="11195573"/>
                  <a:pt x="1763655" y="11214683"/>
                </a:cubicBezTo>
                <a:lnTo>
                  <a:pt x="1889712" y="11361026"/>
                </a:lnTo>
                <a:lnTo>
                  <a:pt x="2396632" y="10924373"/>
                </a:lnTo>
                <a:lnTo>
                  <a:pt x="2270575" y="10778030"/>
                </a:lnTo>
                <a:cubicBezTo>
                  <a:pt x="2254113" y="10758921"/>
                  <a:pt x="2246476" y="10741409"/>
                  <a:pt x="2247661" y="10725495"/>
                </a:cubicBezTo>
                <a:cubicBezTo>
                  <a:pt x="2248845" y="10709582"/>
                  <a:pt x="2258993" y="10693394"/>
                  <a:pt x="2278103" y="10676933"/>
                </a:cubicBezTo>
                <a:lnTo>
                  <a:pt x="2457637" y="10522286"/>
                </a:lnTo>
                <a:cubicBezTo>
                  <a:pt x="2476747" y="10505824"/>
                  <a:pt x="2494259" y="10498186"/>
                  <a:pt x="2510172" y="10499371"/>
                </a:cubicBezTo>
                <a:close/>
                <a:moveTo>
                  <a:pt x="12862366" y="10237585"/>
                </a:moveTo>
                <a:lnTo>
                  <a:pt x="12788030" y="10367112"/>
                </a:lnTo>
                <a:cubicBezTo>
                  <a:pt x="12770850" y="10397047"/>
                  <a:pt x="12767058" y="10421656"/>
                  <a:pt x="12776654" y="10440939"/>
                </a:cubicBezTo>
                <a:cubicBezTo>
                  <a:pt x="12786251" y="10460221"/>
                  <a:pt x="12802563" y="10476470"/>
                  <a:pt x="12825589" y="10489685"/>
                </a:cubicBezTo>
                <a:lnTo>
                  <a:pt x="12884309" y="10523384"/>
                </a:lnTo>
                <a:cubicBezTo>
                  <a:pt x="12907335" y="10536600"/>
                  <a:pt x="12929594" y="10542486"/>
                  <a:pt x="12951085" y="10541044"/>
                </a:cubicBezTo>
                <a:cubicBezTo>
                  <a:pt x="12972574" y="10539603"/>
                  <a:pt x="12991909" y="10523914"/>
                  <a:pt x="13009090" y="10493979"/>
                </a:cubicBezTo>
                <a:lnTo>
                  <a:pt x="13083426" y="10364452"/>
                </a:lnTo>
                <a:close/>
                <a:moveTo>
                  <a:pt x="1643713" y="9785254"/>
                </a:moveTo>
                <a:cubicBezTo>
                  <a:pt x="1631550" y="9785915"/>
                  <a:pt x="1619566" y="9789283"/>
                  <a:pt x="1607763" y="9795357"/>
                </a:cubicBezTo>
                <a:lnTo>
                  <a:pt x="1131492" y="10040465"/>
                </a:lnTo>
                <a:cubicBezTo>
                  <a:pt x="1109065" y="10052007"/>
                  <a:pt x="1094440" y="10070731"/>
                  <a:pt x="1087617" y="10096637"/>
                </a:cubicBezTo>
                <a:cubicBezTo>
                  <a:pt x="1080795" y="10122542"/>
                  <a:pt x="1093784" y="10167365"/>
                  <a:pt x="1126587" y="10231103"/>
                </a:cubicBezTo>
                <a:cubicBezTo>
                  <a:pt x="1159389" y="10294842"/>
                  <a:pt x="1188314" y="10331464"/>
                  <a:pt x="1213360" y="10340969"/>
                </a:cubicBezTo>
                <a:cubicBezTo>
                  <a:pt x="1238407" y="10350473"/>
                  <a:pt x="1262143" y="10349455"/>
                  <a:pt x="1284570" y="10337913"/>
                </a:cubicBezTo>
                <a:lnTo>
                  <a:pt x="1760841" y="10092805"/>
                </a:lnTo>
                <a:cubicBezTo>
                  <a:pt x="1784448" y="10080656"/>
                  <a:pt x="1799663" y="10061629"/>
                  <a:pt x="1806486" y="10035723"/>
                </a:cubicBezTo>
                <a:cubicBezTo>
                  <a:pt x="1813309" y="10009817"/>
                  <a:pt x="1800319" y="9964995"/>
                  <a:pt x="1767517" y="9901256"/>
                </a:cubicBezTo>
                <a:cubicBezTo>
                  <a:pt x="1734714" y="9837517"/>
                  <a:pt x="1705789" y="9800896"/>
                  <a:pt x="1680743" y="9791391"/>
                </a:cubicBezTo>
                <a:cubicBezTo>
                  <a:pt x="1668220" y="9786638"/>
                  <a:pt x="1655877" y="9784593"/>
                  <a:pt x="1643713" y="9785254"/>
                </a:cubicBezTo>
                <a:close/>
                <a:moveTo>
                  <a:pt x="12381083" y="9462028"/>
                </a:moveTo>
                <a:cubicBezTo>
                  <a:pt x="12396485" y="9457858"/>
                  <a:pt x="12415125" y="9462051"/>
                  <a:pt x="12437001" y="9474605"/>
                </a:cubicBezTo>
                <a:lnTo>
                  <a:pt x="13556117" y="10116867"/>
                </a:lnTo>
                <a:cubicBezTo>
                  <a:pt x="13577992" y="10129422"/>
                  <a:pt x="13591016" y="10143401"/>
                  <a:pt x="13595185" y="10158804"/>
                </a:cubicBezTo>
                <a:cubicBezTo>
                  <a:pt x="13599356" y="10174207"/>
                  <a:pt x="13595163" y="10192846"/>
                  <a:pt x="13582609" y="10214722"/>
                </a:cubicBezTo>
                <a:lnTo>
                  <a:pt x="13252557" y="10789823"/>
                </a:lnTo>
                <a:cubicBezTo>
                  <a:pt x="13178551" y="10918775"/>
                  <a:pt x="13100739" y="10992354"/>
                  <a:pt x="13019118" y="11010561"/>
                </a:cubicBezTo>
                <a:cubicBezTo>
                  <a:pt x="12937497" y="11028768"/>
                  <a:pt x="12854087" y="11013424"/>
                  <a:pt x="12768887" y="10964527"/>
                </a:cubicBezTo>
                <a:lnTo>
                  <a:pt x="12689444" y="10918934"/>
                </a:lnTo>
                <a:cubicBezTo>
                  <a:pt x="12641086" y="10891182"/>
                  <a:pt x="12604056" y="10860364"/>
                  <a:pt x="12578351" y="10826479"/>
                </a:cubicBezTo>
                <a:cubicBezTo>
                  <a:pt x="12552645" y="10792595"/>
                  <a:pt x="12542551" y="10753512"/>
                  <a:pt x="12548067" y="10709230"/>
                </a:cubicBezTo>
                <a:cubicBezTo>
                  <a:pt x="12505477" y="10767438"/>
                  <a:pt x="12451239" y="10803273"/>
                  <a:pt x="12385352" y="10816734"/>
                </a:cubicBezTo>
                <a:cubicBezTo>
                  <a:pt x="12319464" y="10830196"/>
                  <a:pt x="12250253" y="10816112"/>
                  <a:pt x="12177718" y="10774484"/>
                </a:cubicBezTo>
                <a:lnTo>
                  <a:pt x="11811588" y="10564361"/>
                </a:lnTo>
                <a:cubicBezTo>
                  <a:pt x="11789712" y="10551807"/>
                  <a:pt x="11776689" y="10537828"/>
                  <a:pt x="11772519" y="10522425"/>
                </a:cubicBezTo>
                <a:cubicBezTo>
                  <a:pt x="11768349" y="10507022"/>
                  <a:pt x="11772542" y="10488383"/>
                  <a:pt x="11785096" y="10466507"/>
                </a:cubicBezTo>
                <a:lnTo>
                  <a:pt x="11938724" y="10198817"/>
                </a:lnTo>
                <a:cubicBezTo>
                  <a:pt x="11951277" y="10176942"/>
                  <a:pt x="11965257" y="10163918"/>
                  <a:pt x="11980659" y="10159748"/>
                </a:cubicBezTo>
                <a:cubicBezTo>
                  <a:pt x="11996063" y="10155579"/>
                  <a:pt x="12014703" y="10159771"/>
                  <a:pt x="12036578" y="10172326"/>
                </a:cubicBezTo>
                <a:lnTo>
                  <a:pt x="12300813" y="10323971"/>
                </a:lnTo>
                <a:cubicBezTo>
                  <a:pt x="12326143" y="10338507"/>
                  <a:pt x="12347661" y="10344352"/>
                  <a:pt x="12365367" y="10341503"/>
                </a:cubicBezTo>
                <a:cubicBezTo>
                  <a:pt x="12383072" y="10338655"/>
                  <a:pt x="12398863" y="10325141"/>
                  <a:pt x="12412740" y="10300963"/>
                </a:cubicBezTo>
                <a:lnTo>
                  <a:pt x="12551500" y="10059178"/>
                </a:lnTo>
                <a:lnTo>
                  <a:pt x="12213002" y="9864914"/>
                </a:lnTo>
                <a:cubicBezTo>
                  <a:pt x="12191126" y="9852360"/>
                  <a:pt x="12178103" y="9838381"/>
                  <a:pt x="12173934" y="9822978"/>
                </a:cubicBezTo>
                <a:cubicBezTo>
                  <a:pt x="12169763" y="9807575"/>
                  <a:pt x="12173956" y="9788935"/>
                  <a:pt x="12186510" y="9767060"/>
                </a:cubicBezTo>
                <a:lnTo>
                  <a:pt x="12339147" y="9501097"/>
                </a:lnTo>
                <a:cubicBezTo>
                  <a:pt x="12351701" y="9479222"/>
                  <a:pt x="12365680" y="9466199"/>
                  <a:pt x="12381083" y="9462028"/>
                </a:cubicBezTo>
                <a:close/>
                <a:moveTo>
                  <a:pt x="1625715" y="9310235"/>
                </a:moveTo>
                <a:cubicBezTo>
                  <a:pt x="1678178" y="9303390"/>
                  <a:pt x="1730528" y="9312280"/>
                  <a:pt x="1782765" y="9336905"/>
                </a:cubicBezTo>
                <a:cubicBezTo>
                  <a:pt x="1835001" y="9361529"/>
                  <a:pt x="1888348" y="9404991"/>
                  <a:pt x="1942804" y="9467290"/>
                </a:cubicBezTo>
                <a:cubicBezTo>
                  <a:pt x="1997260" y="9529590"/>
                  <a:pt x="2052735" y="9615626"/>
                  <a:pt x="2109228" y="9725398"/>
                </a:cubicBezTo>
                <a:cubicBezTo>
                  <a:pt x="2165721" y="9835171"/>
                  <a:pt x="2203642" y="9930614"/>
                  <a:pt x="2222992" y="10011727"/>
                </a:cubicBezTo>
                <a:cubicBezTo>
                  <a:pt x="2242341" y="10092840"/>
                  <a:pt x="2246855" y="10161806"/>
                  <a:pt x="2236533" y="10218626"/>
                </a:cubicBezTo>
                <a:cubicBezTo>
                  <a:pt x="2226211" y="10275445"/>
                  <a:pt x="2203019" y="10323212"/>
                  <a:pt x="2166956" y="10361926"/>
                </a:cubicBezTo>
                <a:cubicBezTo>
                  <a:pt x="2130893" y="10400641"/>
                  <a:pt x="2085714" y="10433969"/>
                  <a:pt x="2031418" y="10461912"/>
                </a:cubicBezTo>
                <a:lnTo>
                  <a:pt x="1427669" y="10772624"/>
                </a:lnTo>
                <a:cubicBezTo>
                  <a:pt x="1373373" y="10800567"/>
                  <a:pt x="1319993" y="10817961"/>
                  <a:pt x="1267530" y="10824806"/>
                </a:cubicBezTo>
                <a:cubicBezTo>
                  <a:pt x="1215066" y="10831651"/>
                  <a:pt x="1162421" y="10822913"/>
                  <a:pt x="1109594" y="10798592"/>
                </a:cubicBezTo>
                <a:cubicBezTo>
                  <a:pt x="1056767" y="10774271"/>
                  <a:pt x="1002974" y="10730666"/>
                  <a:pt x="948214" y="10667777"/>
                </a:cubicBezTo>
                <a:cubicBezTo>
                  <a:pt x="893455" y="10604887"/>
                  <a:pt x="837828" y="10518556"/>
                  <a:pt x="781335" y="10408784"/>
                </a:cubicBezTo>
                <a:cubicBezTo>
                  <a:pt x="724841" y="10299011"/>
                  <a:pt x="687072" y="10203863"/>
                  <a:pt x="668026" y="10123340"/>
                </a:cubicBezTo>
                <a:cubicBezTo>
                  <a:pt x="648981" y="10042818"/>
                  <a:pt x="644914" y="9973994"/>
                  <a:pt x="655826" y="9916871"/>
                </a:cubicBezTo>
                <a:cubicBezTo>
                  <a:pt x="666738" y="9859747"/>
                  <a:pt x="690226" y="9811829"/>
                  <a:pt x="726288" y="9773115"/>
                </a:cubicBezTo>
                <a:cubicBezTo>
                  <a:pt x="762351" y="9734401"/>
                  <a:pt x="807530" y="9701072"/>
                  <a:pt x="861826" y="9673129"/>
                </a:cubicBezTo>
                <a:lnTo>
                  <a:pt x="1465575" y="9362416"/>
                </a:lnTo>
                <a:cubicBezTo>
                  <a:pt x="1519871" y="9334474"/>
                  <a:pt x="1573251" y="9317080"/>
                  <a:pt x="1625715" y="9310235"/>
                </a:cubicBezTo>
                <a:close/>
                <a:moveTo>
                  <a:pt x="13381340" y="8759957"/>
                </a:moveTo>
                <a:lnTo>
                  <a:pt x="13333759" y="8932736"/>
                </a:lnTo>
                <a:cubicBezTo>
                  <a:pt x="13323538" y="8969852"/>
                  <a:pt x="13326440" y="8996813"/>
                  <a:pt x="13342466" y="9013618"/>
                </a:cubicBezTo>
                <a:cubicBezTo>
                  <a:pt x="13358490" y="9030423"/>
                  <a:pt x="13378662" y="9042174"/>
                  <a:pt x="13402980" y="9048871"/>
                </a:cubicBezTo>
                <a:lnTo>
                  <a:pt x="13504727" y="9076891"/>
                </a:lnTo>
                <a:cubicBezTo>
                  <a:pt x="13529044" y="9083588"/>
                  <a:pt x="13552388" y="9083820"/>
                  <a:pt x="13574757" y="9077589"/>
                </a:cubicBezTo>
                <a:cubicBezTo>
                  <a:pt x="13597127" y="9071357"/>
                  <a:pt x="13613422" y="9049683"/>
                  <a:pt x="13623644" y="9012567"/>
                </a:cubicBezTo>
                <a:lnTo>
                  <a:pt x="13671225" y="8839789"/>
                </a:lnTo>
                <a:close/>
                <a:moveTo>
                  <a:pt x="12803496" y="8140508"/>
                </a:moveTo>
                <a:cubicBezTo>
                  <a:pt x="12813044" y="8140212"/>
                  <a:pt x="12823897" y="8141738"/>
                  <a:pt x="12836055" y="8145086"/>
                </a:cubicBezTo>
                <a:lnTo>
                  <a:pt x="14080064" y="8487673"/>
                </a:lnTo>
                <a:cubicBezTo>
                  <a:pt x="14104381" y="8494369"/>
                  <a:pt x="14120480" y="8504655"/>
                  <a:pt x="14128363" y="8518530"/>
                </a:cubicBezTo>
                <a:cubicBezTo>
                  <a:pt x="14136246" y="8532404"/>
                  <a:pt x="14136839" y="8551500"/>
                  <a:pt x="14130142" y="8575817"/>
                </a:cubicBezTo>
                <a:lnTo>
                  <a:pt x="13968365" y="9163265"/>
                </a:lnTo>
                <a:cubicBezTo>
                  <a:pt x="13920432" y="9337324"/>
                  <a:pt x="13853097" y="9446833"/>
                  <a:pt x="13766363" y="9491793"/>
                </a:cubicBezTo>
                <a:cubicBezTo>
                  <a:pt x="13679628" y="9536752"/>
                  <a:pt x="13580588" y="9543900"/>
                  <a:pt x="13469242" y="9513236"/>
                </a:cubicBezTo>
                <a:lnTo>
                  <a:pt x="13223511" y="9445565"/>
                </a:lnTo>
                <a:cubicBezTo>
                  <a:pt x="13112165" y="9414902"/>
                  <a:pt x="13030748" y="9358057"/>
                  <a:pt x="12979259" y="9275032"/>
                </a:cubicBezTo>
                <a:cubicBezTo>
                  <a:pt x="12927770" y="9192008"/>
                  <a:pt x="12925992" y="9063466"/>
                  <a:pt x="12973927" y="8889407"/>
                </a:cubicBezTo>
                <a:lnTo>
                  <a:pt x="13034725" y="8668634"/>
                </a:lnTo>
                <a:lnTo>
                  <a:pt x="12716045" y="8580872"/>
                </a:lnTo>
                <a:cubicBezTo>
                  <a:pt x="12691728" y="8574176"/>
                  <a:pt x="12675627" y="8563890"/>
                  <a:pt x="12667744" y="8550015"/>
                </a:cubicBezTo>
                <a:cubicBezTo>
                  <a:pt x="12659862" y="8536141"/>
                  <a:pt x="12659269" y="8517045"/>
                  <a:pt x="12665965" y="8492728"/>
                </a:cubicBezTo>
                <a:lnTo>
                  <a:pt x="12747911" y="8195165"/>
                </a:lnTo>
                <a:cubicBezTo>
                  <a:pt x="12754607" y="8170848"/>
                  <a:pt x="12764894" y="8154748"/>
                  <a:pt x="12778768" y="8146865"/>
                </a:cubicBezTo>
                <a:cubicBezTo>
                  <a:pt x="12785705" y="8142924"/>
                  <a:pt x="12793948" y="8140805"/>
                  <a:pt x="12803496" y="8140508"/>
                </a:cubicBezTo>
                <a:close/>
                <a:moveTo>
                  <a:pt x="1414545" y="7755292"/>
                </a:moveTo>
                <a:cubicBezTo>
                  <a:pt x="1424060" y="7756136"/>
                  <a:pt x="1432168" y="7758725"/>
                  <a:pt x="1438867" y="7763058"/>
                </a:cubicBezTo>
                <a:cubicBezTo>
                  <a:pt x="1452266" y="7771723"/>
                  <a:pt x="1461611" y="7788387"/>
                  <a:pt x="1466902" y="7813048"/>
                </a:cubicBezTo>
                <a:lnTo>
                  <a:pt x="1529550" y="8105089"/>
                </a:lnTo>
                <a:cubicBezTo>
                  <a:pt x="1534840" y="8129750"/>
                  <a:pt x="1533153" y="8148781"/>
                  <a:pt x="1524487" y="8162180"/>
                </a:cubicBezTo>
                <a:cubicBezTo>
                  <a:pt x="1515821" y="8175580"/>
                  <a:pt x="1499157" y="8184924"/>
                  <a:pt x="1474496" y="8190215"/>
                </a:cubicBezTo>
                <a:lnTo>
                  <a:pt x="1235023" y="8241587"/>
                </a:lnTo>
                <a:lnTo>
                  <a:pt x="903426" y="8660968"/>
                </a:lnTo>
                <a:lnTo>
                  <a:pt x="1545915" y="8523141"/>
                </a:lnTo>
                <a:cubicBezTo>
                  <a:pt x="1570576" y="8517851"/>
                  <a:pt x="1589607" y="8519539"/>
                  <a:pt x="1603006" y="8528205"/>
                </a:cubicBezTo>
                <a:cubicBezTo>
                  <a:pt x="1616406" y="8536870"/>
                  <a:pt x="1625750" y="8553534"/>
                  <a:pt x="1631041" y="8578195"/>
                </a:cubicBezTo>
                <a:lnTo>
                  <a:pt x="1693689" y="8870236"/>
                </a:lnTo>
                <a:cubicBezTo>
                  <a:pt x="1698980" y="8894897"/>
                  <a:pt x="1697292" y="8913928"/>
                  <a:pt x="1688626" y="8927327"/>
                </a:cubicBezTo>
                <a:cubicBezTo>
                  <a:pt x="1679960" y="8940726"/>
                  <a:pt x="1663296" y="8950071"/>
                  <a:pt x="1638635" y="8955362"/>
                </a:cubicBezTo>
                <a:lnTo>
                  <a:pt x="377019" y="9226003"/>
                </a:lnTo>
                <a:cubicBezTo>
                  <a:pt x="352358" y="9231293"/>
                  <a:pt x="333327" y="9229605"/>
                  <a:pt x="319928" y="9220940"/>
                </a:cubicBezTo>
                <a:cubicBezTo>
                  <a:pt x="306529" y="9212273"/>
                  <a:pt x="297184" y="9195610"/>
                  <a:pt x="291894" y="9170949"/>
                </a:cubicBezTo>
                <a:lnTo>
                  <a:pt x="248457" y="8968467"/>
                </a:lnTo>
                <a:cubicBezTo>
                  <a:pt x="243167" y="8943806"/>
                  <a:pt x="242536" y="8921879"/>
                  <a:pt x="246565" y="8902686"/>
                </a:cubicBezTo>
                <a:cubicBezTo>
                  <a:pt x="250594" y="8883493"/>
                  <a:pt x="260533" y="8863371"/>
                  <a:pt x="276383" y="8842321"/>
                </a:cubicBezTo>
                <a:lnTo>
                  <a:pt x="627578" y="8371896"/>
                </a:lnTo>
                <a:lnTo>
                  <a:pt x="212880" y="8460856"/>
                </a:lnTo>
                <a:cubicBezTo>
                  <a:pt x="188219" y="8466146"/>
                  <a:pt x="169188" y="8464458"/>
                  <a:pt x="155789" y="8455793"/>
                </a:cubicBezTo>
                <a:cubicBezTo>
                  <a:pt x="142390" y="8447127"/>
                  <a:pt x="133045" y="8430463"/>
                  <a:pt x="127755" y="8405802"/>
                </a:cubicBezTo>
                <a:lnTo>
                  <a:pt x="65106" y="8113761"/>
                </a:lnTo>
                <a:cubicBezTo>
                  <a:pt x="59816" y="8089100"/>
                  <a:pt x="61504" y="8070070"/>
                  <a:pt x="70170" y="8056670"/>
                </a:cubicBezTo>
                <a:cubicBezTo>
                  <a:pt x="78835" y="8043271"/>
                  <a:pt x="95499" y="8033926"/>
                  <a:pt x="120160" y="8028636"/>
                </a:cubicBezTo>
                <a:lnTo>
                  <a:pt x="1381776" y="7757994"/>
                </a:lnTo>
                <a:cubicBezTo>
                  <a:pt x="1394107" y="7755349"/>
                  <a:pt x="1405030" y="7754448"/>
                  <a:pt x="1414545" y="7755292"/>
                </a:cubicBezTo>
                <a:close/>
                <a:moveTo>
                  <a:pt x="13881289" y="6571288"/>
                </a:moveTo>
                <a:lnTo>
                  <a:pt x="13626877" y="6586697"/>
                </a:lnTo>
                <a:lnTo>
                  <a:pt x="13635906" y="6735766"/>
                </a:lnTo>
                <a:cubicBezTo>
                  <a:pt x="13637993" y="6770217"/>
                  <a:pt x="13648341" y="6792865"/>
                  <a:pt x="13666952" y="6803706"/>
                </a:cubicBezTo>
                <a:cubicBezTo>
                  <a:pt x="13685562" y="6814548"/>
                  <a:pt x="13708118" y="6819167"/>
                  <a:pt x="13734620" y="6817562"/>
                </a:cubicBezTo>
                <a:lnTo>
                  <a:pt x="13802197" y="6813469"/>
                </a:lnTo>
                <a:cubicBezTo>
                  <a:pt x="13828699" y="6811864"/>
                  <a:pt x="13850532" y="6804558"/>
                  <a:pt x="13867699" y="6791549"/>
                </a:cubicBezTo>
                <a:cubicBezTo>
                  <a:pt x="13884864" y="6778540"/>
                  <a:pt x="13892404" y="6754810"/>
                  <a:pt x="13890317" y="6720357"/>
                </a:cubicBezTo>
                <a:close/>
                <a:moveTo>
                  <a:pt x="14140296" y="6104758"/>
                </a:moveTo>
                <a:cubicBezTo>
                  <a:pt x="14165473" y="6103233"/>
                  <a:pt x="14184033" y="6107762"/>
                  <a:pt x="14195979" y="6118343"/>
                </a:cubicBezTo>
                <a:cubicBezTo>
                  <a:pt x="14207923" y="6128924"/>
                  <a:pt x="14214659" y="6146802"/>
                  <a:pt x="14216183" y="6171978"/>
                </a:cubicBezTo>
                <a:lnTo>
                  <a:pt x="14256269" y="6833845"/>
                </a:lnTo>
                <a:cubicBezTo>
                  <a:pt x="14265258" y="6982252"/>
                  <a:pt x="14240649" y="7086479"/>
                  <a:pt x="14182445" y="7146524"/>
                </a:cubicBezTo>
                <a:cubicBezTo>
                  <a:pt x="14124240" y="7206571"/>
                  <a:pt x="14046111" y="7239563"/>
                  <a:pt x="13948057" y="7245502"/>
                </a:cubicBezTo>
                <a:lnTo>
                  <a:pt x="13856627" y="7251040"/>
                </a:lnTo>
                <a:cubicBezTo>
                  <a:pt x="13800975" y="7254410"/>
                  <a:pt x="13753102" y="7248998"/>
                  <a:pt x="13713011" y="7234802"/>
                </a:cubicBezTo>
                <a:cubicBezTo>
                  <a:pt x="13672918" y="7220606"/>
                  <a:pt x="13643015" y="7193491"/>
                  <a:pt x="13623301" y="7153458"/>
                </a:cubicBezTo>
                <a:cubicBezTo>
                  <a:pt x="13619684" y="7225492"/>
                  <a:pt x="13594043" y="7285229"/>
                  <a:pt x="13546380" y="7332668"/>
                </a:cubicBezTo>
                <a:cubicBezTo>
                  <a:pt x="13498717" y="7380108"/>
                  <a:pt x="13433145" y="7406355"/>
                  <a:pt x="13349667" y="7411411"/>
                </a:cubicBezTo>
                <a:lnTo>
                  <a:pt x="12928297" y="7436931"/>
                </a:lnTo>
                <a:cubicBezTo>
                  <a:pt x="12903121" y="7438456"/>
                  <a:pt x="12884560" y="7433928"/>
                  <a:pt x="12872615" y="7423347"/>
                </a:cubicBezTo>
                <a:cubicBezTo>
                  <a:pt x="12860670" y="7412766"/>
                  <a:pt x="12853935" y="7394888"/>
                  <a:pt x="12852410" y="7369712"/>
                </a:cubicBezTo>
                <a:lnTo>
                  <a:pt x="12833751" y="7061637"/>
                </a:lnTo>
                <a:cubicBezTo>
                  <a:pt x="12832227" y="7036461"/>
                  <a:pt x="12836755" y="7017900"/>
                  <a:pt x="12847336" y="7005955"/>
                </a:cubicBezTo>
                <a:cubicBezTo>
                  <a:pt x="12857916" y="6994010"/>
                  <a:pt x="12875795" y="6987275"/>
                  <a:pt x="12900971" y="6985750"/>
                </a:cubicBezTo>
                <a:lnTo>
                  <a:pt x="13205073" y="6967332"/>
                </a:lnTo>
                <a:cubicBezTo>
                  <a:pt x="13234224" y="6965567"/>
                  <a:pt x="13255415" y="6958631"/>
                  <a:pt x="13268646" y="6946525"/>
                </a:cubicBezTo>
                <a:cubicBezTo>
                  <a:pt x="13281876" y="6934420"/>
                  <a:pt x="13287649" y="6914453"/>
                  <a:pt x="13285965" y="6886627"/>
                </a:cubicBezTo>
                <a:lnTo>
                  <a:pt x="13269111" y="6608365"/>
                </a:lnTo>
                <a:lnTo>
                  <a:pt x="12879544" y="6631959"/>
                </a:lnTo>
                <a:cubicBezTo>
                  <a:pt x="12854368" y="6633484"/>
                  <a:pt x="12835807" y="6628956"/>
                  <a:pt x="12823861" y="6618376"/>
                </a:cubicBezTo>
                <a:cubicBezTo>
                  <a:pt x="12811917" y="6607794"/>
                  <a:pt x="12805181" y="6589916"/>
                  <a:pt x="12803657" y="6564740"/>
                </a:cubicBezTo>
                <a:lnTo>
                  <a:pt x="12785118" y="6258650"/>
                </a:lnTo>
                <a:cubicBezTo>
                  <a:pt x="12783594" y="6233475"/>
                  <a:pt x="12788122" y="6214914"/>
                  <a:pt x="12798702" y="6202969"/>
                </a:cubicBezTo>
                <a:cubicBezTo>
                  <a:pt x="12809283" y="6191024"/>
                  <a:pt x="12827162" y="6184289"/>
                  <a:pt x="12852339" y="6182764"/>
                </a:cubicBezTo>
                <a:close/>
                <a:moveTo>
                  <a:pt x="234226" y="5399518"/>
                </a:moveTo>
                <a:cubicBezTo>
                  <a:pt x="243665" y="5398048"/>
                  <a:pt x="254624" y="5398227"/>
                  <a:pt x="267102" y="5400053"/>
                </a:cubicBezTo>
                <a:lnTo>
                  <a:pt x="1031555" y="5511943"/>
                </a:lnTo>
                <a:cubicBezTo>
                  <a:pt x="1073587" y="5518095"/>
                  <a:pt x="1112423" y="5525457"/>
                  <a:pt x="1148063" y="5534027"/>
                </a:cubicBezTo>
                <a:cubicBezTo>
                  <a:pt x="1183704" y="5542599"/>
                  <a:pt x="1224574" y="5558978"/>
                  <a:pt x="1270674" y="5583167"/>
                </a:cubicBezTo>
                <a:lnTo>
                  <a:pt x="1524207" y="5720898"/>
                </a:lnTo>
                <a:cubicBezTo>
                  <a:pt x="1542948" y="5730349"/>
                  <a:pt x="1558302" y="5742323"/>
                  <a:pt x="1570267" y="5756820"/>
                </a:cubicBezTo>
                <a:cubicBezTo>
                  <a:pt x="1582232" y="5771317"/>
                  <a:pt x="1586677" y="5789073"/>
                  <a:pt x="1583601" y="5810089"/>
                </a:cubicBezTo>
                <a:lnTo>
                  <a:pt x="1545247" y="6072131"/>
                </a:lnTo>
                <a:cubicBezTo>
                  <a:pt x="1542171" y="6093147"/>
                  <a:pt x="1534786" y="6111520"/>
                  <a:pt x="1523092" y="6127249"/>
                </a:cubicBezTo>
                <a:cubicBezTo>
                  <a:pt x="1511398" y="6142980"/>
                  <a:pt x="1494659" y="6151933"/>
                  <a:pt x="1472874" y="6154111"/>
                </a:cubicBezTo>
                <a:lnTo>
                  <a:pt x="1138460" y="6197736"/>
                </a:lnTo>
                <a:cubicBezTo>
                  <a:pt x="1124748" y="6199754"/>
                  <a:pt x="1115161" y="6203382"/>
                  <a:pt x="1109699" y="6208620"/>
                </a:cubicBezTo>
                <a:cubicBezTo>
                  <a:pt x="1104236" y="6213858"/>
                  <a:pt x="1100928" y="6220418"/>
                  <a:pt x="1099775" y="6228298"/>
                </a:cubicBezTo>
                <a:lnTo>
                  <a:pt x="1097179" y="6246030"/>
                </a:lnTo>
                <a:cubicBezTo>
                  <a:pt x="1096026" y="6253911"/>
                  <a:pt x="1097315" y="6261143"/>
                  <a:pt x="1101047" y="6267727"/>
                </a:cubicBezTo>
                <a:cubicBezTo>
                  <a:pt x="1104779" y="6274311"/>
                  <a:pt x="1112925" y="6280534"/>
                  <a:pt x="1125483" y="6286397"/>
                </a:cubicBezTo>
                <a:lnTo>
                  <a:pt x="1433078" y="6426004"/>
                </a:lnTo>
                <a:cubicBezTo>
                  <a:pt x="1452011" y="6434142"/>
                  <a:pt x="1465346" y="6446156"/>
                  <a:pt x="1473083" y="6462046"/>
                </a:cubicBezTo>
                <a:cubicBezTo>
                  <a:pt x="1480819" y="6477937"/>
                  <a:pt x="1483150" y="6496389"/>
                  <a:pt x="1480073" y="6517406"/>
                </a:cubicBezTo>
                <a:lnTo>
                  <a:pt x="1442008" y="6777476"/>
                </a:lnTo>
                <a:cubicBezTo>
                  <a:pt x="1438931" y="6798492"/>
                  <a:pt x="1429721" y="6815591"/>
                  <a:pt x="1414375" y="6828774"/>
                </a:cubicBezTo>
                <a:cubicBezTo>
                  <a:pt x="1399029" y="6841957"/>
                  <a:pt x="1380367" y="6850294"/>
                  <a:pt x="1358390" y="6853786"/>
                </a:cubicBezTo>
                <a:lnTo>
                  <a:pt x="1072079" y="6912502"/>
                </a:lnTo>
                <a:cubicBezTo>
                  <a:pt x="1020980" y="6922464"/>
                  <a:pt x="977130" y="6926443"/>
                  <a:pt x="940528" y="6924439"/>
                </a:cubicBezTo>
                <a:cubicBezTo>
                  <a:pt x="903927" y="6922437"/>
                  <a:pt x="864610" y="6918359"/>
                  <a:pt x="822578" y="6912208"/>
                </a:cubicBezTo>
                <a:lnTo>
                  <a:pt x="62066" y="6800893"/>
                </a:lnTo>
                <a:cubicBezTo>
                  <a:pt x="37109" y="6797241"/>
                  <a:pt x="19866" y="6789015"/>
                  <a:pt x="10335" y="6776216"/>
                </a:cubicBezTo>
                <a:cubicBezTo>
                  <a:pt x="805" y="6763417"/>
                  <a:pt x="-2134" y="6744540"/>
                  <a:pt x="1519" y="6719583"/>
                </a:cubicBezTo>
                <a:lnTo>
                  <a:pt x="45929" y="6416166"/>
                </a:lnTo>
                <a:cubicBezTo>
                  <a:pt x="49582" y="6391210"/>
                  <a:pt x="57807" y="6373966"/>
                  <a:pt x="70606" y="6364436"/>
                </a:cubicBezTo>
                <a:cubicBezTo>
                  <a:pt x="83405" y="6354906"/>
                  <a:pt x="102283" y="6351967"/>
                  <a:pt x="127239" y="6355619"/>
                </a:cubicBezTo>
                <a:lnTo>
                  <a:pt x="852287" y="6461743"/>
                </a:lnTo>
                <a:lnTo>
                  <a:pt x="620763" y="6311133"/>
                </a:lnTo>
                <a:cubicBezTo>
                  <a:pt x="599971" y="6297357"/>
                  <a:pt x="586228" y="6281258"/>
                  <a:pt x="579533" y="6262837"/>
                </a:cubicBezTo>
                <a:cubicBezTo>
                  <a:pt x="572838" y="6244416"/>
                  <a:pt x="571317" y="6222727"/>
                  <a:pt x="574970" y="6197771"/>
                </a:cubicBezTo>
                <a:lnTo>
                  <a:pt x="587081" y="6115021"/>
                </a:lnTo>
                <a:cubicBezTo>
                  <a:pt x="590734" y="6090064"/>
                  <a:pt x="598407" y="6069722"/>
                  <a:pt x="610101" y="6053992"/>
                </a:cubicBezTo>
                <a:cubicBezTo>
                  <a:pt x="621795" y="6038262"/>
                  <a:pt x="639575" y="6026778"/>
                  <a:pt x="663443" y="6019537"/>
                </a:cubicBezTo>
                <a:lnTo>
                  <a:pt x="928419" y="5941599"/>
                </a:lnTo>
                <a:lnTo>
                  <a:pt x="203370" y="5835476"/>
                </a:lnTo>
                <a:cubicBezTo>
                  <a:pt x="178414" y="5831824"/>
                  <a:pt x="161171" y="5823598"/>
                  <a:pt x="151640" y="5810799"/>
                </a:cubicBezTo>
                <a:cubicBezTo>
                  <a:pt x="142110" y="5798000"/>
                  <a:pt x="139171" y="5779122"/>
                  <a:pt x="142824" y="5754166"/>
                </a:cubicBezTo>
                <a:lnTo>
                  <a:pt x="185792" y="5460600"/>
                </a:lnTo>
                <a:cubicBezTo>
                  <a:pt x="189445" y="5435644"/>
                  <a:pt x="197670" y="5418401"/>
                  <a:pt x="210469" y="5408870"/>
                </a:cubicBezTo>
                <a:cubicBezTo>
                  <a:pt x="216869" y="5404105"/>
                  <a:pt x="224787" y="5400988"/>
                  <a:pt x="234226" y="5399518"/>
                </a:cubicBezTo>
                <a:close/>
                <a:moveTo>
                  <a:pt x="13663777" y="4306613"/>
                </a:moveTo>
                <a:cubicBezTo>
                  <a:pt x="13673327" y="4306386"/>
                  <a:pt x="13681673" y="4308051"/>
                  <a:pt x="13688816" y="4311606"/>
                </a:cubicBezTo>
                <a:cubicBezTo>
                  <a:pt x="13703101" y="4318717"/>
                  <a:pt x="13714252" y="4334230"/>
                  <a:pt x="13722271" y="4358144"/>
                </a:cubicBezTo>
                <a:lnTo>
                  <a:pt x="13821653" y="4654550"/>
                </a:lnTo>
                <a:cubicBezTo>
                  <a:pt x="13829671" y="4678464"/>
                  <a:pt x="13830124" y="4697564"/>
                  <a:pt x="13823013" y="4711849"/>
                </a:cubicBezTo>
                <a:cubicBezTo>
                  <a:pt x="13815901" y="4726134"/>
                  <a:pt x="13800389" y="4737286"/>
                  <a:pt x="13776475" y="4745304"/>
                </a:cubicBezTo>
                <a:lnTo>
                  <a:pt x="12915574" y="5033954"/>
                </a:lnTo>
                <a:cubicBezTo>
                  <a:pt x="12890403" y="5042394"/>
                  <a:pt x="12872485" y="5058902"/>
                  <a:pt x="12861824" y="5083478"/>
                </a:cubicBezTo>
                <a:cubicBezTo>
                  <a:pt x="12851162" y="5108055"/>
                  <a:pt x="12856804" y="5153068"/>
                  <a:pt x="12878748" y="5218516"/>
                </a:cubicBezTo>
                <a:cubicBezTo>
                  <a:pt x="12901114" y="5285223"/>
                  <a:pt x="12923958" y="5325168"/>
                  <a:pt x="12947279" y="5338350"/>
                </a:cubicBezTo>
                <a:cubicBezTo>
                  <a:pt x="12970601" y="5351533"/>
                  <a:pt x="12994847" y="5353903"/>
                  <a:pt x="13020020" y="5345464"/>
                </a:cubicBezTo>
                <a:lnTo>
                  <a:pt x="13880920" y="5056814"/>
                </a:lnTo>
                <a:cubicBezTo>
                  <a:pt x="13904835" y="5048796"/>
                  <a:pt x="13923934" y="5048342"/>
                  <a:pt x="13938219" y="5055454"/>
                </a:cubicBezTo>
                <a:cubicBezTo>
                  <a:pt x="13952504" y="5062565"/>
                  <a:pt x="13963657" y="5078078"/>
                  <a:pt x="13971674" y="5101991"/>
                </a:cubicBezTo>
                <a:lnTo>
                  <a:pt x="14067891" y="5388958"/>
                </a:lnTo>
                <a:cubicBezTo>
                  <a:pt x="14075909" y="5412872"/>
                  <a:pt x="14076363" y="5431972"/>
                  <a:pt x="14069252" y="5446257"/>
                </a:cubicBezTo>
                <a:cubicBezTo>
                  <a:pt x="14062140" y="5460543"/>
                  <a:pt x="14046627" y="5471694"/>
                  <a:pt x="14022714" y="5479712"/>
                </a:cubicBezTo>
                <a:lnTo>
                  <a:pt x="13088184" y="5793048"/>
                </a:lnTo>
                <a:cubicBezTo>
                  <a:pt x="13030287" y="5812461"/>
                  <a:pt x="12974891" y="5821585"/>
                  <a:pt x="12921995" y="5820418"/>
                </a:cubicBezTo>
                <a:cubicBezTo>
                  <a:pt x="12869099" y="5819251"/>
                  <a:pt x="12818695" y="5802548"/>
                  <a:pt x="12770783" y="5770308"/>
                </a:cubicBezTo>
                <a:cubicBezTo>
                  <a:pt x="12722870" y="5738069"/>
                  <a:pt x="12676815" y="5687355"/>
                  <a:pt x="12632615" y="5618168"/>
                </a:cubicBezTo>
                <a:cubicBezTo>
                  <a:pt x="12588415" y="5548981"/>
                  <a:pt x="12546692" y="5455861"/>
                  <a:pt x="12507446" y="5338809"/>
                </a:cubicBezTo>
                <a:cubicBezTo>
                  <a:pt x="12468199" y="5221757"/>
                  <a:pt x="12445357" y="5122307"/>
                  <a:pt x="12438915" y="5040459"/>
                </a:cubicBezTo>
                <a:cubicBezTo>
                  <a:pt x="12432475" y="4958612"/>
                  <a:pt x="12438651" y="4890385"/>
                  <a:pt x="12457447" y="4835780"/>
                </a:cubicBezTo>
                <a:cubicBezTo>
                  <a:pt x="12476241" y="4781174"/>
                  <a:pt x="12506389" y="4737463"/>
                  <a:pt x="12547890" y="4704646"/>
                </a:cubicBezTo>
                <a:cubicBezTo>
                  <a:pt x="12589392" y="4671830"/>
                  <a:pt x="12639090" y="4645716"/>
                  <a:pt x="12696988" y="4626303"/>
                </a:cubicBezTo>
                <a:lnTo>
                  <a:pt x="13631517" y="4312966"/>
                </a:lnTo>
                <a:cubicBezTo>
                  <a:pt x="13643474" y="4308957"/>
                  <a:pt x="13654227" y="4306840"/>
                  <a:pt x="13663777" y="4306613"/>
                </a:cubicBezTo>
                <a:close/>
                <a:moveTo>
                  <a:pt x="857128" y="3812674"/>
                </a:moveTo>
                <a:cubicBezTo>
                  <a:pt x="866624" y="3813712"/>
                  <a:pt x="877158" y="3816736"/>
                  <a:pt x="888731" y="3821746"/>
                </a:cubicBezTo>
                <a:lnTo>
                  <a:pt x="1102530" y="3914305"/>
                </a:lnTo>
                <a:cubicBezTo>
                  <a:pt x="1125676" y="3924325"/>
                  <a:pt x="1140185" y="3936754"/>
                  <a:pt x="1146057" y="3951592"/>
                </a:cubicBezTo>
                <a:cubicBezTo>
                  <a:pt x="1151929" y="3966430"/>
                  <a:pt x="1149855" y="3985422"/>
                  <a:pt x="1139834" y="4008569"/>
                </a:cubicBezTo>
                <a:lnTo>
                  <a:pt x="921491" y="4512914"/>
                </a:lnTo>
                <a:lnTo>
                  <a:pt x="1062196" y="4573829"/>
                </a:lnTo>
                <a:lnTo>
                  <a:pt x="1216460" y="4217498"/>
                </a:lnTo>
                <a:cubicBezTo>
                  <a:pt x="1226481" y="4194351"/>
                  <a:pt x="1238910" y="4179842"/>
                  <a:pt x="1253748" y="4173970"/>
                </a:cubicBezTo>
                <a:cubicBezTo>
                  <a:pt x="1268586" y="4168098"/>
                  <a:pt x="1287578" y="4170172"/>
                  <a:pt x="1310724" y="4180193"/>
                </a:cubicBezTo>
                <a:lnTo>
                  <a:pt x="1506249" y="4264841"/>
                </a:lnTo>
                <a:cubicBezTo>
                  <a:pt x="1529396" y="4274861"/>
                  <a:pt x="1543905" y="4287291"/>
                  <a:pt x="1549777" y="4302129"/>
                </a:cubicBezTo>
                <a:cubicBezTo>
                  <a:pt x="1555649" y="4316967"/>
                  <a:pt x="1553574" y="4335958"/>
                  <a:pt x="1543554" y="4359105"/>
                </a:cubicBezTo>
                <a:lnTo>
                  <a:pt x="1389290" y="4715436"/>
                </a:lnTo>
                <a:lnTo>
                  <a:pt x="1546440" y="4783470"/>
                </a:lnTo>
                <a:lnTo>
                  <a:pt x="1764784" y="4279125"/>
                </a:lnTo>
                <a:cubicBezTo>
                  <a:pt x="1774805" y="4255979"/>
                  <a:pt x="1787234" y="4241470"/>
                  <a:pt x="1802072" y="4235597"/>
                </a:cubicBezTo>
                <a:cubicBezTo>
                  <a:pt x="1816910" y="4229725"/>
                  <a:pt x="1835902" y="4231800"/>
                  <a:pt x="1859048" y="4241820"/>
                </a:cubicBezTo>
                <a:lnTo>
                  <a:pt x="2072846" y="4334379"/>
                </a:lnTo>
                <a:cubicBezTo>
                  <a:pt x="2095993" y="4344400"/>
                  <a:pt x="2110502" y="4356829"/>
                  <a:pt x="2116374" y="4371667"/>
                </a:cubicBezTo>
                <a:cubicBezTo>
                  <a:pt x="2122246" y="4386505"/>
                  <a:pt x="2120172" y="4405497"/>
                  <a:pt x="2110151" y="4428643"/>
                </a:cubicBezTo>
                <a:lnTo>
                  <a:pt x="1743080" y="5276528"/>
                </a:lnTo>
                <a:cubicBezTo>
                  <a:pt x="1733060" y="5299674"/>
                  <a:pt x="1720630" y="5314183"/>
                  <a:pt x="1705793" y="5320055"/>
                </a:cubicBezTo>
                <a:cubicBezTo>
                  <a:pt x="1690955" y="5325927"/>
                  <a:pt x="1671963" y="5323853"/>
                  <a:pt x="1648816" y="5313832"/>
                </a:cubicBezTo>
                <a:lnTo>
                  <a:pt x="464702" y="4801199"/>
                </a:lnTo>
                <a:cubicBezTo>
                  <a:pt x="441555" y="4791179"/>
                  <a:pt x="427046" y="4778749"/>
                  <a:pt x="421174" y="4763911"/>
                </a:cubicBezTo>
                <a:cubicBezTo>
                  <a:pt x="415302" y="4749074"/>
                  <a:pt x="417377" y="4730082"/>
                  <a:pt x="427397" y="4706935"/>
                </a:cubicBezTo>
                <a:lnTo>
                  <a:pt x="794467" y="3859051"/>
                </a:lnTo>
                <a:cubicBezTo>
                  <a:pt x="804488" y="3835904"/>
                  <a:pt x="816918" y="3821395"/>
                  <a:pt x="831755" y="3815523"/>
                </a:cubicBezTo>
                <a:cubicBezTo>
                  <a:pt x="839174" y="3812587"/>
                  <a:pt x="847632" y="3811638"/>
                  <a:pt x="857128" y="3812674"/>
                </a:cubicBezTo>
                <a:close/>
                <a:moveTo>
                  <a:pt x="12648592" y="3303475"/>
                </a:moveTo>
                <a:cubicBezTo>
                  <a:pt x="12636852" y="3305288"/>
                  <a:pt x="12625727" y="3309680"/>
                  <a:pt x="12615218" y="3316652"/>
                </a:cubicBezTo>
                <a:lnTo>
                  <a:pt x="12168855" y="3612746"/>
                </a:lnTo>
                <a:cubicBezTo>
                  <a:pt x="12146731" y="3627422"/>
                  <a:pt x="12133705" y="3648011"/>
                  <a:pt x="12129778" y="3674511"/>
                </a:cubicBezTo>
                <a:cubicBezTo>
                  <a:pt x="12125852" y="3701010"/>
                  <a:pt x="12143701" y="3744129"/>
                  <a:pt x="12183327" y="3803865"/>
                </a:cubicBezTo>
                <a:cubicBezTo>
                  <a:pt x="12222953" y="3863601"/>
                  <a:pt x="12255737" y="3896813"/>
                  <a:pt x="12281678" y="3903499"/>
                </a:cubicBezTo>
                <a:cubicBezTo>
                  <a:pt x="12307620" y="3910187"/>
                  <a:pt x="12331652" y="3906191"/>
                  <a:pt x="12353776" y="3891515"/>
                </a:cubicBezTo>
                <a:lnTo>
                  <a:pt x="12800140" y="3595421"/>
                </a:lnTo>
                <a:cubicBezTo>
                  <a:pt x="12821158" y="3581478"/>
                  <a:pt x="12833631" y="3561257"/>
                  <a:pt x="12837557" y="3534757"/>
                </a:cubicBezTo>
                <a:cubicBezTo>
                  <a:pt x="12841484" y="3508257"/>
                  <a:pt x="12823635" y="3465139"/>
                  <a:pt x="12784008" y="3405404"/>
                </a:cubicBezTo>
                <a:cubicBezTo>
                  <a:pt x="12744383" y="3345667"/>
                  <a:pt x="12711598" y="3312456"/>
                  <a:pt x="12685657" y="3305769"/>
                </a:cubicBezTo>
                <a:cubicBezTo>
                  <a:pt x="12672687" y="3302425"/>
                  <a:pt x="12660332" y="3301660"/>
                  <a:pt x="12648592" y="3303475"/>
                </a:cubicBezTo>
                <a:close/>
                <a:moveTo>
                  <a:pt x="12657013" y="2823571"/>
                </a:moveTo>
                <a:cubicBezTo>
                  <a:pt x="12683657" y="2825013"/>
                  <a:pt x="12710775" y="2830322"/>
                  <a:pt x="12738367" y="2839498"/>
                </a:cubicBezTo>
                <a:cubicBezTo>
                  <a:pt x="12793552" y="2857850"/>
                  <a:pt x="12851822" y="2895262"/>
                  <a:pt x="12913178" y="2951735"/>
                </a:cubicBezTo>
                <a:cubicBezTo>
                  <a:pt x="12974535" y="3008207"/>
                  <a:pt x="13039335" y="3087883"/>
                  <a:pt x="13107580" y="3190763"/>
                </a:cubicBezTo>
                <a:cubicBezTo>
                  <a:pt x="13175825" y="3293642"/>
                  <a:pt x="13223849" y="3384048"/>
                  <a:pt x="13251650" y="3461982"/>
                </a:cubicBezTo>
                <a:cubicBezTo>
                  <a:pt x="13279453" y="3539916"/>
                  <a:pt x="13291079" y="3607872"/>
                  <a:pt x="13286527" y="3665850"/>
                </a:cubicBezTo>
                <a:cubicBezTo>
                  <a:pt x="13281975" y="3723828"/>
                  <a:pt x="13263911" y="3774042"/>
                  <a:pt x="13232334" y="3816495"/>
                </a:cubicBezTo>
                <a:cubicBezTo>
                  <a:pt x="13200757" y="3858946"/>
                  <a:pt x="13159526" y="3897050"/>
                  <a:pt x="13108639" y="3930806"/>
                </a:cubicBezTo>
                <a:lnTo>
                  <a:pt x="12542804" y="4306153"/>
                </a:lnTo>
                <a:cubicBezTo>
                  <a:pt x="12491918" y="4339908"/>
                  <a:pt x="12440779" y="4363078"/>
                  <a:pt x="12389389" y="4375662"/>
                </a:cubicBezTo>
                <a:cubicBezTo>
                  <a:pt x="12337999" y="4388246"/>
                  <a:pt x="12284988" y="4385179"/>
                  <a:pt x="12230357" y="4366460"/>
                </a:cubicBezTo>
                <a:cubicBezTo>
                  <a:pt x="12175724" y="4347741"/>
                  <a:pt x="12117914" y="4310422"/>
                  <a:pt x="12056924" y="4254502"/>
                </a:cubicBezTo>
                <a:cubicBezTo>
                  <a:pt x="11995935" y="4198583"/>
                  <a:pt x="11931318" y="4119183"/>
                  <a:pt x="11863074" y="4016304"/>
                </a:cubicBezTo>
                <a:cubicBezTo>
                  <a:pt x="11794829" y="3913425"/>
                  <a:pt x="11746622" y="3822742"/>
                  <a:pt x="11718452" y="3744255"/>
                </a:cubicBezTo>
                <a:cubicBezTo>
                  <a:pt x="11690283" y="3665768"/>
                  <a:pt x="11678198" y="3597719"/>
                  <a:pt x="11682196" y="3540108"/>
                </a:cubicBezTo>
                <a:cubicBezTo>
                  <a:pt x="11686195" y="3482497"/>
                  <a:pt x="11703982" y="3432466"/>
                  <a:pt x="11735559" y="3390013"/>
                </a:cubicBezTo>
                <a:cubicBezTo>
                  <a:pt x="11767136" y="3347561"/>
                  <a:pt x="11808369" y="3309458"/>
                  <a:pt x="11859255" y="3275702"/>
                </a:cubicBezTo>
                <a:lnTo>
                  <a:pt x="12425090" y="2900356"/>
                </a:lnTo>
                <a:cubicBezTo>
                  <a:pt x="12475977" y="2866600"/>
                  <a:pt x="12527114" y="2843430"/>
                  <a:pt x="12578505" y="2830847"/>
                </a:cubicBezTo>
                <a:cubicBezTo>
                  <a:pt x="12604200" y="2824554"/>
                  <a:pt x="12630369" y="2822129"/>
                  <a:pt x="12657013" y="2823571"/>
                </a:cubicBezTo>
                <a:close/>
                <a:moveTo>
                  <a:pt x="2349955" y="2784263"/>
                </a:moveTo>
                <a:cubicBezTo>
                  <a:pt x="2365758" y="2782050"/>
                  <a:pt x="2383728" y="2788538"/>
                  <a:pt x="2403864" y="2803728"/>
                </a:cubicBezTo>
                <a:lnTo>
                  <a:pt x="2904607" y="3181463"/>
                </a:lnTo>
                <a:cubicBezTo>
                  <a:pt x="2924743" y="3196653"/>
                  <a:pt x="2935917" y="3212149"/>
                  <a:pt x="2938130" y="3227952"/>
                </a:cubicBezTo>
                <a:cubicBezTo>
                  <a:pt x="2940342" y="3243756"/>
                  <a:pt x="2933854" y="3261725"/>
                  <a:pt x="2918665" y="3281861"/>
                </a:cubicBezTo>
                <a:lnTo>
                  <a:pt x="2308292" y="4090997"/>
                </a:lnTo>
                <a:cubicBezTo>
                  <a:pt x="2293103" y="4111133"/>
                  <a:pt x="2277607" y="4122307"/>
                  <a:pt x="2261803" y="4124520"/>
                </a:cubicBezTo>
                <a:cubicBezTo>
                  <a:pt x="2246000" y="4126733"/>
                  <a:pt x="2228030" y="4120244"/>
                  <a:pt x="2207895" y="4105055"/>
                </a:cubicBezTo>
                <a:lnTo>
                  <a:pt x="1177795" y="3328000"/>
                </a:lnTo>
                <a:cubicBezTo>
                  <a:pt x="1157660" y="3312811"/>
                  <a:pt x="1146485" y="3297314"/>
                  <a:pt x="1144272" y="3281511"/>
                </a:cubicBezTo>
                <a:cubicBezTo>
                  <a:pt x="1142060" y="3265707"/>
                  <a:pt x="1148548" y="3247739"/>
                  <a:pt x="1163737" y="3227603"/>
                </a:cubicBezTo>
                <a:lnTo>
                  <a:pt x="1349607" y="2981205"/>
                </a:lnTo>
                <a:cubicBezTo>
                  <a:pt x="1364796" y="2961070"/>
                  <a:pt x="1380293" y="2949895"/>
                  <a:pt x="1396096" y="2947682"/>
                </a:cubicBezTo>
                <a:cubicBezTo>
                  <a:pt x="1411899" y="2945470"/>
                  <a:pt x="1429869" y="2951958"/>
                  <a:pt x="1450004" y="2967147"/>
                </a:cubicBezTo>
                <a:lnTo>
                  <a:pt x="2236886" y="3560731"/>
                </a:lnTo>
                <a:lnTo>
                  <a:pt x="2401172" y="3342948"/>
                </a:lnTo>
                <a:lnTo>
                  <a:pt x="2143646" y="3148684"/>
                </a:lnTo>
                <a:cubicBezTo>
                  <a:pt x="2123510" y="3133495"/>
                  <a:pt x="2112336" y="3117998"/>
                  <a:pt x="2110124" y="3102195"/>
                </a:cubicBezTo>
                <a:cubicBezTo>
                  <a:pt x="2107910" y="3086392"/>
                  <a:pt x="2114398" y="3068422"/>
                  <a:pt x="2129588" y="3048286"/>
                </a:cubicBezTo>
                <a:lnTo>
                  <a:pt x="2303466" y="2817786"/>
                </a:lnTo>
                <a:cubicBezTo>
                  <a:pt x="2318656" y="2797650"/>
                  <a:pt x="2334152" y="2786476"/>
                  <a:pt x="2349955" y="2784263"/>
                </a:cubicBezTo>
                <a:close/>
                <a:moveTo>
                  <a:pt x="11092828" y="1675666"/>
                </a:moveTo>
                <a:cubicBezTo>
                  <a:pt x="11066135" y="1677936"/>
                  <a:pt x="11045177" y="1689126"/>
                  <a:pt x="11029953" y="1709236"/>
                </a:cubicBezTo>
                <a:lnTo>
                  <a:pt x="10706659" y="2136310"/>
                </a:lnTo>
                <a:cubicBezTo>
                  <a:pt x="10690634" y="2157479"/>
                  <a:pt x="10685152" y="2181216"/>
                  <a:pt x="10690211" y="2207524"/>
                </a:cubicBezTo>
                <a:cubicBezTo>
                  <a:pt x="10695272" y="2233831"/>
                  <a:pt x="10726378" y="2268617"/>
                  <a:pt x="10783534" y="2311884"/>
                </a:cubicBezTo>
                <a:cubicBezTo>
                  <a:pt x="10840688" y="2355150"/>
                  <a:pt x="10882612" y="2375648"/>
                  <a:pt x="10909305" y="2373378"/>
                </a:cubicBezTo>
                <a:cubicBezTo>
                  <a:pt x="10935998" y="2371107"/>
                  <a:pt x="10957357" y="2359388"/>
                  <a:pt x="10973381" y="2338219"/>
                </a:cubicBezTo>
                <a:lnTo>
                  <a:pt x="11296677" y="1911146"/>
                </a:lnTo>
                <a:cubicBezTo>
                  <a:pt x="11311900" y="1891036"/>
                  <a:pt x="11316981" y="1867827"/>
                  <a:pt x="11311921" y="1841520"/>
                </a:cubicBezTo>
                <a:cubicBezTo>
                  <a:pt x="11306862" y="1815213"/>
                  <a:pt x="11275755" y="1780426"/>
                  <a:pt x="11218599" y="1737160"/>
                </a:cubicBezTo>
                <a:cubicBezTo>
                  <a:pt x="11161445" y="1693893"/>
                  <a:pt x="11119521" y="1673395"/>
                  <a:pt x="11092828" y="1675666"/>
                </a:cubicBezTo>
                <a:close/>
                <a:moveTo>
                  <a:pt x="3009579" y="1326507"/>
                </a:moveTo>
                <a:cubicBezTo>
                  <a:pt x="3025468" y="1327980"/>
                  <a:pt x="3041469" y="1338420"/>
                  <a:pt x="3057580" y="1357825"/>
                </a:cubicBezTo>
                <a:lnTo>
                  <a:pt x="3211486" y="1543203"/>
                </a:lnTo>
                <a:cubicBezTo>
                  <a:pt x="3227598" y="1562609"/>
                  <a:pt x="3234917" y="1580256"/>
                  <a:pt x="3233444" y="1596145"/>
                </a:cubicBezTo>
                <a:cubicBezTo>
                  <a:pt x="3231970" y="1612035"/>
                  <a:pt x="3221529" y="1628035"/>
                  <a:pt x="3202123" y="1644146"/>
                </a:cubicBezTo>
                <a:lnTo>
                  <a:pt x="2894183" y="1899809"/>
                </a:lnTo>
                <a:cubicBezTo>
                  <a:pt x="2862521" y="1926096"/>
                  <a:pt x="2844329" y="1951983"/>
                  <a:pt x="2839609" y="1977469"/>
                </a:cubicBezTo>
                <a:cubicBezTo>
                  <a:pt x="2834888" y="2002956"/>
                  <a:pt x="2843127" y="2028465"/>
                  <a:pt x="2864327" y="2053999"/>
                </a:cubicBezTo>
                <a:lnTo>
                  <a:pt x="3167052" y="2418625"/>
                </a:lnTo>
                <a:cubicBezTo>
                  <a:pt x="3188251" y="2444159"/>
                  <a:pt x="3211387" y="2456440"/>
                  <a:pt x="3236458" y="2455465"/>
                </a:cubicBezTo>
                <a:cubicBezTo>
                  <a:pt x="3261531" y="2454491"/>
                  <a:pt x="3289897" y="2440861"/>
                  <a:pt x="3321560" y="2414574"/>
                </a:cubicBezTo>
                <a:lnTo>
                  <a:pt x="3629500" y="2158912"/>
                </a:lnTo>
                <a:cubicBezTo>
                  <a:pt x="3648905" y="2142800"/>
                  <a:pt x="3666552" y="2135482"/>
                  <a:pt x="3682442" y="2136955"/>
                </a:cubicBezTo>
                <a:cubicBezTo>
                  <a:pt x="3698332" y="2138429"/>
                  <a:pt x="3714332" y="2148869"/>
                  <a:pt x="3730443" y="2168275"/>
                </a:cubicBezTo>
                <a:lnTo>
                  <a:pt x="3881806" y="2350587"/>
                </a:lnTo>
                <a:cubicBezTo>
                  <a:pt x="3897916" y="2369993"/>
                  <a:pt x="3905236" y="2387641"/>
                  <a:pt x="3903761" y="2403530"/>
                </a:cubicBezTo>
                <a:cubicBezTo>
                  <a:pt x="3902288" y="2419419"/>
                  <a:pt x="3891848" y="2435420"/>
                  <a:pt x="3872442" y="2451531"/>
                </a:cubicBezTo>
                <a:lnTo>
                  <a:pt x="3498624" y="2761887"/>
                </a:lnTo>
                <a:cubicBezTo>
                  <a:pt x="3370955" y="2867883"/>
                  <a:pt x="3255025" y="2920999"/>
                  <a:pt x="3150835" y="2921233"/>
                </a:cubicBezTo>
                <a:cubicBezTo>
                  <a:pt x="3046643" y="2921467"/>
                  <a:pt x="2950453" y="2868473"/>
                  <a:pt x="2862265" y="2762251"/>
                </a:cubicBezTo>
                <a:lnTo>
                  <a:pt x="2466688" y="2285788"/>
                </a:lnTo>
                <a:cubicBezTo>
                  <a:pt x="2378499" y="2179566"/>
                  <a:pt x="2343889" y="2075015"/>
                  <a:pt x="2362859" y="1972135"/>
                </a:cubicBezTo>
                <a:cubicBezTo>
                  <a:pt x="2381829" y="1869254"/>
                  <a:pt x="2455149" y="1764815"/>
                  <a:pt x="2582819" y="1658819"/>
                </a:cubicBezTo>
                <a:lnTo>
                  <a:pt x="2956636" y="1348462"/>
                </a:lnTo>
                <a:cubicBezTo>
                  <a:pt x="2976042" y="1332351"/>
                  <a:pt x="2993689" y="1325032"/>
                  <a:pt x="3009579" y="1326507"/>
                </a:cubicBezTo>
                <a:close/>
                <a:moveTo>
                  <a:pt x="10988339" y="1218207"/>
                </a:moveTo>
                <a:cubicBezTo>
                  <a:pt x="11046487" y="1217272"/>
                  <a:pt x="11113853" y="1233303"/>
                  <a:pt x="11190435" y="1266302"/>
                </a:cubicBezTo>
                <a:cubicBezTo>
                  <a:pt x="11267017" y="1299300"/>
                  <a:pt x="11354525" y="1353057"/>
                  <a:pt x="11452959" y="1427571"/>
                </a:cubicBezTo>
                <a:cubicBezTo>
                  <a:pt x="11551391" y="1502085"/>
                  <a:pt x="11626617" y="1571517"/>
                  <a:pt x="11678632" y="1635868"/>
                </a:cubicBezTo>
                <a:cubicBezTo>
                  <a:pt x="11730649" y="1700219"/>
                  <a:pt x="11764098" y="1760504"/>
                  <a:pt x="11778981" y="1816723"/>
                </a:cubicBezTo>
                <a:cubicBezTo>
                  <a:pt x="11793864" y="1872943"/>
                  <a:pt x="11793427" y="1926307"/>
                  <a:pt x="11777668" y="1976814"/>
                </a:cubicBezTo>
                <a:cubicBezTo>
                  <a:pt x="11761911" y="2027322"/>
                  <a:pt x="11735605" y="2076919"/>
                  <a:pt x="11698749" y="2125607"/>
                </a:cubicBezTo>
                <a:lnTo>
                  <a:pt x="11288920" y="2666990"/>
                </a:lnTo>
                <a:cubicBezTo>
                  <a:pt x="11252064" y="2715678"/>
                  <a:pt x="11211469" y="2754459"/>
                  <a:pt x="11167134" y="2783333"/>
                </a:cubicBezTo>
                <a:cubicBezTo>
                  <a:pt x="11122800" y="2812207"/>
                  <a:pt x="11071758" y="2826847"/>
                  <a:pt x="11014010" y="2827253"/>
                </a:cubicBezTo>
                <a:cubicBezTo>
                  <a:pt x="10956261" y="2827659"/>
                  <a:pt x="10889361" y="2811564"/>
                  <a:pt x="10813308" y="2778965"/>
                </a:cubicBezTo>
                <a:cubicBezTo>
                  <a:pt x="10737255" y="2746367"/>
                  <a:pt x="10650012" y="2692811"/>
                  <a:pt x="10551579" y="2618297"/>
                </a:cubicBezTo>
                <a:cubicBezTo>
                  <a:pt x="10453145" y="2543783"/>
                  <a:pt x="10377655" y="2474151"/>
                  <a:pt x="10325110" y="2409399"/>
                </a:cubicBezTo>
                <a:cubicBezTo>
                  <a:pt x="10272565" y="2344648"/>
                  <a:pt x="10238651" y="2284428"/>
                  <a:pt x="10223367" y="2228737"/>
                </a:cubicBezTo>
                <a:cubicBezTo>
                  <a:pt x="10208084" y="2173046"/>
                  <a:pt x="10208321" y="2119947"/>
                  <a:pt x="10224079" y="2069440"/>
                </a:cubicBezTo>
                <a:cubicBezTo>
                  <a:pt x="10239836" y="2018933"/>
                  <a:pt x="10266143" y="1969335"/>
                  <a:pt x="10302999" y="1920647"/>
                </a:cubicBezTo>
                <a:lnTo>
                  <a:pt x="10712827" y="1379264"/>
                </a:lnTo>
                <a:cubicBezTo>
                  <a:pt x="10749683" y="1330577"/>
                  <a:pt x="10790279" y="1291795"/>
                  <a:pt x="10834614" y="1262921"/>
                </a:cubicBezTo>
                <a:cubicBezTo>
                  <a:pt x="10878948" y="1234047"/>
                  <a:pt x="10930190" y="1219142"/>
                  <a:pt x="10988339" y="1218207"/>
                </a:cubicBezTo>
                <a:close/>
                <a:moveTo>
                  <a:pt x="4325928" y="1008249"/>
                </a:moveTo>
                <a:cubicBezTo>
                  <a:pt x="4300181" y="1000846"/>
                  <a:pt x="4255078" y="1012826"/>
                  <a:pt x="4190619" y="1044190"/>
                </a:cubicBezTo>
                <a:cubicBezTo>
                  <a:pt x="4126160" y="1075553"/>
                  <a:pt x="4088898" y="1103649"/>
                  <a:pt x="4078834" y="1128476"/>
                </a:cubicBezTo>
                <a:cubicBezTo>
                  <a:pt x="4068770" y="1153302"/>
                  <a:pt x="4069256" y="1177056"/>
                  <a:pt x="4080290" y="1199736"/>
                </a:cubicBezTo>
                <a:lnTo>
                  <a:pt x="4314646" y="1681390"/>
                </a:lnTo>
                <a:cubicBezTo>
                  <a:pt x="4326262" y="1705263"/>
                  <a:pt x="4344943" y="1720901"/>
                  <a:pt x="4370689" y="1728304"/>
                </a:cubicBezTo>
                <a:cubicBezTo>
                  <a:pt x="4396435" y="1735707"/>
                  <a:pt x="4441538" y="1723726"/>
                  <a:pt x="4505997" y="1692363"/>
                </a:cubicBezTo>
                <a:cubicBezTo>
                  <a:pt x="4570455" y="1661000"/>
                  <a:pt x="4607718" y="1632905"/>
                  <a:pt x="4617782" y="1608077"/>
                </a:cubicBezTo>
                <a:cubicBezTo>
                  <a:pt x="4627847" y="1583251"/>
                  <a:pt x="4627070" y="1558900"/>
                  <a:pt x="4615455" y="1535026"/>
                </a:cubicBezTo>
                <a:lnTo>
                  <a:pt x="4381100" y="1053373"/>
                </a:lnTo>
                <a:cubicBezTo>
                  <a:pt x="4370065" y="1030693"/>
                  <a:pt x="4351674" y="1015652"/>
                  <a:pt x="4325928" y="1008249"/>
                </a:cubicBezTo>
                <a:close/>
                <a:moveTo>
                  <a:pt x="4421019" y="573349"/>
                </a:moveTo>
                <a:cubicBezTo>
                  <a:pt x="4455467" y="572088"/>
                  <a:pt x="4486908" y="574505"/>
                  <a:pt x="4515339" y="580602"/>
                </a:cubicBezTo>
                <a:cubicBezTo>
                  <a:pt x="4572204" y="592793"/>
                  <a:pt x="4619583" y="617351"/>
                  <a:pt x="4657478" y="654273"/>
                </a:cubicBezTo>
                <a:cubicBezTo>
                  <a:pt x="4695373" y="691195"/>
                  <a:pt x="4727679" y="737111"/>
                  <a:pt x="4754396" y="792020"/>
                </a:cubicBezTo>
                <a:lnTo>
                  <a:pt x="5051479" y="1402592"/>
                </a:lnTo>
                <a:cubicBezTo>
                  <a:pt x="5078196" y="1457502"/>
                  <a:pt x="5094387" y="1511259"/>
                  <a:pt x="5100052" y="1563863"/>
                </a:cubicBezTo>
                <a:cubicBezTo>
                  <a:pt x="5105717" y="1616468"/>
                  <a:pt x="5095655" y="1668605"/>
                  <a:pt x="5069864" y="1720275"/>
                </a:cubicBezTo>
                <a:cubicBezTo>
                  <a:pt x="5044073" y="1771946"/>
                  <a:pt x="4999424" y="1824303"/>
                  <a:pt x="4935918" y="1877347"/>
                </a:cubicBezTo>
                <a:cubicBezTo>
                  <a:pt x="4872412" y="1930391"/>
                  <a:pt x="4785153" y="1983921"/>
                  <a:pt x="4674140" y="2037936"/>
                </a:cubicBezTo>
                <a:cubicBezTo>
                  <a:pt x="4563128" y="2091951"/>
                  <a:pt x="4466857" y="2127720"/>
                  <a:pt x="4385331" y="2145243"/>
                </a:cubicBezTo>
                <a:cubicBezTo>
                  <a:pt x="4303803" y="2162767"/>
                  <a:pt x="4234753" y="2165732"/>
                  <a:pt x="4178179" y="2154137"/>
                </a:cubicBezTo>
                <a:cubicBezTo>
                  <a:pt x="4121606" y="2142541"/>
                  <a:pt x="4074371" y="2118283"/>
                  <a:pt x="4036477" y="2081360"/>
                </a:cubicBezTo>
                <a:cubicBezTo>
                  <a:pt x="3998581" y="2044439"/>
                  <a:pt x="3966275" y="1998522"/>
                  <a:pt x="3939558" y="1943613"/>
                </a:cubicBezTo>
                <a:lnTo>
                  <a:pt x="3642476" y="1333041"/>
                </a:lnTo>
                <a:cubicBezTo>
                  <a:pt x="3615758" y="1278132"/>
                  <a:pt x="3599568" y="1224374"/>
                  <a:pt x="3593902" y="1171770"/>
                </a:cubicBezTo>
                <a:cubicBezTo>
                  <a:pt x="3588237" y="1119167"/>
                  <a:pt x="3598155" y="1066730"/>
                  <a:pt x="3623655" y="1014463"/>
                </a:cubicBezTo>
                <a:cubicBezTo>
                  <a:pt x="3649156" y="962196"/>
                  <a:pt x="3693957" y="909395"/>
                  <a:pt x="3758060" y="856061"/>
                </a:cubicBezTo>
                <a:cubicBezTo>
                  <a:pt x="3822164" y="802726"/>
                  <a:pt x="3909720" y="749051"/>
                  <a:pt x="4020734" y="695037"/>
                </a:cubicBezTo>
                <a:cubicBezTo>
                  <a:pt x="4131747" y="641021"/>
                  <a:pt x="4227718" y="605397"/>
                  <a:pt x="4308649" y="588164"/>
                </a:cubicBezTo>
                <a:cubicBezTo>
                  <a:pt x="4349114" y="579547"/>
                  <a:pt x="4386570" y="574609"/>
                  <a:pt x="4421019" y="573349"/>
                </a:cubicBezTo>
                <a:close/>
                <a:moveTo>
                  <a:pt x="9413641" y="363145"/>
                </a:moveTo>
                <a:cubicBezTo>
                  <a:pt x="9423143" y="364125"/>
                  <a:pt x="9433696" y="367085"/>
                  <a:pt x="9445298" y="372026"/>
                </a:cubicBezTo>
                <a:lnTo>
                  <a:pt x="10412623" y="783931"/>
                </a:lnTo>
                <a:cubicBezTo>
                  <a:pt x="10435828" y="793812"/>
                  <a:pt x="10450412" y="806153"/>
                  <a:pt x="10456373" y="820956"/>
                </a:cubicBezTo>
                <a:cubicBezTo>
                  <a:pt x="10462334" y="835758"/>
                  <a:pt x="10460374" y="854762"/>
                  <a:pt x="10450492" y="877969"/>
                </a:cubicBezTo>
                <a:lnTo>
                  <a:pt x="10356097" y="1099647"/>
                </a:lnTo>
                <a:cubicBezTo>
                  <a:pt x="10346216" y="1122852"/>
                  <a:pt x="10333874" y="1137437"/>
                  <a:pt x="10319071" y="1143398"/>
                </a:cubicBezTo>
                <a:cubicBezTo>
                  <a:pt x="10304269" y="1149358"/>
                  <a:pt x="10285265" y="1147398"/>
                  <a:pt x="10262059" y="1137517"/>
                </a:cubicBezTo>
                <a:lnTo>
                  <a:pt x="9992747" y="1022839"/>
                </a:lnTo>
                <a:lnTo>
                  <a:pt x="9609708" y="1922376"/>
                </a:lnTo>
                <a:cubicBezTo>
                  <a:pt x="9599826" y="1945583"/>
                  <a:pt x="9587484" y="1960166"/>
                  <a:pt x="9572682" y="1966127"/>
                </a:cubicBezTo>
                <a:cubicBezTo>
                  <a:pt x="9557880" y="1972088"/>
                  <a:pt x="9538876" y="1970128"/>
                  <a:pt x="9515669" y="1960246"/>
                </a:cubicBezTo>
                <a:lnTo>
                  <a:pt x="9218877" y="1833866"/>
                </a:lnTo>
                <a:cubicBezTo>
                  <a:pt x="9195671" y="1823985"/>
                  <a:pt x="9181087" y="1811643"/>
                  <a:pt x="9175127" y="1796841"/>
                </a:cubicBezTo>
                <a:cubicBezTo>
                  <a:pt x="9169166" y="1782038"/>
                  <a:pt x="9171126" y="1763034"/>
                  <a:pt x="9181008" y="1739828"/>
                </a:cubicBezTo>
                <a:lnTo>
                  <a:pt x="9564047" y="840290"/>
                </a:lnTo>
                <a:lnTo>
                  <a:pt x="9294735" y="725613"/>
                </a:lnTo>
                <a:cubicBezTo>
                  <a:pt x="9271530" y="715731"/>
                  <a:pt x="9256946" y="703389"/>
                  <a:pt x="9250985" y="688587"/>
                </a:cubicBezTo>
                <a:cubicBezTo>
                  <a:pt x="9245024" y="673784"/>
                  <a:pt x="9246985" y="654780"/>
                  <a:pt x="9256866" y="631575"/>
                </a:cubicBezTo>
                <a:lnTo>
                  <a:pt x="9351261" y="409896"/>
                </a:lnTo>
                <a:cubicBezTo>
                  <a:pt x="9361142" y="386689"/>
                  <a:pt x="9373484" y="372106"/>
                  <a:pt x="9388286" y="366145"/>
                </a:cubicBezTo>
                <a:cubicBezTo>
                  <a:pt x="9395687" y="363165"/>
                  <a:pt x="9404139" y="362165"/>
                  <a:pt x="9413641" y="363145"/>
                </a:cubicBezTo>
                <a:close/>
                <a:moveTo>
                  <a:pt x="6580788" y="4403"/>
                </a:moveTo>
                <a:cubicBezTo>
                  <a:pt x="6590264" y="5622"/>
                  <a:pt x="6598262" y="8530"/>
                  <a:pt x="6604785" y="13124"/>
                </a:cubicBezTo>
                <a:cubicBezTo>
                  <a:pt x="6617831" y="22312"/>
                  <a:pt x="6626510" y="39332"/>
                  <a:pt x="6630820" y="64184"/>
                </a:cubicBezTo>
                <a:lnTo>
                  <a:pt x="6851368" y="1335515"/>
                </a:lnTo>
                <a:cubicBezTo>
                  <a:pt x="6855679" y="1360365"/>
                  <a:pt x="6853241" y="1379314"/>
                  <a:pt x="6844052" y="1392361"/>
                </a:cubicBezTo>
                <a:cubicBezTo>
                  <a:pt x="6834862" y="1405407"/>
                  <a:pt x="6817842" y="1414085"/>
                  <a:pt x="6792992" y="1418396"/>
                </a:cubicBezTo>
                <a:lnTo>
                  <a:pt x="6490852" y="1470811"/>
                </a:lnTo>
                <a:cubicBezTo>
                  <a:pt x="6466002" y="1475122"/>
                  <a:pt x="6447054" y="1472682"/>
                  <a:pt x="6434006" y="1463494"/>
                </a:cubicBezTo>
                <a:cubicBezTo>
                  <a:pt x="6420960" y="1454305"/>
                  <a:pt x="6412283" y="1437285"/>
                  <a:pt x="6407971" y="1412434"/>
                </a:cubicBezTo>
                <a:lnTo>
                  <a:pt x="6288169" y="721835"/>
                </a:lnTo>
                <a:lnTo>
                  <a:pt x="6209514" y="955766"/>
                </a:lnTo>
                <a:cubicBezTo>
                  <a:pt x="6201599" y="980043"/>
                  <a:pt x="6190318" y="998505"/>
                  <a:pt x="6175670" y="1011150"/>
                </a:cubicBezTo>
                <a:cubicBezTo>
                  <a:pt x="6161023" y="1023796"/>
                  <a:pt x="6141273" y="1032275"/>
                  <a:pt x="6116421" y="1036585"/>
                </a:cubicBezTo>
                <a:lnTo>
                  <a:pt x="6037945" y="1050200"/>
                </a:lnTo>
                <a:cubicBezTo>
                  <a:pt x="6013095" y="1054511"/>
                  <a:pt x="5991642" y="1053180"/>
                  <a:pt x="5973591" y="1046206"/>
                </a:cubicBezTo>
                <a:cubicBezTo>
                  <a:pt x="5955540" y="1039233"/>
                  <a:pt x="5938701" y="1025650"/>
                  <a:pt x="5923071" y="1005456"/>
                </a:cubicBezTo>
                <a:lnTo>
                  <a:pt x="5770219" y="811688"/>
                </a:lnTo>
                <a:lnTo>
                  <a:pt x="5890023" y="1502287"/>
                </a:lnTo>
                <a:cubicBezTo>
                  <a:pt x="5894335" y="1527137"/>
                  <a:pt x="5891893" y="1546086"/>
                  <a:pt x="5882705" y="1559133"/>
                </a:cubicBezTo>
                <a:cubicBezTo>
                  <a:pt x="5873517" y="1572179"/>
                  <a:pt x="5856498" y="1580858"/>
                  <a:pt x="5831645" y="1585168"/>
                </a:cubicBezTo>
                <a:lnTo>
                  <a:pt x="5539318" y="1635881"/>
                </a:lnTo>
                <a:cubicBezTo>
                  <a:pt x="5514467" y="1640192"/>
                  <a:pt x="5495519" y="1637753"/>
                  <a:pt x="5482472" y="1628564"/>
                </a:cubicBezTo>
                <a:cubicBezTo>
                  <a:pt x="5469426" y="1619375"/>
                  <a:pt x="5460749" y="1602355"/>
                  <a:pt x="5456437" y="1577503"/>
                </a:cubicBezTo>
                <a:lnTo>
                  <a:pt x="5235890" y="306173"/>
                </a:lnTo>
                <a:cubicBezTo>
                  <a:pt x="5231578" y="281322"/>
                  <a:pt x="5234017" y="262374"/>
                  <a:pt x="5243205" y="249327"/>
                </a:cubicBezTo>
                <a:cubicBezTo>
                  <a:pt x="5252395" y="236281"/>
                  <a:pt x="5269415" y="227602"/>
                  <a:pt x="5294266" y="223291"/>
                </a:cubicBezTo>
                <a:lnTo>
                  <a:pt x="5610137" y="168495"/>
                </a:lnTo>
                <a:cubicBezTo>
                  <a:pt x="5631063" y="164864"/>
                  <a:pt x="5649188" y="166435"/>
                  <a:pt x="5664510" y="173209"/>
                </a:cubicBezTo>
                <a:cubicBezTo>
                  <a:pt x="5679832" y="179982"/>
                  <a:pt x="5695194" y="192811"/>
                  <a:pt x="5710595" y="211697"/>
                </a:cubicBezTo>
                <a:lnTo>
                  <a:pt x="5942647" y="500859"/>
                </a:lnTo>
                <a:cubicBezTo>
                  <a:pt x="5951227" y="511497"/>
                  <a:pt x="5958261" y="519034"/>
                  <a:pt x="5963748" y="523472"/>
                </a:cubicBezTo>
                <a:cubicBezTo>
                  <a:pt x="5969234" y="527910"/>
                  <a:pt x="5975899" y="529447"/>
                  <a:pt x="5983746" y="528086"/>
                </a:cubicBezTo>
                <a:lnTo>
                  <a:pt x="6001406" y="525023"/>
                </a:lnTo>
                <a:cubicBezTo>
                  <a:pt x="6009253" y="523661"/>
                  <a:pt x="6015012" y="519968"/>
                  <a:pt x="6018683" y="513942"/>
                </a:cubicBezTo>
                <a:cubicBezTo>
                  <a:pt x="6022353" y="507916"/>
                  <a:pt x="6026435" y="498450"/>
                  <a:pt x="6030933" y="485544"/>
                </a:cubicBezTo>
                <a:lnTo>
                  <a:pt x="6150068" y="135458"/>
                </a:lnTo>
                <a:cubicBezTo>
                  <a:pt x="6158210" y="112489"/>
                  <a:pt x="6168353" y="95235"/>
                  <a:pt x="6180497" y="83697"/>
                </a:cubicBezTo>
                <a:cubicBezTo>
                  <a:pt x="6192642" y="72158"/>
                  <a:pt x="6209179" y="64574"/>
                  <a:pt x="6230107" y="60944"/>
                </a:cubicBezTo>
                <a:lnTo>
                  <a:pt x="6547938" y="5807"/>
                </a:lnTo>
                <a:cubicBezTo>
                  <a:pt x="6560364" y="3652"/>
                  <a:pt x="6571313" y="3184"/>
                  <a:pt x="6580788" y="4403"/>
                </a:cubicBezTo>
                <a:close/>
                <a:moveTo>
                  <a:pt x="7358863" y="630"/>
                </a:moveTo>
                <a:lnTo>
                  <a:pt x="8278983" y="84471"/>
                </a:lnTo>
                <a:cubicBezTo>
                  <a:pt x="8304101" y="86760"/>
                  <a:pt x="8321767" y="94035"/>
                  <a:pt x="8331981" y="106296"/>
                </a:cubicBezTo>
                <a:cubicBezTo>
                  <a:pt x="8342194" y="118556"/>
                  <a:pt x="8346156" y="137246"/>
                  <a:pt x="8343867" y="162365"/>
                </a:cubicBezTo>
                <a:lnTo>
                  <a:pt x="8322726" y="394378"/>
                </a:lnTo>
                <a:cubicBezTo>
                  <a:pt x="8320437" y="419496"/>
                  <a:pt x="8313163" y="437162"/>
                  <a:pt x="8300901" y="447375"/>
                </a:cubicBezTo>
                <a:cubicBezTo>
                  <a:pt x="8288640" y="457588"/>
                  <a:pt x="8269951" y="461550"/>
                  <a:pt x="8244832" y="459261"/>
                </a:cubicBezTo>
                <a:lnTo>
                  <a:pt x="7697520" y="409391"/>
                </a:lnTo>
                <a:lnTo>
                  <a:pt x="7683606" y="562082"/>
                </a:lnTo>
                <a:lnTo>
                  <a:pt x="8070295" y="597317"/>
                </a:lnTo>
                <a:cubicBezTo>
                  <a:pt x="8095413" y="599606"/>
                  <a:pt x="8113079" y="606881"/>
                  <a:pt x="8123292" y="619142"/>
                </a:cubicBezTo>
                <a:cubicBezTo>
                  <a:pt x="8133505" y="631403"/>
                  <a:pt x="8137467" y="650093"/>
                  <a:pt x="8135179" y="675211"/>
                </a:cubicBezTo>
                <a:lnTo>
                  <a:pt x="8115844" y="887394"/>
                </a:lnTo>
                <a:cubicBezTo>
                  <a:pt x="8113556" y="912512"/>
                  <a:pt x="8106280" y="930178"/>
                  <a:pt x="8094020" y="940391"/>
                </a:cubicBezTo>
                <a:cubicBezTo>
                  <a:pt x="8081759" y="950604"/>
                  <a:pt x="8063069" y="954566"/>
                  <a:pt x="8037951" y="952277"/>
                </a:cubicBezTo>
                <a:lnTo>
                  <a:pt x="7651262" y="917042"/>
                </a:lnTo>
                <a:lnTo>
                  <a:pt x="7635723" y="1087582"/>
                </a:lnTo>
                <a:lnTo>
                  <a:pt x="8183036" y="1137453"/>
                </a:lnTo>
                <a:cubicBezTo>
                  <a:pt x="8208154" y="1139742"/>
                  <a:pt x="8225820" y="1147017"/>
                  <a:pt x="8236033" y="1159278"/>
                </a:cubicBezTo>
                <a:cubicBezTo>
                  <a:pt x="8246246" y="1171539"/>
                  <a:pt x="8250208" y="1190228"/>
                  <a:pt x="8247919" y="1215347"/>
                </a:cubicBezTo>
                <a:lnTo>
                  <a:pt x="8226778" y="1447360"/>
                </a:lnTo>
                <a:cubicBezTo>
                  <a:pt x="8224489" y="1472478"/>
                  <a:pt x="8217214" y="1490144"/>
                  <a:pt x="8204953" y="1500357"/>
                </a:cubicBezTo>
                <a:cubicBezTo>
                  <a:pt x="8192693" y="1510570"/>
                  <a:pt x="8174003" y="1514532"/>
                  <a:pt x="8148885" y="1512243"/>
                </a:cubicBezTo>
                <a:lnTo>
                  <a:pt x="7228765" y="1428402"/>
                </a:lnTo>
                <a:cubicBezTo>
                  <a:pt x="7203647" y="1426113"/>
                  <a:pt x="7185981" y="1418838"/>
                  <a:pt x="7175767" y="1406577"/>
                </a:cubicBezTo>
                <a:cubicBezTo>
                  <a:pt x="7165555" y="1394316"/>
                  <a:pt x="7161592" y="1375627"/>
                  <a:pt x="7163881" y="1350508"/>
                </a:cubicBezTo>
                <a:lnTo>
                  <a:pt x="7280970" y="65513"/>
                </a:lnTo>
                <a:cubicBezTo>
                  <a:pt x="7283259" y="40395"/>
                  <a:pt x="7290534" y="22730"/>
                  <a:pt x="7302795" y="12516"/>
                </a:cubicBezTo>
                <a:cubicBezTo>
                  <a:pt x="7315055" y="2303"/>
                  <a:pt x="7333745" y="-1660"/>
                  <a:pt x="7358863" y="63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79FA673-3C3B-4274-8FD8-772533D0037D}"/>
              </a:ext>
            </a:extLst>
          </p:cNvPr>
          <p:cNvSpPr/>
          <p:nvPr/>
        </p:nvSpPr>
        <p:spPr>
          <a:xfrm>
            <a:off x="5643563" y="2976563"/>
            <a:ext cx="904874" cy="90487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E1104630-7414-41F0-8EAC-FBD0D284CBD4}"/>
              </a:ext>
            </a:extLst>
          </p:cNvPr>
          <p:cNvSpPr/>
          <p:nvPr/>
        </p:nvSpPr>
        <p:spPr>
          <a:xfrm>
            <a:off x="5800932" y="3133932"/>
            <a:ext cx="590136" cy="590136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  <a:effectLst>
            <a:outerShdw blurRad="1016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0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" dur="1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53" presetClass="entr" presetSubtype="16" fill="hold" grpId="0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grpId="1" nodeType="withEffect">
                                  <p:stCondLst>
                                    <p:cond delay="50"/>
                                  </p:stCondLst>
                                  <p:childTnLst>
                                    <p:animRot by="21600000">
                                      <p:cBhvr>
                                        <p:cTn id="18" dur="1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mph" presetSubtype="0" repeatCount="indefinite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animRot by="-21600000">
                                      <p:cBhvr>
                                        <p:cTn id="25" dur="1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mph" presetSubtype="0" repeatCount="indefinite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Rot by="21600000">
                                      <p:cBhvr>
                                        <p:cTn id="32" dur="1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mph" presetSubtype="0" repeatCount="indefinite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Rot by="-21600000">
                                      <p:cBhvr>
                                        <p:cTn id="39" dur="1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mph" presetSubtype="0" repeatCount="indefinite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Rot by="21600000">
                                      <p:cBhvr>
                                        <p:cTn id="46" dur="15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mph" presetSubtype="0" repeatCount="indefinite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Rot by="-21600000">
                                      <p:cBhvr>
                                        <p:cTn id="86" dur="15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mph" presetSubtype="0" repeatCount="indefinite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Rot by="21600000">
                                      <p:cBhvr>
                                        <p:cTn id="91" dur="15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8" presetClass="emph" presetSubtype="0" repeatCount="indefinite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Rot by="-21600000">
                                      <p:cBhvr>
                                        <p:cTn id="96" dur="15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mph" presetSubtype="0" repeatCount="indefinite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animRot by="21600000">
                                      <p:cBhvr>
                                        <p:cTn id="101" dur="15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93" grpId="0" animBg="1"/>
      <p:bldP spid="94" grpId="0" animBg="1"/>
      <p:bldP spid="95" grpId="0" animBg="1"/>
      <p:bldP spid="96" grpId="0" animBg="1"/>
      <p:bldP spid="38" grpId="0" animBg="1"/>
      <p:bldP spid="38" grpId="1" animBg="1"/>
      <p:bldP spid="36" grpId="0" animBg="1"/>
      <p:bldP spid="36" grpId="1" animBg="1"/>
      <p:bldP spid="34" grpId="0" animBg="1"/>
      <p:bldP spid="34" grpId="1" animBg="1"/>
      <p:bldP spid="32" grpId="0" animBg="1"/>
      <p:bldP spid="32" grpId="1" animBg="1"/>
      <p:bldP spid="28" grpId="0" animBg="1"/>
      <p:bldP spid="28" grpId="1" animBg="1"/>
      <p:bldP spid="26" grpId="0" animBg="1"/>
      <p:bldP spid="26" grpId="1" animBg="1"/>
      <p:bldP spid="3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76607161-4E8F-4016-9B33-095193C397F1}"/>
              </a:ext>
            </a:extLst>
          </p:cNvPr>
          <p:cNvSpPr txBox="1"/>
          <p:nvPr/>
        </p:nvSpPr>
        <p:spPr>
          <a:xfrm>
            <a:off x="873088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2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5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600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8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5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8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8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0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5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8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4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79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8" y="454762"/>
                </a:cubicBezTo>
                <a:cubicBezTo>
                  <a:pt x="2388032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8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79" y="357950"/>
                </a:cubicBezTo>
                <a:cubicBezTo>
                  <a:pt x="2080755" y="365493"/>
                  <a:pt x="2077593" y="376047"/>
                  <a:pt x="2077593" y="389611"/>
                </a:cubicBezTo>
                <a:cubicBezTo>
                  <a:pt x="2077593" y="403174"/>
                  <a:pt x="2080755" y="413766"/>
                  <a:pt x="2087079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0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0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3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6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8" y="344996"/>
                  <a:pt x="1953730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5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3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3" y="443446"/>
                  <a:pt x="2007908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5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8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8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8" y="366979"/>
                  <a:pt x="2974848" y="378409"/>
                </a:cubicBezTo>
                <a:lnTo>
                  <a:pt x="2974848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5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5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8" y="71095"/>
                </a:moveTo>
                <a:cubicBezTo>
                  <a:pt x="3175863" y="71095"/>
                  <a:pt x="3169615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6" y="154191"/>
                  <a:pt x="3176015" y="155905"/>
                  <a:pt x="3182568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8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8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3" y="71095"/>
                </a:moveTo>
                <a:cubicBezTo>
                  <a:pt x="2651988" y="71095"/>
                  <a:pt x="2645740" y="72733"/>
                  <a:pt x="2639948" y="76010"/>
                </a:cubicBezTo>
                <a:cubicBezTo>
                  <a:pt x="2634157" y="79286"/>
                  <a:pt x="2629471" y="84087"/>
                  <a:pt x="2625890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90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3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7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7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3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5" y="83858"/>
                  <a:pt x="1530172" y="90183"/>
                </a:cubicBezTo>
                <a:cubicBezTo>
                  <a:pt x="1526819" y="96507"/>
                  <a:pt x="1525142" y="104242"/>
                  <a:pt x="1525142" y="113386"/>
                </a:cubicBezTo>
                <a:cubicBezTo>
                  <a:pt x="1525142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8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5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49" y="75895"/>
                </a:cubicBezTo>
                <a:cubicBezTo>
                  <a:pt x="1575359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6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6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3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5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0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100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299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4" y="137427"/>
                  <a:pt x="116319" y="144818"/>
                </a:cubicBezTo>
                <a:cubicBezTo>
                  <a:pt x="123253" y="152210"/>
                  <a:pt x="131978" y="155905"/>
                  <a:pt x="142494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80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8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50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3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0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7" y="126340"/>
                  <a:pt x="3270047" y="113386"/>
                </a:cubicBezTo>
                <a:cubicBezTo>
                  <a:pt x="3270047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7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4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1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09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09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3" y="80124"/>
                </a:cubicBezTo>
                <a:cubicBezTo>
                  <a:pt x="2830143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8" y="94793"/>
                  <a:pt x="2780918" y="106070"/>
                </a:cubicBezTo>
                <a:lnTo>
                  <a:pt x="2780918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8" y="50521"/>
                </a:lnTo>
                <a:lnTo>
                  <a:pt x="2780918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4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0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1" y="136893"/>
                  <a:pt x="2593772" y="125578"/>
                  <a:pt x="2593772" y="112928"/>
                </a:cubicBezTo>
                <a:cubicBezTo>
                  <a:pt x="2593772" y="100279"/>
                  <a:pt x="2596401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4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7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0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4" y="145923"/>
                  <a:pt x="2470784" y="141503"/>
                </a:cubicBezTo>
                <a:cubicBezTo>
                  <a:pt x="2470784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6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7" y="104699"/>
                </a:cubicBezTo>
                <a:cubicBezTo>
                  <a:pt x="2399804" y="99670"/>
                  <a:pt x="2397632" y="93040"/>
                  <a:pt x="2397632" y="84811"/>
                </a:cubicBezTo>
                <a:cubicBezTo>
                  <a:pt x="2397632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9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4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6" y="157391"/>
                  <a:pt x="1782737" y="147561"/>
                </a:cubicBezTo>
                <a:cubicBezTo>
                  <a:pt x="1777326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2" y="48463"/>
                </a:moveTo>
                <a:cubicBezTo>
                  <a:pt x="1574901" y="48463"/>
                  <a:pt x="1585797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8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2" y="48463"/>
                </a:cubicBezTo>
                <a:close/>
                <a:moveTo>
                  <a:pt x="1253032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70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5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59" y="48463"/>
                  <a:pt x="1253032" y="48463"/>
                </a:cubicBezTo>
                <a:close/>
                <a:moveTo>
                  <a:pt x="1056436" y="48463"/>
                </a:moveTo>
                <a:cubicBezTo>
                  <a:pt x="1068324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8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2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4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6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4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6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4" y="50521"/>
                </a:lnTo>
                <a:lnTo>
                  <a:pt x="3482644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4" y="154762"/>
                </a:lnTo>
                <a:lnTo>
                  <a:pt x="3482644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8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2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8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0" y="136893"/>
                  <a:pt x="2898572" y="125578"/>
                  <a:pt x="2898572" y="112928"/>
                </a:cubicBezTo>
                <a:cubicBezTo>
                  <a:pt x="2898572" y="100279"/>
                  <a:pt x="2901200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0" y="50254"/>
                  <a:pt x="2982582" y="53835"/>
                </a:cubicBezTo>
                <a:cubicBezTo>
                  <a:pt x="2990583" y="57417"/>
                  <a:pt x="2996945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1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6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6" y="54635"/>
                </a:cubicBezTo>
                <a:cubicBezTo>
                  <a:pt x="948271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3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3" y="7315"/>
                </a:lnTo>
                <a:lnTo>
                  <a:pt x="256793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3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3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6" y="0"/>
                  <a:pt x="626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bg1"/>
              </a:solidFill>
              <a:latin typeface="Poppins Medium" panose="00000600000000000000" pitchFamily="2" charset="0"/>
              <a:cs typeface="Poppins Medium" panose="00000600000000000000" pitchFamily="2" charset="0"/>
              <a:sym typeface="Poppins"/>
              <a:rtl val="0"/>
            </a:endParaRPr>
          </a:p>
        </p:txBody>
      </p:sp>
      <p:sp>
        <p:nvSpPr>
          <p:cNvPr id="33" name="Freeform 5">
            <a:extLst>
              <a:ext uri="{FF2B5EF4-FFF2-40B4-BE49-F238E27FC236}">
                <a16:creationId xmlns:a16="http://schemas.microsoft.com/office/drawing/2014/main" id="{5561207F-808F-400E-8D52-C963A872CA19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1557C27-5F1B-4BB3-9C48-2ABD403C257C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EC59967-342B-434E-BBA6-4C9AAEA8B38E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5">
            <a:extLst>
              <a:ext uri="{FF2B5EF4-FFF2-40B4-BE49-F238E27FC236}">
                <a16:creationId xmlns:a16="http://schemas.microsoft.com/office/drawing/2014/main" id="{D42C400D-1F85-4986-BECB-FA8D68F7EB87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AC4554F-5504-43BE-8196-52D96CA2F721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8F58FB4-2432-42F9-8040-62DED2CDA064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E69C3F02-88A0-4FA7-A171-925736B01BA7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78C6A0F1-BC73-4CAC-9033-634FAC8C353C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03A9F8CB-C3A9-44D8-AA72-30F3DFF312D4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5">
            <a:extLst>
              <a:ext uri="{FF2B5EF4-FFF2-40B4-BE49-F238E27FC236}">
                <a16:creationId xmlns:a16="http://schemas.microsoft.com/office/drawing/2014/main" id="{2351A314-33A3-45F2-8C47-747AEFF2164B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CD48C1B-5C94-4CE6-B22C-1698379D32B1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EF3ADD6-9754-416E-A459-F5CC2D58C57E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hlinkClick r:id="rId2"/>
            <a:extLst>
              <a:ext uri="{FF2B5EF4-FFF2-40B4-BE49-F238E27FC236}">
                <a16:creationId xmlns:a16="http://schemas.microsoft.com/office/drawing/2014/main" id="{F0F15E4A-D172-4CAB-AC82-62F43537A70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46" name="TextBox 45">
            <a:hlinkClick r:id="rId3"/>
            <a:extLst>
              <a:ext uri="{FF2B5EF4-FFF2-40B4-BE49-F238E27FC236}">
                <a16:creationId xmlns:a16="http://schemas.microsoft.com/office/drawing/2014/main" id="{B42DA839-2D7A-40F4-8CC0-20424FEEDDC4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47" name="Freeform 5">
            <a:extLst>
              <a:ext uri="{FF2B5EF4-FFF2-40B4-BE49-F238E27FC236}">
                <a16:creationId xmlns:a16="http://schemas.microsoft.com/office/drawing/2014/main" id="{BDE53742-A8FA-4CC0-B1DE-64A9BE0E0785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5651B54-0CF5-4F07-A8B4-C428ACCF5E8B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1497467-554B-4C3D-9314-20BA260014D8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hlinkClick r:id="rId4"/>
            <a:extLst>
              <a:ext uri="{FF2B5EF4-FFF2-40B4-BE49-F238E27FC236}">
                <a16:creationId xmlns:a16="http://schemas.microsoft.com/office/drawing/2014/main" id="{F3694CB4-96B2-49B5-A1DD-869105136521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51" name="TextBox 50">
            <a:hlinkClick r:id="rId5"/>
            <a:extLst>
              <a:ext uri="{FF2B5EF4-FFF2-40B4-BE49-F238E27FC236}">
                <a16:creationId xmlns:a16="http://schemas.microsoft.com/office/drawing/2014/main" id="{8C51FAD0-F059-44E0-854E-20AA0C3C5722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52" name="TextBox 51">
            <a:hlinkClick r:id="rId6"/>
            <a:extLst>
              <a:ext uri="{FF2B5EF4-FFF2-40B4-BE49-F238E27FC236}">
                <a16:creationId xmlns:a16="http://schemas.microsoft.com/office/drawing/2014/main" id="{9DE2D0F9-D73E-4564-99C2-EBBE16F56E3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7A2CF72F-EB13-49C9-8468-69D1405A6CC5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443F78BC-0221-411C-B4DB-427103518467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88BE17A-F1D3-47A2-946C-2F214A923DFE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6" name="TextBox 55">
            <a:hlinkClick r:id="rId2"/>
            <a:extLst>
              <a:ext uri="{FF2B5EF4-FFF2-40B4-BE49-F238E27FC236}">
                <a16:creationId xmlns:a16="http://schemas.microsoft.com/office/drawing/2014/main" id="{E435E63B-9C40-48C7-A663-CBA685CA2391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57" name="TextBox 56">
            <a:hlinkClick r:id="rId3"/>
            <a:extLst>
              <a:ext uri="{FF2B5EF4-FFF2-40B4-BE49-F238E27FC236}">
                <a16:creationId xmlns:a16="http://schemas.microsoft.com/office/drawing/2014/main" id="{983987B3-BBD4-4F32-8E16-DF77D2252D31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58" name="TextBox 57">
            <a:hlinkClick r:id="rId4"/>
            <a:extLst>
              <a:ext uri="{FF2B5EF4-FFF2-40B4-BE49-F238E27FC236}">
                <a16:creationId xmlns:a16="http://schemas.microsoft.com/office/drawing/2014/main" id="{FFFE4E84-7FF2-4DBB-8BC6-1A26B3B0BBD1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59" name="TextBox 58">
            <a:hlinkClick r:id="rId5"/>
            <a:extLst>
              <a:ext uri="{FF2B5EF4-FFF2-40B4-BE49-F238E27FC236}">
                <a16:creationId xmlns:a16="http://schemas.microsoft.com/office/drawing/2014/main" id="{F4A87296-6334-463E-97DD-3BAC93624B1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60" name="TextBox 59">
            <a:hlinkClick r:id="rId6"/>
            <a:extLst>
              <a:ext uri="{FF2B5EF4-FFF2-40B4-BE49-F238E27FC236}">
                <a16:creationId xmlns:a16="http://schemas.microsoft.com/office/drawing/2014/main" id="{7B644DE9-B779-4C0C-943C-3F841771A940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F860DA54-607B-4537-93EC-394BFF8BE17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43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Akira Expanded</vt:lpstr>
      <vt:lpstr>Bungee</vt:lpstr>
      <vt:lpstr>Calibri</vt:lpstr>
      <vt:lpstr>Calibri Light</vt:lpstr>
      <vt:lpstr>Poppins ExtraBold</vt:lpstr>
      <vt:lpstr>Poppins Medium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Zaman</cp:lastModifiedBy>
  <cp:revision>17</cp:revision>
  <dcterms:created xsi:type="dcterms:W3CDTF">2024-03-06T17:00:20Z</dcterms:created>
  <dcterms:modified xsi:type="dcterms:W3CDTF">2024-09-23T13:28:15Z</dcterms:modified>
</cp:coreProperties>
</file>