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88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8" autoAdjust="0"/>
    <p:restoredTop sz="94660"/>
  </p:normalViewPr>
  <p:slideViewPr>
    <p:cSldViewPr snapToGrid="0">
      <p:cViewPr>
        <p:scale>
          <a:sx n="100" d="100"/>
          <a:sy n="100" d="100"/>
        </p:scale>
        <p:origin x="2664" y="1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900A6-6CA0-4AF5-A9EB-CE86D7C14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97BC4B-E53F-4910-AE53-7EE6A870B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D07A2-D3E1-4BC7-B8CF-0D505D909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1981-A08A-43CB-91AC-1ECC4B3FC67A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A4AB9-6086-46A4-9D46-1B323FD41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1C935-DB93-439C-B261-D9E53AF96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DD3F-D010-475D-8CE5-3DC2D6E8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3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0DD83-08F9-45AA-BB28-C23002FE1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0BB21E-CFA7-4D5F-90B1-A5F3182D1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4818F-CC62-427E-9445-39EFD4E4D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1981-A08A-43CB-91AC-1ECC4B3FC67A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F8791-AC81-4270-B604-81ECC8DB7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A89F1-5420-405B-9C3A-B900CD11A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DD3F-D010-475D-8CE5-3DC2D6E8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5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CE4C44-7879-40EE-97FF-A750E4AAA6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E6F44-48C7-4390-A940-7033EA488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0D9D8-02E9-4802-99B0-4DB36580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1981-A08A-43CB-91AC-1ECC4B3FC67A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C3754-57C6-495B-88C9-C1E9510F6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72273-7200-4279-9BDB-C55DA3A4C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DD3F-D010-475D-8CE5-3DC2D6E8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82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02AED0B-FD98-45E7-A7D8-04F2ED81B595}"/>
              </a:ext>
            </a:extLst>
          </p:cNvPr>
          <p:cNvSpPr/>
          <p:nvPr userDrawn="1"/>
        </p:nvSpPr>
        <p:spPr>
          <a:xfrm>
            <a:off x="101046" y="111541"/>
            <a:ext cx="11989919" cy="6634795"/>
          </a:xfrm>
          <a:custGeom>
            <a:avLst/>
            <a:gdLst>
              <a:gd name="connsiteX0" fmla="*/ 11953343 w 11989919"/>
              <a:gd name="connsiteY0" fmla="*/ 6561643 h 6634795"/>
              <a:gd name="connsiteX1" fmla="*/ 11989919 w 11989919"/>
              <a:gd name="connsiteY1" fmla="*/ 6598219 h 6634795"/>
              <a:gd name="connsiteX2" fmla="*/ 11953343 w 11989919"/>
              <a:gd name="connsiteY2" fmla="*/ 6634795 h 6634795"/>
              <a:gd name="connsiteX3" fmla="*/ 11916767 w 11989919"/>
              <a:gd name="connsiteY3" fmla="*/ 6598219 h 6634795"/>
              <a:gd name="connsiteX4" fmla="*/ 11953343 w 11989919"/>
              <a:gd name="connsiteY4" fmla="*/ 6561643 h 6634795"/>
              <a:gd name="connsiteX5" fmla="*/ 11732658 w 11989919"/>
              <a:gd name="connsiteY5" fmla="*/ 6561643 h 6634795"/>
              <a:gd name="connsiteX6" fmla="*/ 11769234 w 11989919"/>
              <a:gd name="connsiteY6" fmla="*/ 6598219 h 6634795"/>
              <a:gd name="connsiteX7" fmla="*/ 11732658 w 11989919"/>
              <a:gd name="connsiteY7" fmla="*/ 6634795 h 6634795"/>
              <a:gd name="connsiteX8" fmla="*/ 11696082 w 11989919"/>
              <a:gd name="connsiteY8" fmla="*/ 6598219 h 6634795"/>
              <a:gd name="connsiteX9" fmla="*/ 11732658 w 11989919"/>
              <a:gd name="connsiteY9" fmla="*/ 6561643 h 6634795"/>
              <a:gd name="connsiteX10" fmla="*/ 11511977 w 11989919"/>
              <a:gd name="connsiteY10" fmla="*/ 6561643 h 6634795"/>
              <a:gd name="connsiteX11" fmla="*/ 11548553 w 11989919"/>
              <a:gd name="connsiteY11" fmla="*/ 6598219 h 6634795"/>
              <a:gd name="connsiteX12" fmla="*/ 11511977 w 11989919"/>
              <a:gd name="connsiteY12" fmla="*/ 6634795 h 6634795"/>
              <a:gd name="connsiteX13" fmla="*/ 11475401 w 11989919"/>
              <a:gd name="connsiteY13" fmla="*/ 6598219 h 6634795"/>
              <a:gd name="connsiteX14" fmla="*/ 11511977 w 11989919"/>
              <a:gd name="connsiteY14" fmla="*/ 6561643 h 6634795"/>
              <a:gd name="connsiteX15" fmla="*/ 11291296 w 11989919"/>
              <a:gd name="connsiteY15" fmla="*/ 6561643 h 6634795"/>
              <a:gd name="connsiteX16" fmla="*/ 11327872 w 11989919"/>
              <a:gd name="connsiteY16" fmla="*/ 6598219 h 6634795"/>
              <a:gd name="connsiteX17" fmla="*/ 11291296 w 11989919"/>
              <a:gd name="connsiteY17" fmla="*/ 6634795 h 6634795"/>
              <a:gd name="connsiteX18" fmla="*/ 11254720 w 11989919"/>
              <a:gd name="connsiteY18" fmla="*/ 6598219 h 6634795"/>
              <a:gd name="connsiteX19" fmla="*/ 11291296 w 11989919"/>
              <a:gd name="connsiteY19" fmla="*/ 6561643 h 6634795"/>
              <a:gd name="connsiteX20" fmla="*/ 11070615 w 11989919"/>
              <a:gd name="connsiteY20" fmla="*/ 6561643 h 6634795"/>
              <a:gd name="connsiteX21" fmla="*/ 11107191 w 11989919"/>
              <a:gd name="connsiteY21" fmla="*/ 6598219 h 6634795"/>
              <a:gd name="connsiteX22" fmla="*/ 11070615 w 11989919"/>
              <a:gd name="connsiteY22" fmla="*/ 6634795 h 6634795"/>
              <a:gd name="connsiteX23" fmla="*/ 11034039 w 11989919"/>
              <a:gd name="connsiteY23" fmla="*/ 6598219 h 6634795"/>
              <a:gd name="connsiteX24" fmla="*/ 11070615 w 11989919"/>
              <a:gd name="connsiteY24" fmla="*/ 6561643 h 6634795"/>
              <a:gd name="connsiteX25" fmla="*/ 10849934 w 11989919"/>
              <a:gd name="connsiteY25" fmla="*/ 6561643 h 6634795"/>
              <a:gd name="connsiteX26" fmla="*/ 10886510 w 11989919"/>
              <a:gd name="connsiteY26" fmla="*/ 6598219 h 6634795"/>
              <a:gd name="connsiteX27" fmla="*/ 10849934 w 11989919"/>
              <a:gd name="connsiteY27" fmla="*/ 6634795 h 6634795"/>
              <a:gd name="connsiteX28" fmla="*/ 10813358 w 11989919"/>
              <a:gd name="connsiteY28" fmla="*/ 6598219 h 6634795"/>
              <a:gd name="connsiteX29" fmla="*/ 10849934 w 11989919"/>
              <a:gd name="connsiteY29" fmla="*/ 6561643 h 6634795"/>
              <a:gd name="connsiteX30" fmla="*/ 10629253 w 11989919"/>
              <a:gd name="connsiteY30" fmla="*/ 6561643 h 6634795"/>
              <a:gd name="connsiteX31" fmla="*/ 10665829 w 11989919"/>
              <a:gd name="connsiteY31" fmla="*/ 6598219 h 6634795"/>
              <a:gd name="connsiteX32" fmla="*/ 10629253 w 11989919"/>
              <a:gd name="connsiteY32" fmla="*/ 6634795 h 6634795"/>
              <a:gd name="connsiteX33" fmla="*/ 10592677 w 11989919"/>
              <a:gd name="connsiteY33" fmla="*/ 6598219 h 6634795"/>
              <a:gd name="connsiteX34" fmla="*/ 10629253 w 11989919"/>
              <a:gd name="connsiteY34" fmla="*/ 6561643 h 6634795"/>
              <a:gd name="connsiteX35" fmla="*/ 10408572 w 11989919"/>
              <a:gd name="connsiteY35" fmla="*/ 6561643 h 6634795"/>
              <a:gd name="connsiteX36" fmla="*/ 10445148 w 11989919"/>
              <a:gd name="connsiteY36" fmla="*/ 6598219 h 6634795"/>
              <a:gd name="connsiteX37" fmla="*/ 10408572 w 11989919"/>
              <a:gd name="connsiteY37" fmla="*/ 6634795 h 6634795"/>
              <a:gd name="connsiteX38" fmla="*/ 10371996 w 11989919"/>
              <a:gd name="connsiteY38" fmla="*/ 6598219 h 6634795"/>
              <a:gd name="connsiteX39" fmla="*/ 10408572 w 11989919"/>
              <a:gd name="connsiteY39" fmla="*/ 6561643 h 6634795"/>
              <a:gd name="connsiteX40" fmla="*/ 10187891 w 11989919"/>
              <a:gd name="connsiteY40" fmla="*/ 6561643 h 6634795"/>
              <a:gd name="connsiteX41" fmla="*/ 10224467 w 11989919"/>
              <a:gd name="connsiteY41" fmla="*/ 6598219 h 6634795"/>
              <a:gd name="connsiteX42" fmla="*/ 10187891 w 11989919"/>
              <a:gd name="connsiteY42" fmla="*/ 6634795 h 6634795"/>
              <a:gd name="connsiteX43" fmla="*/ 10151315 w 11989919"/>
              <a:gd name="connsiteY43" fmla="*/ 6598219 h 6634795"/>
              <a:gd name="connsiteX44" fmla="*/ 10187891 w 11989919"/>
              <a:gd name="connsiteY44" fmla="*/ 6561643 h 6634795"/>
              <a:gd name="connsiteX45" fmla="*/ 9967210 w 11989919"/>
              <a:gd name="connsiteY45" fmla="*/ 6561643 h 6634795"/>
              <a:gd name="connsiteX46" fmla="*/ 10003786 w 11989919"/>
              <a:gd name="connsiteY46" fmla="*/ 6598219 h 6634795"/>
              <a:gd name="connsiteX47" fmla="*/ 9967210 w 11989919"/>
              <a:gd name="connsiteY47" fmla="*/ 6634795 h 6634795"/>
              <a:gd name="connsiteX48" fmla="*/ 9930634 w 11989919"/>
              <a:gd name="connsiteY48" fmla="*/ 6598219 h 6634795"/>
              <a:gd name="connsiteX49" fmla="*/ 9967210 w 11989919"/>
              <a:gd name="connsiteY49" fmla="*/ 6561643 h 6634795"/>
              <a:gd name="connsiteX50" fmla="*/ 9746529 w 11989919"/>
              <a:gd name="connsiteY50" fmla="*/ 6561643 h 6634795"/>
              <a:gd name="connsiteX51" fmla="*/ 9783105 w 11989919"/>
              <a:gd name="connsiteY51" fmla="*/ 6598219 h 6634795"/>
              <a:gd name="connsiteX52" fmla="*/ 9746529 w 11989919"/>
              <a:gd name="connsiteY52" fmla="*/ 6634795 h 6634795"/>
              <a:gd name="connsiteX53" fmla="*/ 9709953 w 11989919"/>
              <a:gd name="connsiteY53" fmla="*/ 6598219 h 6634795"/>
              <a:gd name="connsiteX54" fmla="*/ 9746529 w 11989919"/>
              <a:gd name="connsiteY54" fmla="*/ 6561643 h 6634795"/>
              <a:gd name="connsiteX55" fmla="*/ 9525848 w 11989919"/>
              <a:gd name="connsiteY55" fmla="*/ 6561643 h 6634795"/>
              <a:gd name="connsiteX56" fmla="*/ 9562424 w 11989919"/>
              <a:gd name="connsiteY56" fmla="*/ 6598219 h 6634795"/>
              <a:gd name="connsiteX57" fmla="*/ 9525848 w 11989919"/>
              <a:gd name="connsiteY57" fmla="*/ 6634795 h 6634795"/>
              <a:gd name="connsiteX58" fmla="*/ 9489272 w 11989919"/>
              <a:gd name="connsiteY58" fmla="*/ 6598219 h 6634795"/>
              <a:gd name="connsiteX59" fmla="*/ 9525848 w 11989919"/>
              <a:gd name="connsiteY59" fmla="*/ 6561643 h 6634795"/>
              <a:gd name="connsiteX60" fmla="*/ 9305167 w 11989919"/>
              <a:gd name="connsiteY60" fmla="*/ 6561643 h 6634795"/>
              <a:gd name="connsiteX61" fmla="*/ 9341743 w 11989919"/>
              <a:gd name="connsiteY61" fmla="*/ 6598219 h 6634795"/>
              <a:gd name="connsiteX62" fmla="*/ 9305167 w 11989919"/>
              <a:gd name="connsiteY62" fmla="*/ 6634795 h 6634795"/>
              <a:gd name="connsiteX63" fmla="*/ 9268591 w 11989919"/>
              <a:gd name="connsiteY63" fmla="*/ 6598219 h 6634795"/>
              <a:gd name="connsiteX64" fmla="*/ 9305167 w 11989919"/>
              <a:gd name="connsiteY64" fmla="*/ 6561643 h 6634795"/>
              <a:gd name="connsiteX65" fmla="*/ 9084486 w 11989919"/>
              <a:gd name="connsiteY65" fmla="*/ 6561643 h 6634795"/>
              <a:gd name="connsiteX66" fmla="*/ 9121062 w 11989919"/>
              <a:gd name="connsiteY66" fmla="*/ 6598219 h 6634795"/>
              <a:gd name="connsiteX67" fmla="*/ 9084486 w 11989919"/>
              <a:gd name="connsiteY67" fmla="*/ 6634795 h 6634795"/>
              <a:gd name="connsiteX68" fmla="*/ 9047910 w 11989919"/>
              <a:gd name="connsiteY68" fmla="*/ 6598219 h 6634795"/>
              <a:gd name="connsiteX69" fmla="*/ 9084486 w 11989919"/>
              <a:gd name="connsiteY69" fmla="*/ 6561643 h 6634795"/>
              <a:gd name="connsiteX70" fmla="*/ 8863805 w 11989919"/>
              <a:gd name="connsiteY70" fmla="*/ 6561643 h 6634795"/>
              <a:gd name="connsiteX71" fmla="*/ 8900381 w 11989919"/>
              <a:gd name="connsiteY71" fmla="*/ 6598219 h 6634795"/>
              <a:gd name="connsiteX72" fmla="*/ 8863805 w 11989919"/>
              <a:gd name="connsiteY72" fmla="*/ 6634795 h 6634795"/>
              <a:gd name="connsiteX73" fmla="*/ 8827229 w 11989919"/>
              <a:gd name="connsiteY73" fmla="*/ 6598219 h 6634795"/>
              <a:gd name="connsiteX74" fmla="*/ 8863805 w 11989919"/>
              <a:gd name="connsiteY74" fmla="*/ 6561643 h 6634795"/>
              <a:gd name="connsiteX75" fmla="*/ 8643124 w 11989919"/>
              <a:gd name="connsiteY75" fmla="*/ 6561643 h 6634795"/>
              <a:gd name="connsiteX76" fmla="*/ 8679700 w 11989919"/>
              <a:gd name="connsiteY76" fmla="*/ 6598219 h 6634795"/>
              <a:gd name="connsiteX77" fmla="*/ 8643124 w 11989919"/>
              <a:gd name="connsiteY77" fmla="*/ 6634795 h 6634795"/>
              <a:gd name="connsiteX78" fmla="*/ 8606548 w 11989919"/>
              <a:gd name="connsiteY78" fmla="*/ 6598219 h 6634795"/>
              <a:gd name="connsiteX79" fmla="*/ 8643124 w 11989919"/>
              <a:gd name="connsiteY79" fmla="*/ 6561643 h 6634795"/>
              <a:gd name="connsiteX80" fmla="*/ 8422443 w 11989919"/>
              <a:gd name="connsiteY80" fmla="*/ 6561643 h 6634795"/>
              <a:gd name="connsiteX81" fmla="*/ 8459019 w 11989919"/>
              <a:gd name="connsiteY81" fmla="*/ 6598219 h 6634795"/>
              <a:gd name="connsiteX82" fmla="*/ 8422443 w 11989919"/>
              <a:gd name="connsiteY82" fmla="*/ 6634795 h 6634795"/>
              <a:gd name="connsiteX83" fmla="*/ 8385867 w 11989919"/>
              <a:gd name="connsiteY83" fmla="*/ 6598219 h 6634795"/>
              <a:gd name="connsiteX84" fmla="*/ 8422443 w 11989919"/>
              <a:gd name="connsiteY84" fmla="*/ 6561643 h 6634795"/>
              <a:gd name="connsiteX85" fmla="*/ 8201762 w 11989919"/>
              <a:gd name="connsiteY85" fmla="*/ 6561643 h 6634795"/>
              <a:gd name="connsiteX86" fmla="*/ 8238338 w 11989919"/>
              <a:gd name="connsiteY86" fmla="*/ 6598219 h 6634795"/>
              <a:gd name="connsiteX87" fmla="*/ 8201762 w 11989919"/>
              <a:gd name="connsiteY87" fmla="*/ 6634795 h 6634795"/>
              <a:gd name="connsiteX88" fmla="*/ 8165186 w 11989919"/>
              <a:gd name="connsiteY88" fmla="*/ 6598219 h 6634795"/>
              <a:gd name="connsiteX89" fmla="*/ 8201762 w 11989919"/>
              <a:gd name="connsiteY89" fmla="*/ 6561643 h 6634795"/>
              <a:gd name="connsiteX90" fmla="*/ 7981081 w 11989919"/>
              <a:gd name="connsiteY90" fmla="*/ 6561643 h 6634795"/>
              <a:gd name="connsiteX91" fmla="*/ 8017657 w 11989919"/>
              <a:gd name="connsiteY91" fmla="*/ 6598219 h 6634795"/>
              <a:gd name="connsiteX92" fmla="*/ 7981081 w 11989919"/>
              <a:gd name="connsiteY92" fmla="*/ 6634795 h 6634795"/>
              <a:gd name="connsiteX93" fmla="*/ 7944505 w 11989919"/>
              <a:gd name="connsiteY93" fmla="*/ 6598219 h 6634795"/>
              <a:gd name="connsiteX94" fmla="*/ 7981081 w 11989919"/>
              <a:gd name="connsiteY94" fmla="*/ 6561643 h 6634795"/>
              <a:gd name="connsiteX95" fmla="*/ 7760400 w 11989919"/>
              <a:gd name="connsiteY95" fmla="*/ 6561643 h 6634795"/>
              <a:gd name="connsiteX96" fmla="*/ 7796976 w 11989919"/>
              <a:gd name="connsiteY96" fmla="*/ 6598219 h 6634795"/>
              <a:gd name="connsiteX97" fmla="*/ 7760400 w 11989919"/>
              <a:gd name="connsiteY97" fmla="*/ 6634795 h 6634795"/>
              <a:gd name="connsiteX98" fmla="*/ 7723824 w 11989919"/>
              <a:gd name="connsiteY98" fmla="*/ 6598219 h 6634795"/>
              <a:gd name="connsiteX99" fmla="*/ 7760400 w 11989919"/>
              <a:gd name="connsiteY99" fmla="*/ 6561643 h 6634795"/>
              <a:gd name="connsiteX100" fmla="*/ 7539719 w 11989919"/>
              <a:gd name="connsiteY100" fmla="*/ 6561643 h 6634795"/>
              <a:gd name="connsiteX101" fmla="*/ 7576295 w 11989919"/>
              <a:gd name="connsiteY101" fmla="*/ 6598219 h 6634795"/>
              <a:gd name="connsiteX102" fmla="*/ 7539719 w 11989919"/>
              <a:gd name="connsiteY102" fmla="*/ 6634795 h 6634795"/>
              <a:gd name="connsiteX103" fmla="*/ 7503143 w 11989919"/>
              <a:gd name="connsiteY103" fmla="*/ 6598219 h 6634795"/>
              <a:gd name="connsiteX104" fmla="*/ 7539719 w 11989919"/>
              <a:gd name="connsiteY104" fmla="*/ 6561643 h 6634795"/>
              <a:gd name="connsiteX105" fmla="*/ 7319038 w 11989919"/>
              <a:gd name="connsiteY105" fmla="*/ 6561643 h 6634795"/>
              <a:gd name="connsiteX106" fmla="*/ 7355614 w 11989919"/>
              <a:gd name="connsiteY106" fmla="*/ 6598219 h 6634795"/>
              <a:gd name="connsiteX107" fmla="*/ 7319038 w 11989919"/>
              <a:gd name="connsiteY107" fmla="*/ 6634795 h 6634795"/>
              <a:gd name="connsiteX108" fmla="*/ 7282462 w 11989919"/>
              <a:gd name="connsiteY108" fmla="*/ 6598219 h 6634795"/>
              <a:gd name="connsiteX109" fmla="*/ 7319038 w 11989919"/>
              <a:gd name="connsiteY109" fmla="*/ 6561643 h 6634795"/>
              <a:gd name="connsiteX110" fmla="*/ 7098357 w 11989919"/>
              <a:gd name="connsiteY110" fmla="*/ 6561643 h 6634795"/>
              <a:gd name="connsiteX111" fmla="*/ 7134933 w 11989919"/>
              <a:gd name="connsiteY111" fmla="*/ 6598219 h 6634795"/>
              <a:gd name="connsiteX112" fmla="*/ 7098357 w 11989919"/>
              <a:gd name="connsiteY112" fmla="*/ 6634795 h 6634795"/>
              <a:gd name="connsiteX113" fmla="*/ 7061781 w 11989919"/>
              <a:gd name="connsiteY113" fmla="*/ 6598219 h 6634795"/>
              <a:gd name="connsiteX114" fmla="*/ 7098357 w 11989919"/>
              <a:gd name="connsiteY114" fmla="*/ 6561643 h 6634795"/>
              <a:gd name="connsiteX115" fmla="*/ 6877676 w 11989919"/>
              <a:gd name="connsiteY115" fmla="*/ 6561643 h 6634795"/>
              <a:gd name="connsiteX116" fmla="*/ 6914252 w 11989919"/>
              <a:gd name="connsiteY116" fmla="*/ 6598219 h 6634795"/>
              <a:gd name="connsiteX117" fmla="*/ 6877676 w 11989919"/>
              <a:gd name="connsiteY117" fmla="*/ 6634795 h 6634795"/>
              <a:gd name="connsiteX118" fmla="*/ 6841100 w 11989919"/>
              <a:gd name="connsiteY118" fmla="*/ 6598219 h 6634795"/>
              <a:gd name="connsiteX119" fmla="*/ 6877676 w 11989919"/>
              <a:gd name="connsiteY119" fmla="*/ 6561643 h 6634795"/>
              <a:gd name="connsiteX120" fmla="*/ 6656995 w 11989919"/>
              <a:gd name="connsiteY120" fmla="*/ 6561643 h 6634795"/>
              <a:gd name="connsiteX121" fmla="*/ 6693571 w 11989919"/>
              <a:gd name="connsiteY121" fmla="*/ 6598219 h 6634795"/>
              <a:gd name="connsiteX122" fmla="*/ 6656995 w 11989919"/>
              <a:gd name="connsiteY122" fmla="*/ 6634795 h 6634795"/>
              <a:gd name="connsiteX123" fmla="*/ 6620419 w 11989919"/>
              <a:gd name="connsiteY123" fmla="*/ 6598219 h 6634795"/>
              <a:gd name="connsiteX124" fmla="*/ 6656995 w 11989919"/>
              <a:gd name="connsiteY124" fmla="*/ 6561643 h 6634795"/>
              <a:gd name="connsiteX125" fmla="*/ 6436314 w 11989919"/>
              <a:gd name="connsiteY125" fmla="*/ 6561643 h 6634795"/>
              <a:gd name="connsiteX126" fmla="*/ 6472890 w 11989919"/>
              <a:gd name="connsiteY126" fmla="*/ 6598219 h 6634795"/>
              <a:gd name="connsiteX127" fmla="*/ 6436314 w 11989919"/>
              <a:gd name="connsiteY127" fmla="*/ 6634795 h 6634795"/>
              <a:gd name="connsiteX128" fmla="*/ 6399738 w 11989919"/>
              <a:gd name="connsiteY128" fmla="*/ 6598219 h 6634795"/>
              <a:gd name="connsiteX129" fmla="*/ 6436314 w 11989919"/>
              <a:gd name="connsiteY129" fmla="*/ 6561643 h 6634795"/>
              <a:gd name="connsiteX130" fmla="*/ 6215633 w 11989919"/>
              <a:gd name="connsiteY130" fmla="*/ 6561643 h 6634795"/>
              <a:gd name="connsiteX131" fmla="*/ 6252209 w 11989919"/>
              <a:gd name="connsiteY131" fmla="*/ 6598219 h 6634795"/>
              <a:gd name="connsiteX132" fmla="*/ 6215633 w 11989919"/>
              <a:gd name="connsiteY132" fmla="*/ 6634795 h 6634795"/>
              <a:gd name="connsiteX133" fmla="*/ 6179057 w 11989919"/>
              <a:gd name="connsiteY133" fmla="*/ 6598219 h 6634795"/>
              <a:gd name="connsiteX134" fmla="*/ 6215633 w 11989919"/>
              <a:gd name="connsiteY134" fmla="*/ 6561643 h 6634795"/>
              <a:gd name="connsiteX135" fmla="*/ 5994952 w 11989919"/>
              <a:gd name="connsiteY135" fmla="*/ 6561643 h 6634795"/>
              <a:gd name="connsiteX136" fmla="*/ 6031528 w 11989919"/>
              <a:gd name="connsiteY136" fmla="*/ 6598219 h 6634795"/>
              <a:gd name="connsiteX137" fmla="*/ 5994952 w 11989919"/>
              <a:gd name="connsiteY137" fmla="*/ 6634795 h 6634795"/>
              <a:gd name="connsiteX138" fmla="*/ 5958376 w 11989919"/>
              <a:gd name="connsiteY138" fmla="*/ 6598219 h 6634795"/>
              <a:gd name="connsiteX139" fmla="*/ 5994952 w 11989919"/>
              <a:gd name="connsiteY139" fmla="*/ 6561643 h 6634795"/>
              <a:gd name="connsiteX140" fmla="*/ 5774272 w 11989919"/>
              <a:gd name="connsiteY140" fmla="*/ 6561643 h 6634795"/>
              <a:gd name="connsiteX141" fmla="*/ 5810848 w 11989919"/>
              <a:gd name="connsiteY141" fmla="*/ 6598219 h 6634795"/>
              <a:gd name="connsiteX142" fmla="*/ 5774272 w 11989919"/>
              <a:gd name="connsiteY142" fmla="*/ 6634795 h 6634795"/>
              <a:gd name="connsiteX143" fmla="*/ 5737697 w 11989919"/>
              <a:gd name="connsiteY143" fmla="*/ 6598219 h 6634795"/>
              <a:gd name="connsiteX144" fmla="*/ 5774272 w 11989919"/>
              <a:gd name="connsiteY144" fmla="*/ 6561643 h 6634795"/>
              <a:gd name="connsiteX145" fmla="*/ 5553593 w 11989919"/>
              <a:gd name="connsiteY145" fmla="*/ 6561643 h 6634795"/>
              <a:gd name="connsiteX146" fmla="*/ 5590169 w 11989919"/>
              <a:gd name="connsiteY146" fmla="*/ 6598219 h 6634795"/>
              <a:gd name="connsiteX147" fmla="*/ 5553593 w 11989919"/>
              <a:gd name="connsiteY147" fmla="*/ 6634795 h 6634795"/>
              <a:gd name="connsiteX148" fmla="*/ 5517018 w 11989919"/>
              <a:gd name="connsiteY148" fmla="*/ 6598219 h 6634795"/>
              <a:gd name="connsiteX149" fmla="*/ 5553593 w 11989919"/>
              <a:gd name="connsiteY149" fmla="*/ 6561643 h 6634795"/>
              <a:gd name="connsiteX150" fmla="*/ 5332913 w 11989919"/>
              <a:gd name="connsiteY150" fmla="*/ 6561643 h 6634795"/>
              <a:gd name="connsiteX151" fmla="*/ 5369490 w 11989919"/>
              <a:gd name="connsiteY151" fmla="*/ 6598219 h 6634795"/>
              <a:gd name="connsiteX152" fmla="*/ 5332913 w 11989919"/>
              <a:gd name="connsiteY152" fmla="*/ 6634795 h 6634795"/>
              <a:gd name="connsiteX153" fmla="*/ 5296337 w 11989919"/>
              <a:gd name="connsiteY153" fmla="*/ 6598219 h 6634795"/>
              <a:gd name="connsiteX154" fmla="*/ 5332913 w 11989919"/>
              <a:gd name="connsiteY154" fmla="*/ 6561643 h 6634795"/>
              <a:gd name="connsiteX155" fmla="*/ 5112230 w 11989919"/>
              <a:gd name="connsiteY155" fmla="*/ 6561643 h 6634795"/>
              <a:gd name="connsiteX156" fmla="*/ 5148807 w 11989919"/>
              <a:gd name="connsiteY156" fmla="*/ 6598219 h 6634795"/>
              <a:gd name="connsiteX157" fmla="*/ 5112230 w 11989919"/>
              <a:gd name="connsiteY157" fmla="*/ 6634795 h 6634795"/>
              <a:gd name="connsiteX158" fmla="*/ 5075655 w 11989919"/>
              <a:gd name="connsiteY158" fmla="*/ 6598219 h 6634795"/>
              <a:gd name="connsiteX159" fmla="*/ 5112230 w 11989919"/>
              <a:gd name="connsiteY159" fmla="*/ 6561643 h 6634795"/>
              <a:gd name="connsiteX160" fmla="*/ 4891552 w 11989919"/>
              <a:gd name="connsiteY160" fmla="*/ 6561643 h 6634795"/>
              <a:gd name="connsiteX161" fmla="*/ 4928127 w 11989919"/>
              <a:gd name="connsiteY161" fmla="*/ 6598219 h 6634795"/>
              <a:gd name="connsiteX162" fmla="*/ 4891552 w 11989919"/>
              <a:gd name="connsiteY162" fmla="*/ 6634795 h 6634795"/>
              <a:gd name="connsiteX163" fmla="*/ 4854975 w 11989919"/>
              <a:gd name="connsiteY163" fmla="*/ 6598219 h 6634795"/>
              <a:gd name="connsiteX164" fmla="*/ 4891552 w 11989919"/>
              <a:gd name="connsiteY164" fmla="*/ 6561643 h 6634795"/>
              <a:gd name="connsiteX165" fmla="*/ 4670871 w 11989919"/>
              <a:gd name="connsiteY165" fmla="*/ 6561643 h 6634795"/>
              <a:gd name="connsiteX166" fmla="*/ 4707447 w 11989919"/>
              <a:gd name="connsiteY166" fmla="*/ 6598219 h 6634795"/>
              <a:gd name="connsiteX167" fmla="*/ 4670871 w 11989919"/>
              <a:gd name="connsiteY167" fmla="*/ 6634795 h 6634795"/>
              <a:gd name="connsiteX168" fmla="*/ 4634295 w 11989919"/>
              <a:gd name="connsiteY168" fmla="*/ 6598219 h 6634795"/>
              <a:gd name="connsiteX169" fmla="*/ 4670871 w 11989919"/>
              <a:gd name="connsiteY169" fmla="*/ 6561643 h 6634795"/>
              <a:gd name="connsiteX170" fmla="*/ 4450188 w 11989919"/>
              <a:gd name="connsiteY170" fmla="*/ 6561643 h 6634795"/>
              <a:gd name="connsiteX171" fmla="*/ 4486764 w 11989919"/>
              <a:gd name="connsiteY171" fmla="*/ 6598219 h 6634795"/>
              <a:gd name="connsiteX172" fmla="*/ 4450188 w 11989919"/>
              <a:gd name="connsiteY172" fmla="*/ 6634795 h 6634795"/>
              <a:gd name="connsiteX173" fmla="*/ 4413613 w 11989919"/>
              <a:gd name="connsiteY173" fmla="*/ 6598219 h 6634795"/>
              <a:gd name="connsiteX174" fmla="*/ 4450188 w 11989919"/>
              <a:gd name="connsiteY174" fmla="*/ 6561643 h 6634795"/>
              <a:gd name="connsiteX175" fmla="*/ 4229507 w 11989919"/>
              <a:gd name="connsiteY175" fmla="*/ 6561643 h 6634795"/>
              <a:gd name="connsiteX176" fmla="*/ 4266084 w 11989919"/>
              <a:gd name="connsiteY176" fmla="*/ 6598219 h 6634795"/>
              <a:gd name="connsiteX177" fmla="*/ 4229507 w 11989919"/>
              <a:gd name="connsiteY177" fmla="*/ 6634795 h 6634795"/>
              <a:gd name="connsiteX178" fmla="*/ 4192931 w 11989919"/>
              <a:gd name="connsiteY178" fmla="*/ 6598219 h 6634795"/>
              <a:gd name="connsiteX179" fmla="*/ 4229507 w 11989919"/>
              <a:gd name="connsiteY179" fmla="*/ 6561643 h 6634795"/>
              <a:gd name="connsiteX180" fmla="*/ 4008847 w 11989919"/>
              <a:gd name="connsiteY180" fmla="*/ 6561643 h 6634795"/>
              <a:gd name="connsiteX181" fmla="*/ 4045426 w 11989919"/>
              <a:gd name="connsiteY181" fmla="*/ 6598219 h 6634795"/>
              <a:gd name="connsiteX182" fmla="*/ 4008847 w 11989919"/>
              <a:gd name="connsiteY182" fmla="*/ 6634795 h 6634795"/>
              <a:gd name="connsiteX183" fmla="*/ 3972267 w 11989919"/>
              <a:gd name="connsiteY183" fmla="*/ 6598219 h 6634795"/>
              <a:gd name="connsiteX184" fmla="*/ 4008847 w 11989919"/>
              <a:gd name="connsiteY184" fmla="*/ 6561643 h 6634795"/>
              <a:gd name="connsiteX185" fmla="*/ 3788160 w 11989919"/>
              <a:gd name="connsiteY185" fmla="*/ 6561643 h 6634795"/>
              <a:gd name="connsiteX186" fmla="*/ 3824738 w 11989919"/>
              <a:gd name="connsiteY186" fmla="*/ 6598219 h 6634795"/>
              <a:gd name="connsiteX187" fmla="*/ 3788160 w 11989919"/>
              <a:gd name="connsiteY187" fmla="*/ 6634795 h 6634795"/>
              <a:gd name="connsiteX188" fmla="*/ 3751588 w 11989919"/>
              <a:gd name="connsiteY188" fmla="*/ 6598219 h 6634795"/>
              <a:gd name="connsiteX189" fmla="*/ 3788160 w 11989919"/>
              <a:gd name="connsiteY189" fmla="*/ 6561643 h 6634795"/>
              <a:gd name="connsiteX190" fmla="*/ 3567479 w 11989919"/>
              <a:gd name="connsiteY190" fmla="*/ 6561643 h 6634795"/>
              <a:gd name="connsiteX191" fmla="*/ 3604051 w 11989919"/>
              <a:gd name="connsiteY191" fmla="*/ 6598219 h 6634795"/>
              <a:gd name="connsiteX192" fmla="*/ 3567479 w 11989919"/>
              <a:gd name="connsiteY192" fmla="*/ 6634795 h 6634795"/>
              <a:gd name="connsiteX193" fmla="*/ 3530901 w 11989919"/>
              <a:gd name="connsiteY193" fmla="*/ 6598219 h 6634795"/>
              <a:gd name="connsiteX194" fmla="*/ 3567479 w 11989919"/>
              <a:gd name="connsiteY194" fmla="*/ 6561643 h 6634795"/>
              <a:gd name="connsiteX195" fmla="*/ 3346801 w 11989919"/>
              <a:gd name="connsiteY195" fmla="*/ 6561643 h 6634795"/>
              <a:gd name="connsiteX196" fmla="*/ 3383375 w 11989919"/>
              <a:gd name="connsiteY196" fmla="*/ 6598219 h 6634795"/>
              <a:gd name="connsiteX197" fmla="*/ 3346801 w 11989919"/>
              <a:gd name="connsiteY197" fmla="*/ 6634795 h 6634795"/>
              <a:gd name="connsiteX198" fmla="*/ 3310228 w 11989919"/>
              <a:gd name="connsiteY198" fmla="*/ 6598219 h 6634795"/>
              <a:gd name="connsiteX199" fmla="*/ 3346801 w 11989919"/>
              <a:gd name="connsiteY199" fmla="*/ 6561643 h 6634795"/>
              <a:gd name="connsiteX200" fmla="*/ 3126126 w 11989919"/>
              <a:gd name="connsiteY200" fmla="*/ 6561643 h 6634795"/>
              <a:gd name="connsiteX201" fmla="*/ 3162696 w 11989919"/>
              <a:gd name="connsiteY201" fmla="*/ 6598219 h 6634795"/>
              <a:gd name="connsiteX202" fmla="*/ 3126126 w 11989919"/>
              <a:gd name="connsiteY202" fmla="*/ 6634795 h 6634795"/>
              <a:gd name="connsiteX203" fmla="*/ 3089541 w 11989919"/>
              <a:gd name="connsiteY203" fmla="*/ 6598219 h 6634795"/>
              <a:gd name="connsiteX204" fmla="*/ 3126126 w 11989919"/>
              <a:gd name="connsiteY204" fmla="*/ 6561643 h 6634795"/>
              <a:gd name="connsiteX205" fmla="*/ 2905436 w 11989919"/>
              <a:gd name="connsiteY205" fmla="*/ 6561643 h 6634795"/>
              <a:gd name="connsiteX206" fmla="*/ 2942013 w 11989919"/>
              <a:gd name="connsiteY206" fmla="*/ 6598219 h 6634795"/>
              <a:gd name="connsiteX207" fmla="*/ 2905436 w 11989919"/>
              <a:gd name="connsiteY207" fmla="*/ 6634795 h 6634795"/>
              <a:gd name="connsiteX208" fmla="*/ 2868866 w 11989919"/>
              <a:gd name="connsiteY208" fmla="*/ 6598219 h 6634795"/>
              <a:gd name="connsiteX209" fmla="*/ 2905436 w 11989919"/>
              <a:gd name="connsiteY209" fmla="*/ 6561643 h 6634795"/>
              <a:gd name="connsiteX210" fmla="*/ 2684758 w 11989919"/>
              <a:gd name="connsiteY210" fmla="*/ 6561643 h 6634795"/>
              <a:gd name="connsiteX211" fmla="*/ 2721329 w 11989919"/>
              <a:gd name="connsiteY211" fmla="*/ 6598219 h 6634795"/>
              <a:gd name="connsiteX212" fmla="*/ 2684758 w 11989919"/>
              <a:gd name="connsiteY212" fmla="*/ 6634795 h 6634795"/>
              <a:gd name="connsiteX213" fmla="*/ 2648177 w 11989919"/>
              <a:gd name="connsiteY213" fmla="*/ 6598219 h 6634795"/>
              <a:gd name="connsiteX214" fmla="*/ 2684758 w 11989919"/>
              <a:gd name="connsiteY214" fmla="*/ 6561643 h 6634795"/>
              <a:gd name="connsiteX215" fmla="*/ 2464071 w 11989919"/>
              <a:gd name="connsiteY215" fmla="*/ 6561643 h 6634795"/>
              <a:gd name="connsiteX216" fmla="*/ 2500650 w 11989919"/>
              <a:gd name="connsiteY216" fmla="*/ 6598219 h 6634795"/>
              <a:gd name="connsiteX217" fmla="*/ 2464071 w 11989919"/>
              <a:gd name="connsiteY217" fmla="*/ 6634795 h 6634795"/>
              <a:gd name="connsiteX218" fmla="*/ 2427500 w 11989919"/>
              <a:gd name="connsiteY218" fmla="*/ 6598219 h 6634795"/>
              <a:gd name="connsiteX219" fmla="*/ 2464071 w 11989919"/>
              <a:gd name="connsiteY219" fmla="*/ 6561643 h 6634795"/>
              <a:gd name="connsiteX220" fmla="*/ 2243393 w 11989919"/>
              <a:gd name="connsiteY220" fmla="*/ 6561643 h 6634795"/>
              <a:gd name="connsiteX221" fmla="*/ 2279972 w 11989919"/>
              <a:gd name="connsiteY221" fmla="*/ 6598219 h 6634795"/>
              <a:gd name="connsiteX222" fmla="*/ 2243393 w 11989919"/>
              <a:gd name="connsiteY222" fmla="*/ 6634795 h 6634795"/>
              <a:gd name="connsiteX223" fmla="*/ 2206817 w 11989919"/>
              <a:gd name="connsiteY223" fmla="*/ 6598219 h 6634795"/>
              <a:gd name="connsiteX224" fmla="*/ 2243393 w 11989919"/>
              <a:gd name="connsiteY224" fmla="*/ 6561643 h 6634795"/>
              <a:gd name="connsiteX225" fmla="*/ 2022713 w 11989919"/>
              <a:gd name="connsiteY225" fmla="*/ 6561643 h 6634795"/>
              <a:gd name="connsiteX226" fmla="*/ 2059288 w 11989919"/>
              <a:gd name="connsiteY226" fmla="*/ 6598219 h 6634795"/>
              <a:gd name="connsiteX227" fmla="*/ 2022713 w 11989919"/>
              <a:gd name="connsiteY227" fmla="*/ 6634795 h 6634795"/>
              <a:gd name="connsiteX228" fmla="*/ 1986176 w 11989919"/>
              <a:gd name="connsiteY228" fmla="*/ 6598219 h 6634795"/>
              <a:gd name="connsiteX229" fmla="*/ 2022713 w 11989919"/>
              <a:gd name="connsiteY229" fmla="*/ 6561643 h 6634795"/>
              <a:gd name="connsiteX230" fmla="*/ 1802066 w 11989919"/>
              <a:gd name="connsiteY230" fmla="*/ 6561643 h 6634795"/>
              <a:gd name="connsiteX231" fmla="*/ 1838642 w 11989919"/>
              <a:gd name="connsiteY231" fmla="*/ 6598219 h 6634795"/>
              <a:gd name="connsiteX232" fmla="*/ 1802066 w 11989919"/>
              <a:gd name="connsiteY232" fmla="*/ 6634795 h 6634795"/>
              <a:gd name="connsiteX233" fmla="*/ 1765489 w 11989919"/>
              <a:gd name="connsiteY233" fmla="*/ 6598219 h 6634795"/>
              <a:gd name="connsiteX234" fmla="*/ 1802066 w 11989919"/>
              <a:gd name="connsiteY234" fmla="*/ 6561643 h 6634795"/>
              <a:gd name="connsiteX235" fmla="*/ 1581379 w 11989919"/>
              <a:gd name="connsiteY235" fmla="*/ 6561643 h 6634795"/>
              <a:gd name="connsiteX236" fmla="*/ 1617956 w 11989919"/>
              <a:gd name="connsiteY236" fmla="*/ 6598219 h 6634795"/>
              <a:gd name="connsiteX237" fmla="*/ 1581379 w 11989919"/>
              <a:gd name="connsiteY237" fmla="*/ 6634795 h 6634795"/>
              <a:gd name="connsiteX238" fmla="*/ 1544804 w 11989919"/>
              <a:gd name="connsiteY238" fmla="*/ 6598219 h 6634795"/>
              <a:gd name="connsiteX239" fmla="*/ 1581379 w 11989919"/>
              <a:gd name="connsiteY239" fmla="*/ 6561643 h 6634795"/>
              <a:gd name="connsiteX240" fmla="*/ 1360694 w 11989919"/>
              <a:gd name="connsiteY240" fmla="*/ 6561643 h 6634795"/>
              <a:gd name="connsiteX241" fmla="*/ 1397270 w 11989919"/>
              <a:gd name="connsiteY241" fmla="*/ 6598219 h 6634795"/>
              <a:gd name="connsiteX242" fmla="*/ 1360694 w 11989919"/>
              <a:gd name="connsiteY242" fmla="*/ 6634795 h 6634795"/>
              <a:gd name="connsiteX243" fmla="*/ 1324118 w 11989919"/>
              <a:gd name="connsiteY243" fmla="*/ 6598219 h 6634795"/>
              <a:gd name="connsiteX244" fmla="*/ 1360694 w 11989919"/>
              <a:gd name="connsiteY244" fmla="*/ 6561643 h 6634795"/>
              <a:gd name="connsiteX245" fmla="*/ 1140008 w 11989919"/>
              <a:gd name="connsiteY245" fmla="*/ 6561643 h 6634795"/>
              <a:gd name="connsiteX246" fmla="*/ 1176584 w 11989919"/>
              <a:gd name="connsiteY246" fmla="*/ 6598219 h 6634795"/>
              <a:gd name="connsiteX247" fmla="*/ 1140008 w 11989919"/>
              <a:gd name="connsiteY247" fmla="*/ 6634795 h 6634795"/>
              <a:gd name="connsiteX248" fmla="*/ 1103432 w 11989919"/>
              <a:gd name="connsiteY248" fmla="*/ 6598219 h 6634795"/>
              <a:gd name="connsiteX249" fmla="*/ 1140008 w 11989919"/>
              <a:gd name="connsiteY249" fmla="*/ 6561643 h 6634795"/>
              <a:gd name="connsiteX250" fmla="*/ 919322 w 11989919"/>
              <a:gd name="connsiteY250" fmla="*/ 6561643 h 6634795"/>
              <a:gd name="connsiteX251" fmla="*/ 955898 w 11989919"/>
              <a:gd name="connsiteY251" fmla="*/ 6598219 h 6634795"/>
              <a:gd name="connsiteX252" fmla="*/ 919322 w 11989919"/>
              <a:gd name="connsiteY252" fmla="*/ 6634795 h 6634795"/>
              <a:gd name="connsiteX253" fmla="*/ 882746 w 11989919"/>
              <a:gd name="connsiteY253" fmla="*/ 6598219 h 6634795"/>
              <a:gd name="connsiteX254" fmla="*/ 919322 w 11989919"/>
              <a:gd name="connsiteY254" fmla="*/ 6561643 h 6634795"/>
              <a:gd name="connsiteX255" fmla="*/ 698636 w 11989919"/>
              <a:gd name="connsiteY255" fmla="*/ 6561643 h 6634795"/>
              <a:gd name="connsiteX256" fmla="*/ 735211 w 11989919"/>
              <a:gd name="connsiteY256" fmla="*/ 6598219 h 6634795"/>
              <a:gd name="connsiteX257" fmla="*/ 698636 w 11989919"/>
              <a:gd name="connsiteY257" fmla="*/ 6634795 h 6634795"/>
              <a:gd name="connsiteX258" fmla="*/ 662059 w 11989919"/>
              <a:gd name="connsiteY258" fmla="*/ 6598219 h 6634795"/>
              <a:gd name="connsiteX259" fmla="*/ 698636 w 11989919"/>
              <a:gd name="connsiteY259" fmla="*/ 6561643 h 6634795"/>
              <a:gd name="connsiteX260" fmla="*/ 477949 w 11989919"/>
              <a:gd name="connsiteY260" fmla="*/ 6561643 h 6634795"/>
              <a:gd name="connsiteX261" fmla="*/ 514525 w 11989919"/>
              <a:gd name="connsiteY261" fmla="*/ 6598219 h 6634795"/>
              <a:gd name="connsiteX262" fmla="*/ 477949 w 11989919"/>
              <a:gd name="connsiteY262" fmla="*/ 6634795 h 6634795"/>
              <a:gd name="connsiteX263" fmla="*/ 441373 w 11989919"/>
              <a:gd name="connsiteY263" fmla="*/ 6598219 h 6634795"/>
              <a:gd name="connsiteX264" fmla="*/ 477949 w 11989919"/>
              <a:gd name="connsiteY264" fmla="*/ 6561643 h 6634795"/>
              <a:gd name="connsiteX265" fmla="*/ 257263 w 11989919"/>
              <a:gd name="connsiteY265" fmla="*/ 6561643 h 6634795"/>
              <a:gd name="connsiteX266" fmla="*/ 293839 w 11989919"/>
              <a:gd name="connsiteY266" fmla="*/ 6598219 h 6634795"/>
              <a:gd name="connsiteX267" fmla="*/ 257263 w 11989919"/>
              <a:gd name="connsiteY267" fmla="*/ 6634795 h 6634795"/>
              <a:gd name="connsiteX268" fmla="*/ 220687 w 11989919"/>
              <a:gd name="connsiteY268" fmla="*/ 6598219 h 6634795"/>
              <a:gd name="connsiteX269" fmla="*/ 257263 w 11989919"/>
              <a:gd name="connsiteY269" fmla="*/ 6561643 h 6634795"/>
              <a:gd name="connsiteX270" fmla="*/ 36576 w 11989919"/>
              <a:gd name="connsiteY270" fmla="*/ 6561643 h 6634795"/>
              <a:gd name="connsiteX271" fmla="*/ 73152 w 11989919"/>
              <a:gd name="connsiteY271" fmla="*/ 6598219 h 6634795"/>
              <a:gd name="connsiteX272" fmla="*/ 36576 w 11989919"/>
              <a:gd name="connsiteY272" fmla="*/ 6634795 h 6634795"/>
              <a:gd name="connsiteX273" fmla="*/ 0 w 11989919"/>
              <a:gd name="connsiteY273" fmla="*/ 6598219 h 6634795"/>
              <a:gd name="connsiteX274" fmla="*/ 36576 w 11989919"/>
              <a:gd name="connsiteY274" fmla="*/ 6561643 h 6634795"/>
              <a:gd name="connsiteX275" fmla="*/ 11953343 w 11989919"/>
              <a:gd name="connsiteY275" fmla="*/ 6349977 h 6634795"/>
              <a:gd name="connsiteX276" fmla="*/ 11989919 w 11989919"/>
              <a:gd name="connsiteY276" fmla="*/ 6386553 h 6634795"/>
              <a:gd name="connsiteX277" fmla="*/ 11953343 w 11989919"/>
              <a:gd name="connsiteY277" fmla="*/ 6423129 h 6634795"/>
              <a:gd name="connsiteX278" fmla="*/ 11916767 w 11989919"/>
              <a:gd name="connsiteY278" fmla="*/ 6386553 h 6634795"/>
              <a:gd name="connsiteX279" fmla="*/ 11953343 w 11989919"/>
              <a:gd name="connsiteY279" fmla="*/ 6349977 h 6634795"/>
              <a:gd name="connsiteX280" fmla="*/ 11732658 w 11989919"/>
              <a:gd name="connsiteY280" fmla="*/ 6349977 h 6634795"/>
              <a:gd name="connsiteX281" fmla="*/ 11769234 w 11989919"/>
              <a:gd name="connsiteY281" fmla="*/ 6386553 h 6634795"/>
              <a:gd name="connsiteX282" fmla="*/ 11732658 w 11989919"/>
              <a:gd name="connsiteY282" fmla="*/ 6423129 h 6634795"/>
              <a:gd name="connsiteX283" fmla="*/ 11696082 w 11989919"/>
              <a:gd name="connsiteY283" fmla="*/ 6386553 h 6634795"/>
              <a:gd name="connsiteX284" fmla="*/ 11732658 w 11989919"/>
              <a:gd name="connsiteY284" fmla="*/ 6349977 h 6634795"/>
              <a:gd name="connsiteX285" fmla="*/ 11511977 w 11989919"/>
              <a:gd name="connsiteY285" fmla="*/ 6349977 h 6634795"/>
              <a:gd name="connsiteX286" fmla="*/ 11548553 w 11989919"/>
              <a:gd name="connsiteY286" fmla="*/ 6386553 h 6634795"/>
              <a:gd name="connsiteX287" fmla="*/ 11511977 w 11989919"/>
              <a:gd name="connsiteY287" fmla="*/ 6423129 h 6634795"/>
              <a:gd name="connsiteX288" fmla="*/ 11475401 w 11989919"/>
              <a:gd name="connsiteY288" fmla="*/ 6386553 h 6634795"/>
              <a:gd name="connsiteX289" fmla="*/ 11511977 w 11989919"/>
              <a:gd name="connsiteY289" fmla="*/ 6349977 h 6634795"/>
              <a:gd name="connsiteX290" fmla="*/ 11291296 w 11989919"/>
              <a:gd name="connsiteY290" fmla="*/ 6349977 h 6634795"/>
              <a:gd name="connsiteX291" fmla="*/ 11327872 w 11989919"/>
              <a:gd name="connsiteY291" fmla="*/ 6386553 h 6634795"/>
              <a:gd name="connsiteX292" fmla="*/ 11291296 w 11989919"/>
              <a:gd name="connsiteY292" fmla="*/ 6423129 h 6634795"/>
              <a:gd name="connsiteX293" fmla="*/ 11254720 w 11989919"/>
              <a:gd name="connsiteY293" fmla="*/ 6386553 h 6634795"/>
              <a:gd name="connsiteX294" fmla="*/ 11291296 w 11989919"/>
              <a:gd name="connsiteY294" fmla="*/ 6349977 h 6634795"/>
              <a:gd name="connsiteX295" fmla="*/ 11070615 w 11989919"/>
              <a:gd name="connsiteY295" fmla="*/ 6349977 h 6634795"/>
              <a:gd name="connsiteX296" fmla="*/ 11107191 w 11989919"/>
              <a:gd name="connsiteY296" fmla="*/ 6386553 h 6634795"/>
              <a:gd name="connsiteX297" fmla="*/ 11070615 w 11989919"/>
              <a:gd name="connsiteY297" fmla="*/ 6423129 h 6634795"/>
              <a:gd name="connsiteX298" fmla="*/ 11034039 w 11989919"/>
              <a:gd name="connsiteY298" fmla="*/ 6386553 h 6634795"/>
              <a:gd name="connsiteX299" fmla="*/ 11070615 w 11989919"/>
              <a:gd name="connsiteY299" fmla="*/ 6349977 h 6634795"/>
              <a:gd name="connsiteX300" fmla="*/ 10849934 w 11989919"/>
              <a:gd name="connsiteY300" fmla="*/ 6349977 h 6634795"/>
              <a:gd name="connsiteX301" fmla="*/ 10886510 w 11989919"/>
              <a:gd name="connsiteY301" fmla="*/ 6386553 h 6634795"/>
              <a:gd name="connsiteX302" fmla="*/ 10849934 w 11989919"/>
              <a:gd name="connsiteY302" fmla="*/ 6423129 h 6634795"/>
              <a:gd name="connsiteX303" fmla="*/ 10813358 w 11989919"/>
              <a:gd name="connsiteY303" fmla="*/ 6386553 h 6634795"/>
              <a:gd name="connsiteX304" fmla="*/ 10849934 w 11989919"/>
              <a:gd name="connsiteY304" fmla="*/ 6349977 h 6634795"/>
              <a:gd name="connsiteX305" fmla="*/ 10629253 w 11989919"/>
              <a:gd name="connsiteY305" fmla="*/ 6349977 h 6634795"/>
              <a:gd name="connsiteX306" fmla="*/ 10665829 w 11989919"/>
              <a:gd name="connsiteY306" fmla="*/ 6386553 h 6634795"/>
              <a:gd name="connsiteX307" fmla="*/ 10629253 w 11989919"/>
              <a:gd name="connsiteY307" fmla="*/ 6423129 h 6634795"/>
              <a:gd name="connsiteX308" fmla="*/ 10592677 w 11989919"/>
              <a:gd name="connsiteY308" fmla="*/ 6386553 h 6634795"/>
              <a:gd name="connsiteX309" fmla="*/ 10629253 w 11989919"/>
              <a:gd name="connsiteY309" fmla="*/ 6349977 h 6634795"/>
              <a:gd name="connsiteX310" fmla="*/ 10408572 w 11989919"/>
              <a:gd name="connsiteY310" fmla="*/ 6349977 h 6634795"/>
              <a:gd name="connsiteX311" fmla="*/ 10445148 w 11989919"/>
              <a:gd name="connsiteY311" fmla="*/ 6386553 h 6634795"/>
              <a:gd name="connsiteX312" fmla="*/ 10408572 w 11989919"/>
              <a:gd name="connsiteY312" fmla="*/ 6423129 h 6634795"/>
              <a:gd name="connsiteX313" fmla="*/ 10371996 w 11989919"/>
              <a:gd name="connsiteY313" fmla="*/ 6386553 h 6634795"/>
              <a:gd name="connsiteX314" fmla="*/ 10408572 w 11989919"/>
              <a:gd name="connsiteY314" fmla="*/ 6349977 h 6634795"/>
              <a:gd name="connsiteX315" fmla="*/ 10187891 w 11989919"/>
              <a:gd name="connsiteY315" fmla="*/ 6349977 h 6634795"/>
              <a:gd name="connsiteX316" fmla="*/ 10224467 w 11989919"/>
              <a:gd name="connsiteY316" fmla="*/ 6386553 h 6634795"/>
              <a:gd name="connsiteX317" fmla="*/ 10187891 w 11989919"/>
              <a:gd name="connsiteY317" fmla="*/ 6423129 h 6634795"/>
              <a:gd name="connsiteX318" fmla="*/ 10151315 w 11989919"/>
              <a:gd name="connsiteY318" fmla="*/ 6386553 h 6634795"/>
              <a:gd name="connsiteX319" fmla="*/ 10187891 w 11989919"/>
              <a:gd name="connsiteY319" fmla="*/ 6349977 h 6634795"/>
              <a:gd name="connsiteX320" fmla="*/ 9967210 w 11989919"/>
              <a:gd name="connsiteY320" fmla="*/ 6349977 h 6634795"/>
              <a:gd name="connsiteX321" fmla="*/ 10003786 w 11989919"/>
              <a:gd name="connsiteY321" fmla="*/ 6386553 h 6634795"/>
              <a:gd name="connsiteX322" fmla="*/ 9967210 w 11989919"/>
              <a:gd name="connsiteY322" fmla="*/ 6423129 h 6634795"/>
              <a:gd name="connsiteX323" fmla="*/ 9930634 w 11989919"/>
              <a:gd name="connsiteY323" fmla="*/ 6386553 h 6634795"/>
              <a:gd name="connsiteX324" fmla="*/ 9967210 w 11989919"/>
              <a:gd name="connsiteY324" fmla="*/ 6349977 h 6634795"/>
              <a:gd name="connsiteX325" fmla="*/ 9746529 w 11989919"/>
              <a:gd name="connsiteY325" fmla="*/ 6349977 h 6634795"/>
              <a:gd name="connsiteX326" fmla="*/ 9783105 w 11989919"/>
              <a:gd name="connsiteY326" fmla="*/ 6386553 h 6634795"/>
              <a:gd name="connsiteX327" fmla="*/ 9746529 w 11989919"/>
              <a:gd name="connsiteY327" fmla="*/ 6423129 h 6634795"/>
              <a:gd name="connsiteX328" fmla="*/ 9709953 w 11989919"/>
              <a:gd name="connsiteY328" fmla="*/ 6386553 h 6634795"/>
              <a:gd name="connsiteX329" fmla="*/ 9746529 w 11989919"/>
              <a:gd name="connsiteY329" fmla="*/ 6349977 h 6634795"/>
              <a:gd name="connsiteX330" fmla="*/ 9525848 w 11989919"/>
              <a:gd name="connsiteY330" fmla="*/ 6349977 h 6634795"/>
              <a:gd name="connsiteX331" fmla="*/ 9562424 w 11989919"/>
              <a:gd name="connsiteY331" fmla="*/ 6386553 h 6634795"/>
              <a:gd name="connsiteX332" fmla="*/ 9525848 w 11989919"/>
              <a:gd name="connsiteY332" fmla="*/ 6423129 h 6634795"/>
              <a:gd name="connsiteX333" fmla="*/ 9489272 w 11989919"/>
              <a:gd name="connsiteY333" fmla="*/ 6386553 h 6634795"/>
              <a:gd name="connsiteX334" fmla="*/ 9525848 w 11989919"/>
              <a:gd name="connsiteY334" fmla="*/ 6349977 h 6634795"/>
              <a:gd name="connsiteX335" fmla="*/ 9305167 w 11989919"/>
              <a:gd name="connsiteY335" fmla="*/ 6349977 h 6634795"/>
              <a:gd name="connsiteX336" fmla="*/ 9341743 w 11989919"/>
              <a:gd name="connsiteY336" fmla="*/ 6386553 h 6634795"/>
              <a:gd name="connsiteX337" fmla="*/ 9305167 w 11989919"/>
              <a:gd name="connsiteY337" fmla="*/ 6423129 h 6634795"/>
              <a:gd name="connsiteX338" fmla="*/ 9268591 w 11989919"/>
              <a:gd name="connsiteY338" fmla="*/ 6386553 h 6634795"/>
              <a:gd name="connsiteX339" fmla="*/ 9305167 w 11989919"/>
              <a:gd name="connsiteY339" fmla="*/ 6349977 h 6634795"/>
              <a:gd name="connsiteX340" fmla="*/ 9084486 w 11989919"/>
              <a:gd name="connsiteY340" fmla="*/ 6349977 h 6634795"/>
              <a:gd name="connsiteX341" fmla="*/ 9121062 w 11989919"/>
              <a:gd name="connsiteY341" fmla="*/ 6386553 h 6634795"/>
              <a:gd name="connsiteX342" fmla="*/ 9084486 w 11989919"/>
              <a:gd name="connsiteY342" fmla="*/ 6423129 h 6634795"/>
              <a:gd name="connsiteX343" fmla="*/ 9047910 w 11989919"/>
              <a:gd name="connsiteY343" fmla="*/ 6386553 h 6634795"/>
              <a:gd name="connsiteX344" fmla="*/ 9084486 w 11989919"/>
              <a:gd name="connsiteY344" fmla="*/ 6349977 h 6634795"/>
              <a:gd name="connsiteX345" fmla="*/ 8863805 w 11989919"/>
              <a:gd name="connsiteY345" fmla="*/ 6349977 h 6634795"/>
              <a:gd name="connsiteX346" fmla="*/ 8900381 w 11989919"/>
              <a:gd name="connsiteY346" fmla="*/ 6386553 h 6634795"/>
              <a:gd name="connsiteX347" fmla="*/ 8863805 w 11989919"/>
              <a:gd name="connsiteY347" fmla="*/ 6423129 h 6634795"/>
              <a:gd name="connsiteX348" fmla="*/ 8827229 w 11989919"/>
              <a:gd name="connsiteY348" fmla="*/ 6386553 h 6634795"/>
              <a:gd name="connsiteX349" fmla="*/ 8863805 w 11989919"/>
              <a:gd name="connsiteY349" fmla="*/ 6349977 h 6634795"/>
              <a:gd name="connsiteX350" fmla="*/ 8643124 w 11989919"/>
              <a:gd name="connsiteY350" fmla="*/ 6349977 h 6634795"/>
              <a:gd name="connsiteX351" fmla="*/ 8679700 w 11989919"/>
              <a:gd name="connsiteY351" fmla="*/ 6386553 h 6634795"/>
              <a:gd name="connsiteX352" fmla="*/ 8643124 w 11989919"/>
              <a:gd name="connsiteY352" fmla="*/ 6423129 h 6634795"/>
              <a:gd name="connsiteX353" fmla="*/ 8606548 w 11989919"/>
              <a:gd name="connsiteY353" fmla="*/ 6386553 h 6634795"/>
              <a:gd name="connsiteX354" fmla="*/ 8643124 w 11989919"/>
              <a:gd name="connsiteY354" fmla="*/ 6349977 h 6634795"/>
              <a:gd name="connsiteX355" fmla="*/ 8422443 w 11989919"/>
              <a:gd name="connsiteY355" fmla="*/ 6349977 h 6634795"/>
              <a:gd name="connsiteX356" fmla="*/ 8459019 w 11989919"/>
              <a:gd name="connsiteY356" fmla="*/ 6386553 h 6634795"/>
              <a:gd name="connsiteX357" fmla="*/ 8422443 w 11989919"/>
              <a:gd name="connsiteY357" fmla="*/ 6423129 h 6634795"/>
              <a:gd name="connsiteX358" fmla="*/ 8385867 w 11989919"/>
              <a:gd name="connsiteY358" fmla="*/ 6386553 h 6634795"/>
              <a:gd name="connsiteX359" fmla="*/ 8422443 w 11989919"/>
              <a:gd name="connsiteY359" fmla="*/ 6349977 h 6634795"/>
              <a:gd name="connsiteX360" fmla="*/ 8201762 w 11989919"/>
              <a:gd name="connsiteY360" fmla="*/ 6349977 h 6634795"/>
              <a:gd name="connsiteX361" fmla="*/ 8238338 w 11989919"/>
              <a:gd name="connsiteY361" fmla="*/ 6386553 h 6634795"/>
              <a:gd name="connsiteX362" fmla="*/ 8201762 w 11989919"/>
              <a:gd name="connsiteY362" fmla="*/ 6423129 h 6634795"/>
              <a:gd name="connsiteX363" fmla="*/ 8165186 w 11989919"/>
              <a:gd name="connsiteY363" fmla="*/ 6386553 h 6634795"/>
              <a:gd name="connsiteX364" fmla="*/ 8201762 w 11989919"/>
              <a:gd name="connsiteY364" fmla="*/ 6349977 h 6634795"/>
              <a:gd name="connsiteX365" fmla="*/ 7981081 w 11989919"/>
              <a:gd name="connsiteY365" fmla="*/ 6349977 h 6634795"/>
              <a:gd name="connsiteX366" fmla="*/ 8017657 w 11989919"/>
              <a:gd name="connsiteY366" fmla="*/ 6386553 h 6634795"/>
              <a:gd name="connsiteX367" fmla="*/ 7981081 w 11989919"/>
              <a:gd name="connsiteY367" fmla="*/ 6423129 h 6634795"/>
              <a:gd name="connsiteX368" fmla="*/ 7944505 w 11989919"/>
              <a:gd name="connsiteY368" fmla="*/ 6386553 h 6634795"/>
              <a:gd name="connsiteX369" fmla="*/ 7981081 w 11989919"/>
              <a:gd name="connsiteY369" fmla="*/ 6349977 h 6634795"/>
              <a:gd name="connsiteX370" fmla="*/ 7760400 w 11989919"/>
              <a:gd name="connsiteY370" fmla="*/ 6349977 h 6634795"/>
              <a:gd name="connsiteX371" fmla="*/ 7796976 w 11989919"/>
              <a:gd name="connsiteY371" fmla="*/ 6386553 h 6634795"/>
              <a:gd name="connsiteX372" fmla="*/ 7760400 w 11989919"/>
              <a:gd name="connsiteY372" fmla="*/ 6423129 h 6634795"/>
              <a:gd name="connsiteX373" fmla="*/ 7723824 w 11989919"/>
              <a:gd name="connsiteY373" fmla="*/ 6386553 h 6634795"/>
              <a:gd name="connsiteX374" fmla="*/ 7760400 w 11989919"/>
              <a:gd name="connsiteY374" fmla="*/ 6349977 h 6634795"/>
              <a:gd name="connsiteX375" fmla="*/ 7539719 w 11989919"/>
              <a:gd name="connsiteY375" fmla="*/ 6349977 h 6634795"/>
              <a:gd name="connsiteX376" fmla="*/ 7576295 w 11989919"/>
              <a:gd name="connsiteY376" fmla="*/ 6386553 h 6634795"/>
              <a:gd name="connsiteX377" fmla="*/ 7539719 w 11989919"/>
              <a:gd name="connsiteY377" fmla="*/ 6423129 h 6634795"/>
              <a:gd name="connsiteX378" fmla="*/ 7503143 w 11989919"/>
              <a:gd name="connsiteY378" fmla="*/ 6386553 h 6634795"/>
              <a:gd name="connsiteX379" fmla="*/ 7539719 w 11989919"/>
              <a:gd name="connsiteY379" fmla="*/ 6349977 h 6634795"/>
              <a:gd name="connsiteX380" fmla="*/ 7319038 w 11989919"/>
              <a:gd name="connsiteY380" fmla="*/ 6349977 h 6634795"/>
              <a:gd name="connsiteX381" fmla="*/ 7355614 w 11989919"/>
              <a:gd name="connsiteY381" fmla="*/ 6386553 h 6634795"/>
              <a:gd name="connsiteX382" fmla="*/ 7319038 w 11989919"/>
              <a:gd name="connsiteY382" fmla="*/ 6423129 h 6634795"/>
              <a:gd name="connsiteX383" fmla="*/ 7282462 w 11989919"/>
              <a:gd name="connsiteY383" fmla="*/ 6386553 h 6634795"/>
              <a:gd name="connsiteX384" fmla="*/ 7319038 w 11989919"/>
              <a:gd name="connsiteY384" fmla="*/ 6349977 h 6634795"/>
              <a:gd name="connsiteX385" fmla="*/ 7098357 w 11989919"/>
              <a:gd name="connsiteY385" fmla="*/ 6349977 h 6634795"/>
              <a:gd name="connsiteX386" fmla="*/ 7134933 w 11989919"/>
              <a:gd name="connsiteY386" fmla="*/ 6386553 h 6634795"/>
              <a:gd name="connsiteX387" fmla="*/ 7098357 w 11989919"/>
              <a:gd name="connsiteY387" fmla="*/ 6423129 h 6634795"/>
              <a:gd name="connsiteX388" fmla="*/ 7061781 w 11989919"/>
              <a:gd name="connsiteY388" fmla="*/ 6386553 h 6634795"/>
              <a:gd name="connsiteX389" fmla="*/ 7098357 w 11989919"/>
              <a:gd name="connsiteY389" fmla="*/ 6349977 h 6634795"/>
              <a:gd name="connsiteX390" fmla="*/ 6877676 w 11989919"/>
              <a:gd name="connsiteY390" fmla="*/ 6349977 h 6634795"/>
              <a:gd name="connsiteX391" fmla="*/ 6914252 w 11989919"/>
              <a:gd name="connsiteY391" fmla="*/ 6386553 h 6634795"/>
              <a:gd name="connsiteX392" fmla="*/ 6877676 w 11989919"/>
              <a:gd name="connsiteY392" fmla="*/ 6423129 h 6634795"/>
              <a:gd name="connsiteX393" fmla="*/ 6841100 w 11989919"/>
              <a:gd name="connsiteY393" fmla="*/ 6386553 h 6634795"/>
              <a:gd name="connsiteX394" fmla="*/ 6877676 w 11989919"/>
              <a:gd name="connsiteY394" fmla="*/ 6349977 h 6634795"/>
              <a:gd name="connsiteX395" fmla="*/ 6656995 w 11989919"/>
              <a:gd name="connsiteY395" fmla="*/ 6349977 h 6634795"/>
              <a:gd name="connsiteX396" fmla="*/ 6693571 w 11989919"/>
              <a:gd name="connsiteY396" fmla="*/ 6386553 h 6634795"/>
              <a:gd name="connsiteX397" fmla="*/ 6656995 w 11989919"/>
              <a:gd name="connsiteY397" fmla="*/ 6423129 h 6634795"/>
              <a:gd name="connsiteX398" fmla="*/ 6620419 w 11989919"/>
              <a:gd name="connsiteY398" fmla="*/ 6386553 h 6634795"/>
              <a:gd name="connsiteX399" fmla="*/ 6656995 w 11989919"/>
              <a:gd name="connsiteY399" fmla="*/ 6349977 h 6634795"/>
              <a:gd name="connsiteX400" fmla="*/ 6436314 w 11989919"/>
              <a:gd name="connsiteY400" fmla="*/ 6349977 h 6634795"/>
              <a:gd name="connsiteX401" fmla="*/ 6472890 w 11989919"/>
              <a:gd name="connsiteY401" fmla="*/ 6386553 h 6634795"/>
              <a:gd name="connsiteX402" fmla="*/ 6436314 w 11989919"/>
              <a:gd name="connsiteY402" fmla="*/ 6423129 h 6634795"/>
              <a:gd name="connsiteX403" fmla="*/ 6399738 w 11989919"/>
              <a:gd name="connsiteY403" fmla="*/ 6386553 h 6634795"/>
              <a:gd name="connsiteX404" fmla="*/ 6436314 w 11989919"/>
              <a:gd name="connsiteY404" fmla="*/ 6349977 h 6634795"/>
              <a:gd name="connsiteX405" fmla="*/ 6215633 w 11989919"/>
              <a:gd name="connsiteY405" fmla="*/ 6349977 h 6634795"/>
              <a:gd name="connsiteX406" fmla="*/ 6252209 w 11989919"/>
              <a:gd name="connsiteY406" fmla="*/ 6386553 h 6634795"/>
              <a:gd name="connsiteX407" fmla="*/ 6215633 w 11989919"/>
              <a:gd name="connsiteY407" fmla="*/ 6423129 h 6634795"/>
              <a:gd name="connsiteX408" fmla="*/ 6179057 w 11989919"/>
              <a:gd name="connsiteY408" fmla="*/ 6386553 h 6634795"/>
              <a:gd name="connsiteX409" fmla="*/ 6215633 w 11989919"/>
              <a:gd name="connsiteY409" fmla="*/ 6349977 h 6634795"/>
              <a:gd name="connsiteX410" fmla="*/ 5994952 w 11989919"/>
              <a:gd name="connsiteY410" fmla="*/ 6349977 h 6634795"/>
              <a:gd name="connsiteX411" fmla="*/ 6031528 w 11989919"/>
              <a:gd name="connsiteY411" fmla="*/ 6386553 h 6634795"/>
              <a:gd name="connsiteX412" fmla="*/ 5994952 w 11989919"/>
              <a:gd name="connsiteY412" fmla="*/ 6423129 h 6634795"/>
              <a:gd name="connsiteX413" fmla="*/ 5958376 w 11989919"/>
              <a:gd name="connsiteY413" fmla="*/ 6386553 h 6634795"/>
              <a:gd name="connsiteX414" fmla="*/ 5994952 w 11989919"/>
              <a:gd name="connsiteY414" fmla="*/ 6349977 h 6634795"/>
              <a:gd name="connsiteX415" fmla="*/ 5774272 w 11989919"/>
              <a:gd name="connsiteY415" fmla="*/ 6349977 h 6634795"/>
              <a:gd name="connsiteX416" fmla="*/ 5810848 w 11989919"/>
              <a:gd name="connsiteY416" fmla="*/ 6386553 h 6634795"/>
              <a:gd name="connsiteX417" fmla="*/ 5774272 w 11989919"/>
              <a:gd name="connsiteY417" fmla="*/ 6423129 h 6634795"/>
              <a:gd name="connsiteX418" fmla="*/ 5737697 w 11989919"/>
              <a:gd name="connsiteY418" fmla="*/ 6386553 h 6634795"/>
              <a:gd name="connsiteX419" fmla="*/ 5774272 w 11989919"/>
              <a:gd name="connsiteY419" fmla="*/ 6349977 h 6634795"/>
              <a:gd name="connsiteX420" fmla="*/ 5553593 w 11989919"/>
              <a:gd name="connsiteY420" fmla="*/ 6349977 h 6634795"/>
              <a:gd name="connsiteX421" fmla="*/ 5590169 w 11989919"/>
              <a:gd name="connsiteY421" fmla="*/ 6386553 h 6634795"/>
              <a:gd name="connsiteX422" fmla="*/ 5553593 w 11989919"/>
              <a:gd name="connsiteY422" fmla="*/ 6423129 h 6634795"/>
              <a:gd name="connsiteX423" fmla="*/ 5517018 w 11989919"/>
              <a:gd name="connsiteY423" fmla="*/ 6386553 h 6634795"/>
              <a:gd name="connsiteX424" fmla="*/ 5553593 w 11989919"/>
              <a:gd name="connsiteY424" fmla="*/ 6349977 h 6634795"/>
              <a:gd name="connsiteX425" fmla="*/ 5332913 w 11989919"/>
              <a:gd name="connsiteY425" fmla="*/ 6349977 h 6634795"/>
              <a:gd name="connsiteX426" fmla="*/ 5369490 w 11989919"/>
              <a:gd name="connsiteY426" fmla="*/ 6386553 h 6634795"/>
              <a:gd name="connsiteX427" fmla="*/ 5332913 w 11989919"/>
              <a:gd name="connsiteY427" fmla="*/ 6423129 h 6634795"/>
              <a:gd name="connsiteX428" fmla="*/ 5296337 w 11989919"/>
              <a:gd name="connsiteY428" fmla="*/ 6386553 h 6634795"/>
              <a:gd name="connsiteX429" fmla="*/ 5332913 w 11989919"/>
              <a:gd name="connsiteY429" fmla="*/ 6349977 h 6634795"/>
              <a:gd name="connsiteX430" fmla="*/ 5112230 w 11989919"/>
              <a:gd name="connsiteY430" fmla="*/ 6349977 h 6634795"/>
              <a:gd name="connsiteX431" fmla="*/ 5148807 w 11989919"/>
              <a:gd name="connsiteY431" fmla="*/ 6386553 h 6634795"/>
              <a:gd name="connsiteX432" fmla="*/ 5112230 w 11989919"/>
              <a:gd name="connsiteY432" fmla="*/ 6423129 h 6634795"/>
              <a:gd name="connsiteX433" fmla="*/ 5075655 w 11989919"/>
              <a:gd name="connsiteY433" fmla="*/ 6386553 h 6634795"/>
              <a:gd name="connsiteX434" fmla="*/ 5112230 w 11989919"/>
              <a:gd name="connsiteY434" fmla="*/ 6349977 h 6634795"/>
              <a:gd name="connsiteX435" fmla="*/ 4891552 w 11989919"/>
              <a:gd name="connsiteY435" fmla="*/ 6349977 h 6634795"/>
              <a:gd name="connsiteX436" fmla="*/ 4928127 w 11989919"/>
              <a:gd name="connsiteY436" fmla="*/ 6386553 h 6634795"/>
              <a:gd name="connsiteX437" fmla="*/ 4891552 w 11989919"/>
              <a:gd name="connsiteY437" fmla="*/ 6423129 h 6634795"/>
              <a:gd name="connsiteX438" fmla="*/ 4854975 w 11989919"/>
              <a:gd name="connsiteY438" fmla="*/ 6386553 h 6634795"/>
              <a:gd name="connsiteX439" fmla="*/ 4891552 w 11989919"/>
              <a:gd name="connsiteY439" fmla="*/ 6349977 h 6634795"/>
              <a:gd name="connsiteX440" fmla="*/ 4670871 w 11989919"/>
              <a:gd name="connsiteY440" fmla="*/ 6349977 h 6634795"/>
              <a:gd name="connsiteX441" fmla="*/ 4707447 w 11989919"/>
              <a:gd name="connsiteY441" fmla="*/ 6386553 h 6634795"/>
              <a:gd name="connsiteX442" fmla="*/ 4670871 w 11989919"/>
              <a:gd name="connsiteY442" fmla="*/ 6423129 h 6634795"/>
              <a:gd name="connsiteX443" fmla="*/ 4634295 w 11989919"/>
              <a:gd name="connsiteY443" fmla="*/ 6386553 h 6634795"/>
              <a:gd name="connsiteX444" fmla="*/ 4670871 w 11989919"/>
              <a:gd name="connsiteY444" fmla="*/ 6349977 h 6634795"/>
              <a:gd name="connsiteX445" fmla="*/ 4450188 w 11989919"/>
              <a:gd name="connsiteY445" fmla="*/ 6349977 h 6634795"/>
              <a:gd name="connsiteX446" fmla="*/ 4486764 w 11989919"/>
              <a:gd name="connsiteY446" fmla="*/ 6386553 h 6634795"/>
              <a:gd name="connsiteX447" fmla="*/ 4450188 w 11989919"/>
              <a:gd name="connsiteY447" fmla="*/ 6423129 h 6634795"/>
              <a:gd name="connsiteX448" fmla="*/ 4413613 w 11989919"/>
              <a:gd name="connsiteY448" fmla="*/ 6386553 h 6634795"/>
              <a:gd name="connsiteX449" fmla="*/ 4450188 w 11989919"/>
              <a:gd name="connsiteY449" fmla="*/ 6349977 h 6634795"/>
              <a:gd name="connsiteX450" fmla="*/ 4229507 w 11989919"/>
              <a:gd name="connsiteY450" fmla="*/ 6349977 h 6634795"/>
              <a:gd name="connsiteX451" fmla="*/ 4266084 w 11989919"/>
              <a:gd name="connsiteY451" fmla="*/ 6386553 h 6634795"/>
              <a:gd name="connsiteX452" fmla="*/ 4229507 w 11989919"/>
              <a:gd name="connsiteY452" fmla="*/ 6423129 h 6634795"/>
              <a:gd name="connsiteX453" fmla="*/ 4192931 w 11989919"/>
              <a:gd name="connsiteY453" fmla="*/ 6386553 h 6634795"/>
              <a:gd name="connsiteX454" fmla="*/ 4229507 w 11989919"/>
              <a:gd name="connsiteY454" fmla="*/ 6349977 h 6634795"/>
              <a:gd name="connsiteX455" fmla="*/ 4008847 w 11989919"/>
              <a:gd name="connsiteY455" fmla="*/ 6349977 h 6634795"/>
              <a:gd name="connsiteX456" fmla="*/ 4045426 w 11989919"/>
              <a:gd name="connsiteY456" fmla="*/ 6386553 h 6634795"/>
              <a:gd name="connsiteX457" fmla="*/ 4008847 w 11989919"/>
              <a:gd name="connsiteY457" fmla="*/ 6423129 h 6634795"/>
              <a:gd name="connsiteX458" fmla="*/ 3972267 w 11989919"/>
              <a:gd name="connsiteY458" fmla="*/ 6386553 h 6634795"/>
              <a:gd name="connsiteX459" fmla="*/ 4008847 w 11989919"/>
              <a:gd name="connsiteY459" fmla="*/ 6349977 h 6634795"/>
              <a:gd name="connsiteX460" fmla="*/ 3788160 w 11989919"/>
              <a:gd name="connsiteY460" fmla="*/ 6349977 h 6634795"/>
              <a:gd name="connsiteX461" fmla="*/ 3824738 w 11989919"/>
              <a:gd name="connsiteY461" fmla="*/ 6386553 h 6634795"/>
              <a:gd name="connsiteX462" fmla="*/ 3788160 w 11989919"/>
              <a:gd name="connsiteY462" fmla="*/ 6423129 h 6634795"/>
              <a:gd name="connsiteX463" fmla="*/ 3751588 w 11989919"/>
              <a:gd name="connsiteY463" fmla="*/ 6386553 h 6634795"/>
              <a:gd name="connsiteX464" fmla="*/ 3788160 w 11989919"/>
              <a:gd name="connsiteY464" fmla="*/ 6349977 h 6634795"/>
              <a:gd name="connsiteX465" fmla="*/ 3567479 w 11989919"/>
              <a:gd name="connsiteY465" fmla="*/ 6349977 h 6634795"/>
              <a:gd name="connsiteX466" fmla="*/ 3604051 w 11989919"/>
              <a:gd name="connsiteY466" fmla="*/ 6386553 h 6634795"/>
              <a:gd name="connsiteX467" fmla="*/ 3567479 w 11989919"/>
              <a:gd name="connsiteY467" fmla="*/ 6423129 h 6634795"/>
              <a:gd name="connsiteX468" fmla="*/ 3530901 w 11989919"/>
              <a:gd name="connsiteY468" fmla="*/ 6386553 h 6634795"/>
              <a:gd name="connsiteX469" fmla="*/ 3567479 w 11989919"/>
              <a:gd name="connsiteY469" fmla="*/ 6349977 h 6634795"/>
              <a:gd name="connsiteX470" fmla="*/ 3346801 w 11989919"/>
              <a:gd name="connsiteY470" fmla="*/ 6349977 h 6634795"/>
              <a:gd name="connsiteX471" fmla="*/ 3383375 w 11989919"/>
              <a:gd name="connsiteY471" fmla="*/ 6386553 h 6634795"/>
              <a:gd name="connsiteX472" fmla="*/ 3346801 w 11989919"/>
              <a:gd name="connsiteY472" fmla="*/ 6423129 h 6634795"/>
              <a:gd name="connsiteX473" fmla="*/ 3310228 w 11989919"/>
              <a:gd name="connsiteY473" fmla="*/ 6386553 h 6634795"/>
              <a:gd name="connsiteX474" fmla="*/ 3346801 w 11989919"/>
              <a:gd name="connsiteY474" fmla="*/ 6349977 h 6634795"/>
              <a:gd name="connsiteX475" fmla="*/ 3126126 w 11989919"/>
              <a:gd name="connsiteY475" fmla="*/ 6349977 h 6634795"/>
              <a:gd name="connsiteX476" fmla="*/ 3162696 w 11989919"/>
              <a:gd name="connsiteY476" fmla="*/ 6386553 h 6634795"/>
              <a:gd name="connsiteX477" fmla="*/ 3126126 w 11989919"/>
              <a:gd name="connsiteY477" fmla="*/ 6423129 h 6634795"/>
              <a:gd name="connsiteX478" fmla="*/ 3089541 w 11989919"/>
              <a:gd name="connsiteY478" fmla="*/ 6386553 h 6634795"/>
              <a:gd name="connsiteX479" fmla="*/ 3126126 w 11989919"/>
              <a:gd name="connsiteY479" fmla="*/ 6349977 h 6634795"/>
              <a:gd name="connsiteX480" fmla="*/ 2905436 w 11989919"/>
              <a:gd name="connsiteY480" fmla="*/ 6349977 h 6634795"/>
              <a:gd name="connsiteX481" fmla="*/ 2942013 w 11989919"/>
              <a:gd name="connsiteY481" fmla="*/ 6386553 h 6634795"/>
              <a:gd name="connsiteX482" fmla="*/ 2905436 w 11989919"/>
              <a:gd name="connsiteY482" fmla="*/ 6423129 h 6634795"/>
              <a:gd name="connsiteX483" fmla="*/ 2868866 w 11989919"/>
              <a:gd name="connsiteY483" fmla="*/ 6386553 h 6634795"/>
              <a:gd name="connsiteX484" fmla="*/ 2905436 w 11989919"/>
              <a:gd name="connsiteY484" fmla="*/ 6349977 h 6634795"/>
              <a:gd name="connsiteX485" fmla="*/ 2684758 w 11989919"/>
              <a:gd name="connsiteY485" fmla="*/ 6349977 h 6634795"/>
              <a:gd name="connsiteX486" fmla="*/ 2721329 w 11989919"/>
              <a:gd name="connsiteY486" fmla="*/ 6386553 h 6634795"/>
              <a:gd name="connsiteX487" fmla="*/ 2684758 w 11989919"/>
              <a:gd name="connsiteY487" fmla="*/ 6423129 h 6634795"/>
              <a:gd name="connsiteX488" fmla="*/ 2648177 w 11989919"/>
              <a:gd name="connsiteY488" fmla="*/ 6386553 h 6634795"/>
              <a:gd name="connsiteX489" fmla="*/ 2684758 w 11989919"/>
              <a:gd name="connsiteY489" fmla="*/ 6349977 h 6634795"/>
              <a:gd name="connsiteX490" fmla="*/ 2464071 w 11989919"/>
              <a:gd name="connsiteY490" fmla="*/ 6349977 h 6634795"/>
              <a:gd name="connsiteX491" fmla="*/ 2500650 w 11989919"/>
              <a:gd name="connsiteY491" fmla="*/ 6386553 h 6634795"/>
              <a:gd name="connsiteX492" fmla="*/ 2464071 w 11989919"/>
              <a:gd name="connsiteY492" fmla="*/ 6423129 h 6634795"/>
              <a:gd name="connsiteX493" fmla="*/ 2427500 w 11989919"/>
              <a:gd name="connsiteY493" fmla="*/ 6386553 h 6634795"/>
              <a:gd name="connsiteX494" fmla="*/ 2464071 w 11989919"/>
              <a:gd name="connsiteY494" fmla="*/ 6349977 h 6634795"/>
              <a:gd name="connsiteX495" fmla="*/ 2243393 w 11989919"/>
              <a:gd name="connsiteY495" fmla="*/ 6349977 h 6634795"/>
              <a:gd name="connsiteX496" fmla="*/ 2279972 w 11989919"/>
              <a:gd name="connsiteY496" fmla="*/ 6386553 h 6634795"/>
              <a:gd name="connsiteX497" fmla="*/ 2243393 w 11989919"/>
              <a:gd name="connsiteY497" fmla="*/ 6423129 h 6634795"/>
              <a:gd name="connsiteX498" fmla="*/ 2206817 w 11989919"/>
              <a:gd name="connsiteY498" fmla="*/ 6386553 h 6634795"/>
              <a:gd name="connsiteX499" fmla="*/ 2243393 w 11989919"/>
              <a:gd name="connsiteY499" fmla="*/ 6349977 h 6634795"/>
              <a:gd name="connsiteX500" fmla="*/ 2022713 w 11989919"/>
              <a:gd name="connsiteY500" fmla="*/ 6349977 h 6634795"/>
              <a:gd name="connsiteX501" fmla="*/ 2059288 w 11989919"/>
              <a:gd name="connsiteY501" fmla="*/ 6386553 h 6634795"/>
              <a:gd name="connsiteX502" fmla="*/ 2022713 w 11989919"/>
              <a:gd name="connsiteY502" fmla="*/ 6423129 h 6634795"/>
              <a:gd name="connsiteX503" fmla="*/ 1986176 w 11989919"/>
              <a:gd name="connsiteY503" fmla="*/ 6386553 h 6634795"/>
              <a:gd name="connsiteX504" fmla="*/ 2022713 w 11989919"/>
              <a:gd name="connsiteY504" fmla="*/ 6349977 h 6634795"/>
              <a:gd name="connsiteX505" fmla="*/ 1802066 w 11989919"/>
              <a:gd name="connsiteY505" fmla="*/ 6349977 h 6634795"/>
              <a:gd name="connsiteX506" fmla="*/ 1838642 w 11989919"/>
              <a:gd name="connsiteY506" fmla="*/ 6386553 h 6634795"/>
              <a:gd name="connsiteX507" fmla="*/ 1802066 w 11989919"/>
              <a:gd name="connsiteY507" fmla="*/ 6423129 h 6634795"/>
              <a:gd name="connsiteX508" fmla="*/ 1765489 w 11989919"/>
              <a:gd name="connsiteY508" fmla="*/ 6386553 h 6634795"/>
              <a:gd name="connsiteX509" fmla="*/ 1802066 w 11989919"/>
              <a:gd name="connsiteY509" fmla="*/ 6349977 h 6634795"/>
              <a:gd name="connsiteX510" fmla="*/ 1581380 w 11989919"/>
              <a:gd name="connsiteY510" fmla="*/ 6349977 h 6634795"/>
              <a:gd name="connsiteX511" fmla="*/ 1617956 w 11989919"/>
              <a:gd name="connsiteY511" fmla="*/ 6386553 h 6634795"/>
              <a:gd name="connsiteX512" fmla="*/ 1581380 w 11989919"/>
              <a:gd name="connsiteY512" fmla="*/ 6423129 h 6634795"/>
              <a:gd name="connsiteX513" fmla="*/ 1544804 w 11989919"/>
              <a:gd name="connsiteY513" fmla="*/ 6386553 h 6634795"/>
              <a:gd name="connsiteX514" fmla="*/ 1581380 w 11989919"/>
              <a:gd name="connsiteY514" fmla="*/ 6349977 h 6634795"/>
              <a:gd name="connsiteX515" fmla="*/ 1360694 w 11989919"/>
              <a:gd name="connsiteY515" fmla="*/ 6349977 h 6634795"/>
              <a:gd name="connsiteX516" fmla="*/ 1397270 w 11989919"/>
              <a:gd name="connsiteY516" fmla="*/ 6386553 h 6634795"/>
              <a:gd name="connsiteX517" fmla="*/ 1360694 w 11989919"/>
              <a:gd name="connsiteY517" fmla="*/ 6423129 h 6634795"/>
              <a:gd name="connsiteX518" fmla="*/ 1324118 w 11989919"/>
              <a:gd name="connsiteY518" fmla="*/ 6386553 h 6634795"/>
              <a:gd name="connsiteX519" fmla="*/ 1360694 w 11989919"/>
              <a:gd name="connsiteY519" fmla="*/ 6349977 h 6634795"/>
              <a:gd name="connsiteX520" fmla="*/ 1140008 w 11989919"/>
              <a:gd name="connsiteY520" fmla="*/ 6349977 h 6634795"/>
              <a:gd name="connsiteX521" fmla="*/ 1176584 w 11989919"/>
              <a:gd name="connsiteY521" fmla="*/ 6386553 h 6634795"/>
              <a:gd name="connsiteX522" fmla="*/ 1140008 w 11989919"/>
              <a:gd name="connsiteY522" fmla="*/ 6423129 h 6634795"/>
              <a:gd name="connsiteX523" fmla="*/ 1103432 w 11989919"/>
              <a:gd name="connsiteY523" fmla="*/ 6386553 h 6634795"/>
              <a:gd name="connsiteX524" fmla="*/ 1140008 w 11989919"/>
              <a:gd name="connsiteY524" fmla="*/ 6349977 h 6634795"/>
              <a:gd name="connsiteX525" fmla="*/ 919322 w 11989919"/>
              <a:gd name="connsiteY525" fmla="*/ 6349977 h 6634795"/>
              <a:gd name="connsiteX526" fmla="*/ 955898 w 11989919"/>
              <a:gd name="connsiteY526" fmla="*/ 6386553 h 6634795"/>
              <a:gd name="connsiteX527" fmla="*/ 919322 w 11989919"/>
              <a:gd name="connsiteY527" fmla="*/ 6423129 h 6634795"/>
              <a:gd name="connsiteX528" fmla="*/ 882746 w 11989919"/>
              <a:gd name="connsiteY528" fmla="*/ 6386553 h 6634795"/>
              <a:gd name="connsiteX529" fmla="*/ 919322 w 11989919"/>
              <a:gd name="connsiteY529" fmla="*/ 6349977 h 6634795"/>
              <a:gd name="connsiteX530" fmla="*/ 698636 w 11989919"/>
              <a:gd name="connsiteY530" fmla="*/ 6349977 h 6634795"/>
              <a:gd name="connsiteX531" fmla="*/ 735212 w 11989919"/>
              <a:gd name="connsiteY531" fmla="*/ 6386553 h 6634795"/>
              <a:gd name="connsiteX532" fmla="*/ 698636 w 11989919"/>
              <a:gd name="connsiteY532" fmla="*/ 6423129 h 6634795"/>
              <a:gd name="connsiteX533" fmla="*/ 662060 w 11989919"/>
              <a:gd name="connsiteY533" fmla="*/ 6386553 h 6634795"/>
              <a:gd name="connsiteX534" fmla="*/ 698636 w 11989919"/>
              <a:gd name="connsiteY534" fmla="*/ 6349977 h 6634795"/>
              <a:gd name="connsiteX535" fmla="*/ 477949 w 11989919"/>
              <a:gd name="connsiteY535" fmla="*/ 6349977 h 6634795"/>
              <a:gd name="connsiteX536" fmla="*/ 514525 w 11989919"/>
              <a:gd name="connsiteY536" fmla="*/ 6386553 h 6634795"/>
              <a:gd name="connsiteX537" fmla="*/ 477949 w 11989919"/>
              <a:gd name="connsiteY537" fmla="*/ 6423129 h 6634795"/>
              <a:gd name="connsiteX538" fmla="*/ 441373 w 11989919"/>
              <a:gd name="connsiteY538" fmla="*/ 6386553 h 6634795"/>
              <a:gd name="connsiteX539" fmla="*/ 477949 w 11989919"/>
              <a:gd name="connsiteY539" fmla="*/ 6349977 h 6634795"/>
              <a:gd name="connsiteX540" fmla="*/ 257263 w 11989919"/>
              <a:gd name="connsiteY540" fmla="*/ 6349977 h 6634795"/>
              <a:gd name="connsiteX541" fmla="*/ 293839 w 11989919"/>
              <a:gd name="connsiteY541" fmla="*/ 6386553 h 6634795"/>
              <a:gd name="connsiteX542" fmla="*/ 257263 w 11989919"/>
              <a:gd name="connsiteY542" fmla="*/ 6423129 h 6634795"/>
              <a:gd name="connsiteX543" fmla="*/ 220687 w 11989919"/>
              <a:gd name="connsiteY543" fmla="*/ 6386553 h 6634795"/>
              <a:gd name="connsiteX544" fmla="*/ 257263 w 11989919"/>
              <a:gd name="connsiteY544" fmla="*/ 6349977 h 6634795"/>
              <a:gd name="connsiteX545" fmla="*/ 36577 w 11989919"/>
              <a:gd name="connsiteY545" fmla="*/ 6349977 h 6634795"/>
              <a:gd name="connsiteX546" fmla="*/ 73152 w 11989919"/>
              <a:gd name="connsiteY546" fmla="*/ 6386553 h 6634795"/>
              <a:gd name="connsiteX547" fmla="*/ 36577 w 11989919"/>
              <a:gd name="connsiteY547" fmla="*/ 6423129 h 6634795"/>
              <a:gd name="connsiteX548" fmla="*/ 0 w 11989919"/>
              <a:gd name="connsiteY548" fmla="*/ 6386553 h 6634795"/>
              <a:gd name="connsiteX549" fmla="*/ 36577 w 11989919"/>
              <a:gd name="connsiteY549" fmla="*/ 6349977 h 6634795"/>
              <a:gd name="connsiteX550" fmla="*/ 11953343 w 11989919"/>
              <a:gd name="connsiteY550" fmla="*/ 6138311 h 6634795"/>
              <a:gd name="connsiteX551" fmla="*/ 11989919 w 11989919"/>
              <a:gd name="connsiteY551" fmla="*/ 6174887 h 6634795"/>
              <a:gd name="connsiteX552" fmla="*/ 11953343 w 11989919"/>
              <a:gd name="connsiteY552" fmla="*/ 6211463 h 6634795"/>
              <a:gd name="connsiteX553" fmla="*/ 11916767 w 11989919"/>
              <a:gd name="connsiteY553" fmla="*/ 6174887 h 6634795"/>
              <a:gd name="connsiteX554" fmla="*/ 11953343 w 11989919"/>
              <a:gd name="connsiteY554" fmla="*/ 6138311 h 6634795"/>
              <a:gd name="connsiteX555" fmla="*/ 11732658 w 11989919"/>
              <a:gd name="connsiteY555" fmla="*/ 6138311 h 6634795"/>
              <a:gd name="connsiteX556" fmla="*/ 11769234 w 11989919"/>
              <a:gd name="connsiteY556" fmla="*/ 6174887 h 6634795"/>
              <a:gd name="connsiteX557" fmla="*/ 11732658 w 11989919"/>
              <a:gd name="connsiteY557" fmla="*/ 6211463 h 6634795"/>
              <a:gd name="connsiteX558" fmla="*/ 11696082 w 11989919"/>
              <a:gd name="connsiteY558" fmla="*/ 6174887 h 6634795"/>
              <a:gd name="connsiteX559" fmla="*/ 11732658 w 11989919"/>
              <a:gd name="connsiteY559" fmla="*/ 6138311 h 6634795"/>
              <a:gd name="connsiteX560" fmla="*/ 11511977 w 11989919"/>
              <a:gd name="connsiteY560" fmla="*/ 6138311 h 6634795"/>
              <a:gd name="connsiteX561" fmla="*/ 11548553 w 11989919"/>
              <a:gd name="connsiteY561" fmla="*/ 6174887 h 6634795"/>
              <a:gd name="connsiteX562" fmla="*/ 11511977 w 11989919"/>
              <a:gd name="connsiteY562" fmla="*/ 6211463 h 6634795"/>
              <a:gd name="connsiteX563" fmla="*/ 11475401 w 11989919"/>
              <a:gd name="connsiteY563" fmla="*/ 6174887 h 6634795"/>
              <a:gd name="connsiteX564" fmla="*/ 11511977 w 11989919"/>
              <a:gd name="connsiteY564" fmla="*/ 6138311 h 6634795"/>
              <a:gd name="connsiteX565" fmla="*/ 11291296 w 11989919"/>
              <a:gd name="connsiteY565" fmla="*/ 6138311 h 6634795"/>
              <a:gd name="connsiteX566" fmla="*/ 11327872 w 11989919"/>
              <a:gd name="connsiteY566" fmla="*/ 6174887 h 6634795"/>
              <a:gd name="connsiteX567" fmla="*/ 11291296 w 11989919"/>
              <a:gd name="connsiteY567" fmla="*/ 6211463 h 6634795"/>
              <a:gd name="connsiteX568" fmla="*/ 11254720 w 11989919"/>
              <a:gd name="connsiteY568" fmla="*/ 6174887 h 6634795"/>
              <a:gd name="connsiteX569" fmla="*/ 11291296 w 11989919"/>
              <a:gd name="connsiteY569" fmla="*/ 6138311 h 6634795"/>
              <a:gd name="connsiteX570" fmla="*/ 11070615 w 11989919"/>
              <a:gd name="connsiteY570" fmla="*/ 6138311 h 6634795"/>
              <a:gd name="connsiteX571" fmla="*/ 11107191 w 11989919"/>
              <a:gd name="connsiteY571" fmla="*/ 6174887 h 6634795"/>
              <a:gd name="connsiteX572" fmla="*/ 11070615 w 11989919"/>
              <a:gd name="connsiteY572" fmla="*/ 6211463 h 6634795"/>
              <a:gd name="connsiteX573" fmla="*/ 11034039 w 11989919"/>
              <a:gd name="connsiteY573" fmla="*/ 6174887 h 6634795"/>
              <a:gd name="connsiteX574" fmla="*/ 11070615 w 11989919"/>
              <a:gd name="connsiteY574" fmla="*/ 6138311 h 6634795"/>
              <a:gd name="connsiteX575" fmla="*/ 10849934 w 11989919"/>
              <a:gd name="connsiteY575" fmla="*/ 6138311 h 6634795"/>
              <a:gd name="connsiteX576" fmla="*/ 10886510 w 11989919"/>
              <a:gd name="connsiteY576" fmla="*/ 6174887 h 6634795"/>
              <a:gd name="connsiteX577" fmla="*/ 10849934 w 11989919"/>
              <a:gd name="connsiteY577" fmla="*/ 6211463 h 6634795"/>
              <a:gd name="connsiteX578" fmla="*/ 10813358 w 11989919"/>
              <a:gd name="connsiteY578" fmla="*/ 6174887 h 6634795"/>
              <a:gd name="connsiteX579" fmla="*/ 10849934 w 11989919"/>
              <a:gd name="connsiteY579" fmla="*/ 6138311 h 6634795"/>
              <a:gd name="connsiteX580" fmla="*/ 10629253 w 11989919"/>
              <a:gd name="connsiteY580" fmla="*/ 6138311 h 6634795"/>
              <a:gd name="connsiteX581" fmla="*/ 10665829 w 11989919"/>
              <a:gd name="connsiteY581" fmla="*/ 6174887 h 6634795"/>
              <a:gd name="connsiteX582" fmla="*/ 10629253 w 11989919"/>
              <a:gd name="connsiteY582" fmla="*/ 6211463 h 6634795"/>
              <a:gd name="connsiteX583" fmla="*/ 10592677 w 11989919"/>
              <a:gd name="connsiteY583" fmla="*/ 6174887 h 6634795"/>
              <a:gd name="connsiteX584" fmla="*/ 10629253 w 11989919"/>
              <a:gd name="connsiteY584" fmla="*/ 6138311 h 6634795"/>
              <a:gd name="connsiteX585" fmla="*/ 10408572 w 11989919"/>
              <a:gd name="connsiteY585" fmla="*/ 6138311 h 6634795"/>
              <a:gd name="connsiteX586" fmla="*/ 10445148 w 11989919"/>
              <a:gd name="connsiteY586" fmla="*/ 6174887 h 6634795"/>
              <a:gd name="connsiteX587" fmla="*/ 10408572 w 11989919"/>
              <a:gd name="connsiteY587" fmla="*/ 6211463 h 6634795"/>
              <a:gd name="connsiteX588" fmla="*/ 10371996 w 11989919"/>
              <a:gd name="connsiteY588" fmla="*/ 6174887 h 6634795"/>
              <a:gd name="connsiteX589" fmla="*/ 10408572 w 11989919"/>
              <a:gd name="connsiteY589" fmla="*/ 6138311 h 6634795"/>
              <a:gd name="connsiteX590" fmla="*/ 10187891 w 11989919"/>
              <a:gd name="connsiteY590" fmla="*/ 6138311 h 6634795"/>
              <a:gd name="connsiteX591" fmla="*/ 10224467 w 11989919"/>
              <a:gd name="connsiteY591" fmla="*/ 6174887 h 6634795"/>
              <a:gd name="connsiteX592" fmla="*/ 10187891 w 11989919"/>
              <a:gd name="connsiteY592" fmla="*/ 6211463 h 6634795"/>
              <a:gd name="connsiteX593" fmla="*/ 10151315 w 11989919"/>
              <a:gd name="connsiteY593" fmla="*/ 6174887 h 6634795"/>
              <a:gd name="connsiteX594" fmla="*/ 10187891 w 11989919"/>
              <a:gd name="connsiteY594" fmla="*/ 6138311 h 6634795"/>
              <a:gd name="connsiteX595" fmla="*/ 9967210 w 11989919"/>
              <a:gd name="connsiteY595" fmla="*/ 6138311 h 6634795"/>
              <a:gd name="connsiteX596" fmla="*/ 10003786 w 11989919"/>
              <a:gd name="connsiteY596" fmla="*/ 6174887 h 6634795"/>
              <a:gd name="connsiteX597" fmla="*/ 9967210 w 11989919"/>
              <a:gd name="connsiteY597" fmla="*/ 6211463 h 6634795"/>
              <a:gd name="connsiteX598" fmla="*/ 9930634 w 11989919"/>
              <a:gd name="connsiteY598" fmla="*/ 6174887 h 6634795"/>
              <a:gd name="connsiteX599" fmla="*/ 9967210 w 11989919"/>
              <a:gd name="connsiteY599" fmla="*/ 6138311 h 6634795"/>
              <a:gd name="connsiteX600" fmla="*/ 9746529 w 11989919"/>
              <a:gd name="connsiteY600" fmla="*/ 6138311 h 6634795"/>
              <a:gd name="connsiteX601" fmla="*/ 9783105 w 11989919"/>
              <a:gd name="connsiteY601" fmla="*/ 6174887 h 6634795"/>
              <a:gd name="connsiteX602" fmla="*/ 9746529 w 11989919"/>
              <a:gd name="connsiteY602" fmla="*/ 6211463 h 6634795"/>
              <a:gd name="connsiteX603" fmla="*/ 9709953 w 11989919"/>
              <a:gd name="connsiteY603" fmla="*/ 6174887 h 6634795"/>
              <a:gd name="connsiteX604" fmla="*/ 9746529 w 11989919"/>
              <a:gd name="connsiteY604" fmla="*/ 6138311 h 6634795"/>
              <a:gd name="connsiteX605" fmla="*/ 9525848 w 11989919"/>
              <a:gd name="connsiteY605" fmla="*/ 6138311 h 6634795"/>
              <a:gd name="connsiteX606" fmla="*/ 9562424 w 11989919"/>
              <a:gd name="connsiteY606" fmla="*/ 6174887 h 6634795"/>
              <a:gd name="connsiteX607" fmla="*/ 9525848 w 11989919"/>
              <a:gd name="connsiteY607" fmla="*/ 6211463 h 6634795"/>
              <a:gd name="connsiteX608" fmla="*/ 9489272 w 11989919"/>
              <a:gd name="connsiteY608" fmla="*/ 6174887 h 6634795"/>
              <a:gd name="connsiteX609" fmla="*/ 9525848 w 11989919"/>
              <a:gd name="connsiteY609" fmla="*/ 6138311 h 6634795"/>
              <a:gd name="connsiteX610" fmla="*/ 9305167 w 11989919"/>
              <a:gd name="connsiteY610" fmla="*/ 6138311 h 6634795"/>
              <a:gd name="connsiteX611" fmla="*/ 9341743 w 11989919"/>
              <a:gd name="connsiteY611" fmla="*/ 6174887 h 6634795"/>
              <a:gd name="connsiteX612" fmla="*/ 9305167 w 11989919"/>
              <a:gd name="connsiteY612" fmla="*/ 6211463 h 6634795"/>
              <a:gd name="connsiteX613" fmla="*/ 9268591 w 11989919"/>
              <a:gd name="connsiteY613" fmla="*/ 6174887 h 6634795"/>
              <a:gd name="connsiteX614" fmla="*/ 9305167 w 11989919"/>
              <a:gd name="connsiteY614" fmla="*/ 6138311 h 6634795"/>
              <a:gd name="connsiteX615" fmla="*/ 9084486 w 11989919"/>
              <a:gd name="connsiteY615" fmla="*/ 6138311 h 6634795"/>
              <a:gd name="connsiteX616" fmla="*/ 9121062 w 11989919"/>
              <a:gd name="connsiteY616" fmla="*/ 6174887 h 6634795"/>
              <a:gd name="connsiteX617" fmla="*/ 9084486 w 11989919"/>
              <a:gd name="connsiteY617" fmla="*/ 6211463 h 6634795"/>
              <a:gd name="connsiteX618" fmla="*/ 9047910 w 11989919"/>
              <a:gd name="connsiteY618" fmla="*/ 6174887 h 6634795"/>
              <a:gd name="connsiteX619" fmla="*/ 9084486 w 11989919"/>
              <a:gd name="connsiteY619" fmla="*/ 6138311 h 6634795"/>
              <a:gd name="connsiteX620" fmla="*/ 8863805 w 11989919"/>
              <a:gd name="connsiteY620" fmla="*/ 6138311 h 6634795"/>
              <a:gd name="connsiteX621" fmla="*/ 8900381 w 11989919"/>
              <a:gd name="connsiteY621" fmla="*/ 6174887 h 6634795"/>
              <a:gd name="connsiteX622" fmla="*/ 8863805 w 11989919"/>
              <a:gd name="connsiteY622" fmla="*/ 6211463 h 6634795"/>
              <a:gd name="connsiteX623" fmla="*/ 8827229 w 11989919"/>
              <a:gd name="connsiteY623" fmla="*/ 6174887 h 6634795"/>
              <a:gd name="connsiteX624" fmla="*/ 8863805 w 11989919"/>
              <a:gd name="connsiteY624" fmla="*/ 6138311 h 6634795"/>
              <a:gd name="connsiteX625" fmla="*/ 8643124 w 11989919"/>
              <a:gd name="connsiteY625" fmla="*/ 6138311 h 6634795"/>
              <a:gd name="connsiteX626" fmla="*/ 8679700 w 11989919"/>
              <a:gd name="connsiteY626" fmla="*/ 6174887 h 6634795"/>
              <a:gd name="connsiteX627" fmla="*/ 8643124 w 11989919"/>
              <a:gd name="connsiteY627" fmla="*/ 6211463 h 6634795"/>
              <a:gd name="connsiteX628" fmla="*/ 8606548 w 11989919"/>
              <a:gd name="connsiteY628" fmla="*/ 6174887 h 6634795"/>
              <a:gd name="connsiteX629" fmla="*/ 8643124 w 11989919"/>
              <a:gd name="connsiteY629" fmla="*/ 6138311 h 6634795"/>
              <a:gd name="connsiteX630" fmla="*/ 8422443 w 11989919"/>
              <a:gd name="connsiteY630" fmla="*/ 6138311 h 6634795"/>
              <a:gd name="connsiteX631" fmla="*/ 8459019 w 11989919"/>
              <a:gd name="connsiteY631" fmla="*/ 6174887 h 6634795"/>
              <a:gd name="connsiteX632" fmla="*/ 8422443 w 11989919"/>
              <a:gd name="connsiteY632" fmla="*/ 6211463 h 6634795"/>
              <a:gd name="connsiteX633" fmla="*/ 8385867 w 11989919"/>
              <a:gd name="connsiteY633" fmla="*/ 6174887 h 6634795"/>
              <a:gd name="connsiteX634" fmla="*/ 8422443 w 11989919"/>
              <a:gd name="connsiteY634" fmla="*/ 6138311 h 6634795"/>
              <a:gd name="connsiteX635" fmla="*/ 8201762 w 11989919"/>
              <a:gd name="connsiteY635" fmla="*/ 6138311 h 6634795"/>
              <a:gd name="connsiteX636" fmla="*/ 8238338 w 11989919"/>
              <a:gd name="connsiteY636" fmla="*/ 6174887 h 6634795"/>
              <a:gd name="connsiteX637" fmla="*/ 8201762 w 11989919"/>
              <a:gd name="connsiteY637" fmla="*/ 6211463 h 6634795"/>
              <a:gd name="connsiteX638" fmla="*/ 8165186 w 11989919"/>
              <a:gd name="connsiteY638" fmla="*/ 6174887 h 6634795"/>
              <a:gd name="connsiteX639" fmla="*/ 8201762 w 11989919"/>
              <a:gd name="connsiteY639" fmla="*/ 6138311 h 6634795"/>
              <a:gd name="connsiteX640" fmla="*/ 7981081 w 11989919"/>
              <a:gd name="connsiteY640" fmla="*/ 6138311 h 6634795"/>
              <a:gd name="connsiteX641" fmla="*/ 8017657 w 11989919"/>
              <a:gd name="connsiteY641" fmla="*/ 6174887 h 6634795"/>
              <a:gd name="connsiteX642" fmla="*/ 7981081 w 11989919"/>
              <a:gd name="connsiteY642" fmla="*/ 6211463 h 6634795"/>
              <a:gd name="connsiteX643" fmla="*/ 7944505 w 11989919"/>
              <a:gd name="connsiteY643" fmla="*/ 6174887 h 6634795"/>
              <a:gd name="connsiteX644" fmla="*/ 7981081 w 11989919"/>
              <a:gd name="connsiteY644" fmla="*/ 6138311 h 6634795"/>
              <a:gd name="connsiteX645" fmla="*/ 7760400 w 11989919"/>
              <a:gd name="connsiteY645" fmla="*/ 6138311 h 6634795"/>
              <a:gd name="connsiteX646" fmla="*/ 7796976 w 11989919"/>
              <a:gd name="connsiteY646" fmla="*/ 6174887 h 6634795"/>
              <a:gd name="connsiteX647" fmla="*/ 7760400 w 11989919"/>
              <a:gd name="connsiteY647" fmla="*/ 6211463 h 6634795"/>
              <a:gd name="connsiteX648" fmla="*/ 7723824 w 11989919"/>
              <a:gd name="connsiteY648" fmla="*/ 6174887 h 6634795"/>
              <a:gd name="connsiteX649" fmla="*/ 7760400 w 11989919"/>
              <a:gd name="connsiteY649" fmla="*/ 6138311 h 6634795"/>
              <a:gd name="connsiteX650" fmla="*/ 7539719 w 11989919"/>
              <a:gd name="connsiteY650" fmla="*/ 6138311 h 6634795"/>
              <a:gd name="connsiteX651" fmla="*/ 7576295 w 11989919"/>
              <a:gd name="connsiteY651" fmla="*/ 6174887 h 6634795"/>
              <a:gd name="connsiteX652" fmla="*/ 7539719 w 11989919"/>
              <a:gd name="connsiteY652" fmla="*/ 6211463 h 6634795"/>
              <a:gd name="connsiteX653" fmla="*/ 7503143 w 11989919"/>
              <a:gd name="connsiteY653" fmla="*/ 6174887 h 6634795"/>
              <a:gd name="connsiteX654" fmla="*/ 7539719 w 11989919"/>
              <a:gd name="connsiteY654" fmla="*/ 6138311 h 6634795"/>
              <a:gd name="connsiteX655" fmla="*/ 7319038 w 11989919"/>
              <a:gd name="connsiteY655" fmla="*/ 6138311 h 6634795"/>
              <a:gd name="connsiteX656" fmla="*/ 7355614 w 11989919"/>
              <a:gd name="connsiteY656" fmla="*/ 6174887 h 6634795"/>
              <a:gd name="connsiteX657" fmla="*/ 7319038 w 11989919"/>
              <a:gd name="connsiteY657" fmla="*/ 6211463 h 6634795"/>
              <a:gd name="connsiteX658" fmla="*/ 7282462 w 11989919"/>
              <a:gd name="connsiteY658" fmla="*/ 6174887 h 6634795"/>
              <a:gd name="connsiteX659" fmla="*/ 7319038 w 11989919"/>
              <a:gd name="connsiteY659" fmla="*/ 6138311 h 6634795"/>
              <a:gd name="connsiteX660" fmla="*/ 7098357 w 11989919"/>
              <a:gd name="connsiteY660" fmla="*/ 6138311 h 6634795"/>
              <a:gd name="connsiteX661" fmla="*/ 7134933 w 11989919"/>
              <a:gd name="connsiteY661" fmla="*/ 6174887 h 6634795"/>
              <a:gd name="connsiteX662" fmla="*/ 7098357 w 11989919"/>
              <a:gd name="connsiteY662" fmla="*/ 6211463 h 6634795"/>
              <a:gd name="connsiteX663" fmla="*/ 7061781 w 11989919"/>
              <a:gd name="connsiteY663" fmla="*/ 6174887 h 6634795"/>
              <a:gd name="connsiteX664" fmla="*/ 7098357 w 11989919"/>
              <a:gd name="connsiteY664" fmla="*/ 6138311 h 6634795"/>
              <a:gd name="connsiteX665" fmla="*/ 6877676 w 11989919"/>
              <a:gd name="connsiteY665" fmla="*/ 6138311 h 6634795"/>
              <a:gd name="connsiteX666" fmla="*/ 6914252 w 11989919"/>
              <a:gd name="connsiteY666" fmla="*/ 6174887 h 6634795"/>
              <a:gd name="connsiteX667" fmla="*/ 6877676 w 11989919"/>
              <a:gd name="connsiteY667" fmla="*/ 6211463 h 6634795"/>
              <a:gd name="connsiteX668" fmla="*/ 6841100 w 11989919"/>
              <a:gd name="connsiteY668" fmla="*/ 6174887 h 6634795"/>
              <a:gd name="connsiteX669" fmla="*/ 6877676 w 11989919"/>
              <a:gd name="connsiteY669" fmla="*/ 6138311 h 6634795"/>
              <a:gd name="connsiteX670" fmla="*/ 6656995 w 11989919"/>
              <a:gd name="connsiteY670" fmla="*/ 6138311 h 6634795"/>
              <a:gd name="connsiteX671" fmla="*/ 6693571 w 11989919"/>
              <a:gd name="connsiteY671" fmla="*/ 6174887 h 6634795"/>
              <a:gd name="connsiteX672" fmla="*/ 6656995 w 11989919"/>
              <a:gd name="connsiteY672" fmla="*/ 6211463 h 6634795"/>
              <a:gd name="connsiteX673" fmla="*/ 6620419 w 11989919"/>
              <a:gd name="connsiteY673" fmla="*/ 6174887 h 6634795"/>
              <a:gd name="connsiteX674" fmla="*/ 6656995 w 11989919"/>
              <a:gd name="connsiteY674" fmla="*/ 6138311 h 6634795"/>
              <a:gd name="connsiteX675" fmla="*/ 6436314 w 11989919"/>
              <a:gd name="connsiteY675" fmla="*/ 6138311 h 6634795"/>
              <a:gd name="connsiteX676" fmla="*/ 6472890 w 11989919"/>
              <a:gd name="connsiteY676" fmla="*/ 6174887 h 6634795"/>
              <a:gd name="connsiteX677" fmla="*/ 6436314 w 11989919"/>
              <a:gd name="connsiteY677" fmla="*/ 6211463 h 6634795"/>
              <a:gd name="connsiteX678" fmla="*/ 6399738 w 11989919"/>
              <a:gd name="connsiteY678" fmla="*/ 6174887 h 6634795"/>
              <a:gd name="connsiteX679" fmla="*/ 6436314 w 11989919"/>
              <a:gd name="connsiteY679" fmla="*/ 6138311 h 6634795"/>
              <a:gd name="connsiteX680" fmla="*/ 6215633 w 11989919"/>
              <a:gd name="connsiteY680" fmla="*/ 6138311 h 6634795"/>
              <a:gd name="connsiteX681" fmla="*/ 6252209 w 11989919"/>
              <a:gd name="connsiteY681" fmla="*/ 6174887 h 6634795"/>
              <a:gd name="connsiteX682" fmla="*/ 6215633 w 11989919"/>
              <a:gd name="connsiteY682" fmla="*/ 6211463 h 6634795"/>
              <a:gd name="connsiteX683" fmla="*/ 6179057 w 11989919"/>
              <a:gd name="connsiteY683" fmla="*/ 6174887 h 6634795"/>
              <a:gd name="connsiteX684" fmla="*/ 6215633 w 11989919"/>
              <a:gd name="connsiteY684" fmla="*/ 6138311 h 6634795"/>
              <a:gd name="connsiteX685" fmla="*/ 5994952 w 11989919"/>
              <a:gd name="connsiteY685" fmla="*/ 6138311 h 6634795"/>
              <a:gd name="connsiteX686" fmla="*/ 6031528 w 11989919"/>
              <a:gd name="connsiteY686" fmla="*/ 6174887 h 6634795"/>
              <a:gd name="connsiteX687" fmla="*/ 5994952 w 11989919"/>
              <a:gd name="connsiteY687" fmla="*/ 6211463 h 6634795"/>
              <a:gd name="connsiteX688" fmla="*/ 5958376 w 11989919"/>
              <a:gd name="connsiteY688" fmla="*/ 6174887 h 6634795"/>
              <a:gd name="connsiteX689" fmla="*/ 5994952 w 11989919"/>
              <a:gd name="connsiteY689" fmla="*/ 6138311 h 6634795"/>
              <a:gd name="connsiteX690" fmla="*/ 5774272 w 11989919"/>
              <a:gd name="connsiteY690" fmla="*/ 6138311 h 6634795"/>
              <a:gd name="connsiteX691" fmla="*/ 5810848 w 11989919"/>
              <a:gd name="connsiteY691" fmla="*/ 6174887 h 6634795"/>
              <a:gd name="connsiteX692" fmla="*/ 5774272 w 11989919"/>
              <a:gd name="connsiteY692" fmla="*/ 6211463 h 6634795"/>
              <a:gd name="connsiteX693" fmla="*/ 5737697 w 11989919"/>
              <a:gd name="connsiteY693" fmla="*/ 6174887 h 6634795"/>
              <a:gd name="connsiteX694" fmla="*/ 5774272 w 11989919"/>
              <a:gd name="connsiteY694" fmla="*/ 6138311 h 6634795"/>
              <a:gd name="connsiteX695" fmla="*/ 5553593 w 11989919"/>
              <a:gd name="connsiteY695" fmla="*/ 6138311 h 6634795"/>
              <a:gd name="connsiteX696" fmla="*/ 5590169 w 11989919"/>
              <a:gd name="connsiteY696" fmla="*/ 6174887 h 6634795"/>
              <a:gd name="connsiteX697" fmla="*/ 5553593 w 11989919"/>
              <a:gd name="connsiteY697" fmla="*/ 6211463 h 6634795"/>
              <a:gd name="connsiteX698" fmla="*/ 5517018 w 11989919"/>
              <a:gd name="connsiteY698" fmla="*/ 6174887 h 6634795"/>
              <a:gd name="connsiteX699" fmla="*/ 5553593 w 11989919"/>
              <a:gd name="connsiteY699" fmla="*/ 6138311 h 6634795"/>
              <a:gd name="connsiteX700" fmla="*/ 5332913 w 11989919"/>
              <a:gd name="connsiteY700" fmla="*/ 6138311 h 6634795"/>
              <a:gd name="connsiteX701" fmla="*/ 5369490 w 11989919"/>
              <a:gd name="connsiteY701" fmla="*/ 6174887 h 6634795"/>
              <a:gd name="connsiteX702" fmla="*/ 5332913 w 11989919"/>
              <a:gd name="connsiteY702" fmla="*/ 6211463 h 6634795"/>
              <a:gd name="connsiteX703" fmla="*/ 5296337 w 11989919"/>
              <a:gd name="connsiteY703" fmla="*/ 6174887 h 6634795"/>
              <a:gd name="connsiteX704" fmla="*/ 5332913 w 11989919"/>
              <a:gd name="connsiteY704" fmla="*/ 6138311 h 6634795"/>
              <a:gd name="connsiteX705" fmla="*/ 5112230 w 11989919"/>
              <a:gd name="connsiteY705" fmla="*/ 6138311 h 6634795"/>
              <a:gd name="connsiteX706" fmla="*/ 5148807 w 11989919"/>
              <a:gd name="connsiteY706" fmla="*/ 6174887 h 6634795"/>
              <a:gd name="connsiteX707" fmla="*/ 5112230 w 11989919"/>
              <a:gd name="connsiteY707" fmla="*/ 6211463 h 6634795"/>
              <a:gd name="connsiteX708" fmla="*/ 5075655 w 11989919"/>
              <a:gd name="connsiteY708" fmla="*/ 6174887 h 6634795"/>
              <a:gd name="connsiteX709" fmla="*/ 5112230 w 11989919"/>
              <a:gd name="connsiteY709" fmla="*/ 6138311 h 6634795"/>
              <a:gd name="connsiteX710" fmla="*/ 4891552 w 11989919"/>
              <a:gd name="connsiteY710" fmla="*/ 6138311 h 6634795"/>
              <a:gd name="connsiteX711" fmla="*/ 4928127 w 11989919"/>
              <a:gd name="connsiteY711" fmla="*/ 6174887 h 6634795"/>
              <a:gd name="connsiteX712" fmla="*/ 4891552 w 11989919"/>
              <a:gd name="connsiteY712" fmla="*/ 6211463 h 6634795"/>
              <a:gd name="connsiteX713" fmla="*/ 4854975 w 11989919"/>
              <a:gd name="connsiteY713" fmla="*/ 6174887 h 6634795"/>
              <a:gd name="connsiteX714" fmla="*/ 4891552 w 11989919"/>
              <a:gd name="connsiteY714" fmla="*/ 6138311 h 6634795"/>
              <a:gd name="connsiteX715" fmla="*/ 4670871 w 11989919"/>
              <a:gd name="connsiteY715" fmla="*/ 6138311 h 6634795"/>
              <a:gd name="connsiteX716" fmla="*/ 4707447 w 11989919"/>
              <a:gd name="connsiteY716" fmla="*/ 6174887 h 6634795"/>
              <a:gd name="connsiteX717" fmla="*/ 4670871 w 11989919"/>
              <a:gd name="connsiteY717" fmla="*/ 6211463 h 6634795"/>
              <a:gd name="connsiteX718" fmla="*/ 4634295 w 11989919"/>
              <a:gd name="connsiteY718" fmla="*/ 6174887 h 6634795"/>
              <a:gd name="connsiteX719" fmla="*/ 4670871 w 11989919"/>
              <a:gd name="connsiteY719" fmla="*/ 6138311 h 6634795"/>
              <a:gd name="connsiteX720" fmla="*/ 4450188 w 11989919"/>
              <a:gd name="connsiteY720" fmla="*/ 6138311 h 6634795"/>
              <a:gd name="connsiteX721" fmla="*/ 4486764 w 11989919"/>
              <a:gd name="connsiteY721" fmla="*/ 6174887 h 6634795"/>
              <a:gd name="connsiteX722" fmla="*/ 4450188 w 11989919"/>
              <a:gd name="connsiteY722" fmla="*/ 6211463 h 6634795"/>
              <a:gd name="connsiteX723" fmla="*/ 4413613 w 11989919"/>
              <a:gd name="connsiteY723" fmla="*/ 6174887 h 6634795"/>
              <a:gd name="connsiteX724" fmla="*/ 4450188 w 11989919"/>
              <a:gd name="connsiteY724" fmla="*/ 6138311 h 6634795"/>
              <a:gd name="connsiteX725" fmla="*/ 4229507 w 11989919"/>
              <a:gd name="connsiteY725" fmla="*/ 6138311 h 6634795"/>
              <a:gd name="connsiteX726" fmla="*/ 4266084 w 11989919"/>
              <a:gd name="connsiteY726" fmla="*/ 6174887 h 6634795"/>
              <a:gd name="connsiteX727" fmla="*/ 4229507 w 11989919"/>
              <a:gd name="connsiteY727" fmla="*/ 6211463 h 6634795"/>
              <a:gd name="connsiteX728" fmla="*/ 4192931 w 11989919"/>
              <a:gd name="connsiteY728" fmla="*/ 6174887 h 6634795"/>
              <a:gd name="connsiteX729" fmla="*/ 4229507 w 11989919"/>
              <a:gd name="connsiteY729" fmla="*/ 6138311 h 6634795"/>
              <a:gd name="connsiteX730" fmla="*/ 4008847 w 11989919"/>
              <a:gd name="connsiteY730" fmla="*/ 6138311 h 6634795"/>
              <a:gd name="connsiteX731" fmla="*/ 4045426 w 11989919"/>
              <a:gd name="connsiteY731" fmla="*/ 6174887 h 6634795"/>
              <a:gd name="connsiteX732" fmla="*/ 4008847 w 11989919"/>
              <a:gd name="connsiteY732" fmla="*/ 6211463 h 6634795"/>
              <a:gd name="connsiteX733" fmla="*/ 3972267 w 11989919"/>
              <a:gd name="connsiteY733" fmla="*/ 6174887 h 6634795"/>
              <a:gd name="connsiteX734" fmla="*/ 4008847 w 11989919"/>
              <a:gd name="connsiteY734" fmla="*/ 6138311 h 6634795"/>
              <a:gd name="connsiteX735" fmla="*/ 3788165 w 11989919"/>
              <a:gd name="connsiteY735" fmla="*/ 6138311 h 6634795"/>
              <a:gd name="connsiteX736" fmla="*/ 3824738 w 11989919"/>
              <a:gd name="connsiteY736" fmla="*/ 6174887 h 6634795"/>
              <a:gd name="connsiteX737" fmla="*/ 3788165 w 11989919"/>
              <a:gd name="connsiteY737" fmla="*/ 6211463 h 6634795"/>
              <a:gd name="connsiteX738" fmla="*/ 3751588 w 11989919"/>
              <a:gd name="connsiteY738" fmla="*/ 6174887 h 6634795"/>
              <a:gd name="connsiteX739" fmla="*/ 3788165 w 11989919"/>
              <a:gd name="connsiteY739" fmla="*/ 6138311 h 6634795"/>
              <a:gd name="connsiteX740" fmla="*/ 3567479 w 11989919"/>
              <a:gd name="connsiteY740" fmla="*/ 6138311 h 6634795"/>
              <a:gd name="connsiteX741" fmla="*/ 3604051 w 11989919"/>
              <a:gd name="connsiteY741" fmla="*/ 6174887 h 6634795"/>
              <a:gd name="connsiteX742" fmla="*/ 3567479 w 11989919"/>
              <a:gd name="connsiteY742" fmla="*/ 6211463 h 6634795"/>
              <a:gd name="connsiteX743" fmla="*/ 3530901 w 11989919"/>
              <a:gd name="connsiteY743" fmla="*/ 6174887 h 6634795"/>
              <a:gd name="connsiteX744" fmla="*/ 3567479 w 11989919"/>
              <a:gd name="connsiteY744" fmla="*/ 6138311 h 6634795"/>
              <a:gd name="connsiteX745" fmla="*/ 3346801 w 11989919"/>
              <a:gd name="connsiteY745" fmla="*/ 6138311 h 6634795"/>
              <a:gd name="connsiteX746" fmla="*/ 3383375 w 11989919"/>
              <a:gd name="connsiteY746" fmla="*/ 6174887 h 6634795"/>
              <a:gd name="connsiteX747" fmla="*/ 3346801 w 11989919"/>
              <a:gd name="connsiteY747" fmla="*/ 6211463 h 6634795"/>
              <a:gd name="connsiteX748" fmla="*/ 3310228 w 11989919"/>
              <a:gd name="connsiteY748" fmla="*/ 6174887 h 6634795"/>
              <a:gd name="connsiteX749" fmla="*/ 3346801 w 11989919"/>
              <a:gd name="connsiteY749" fmla="*/ 6138311 h 6634795"/>
              <a:gd name="connsiteX750" fmla="*/ 3126126 w 11989919"/>
              <a:gd name="connsiteY750" fmla="*/ 6138311 h 6634795"/>
              <a:gd name="connsiteX751" fmla="*/ 3162696 w 11989919"/>
              <a:gd name="connsiteY751" fmla="*/ 6174887 h 6634795"/>
              <a:gd name="connsiteX752" fmla="*/ 3126126 w 11989919"/>
              <a:gd name="connsiteY752" fmla="*/ 6211463 h 6634795"/>
              <a:gd name="connsiteX753" fmla="*/ 3089541 w 11989919"/>
              <a:gd name="connsiteY753" fmla="*/ 6174887 h 6634795"/>
              <a:gd name="connsiteX754" fmla="*/ 3126126 w 11989919"/>
              <a:gd name="connsiteY754" fmla="*/ 6138311 h 6634795"/>
              <a:gd name="connsiteX755" fmla="*/ 2905436 w 11989919"/>
              <a:gd name="connsiteY755" fmla="*/ 6138311 h 6634795"/>
              <a:gd name="connsiteX756" fmla="*/ 2942013 w 11989919"/>
              <a:gd name="connsiteY756" fmla="*/ 6174887 h 6634795"/>
              <a:gd name="connsiteX757" fmla="*/ 2905436 w 11989919"/>
              <a:gd name="connsiteY757" fmla="*/ 6211463 h 6634795"/>
              <a:gd name="connsiteX758" fmla="*/ 2868866 w 11989919"/>
              <a:gd name="connsiteY758" fmla="*/ 6174887 h 6634795"/>
              <a:gd name="connsiteX759" fmla="*/ 2905436 w 11989919"/>
              <a:gd name="connsiteY759" fmla="*/ 6138311 h 6634795"/>
              <a:gd name="connsiteX760" fmla="*/ 2684758 w 11989919"/>
              <a:gd name="connsiteY760" fmla="*/ 6138311 h 6634795"/>
              <a:gd name="connsiteX761" fmla="*/ 2721329 w 11989919"/>
              <a:gd name="connsiteY761" fmla="*/ 6174887 h 6634795"/>
              <a:gd name="connsiteX762" fmla="*/ 2684758 w 11989919"/>
              <a:gd name="connsiteY762" fmla="*/ 6211463 h 6634795"/>
              <a:gd name="connsiteX763" fmla="*/ 2648177 w 11989919"/>
              <a:gd name="connsiteY763" fmla="*/ 6174887 h 6634795"/>
              <a:gd name="connsiteX764" fmla="*/ 2684758 w 11989919"/>
              <a:gd name="connsiteY764" fmla="*/ 6138311 h 6634795"/>
              <a:gd name="connsiteX765" fmla="*/ 2464071 w 11989919"/>
              <a:gd name="connsiteY765" fmla="*/ 6138311 h 6634795"/>
              <a:gd name="connsiteX766" fmla="*/ 2500650 w 11989919"/>
              <a:gd name="connsiteY766" fmla="*/ 6174887 h 6634795"/>
              <a:gd name="connsiteX767" fmla="*/ 2464071 w 11989919"/>
              <a:gd name="connsiteY767" fmla="*/ 6211463 h 6634795"/>
              <a:gd name="connsiteX768" fmla="*/ 2427500 w 11989919"/>
              <a:gd name="connsiteY768" fmla="*/ 6174887 h 6634795"/>
              <a:gd name="connsiteX769" fmla="*/ 2464071 w 11989919"/>
              <a:gd name="connsiteY769" fmla="*/ 6138311 h 6634795"/>
              <a:gd name="connsiteX770" fmla="*/ 2243393 w 11989919"/>
              <a:gd name="connsiteY770" fmla="*/ 6138311 h 6634795"/>
              <a:gd name="connsiteX771" fmla="*/ 2279972 w 11989919"/>
              <a:gd name="connsiteY771" fmla="*/ 6174887 h 6634795"/>
              <a:gd name="connsiteX772" fmla="*/ 2243393 w 11989919"/>
              <a:gd name="connsiteY772" fmla="*/ 6211463 h 6634795"/>
              <a:gd name="connsiteX773" fmla="*/ 2206817 w 11989919"/>
              <a:gd name="connsiteY773" fmla="*/ 6174887 h 6634795"/>
              <a:gd name="connsiteX774" fmla="*/ 2243393 w 11989919"/>
              <a:gd name="connsiteY774" fmla="*/ 6138311 h 6634795"/>
              <a:gd name="connsiteX775" fmla="*/ 2022713 w 11989919"/>
              <a:gd name="connsiteY775" fmla="*/ 6138311 h 6634795"/>
              <a:gd name="connsiteX776" fmla="*/ 2059288 w 11989919"/>
              <a:gd name="connsiteY776" fmla="*/ 6174887 h 6634795"/>
              <a:gd name="connsiteX777" fmla="*/ 2022713 w 11989919"/>
              <a:gd name="connsiteY777" fmla="*/ 6211463 h 6634795"/>
              <a:gd name="connsiteX778" fmla="*/ 1986176 w 11989919"/>
              <a:gd name="connsiteY778" fmla="*/ 6174887 h 6634795"/>
              <a:gd name="connsiteX779" fmla="*/ 2022713 w 11989919"/>
              <a:gd name="connsiteY779" fmla="*/ 6138311 h 6634795"/>
              <a:gd name="connsiteX780" fmla="*/ 1802066 w 11989919"/>
              <a:gd name="connsiteY780" fmla="*/ 6138311 h 6634795"/>
              <a:gd name="connsiteX781" fmla="*/ 1838642 w 11989919"/>
              <a:gd name="connsiteY781" fmla="*/ 6174887 h 6634795"/>
              <a:gd name="connsiteX782" fmla="*/ 1802066 w 11989919"/>
              <a:gd name="connsiteY782" fmla="*/ 6211463 h 6634795"/>
              <a:gd name="connsiteX783" fmla="*/ 1765489 w 11989919"/>
              <a:gd name="connsiteY783" fmla="*/ 6174887 h 6634795"/>
              <a:gd name="connsiteX784" fmla="*/ 1802066 w 11989919"/>
              <a:gd name="connsiteY784" fmla="*/ 6138311 h 6634795"/>
              <a:gd name="connsiteX785" fmla="*/ 1581380 w 11989919"/>
              <a:gd name="connsiteY785" fmla="*/ 6138311 h 6634795"/>
              <a:gd name="connsiteX786" fmla="*/ 1617956 w 11989919"/>
              <a:gd name="connsiteY786" fmla="*/ 6174887 h 6634795"/>
              <a:gd name="connsiteX787" fmla="*/ 1581380 w 11989919"/>
              <a:gd name="connsiteY787" fmla="*/ 6211463 h 6634795"/>
              <a:gd name="connsiteX788" fmla="*/ 1544804 w 11989919"/>
              <a:gd name="connsiteY788" fmla="*/ 6174887 h 6634795"/>
              <a:gd name="connsiteX789" fmla="*/ 1581380 w 11989919"/>
              <a:gd name="connsiteY789" fmla="*/ 6138311 h 6634795"/>
              <a:gd name="connsiteX790" fmla="*/ 1360694 w 11989919"/>
              <a:gd name="connsiteY790" fmla="*/ 6138311 h 6634795"/>
              <a:gd name="connsiteX791" fmla="*/ 1397270 w 11989919"/>
              <a:gd name="connsiteY791" fmla="*/ 6174887 h 6634795"/>
              <a:gd name="connsiteX792" fmla="*/ 1360694 w 11989919"/>
              <a:gd name="connsiteY792" fmla="*/ 6211463 h 6634795"/>
              <a:gd name="connsiteX793" fmla="*/ 1324118 w 11989919"/>
              <a:gd name="connsiteY793" fmla="*/ 6174887 h 6634795"/>
              <a:gd name="connsiteX794" fmla="*/ 1360694 w 11989919"/>
              <a:gd name="connsiteY794" fmla="*/ 6138311 h 6634795"/>
              <a:gd name="connsiteX795" fmla="*/ 1140008 w 11989919"/>
              <a:gd name="connsiteY795" fmla="*/ 6138311 h 6634795"/>
              <a:gd name="connsiteX796" fmla="*/ 1176584 w 11989919"/>
              <a:gd name="connsiteY796" fmla="*/ 6174887 h 6634795"/>
              <a:gd name="connsiteX797" fmla="*/ 1140008 w 11989919"/>
              <a:gd name="connsiteY797" fmla="*/ 6211463 h 6634795"/>
              <a:gd name="connsiteX798" fmla="*/ 1103432 w 11989919"/>
              <a:gd name="connsiteY798" fmla="*/ 6174887 h 6634795"/>
              <a:gd name="connsiteX799" fmla="*/ 1140008 w 11989919"/>
              <a:gd name="connsiteY799" fmla="*/ 6138311 h 6634795"/>
              <a:gd name="connsiteX800" fmla="*/ 919322 w 11989919"/>
              <a:gd name="connsiteY800" fmla="*/ 6138311 h 6634795"/>
              <a:gd name="connsiteX801" fmla="*/ 955898 w 11989919"/>
              <a:gd name="connsiteY801" fmla="*/ 6174887 h 6634795"/>
              <a:gd name="connsiteX802" fmla="*/ 919322 w 11989919"/>
              <a:gd name="connsiteY802" fmla="*/ 6211463 h 6634795"/>
              <a:gd name="connsiteX803" fmla="*/ 882746 w 11989919"/>
              <a:gd name="connsiteY803" fmla="*/ 6174887 h 6634795"/>
              <a:gd name="connsiteX804" fmla="*/ 919322 w 11989919"/>
              <a:gd name="connsiteY804" fmla="*/ 6138311 h 6634795"/>
              <a:gd name="connsiteX805" fmla="*/ 698636 w 11989919"/>
              <a:gd name="connsiteY805" fmla="*/ 6138311 h 6634795"/>
              <a:gd name="connsiteX806" fmla="*/ 735212 w 11989919"/>
              <a:gd name="connsiteY806" fmla="*/ 6174887 h 6634795"/>
              <a:gd name="connsiteX807" fmla="*/ 698636 w 11989919"/>
              <a:gd name="connsiteY807" fmla="*/ 6211463 h 6634795"/>
              <a:gd name="connsiteX808" fmla="*/ 662060 w 11989919"/>
              <a:gd name="connsiteY808" fmla="*/ 6174887 h 6634795"/>
              <a:gd name="connsiteX809" fmla="*/ 698636 w 11989919"/>
              <a:gd name="connsiteY809" fmla="*/ 6138311 h 6634795"/>
              <a:gd name="connsiteX810" fmla="*/ 477950 w 11989919"/>
              <a:gd name="connsiteY810" fmla="*/ 6138311 h 6634795"/>
              <a:gd name="connsiteX811" fmla="*/ 514526 w 11989919"/>
              <a:gd name="connsiteY811" fmla="*/ 6174887 h 6634795"/>
              <a:gd name="connsiteX812" fmla="*/ 477950 w 11989919"/>
              <a:gd name="connsiteY812" fmla="*/ 6211463 h 6634795"/>
              <a:gd name="connsiteX813" fmla="*/ 441373 w 11989919"/>
              <a:gd name="connsiteY813" fmla="*/ 6174887 h 6634795"/>
              <a:gd name="connsiteX814" fmla="*/ 477950 w 11989919"/>
              <a:gd name="connsiteY814" fmla="*/ 6138311 h 6634795"/>
              <a:gd name="connsiteX815" fmla="*/ 257263 w 11989919"/>
              <a:gd name="connsiteY815" fmla="*/ 6138311 h 6634795"/>
              <a:gd name="connsiteX816" fmla="*/ 293839 w 11989919"/>
              <a:gd name="connsiteY816" fmla="*/ 6174887 h 6634795"/>
              <a:gd name="connsiteX817" fmla="*/ 257263 w 11989919"/>
              <a:gd name="connsiteY817" fmla="*/ 6211463 h 6634795"/>
              <a:gd name="connsiteX818" fmla="*/ 220687 w 11989919"/>
              <a:gd name="connsiteY818" fmla="*/ 6174887 h 6634795"/>
              <a:gd name="connsiteX819" fmla="*/ 257263 w 11989919"/>
              <a:gd name="connsiteY819" fmla="*/ 6138311 h 6634795"/>
              <a:gd name="connsiteX820" fmla="*/ 36577 w 11989919"/>
              <a:gd name="connsiteY820" fmla="*/ 6138311 h 6634795"/>
              <a:gd name="connsiteX821" fmla="*/ 73153 w 11989919"/>
              <a:gd name="connsiteY821" fmla="*/ 6174887 h 6634795"/>
              <a:gd name="connsiteX822" fmla="*/ 36577 w 11989919"/>
              <a:gd name="connsiteY822" fmla="*/ 6211463 h 6634795"/>
              <a:gd name="connsiteX823" fmla="*/ 1 w 11989919"/>
              <a:gd name="connsiteY823" fmla="*/ 6174887 h 6634795"/>
              <a:gd name="connsiteX824" fmla="*/ 36577 w 11989919"/>
              <a:gd name="connsiteY824" fmla="*/ 6138311 h 6634795"/>
              <a:gd name="connsiteX825" fmla="*/ 11953343 w 11989919"/>
              <a:gd name="connsiteY825" fmla="*/ 5926645 h 6634795"/>
              <a:gd name="connsiteX826" fmla="*/ 11989919 w 11989919"/>
              <a:gd name="connsiteY826" fmla="*/ 5963221 h 6634795"/>
              <a:gd name="connsiteX827" fmla="*/ 11953343 w 11989919"/>
              <a:gd name="connsiteY827" fmla="*/ 5999797 h 6634795"/>
              <a:gd name="connsiteX828" fmla="*/ 11916767 w 11989919"/>
              <a:gd name="connsiteY828" fmla="*/ 5963221 h 6634795"/>
              <a:gd name="connsiteX829" fmla="*/ 11953343 w 11989919"/>
              <a:gd name="connsiteY829" fmla="*/ 5926645 h 6634795"/>
              <a:gd name="connsiteX830" fmla="*/ 11732658 w 11989919"/>
              <a:gd name="connsiteY830" fmla="*/ 5926645 h 6634795"/>
              <a:gd name="connsiteX831" fmla="*/ 11769234 w 11989919"/>
              <a:gd name="connsiteY831" fmla="*/ 5963221 h 6634795"/>
              <a:gd name="connsiteX832" fmla="*/ 11732658 w 11989919"/>
              <a:gd name="connsiteY832" fmla="*/ 5999797 h 6634795"/>
              <a:gd name="connsiteX833" fmla="*/ 11696082 w 11989919"/>
              <a:gd name="connsiteY833" fmla="*/ 5963221 h 6634795"/>
              <a:gd name="connsiteX834" fmla="*/ 11732658 w 11989919"/>
              <a:gd name="connsiteY834" fmla="*/ 5926645 h 6634795"/>
              <a:gd name="connsiteX835" fmla="*/ 11511977 w 11989919"/>
              <a:gd name="connsiteY835" fmla="*/ 5926645 h 6634795"/>
              <a:gd name="connsiteX836" fmla="*/ 11548553 w 11989919"/>
              <a:gd name="connsiteY836" fmla="*/ 5963221 h 6634795"/>
              <a:gd name="connsiteX837" fmla="*/ 11511977 w 11989919"/>
              <a:gd name="connsiteY837" fmla="*/ 5999797 h 6634795"/>
              <a:gd name="connsiteX838" fmla="*/ 11475401 w 11989919"/>
              <a:gd name="connsiteY838" fmla="*/ 5963221 h 6634795"/>
              <a:gd name="connsiteX839" fmla="*/ 11511977 w 11989919"/>
              <a:gd name="connsiteY839" fmla="*/ 5926645 h 6634795"/>
              <a:gd name="connsiteX840" fmla="*/ 11291296 w 11989919"/>
              <a:gd name="connsiteY840" fmla="*/ 5926645 h 6634795"/>
              <a:gd name="connsiteX841" fmla="*/ 11327872 w 11989919"/>
              <a:gd name="connsiteY841" fmla="*/ 5963221 h 6634795"/>
              <a:gd name="connsiteX842" fmla="*/ 11291296 w 11989919"/>
              <a:gd name="connsiteY842" fmla="*/ 5999797 h 6634795"/>
              <a:gd name="connsiteX843" fmla="*/ 11254720 w 11989919"/>
              <a:gd name="connsiteY843" fmla="*/ 5963221 h 6634795"/>
              <a:gd name="connsiteX844" fmla="*/ 11291296 w 11989919"/>
              <a:gd name="connsiteY844" fmla="*/ 5926645 h 6634795"/>
              <a:gd name="connsiteX845" fmla="*/ 11070615 w 11989919"/>
              <a:gd name="connsiteY845" fmla="*/ 5926645 h 6634795"/>
              <a:gd name="connsiteX846" fmla="*/ 11107191 w 11989919"/>
              <a:gd name="connsiteY846" fmla="*/ 5963221 h 6634795"/>
              <a:gd name="connsiteX847" fmla="*/ 11070615 w 11989919"/>
              <a:gd name="connsiteY847" fmla="*/ 5999797 h 6634795"/>
              <a:gd name="connsiteX848" fmla="*/ 11034039 w 11989919"/>
              <a:gd name="connsiteY848" fmla="*/ 5963221 h 6634795"/>
              <a:gd name="connsiteX849" fmla="*/ 11070615 w 11989919"/>
              <a:gd name="connsiteY849" fmla="*/ 5926645 h 6634795"/>
              <a:gd name="connsiteX850" fmla="*/ 10849934 w 11989919"/>
              <a:gd name="connsiteY850" fmla="*/ 5926645 h 6634795"/>
              <a:gd name="connsiteX851" fmla="*/ 10886510 w 11989919"/>
              <a:gd name="connsiteY851" fmla="*/ 5963221 h 6634795"/>
              <a:gd name="connsiteX852" fmla="*/ 10849934 w 11989919"/>
              <a:gd name="connsiteY852" fmla="*/ 5999797 h 6634795"/>
              <a:gd name="connsiteX853" fmla="*/ 10813358 w 11989919"/>
              <a:gd name="connsiteY853" fmla="*/ 5963221 h 6634795"/>
              <a:gd name="connsiteX854" fmla="*/ 10849934 w 11989919"/>
              <a:gd name="connsiteY854" fmla="*/ 5926645 h 6634795"/>
              <a:gd name="connsiteX855" fmla="*/ 10629253 w 11989919"/>
              <a:gd name="connsiteY855" fmla="*/ 5926645 h 6634795"/>
              <a:gd name="connsiteX856" fmla="*/ 10665829 w 11989919"/>
              <a:gd name="connsiteY856" fmla="*/ 5963221 h 6634795"/>
              <a:gd name="connsiteX857" fmla="*/ 10629253 w 11989919"/>
              <a:gd name="connsiteY857" fmla="*/ 5999797 h 6634795"/>
              <a:gd name="connsiteX858" fmla="*/ 10592677 w 11989919"/>
              <a:gd name="connsiteY858" fmla="*/ 5963221 h 6634795"/>
              <a:gd name="connsiteX859" fmla="*/ 10629253 w 11989919"/>
              <a:gd name="connsiteY859" fmla="*/ 5926645 h 6634795"/>
              <a:gd name="connsiteX860" fmla="*/ 10408572 w 11989919"/>
              <a:gd name="connsiteY860" fmla="*/ 5926645 h 6634795"/>
              <a:gd name="connsiteX861" fmla="*/ 10445148 w 11989919"/>
              <a:gd name="connsiteY861" fmla="*/ 5963221 h 6634795"/>
              <a:gd name="connsiteX862" fmla="*/ 10408572 w 11989919"/>
              <a:gd name="connsiteY862" fmla="*/ 5999797 h 6634795"/>
              <a:gd name="connsiteX863" fmla="*/ 10371996 w 11989919"/>
              <a:gd name="connsiteY863" fmla="*/ 5963221 h 6634795"/>
              <a:gd name="connsiteX864" fmla="*/ 10408572 w 11989919"/>
              <a:gd name="connsiteY864" fmla="*/ 5926645 h 6634795"/>
              <a:gd name="connsiteX865" fmla="*/ 10187891 w 11989919"/>
              <a:gd name="connsiteY865" fmla="*/ 5926645 h 6634795"/>
              <a:gd name="connsiteX866" fmla="*/ 10224467 w 11989919"/>
              <a:gd name="connsiteY866" fmla="*/ 5963221 h 6634795"/>
              <a:gd name="connsiteX867" fmla="*/ 10187891 w 11989919"/>
              <a:gd name="connsiteY867" fmla="*/ 5999797 h 6634795"/>
              <a:gd name="connsiteX868" fmla="*/ 10151315 w 11989919"/>
              <a:gd name="connsiteY868" fmla="*/ 5963221 h 6634795"/>
              <a:gd name="connsiteX869" fmla="*/ 10187891 w 11989919"/>
              <a:gd name="connsiteY869" fmla="*/ 5926645 h 6634795"/>
              <a:gd name="connsiteX870" fmla="*/ 9967210 w 11989919"/>
              <a:gd name="connsiteY870" fmla="*/ 5926645 h 6634795"/>
              <a:gd name="connsiteX871" fmla="*/ 10003786 w 11989919"/>
              <a:gd name="connsiteY871" fmla="*/ 5963221 h 6634795"/>
              <a:gd name="connsiteX872" fmla="*/ 9967210 w 11989919"/>
              <a:gd name="connsiteY872" fmla="*/ 5999797 h 6634795"/>
              <a:gd name="connsiteX873" fmla="*/ 9930634 w 11989919"/>
              <a:gd name="connsiteY873" fmla="*/ 5963221 h 6634795"/>
              <a:gd name="connsiteX874" fmla="*/ 9967210 w 11989919"/>
              <a:gd name="connsiteY874" fmla="*/ 5926645 h 6634795"/>
              <a:gd name="connsiteX875" fmla="*/ 9746529 w 11989919"/>
              <a:gd name="connsiteY875" fmla="*/ 5926645 h 6634795"/>
              <a:gd name="connsiteX876" fmla="*/ 9783105 w 11989919"/>
              <a:gd name="connsiteY876" fmla="*/ 5963221 h 6634795"/>
              <a:gd name="connsiteX877" fmla="*/ 9746529 w 11989919"/>
              <a:gd name="connsiteY877" fmla="*/ 5999797 h 6634795"/>
              <a:gd name="connsiteX878" fmla="*/ 9709953 w 11989919"/>
              <a:gd name="connsiteY878" fmla="*/ 5963221 h 6634795"/>
              <a:gd name="connsiteX879" fmla="*/ 9746529 w 11989919"/>
              <a:gd name="connsiteY879" fmla="*/ 5926645 h 6634795"/>
              <a:gd name="connsiteX880" fmla="*/ 9525848 w 11989919"/>
              <a:gd name="connsiteY880" fmla="*/ 5926645 h 6634795"/>
              <a:gd name="connsiteX881" fmla="*/ 9562424 w 11989919"/>
              <a:gd name="connsiteY881" fmla="*/ 5963221 h 6634795"/>
              <a:gd name="connsiteX882" fmla="*/ 9525848 w 11989919"/>
              <a:gd name="connsiteY882" fmla="*/ 5999797 h 6634795"/>
              <a:gd name="connsiteX883" fmla="*/ 9489272 w 11989919"/>
              <a:gd name="connsiteY883" fmla="*/ 5963221 h 6634795"/>
              <a:gd name="connsiteX884" fmla="*/ 9525848 w 11989919"/>
              <a:gd name="connsiteY884" fmla="*/ 5926645 h 6634795"/>
              <a:gd name="connsiteX885" fmla="*/ 9305167 w 11989919"/>
              <a:gd name="connsiteY885" fmla="*/ 5926645 h 6634795"/>
              <a:gd name="connsiteX886" fmla="*/ 9341743 w 11989919"/>
              <a:gd name="connsiteY886" fmla="*/ 5963221 h 6634795"/>
              <a:gd name="connsiteX887" fmla="*/ 9305167 w 11989919"/>
              <a:gd name="connsiteY887" fmla="*/ 5999797 h 6634795"/>
              <a:gd name="connsiteX888" fmla="*/ 9268591 w 11989919"/>
              <a:gd name="connsiteY888" fmla="*/ 5963221 h 6634795"/>
              <a:gd name="connsiteX889" fmla="*/ 9305167 w 11989919"/>
              <a:gd name="connsiteY889" fmla="*/ 5926645 h 6634795"/>
              <a:gd name="connsiteX890" fmla="*/ 9084486 w 11989919"/>
              <a:gd name="connsiteY890" fmla="*/ 5926645 h 6634795"/>
              <a:gd name="connsiteX891" fmla="*/ 9121062 w 11989919"/>
              <a:gd name="connsiteY891" fmla="*/ 5963221 h 6634795"/>
              <a:gd name="connsiteX892" fmla="*/ 9084486 w 11989919"/>
              <a:gd name="connsiteY892" fmla="*/ 5999797 h 6634795"/>
              <a:gd name="connsiteX893" fmla="*/ 9047910 w 11989919"/>
              <a:gd name="connsiteY893" fmla="*/ 5963221 h 6634795"/>
              <a:gd name="connsiteX894" fmla="*/ 9084486 w 11989919"/>
              <a:gd name="connsiteY894" fmla="*/ 5926645 h 6634795"/>
              <a:gd name="connsiteX895" fmla="*/ 8863805 w 11989919"/>
              <a:gd name="connsiteY895" fmla="*/ 5926645 h 6634795"/>
              <a:gd name="connsiteX896" fmla="*/ 8900381 w 11989919"/>
              <a:gd name="connsiteY896" fmla="*/ 5963221 h 6634795"/>
              <a:gd name="connsiteX897" fmla="*/ 8863805 w 11989919"/>
              <a:gd name="connsiteY897" fmla="*/ 5999797 h 6634795"/>
              <a:gd name="connsiteX898" fmla="*/ 8827229 w 11989919"/>
              <a:gd name="connsiteY898" fmla="*/ 5963221 h 6634795"/>
              <a:gd name="connsiteX899" fmla="*/ 8863805 w 11989919"/>
              <a:gd name="connsiteY899" fmla="*/ 5926645 h 6634795"/>
              <a:gd name="connsiteX900" fmla="*/ 8643124 w 11989919"/>
              <a:gd name="connsiteY900" fmla="*/ 5926645 h 6634795"/>
              <a:gd name="connsiteX901" fmla="*/ 8679700 w 11989919"/>
              <a:gd name="connsiteY901" fmla="*/ 5963221 h 6634795"/>
              <a:gd name="connsiteX902" fmla="*/ 8643124 w 11989919"/>
              <a:gd name="connsiteY902" fmla="*/ 5999797 h 6634795"/>
              <a:gd name="connsiteX903" fmla="*/ 8606548 w 11989919"/>
              <a:gd name="connsiteY903" fmla="*/ 5963221 h 6634795"/>
              <a:gd name="connsiteX904" fmla="*/ 8643124 w 11989919"/>
              <a:gd name="connsiteY904" fmla="*/ 5926645 h 6634795"/>
              <a:gd name="connsiteX905" fmla="*/ 8422443 w 11989919"/>
              <a:gd name="connsiteY905" fmla="*/ 5926645 h 6634795"/>
              <a:gd name="connsiteX906" fmla="*/ 8459019 w 11989919"/>
              <a:gd name="connsiteY906" fmla="*/ 5963221 h 6634795"/>
              <a:gd name="connsiteX907" fmla="*/ 8422443 w 11989919"/>
              <a:gd name="connsiteY907" fmla="*/ 5999797 h 6634795"/>
              <a:gd name="connsiteX908" fmla="*/ 8385867 w 11989919"/>
              <a:gd name="connsiteY908" fmla="*/ 5963221 h 6634795"/>
              <a:gd name="connsiteX909" fmla="*/ 8422443 w 11989919"/>
              <a:gd name="connsiteY909" fmla="*/ 5926645 h 6634795"/>
              <a:gd name="connsiteX910" fmla="*/ 8201762 w 11989919"/>
              <a:gd name="connsiteY910" fmla="*/ 5926645 h 6634795"/>
              <a:gd name="connsiteX911" fmla="*/ 8238338 w 11989919"/>
              <a:gd name="connsiteY911" fmla="*/ 5963221 h 6634795"/>
              <a:gd name="connsiteX912" fmla="*/ 8201762 w 11989919"/>
              <a:gd name="connsiteY912" fmla="*/ 5999797 h 6634795"/>
              <a:gd name="connsiteX913" fmla="*/ 8165186 w 11989919"/>
              <a:gd name="connsiteY913" fmla="*/ 5963221 h 6634795"/>
              <a:gd name="connsiteX914" fmla="*/ 8201762 w 11989919"/>
              <a:gd name="connsiteY914" fmla="*/ 5926645 h 6634795"/>
              <a:gd name="connsiteX915" fmla="*/ 7981081 w 11989919"/>
              <a:gd name="connsiteY915" fmla="*/ 5926645 h 6634795"/>
              <a:gd name="connsiteX916" fmla="*/ 8017657 w 11989919"/>
              <a:gd name="connsiteY916" fmla="*/ 5963221 h 6634795"/>
              <a:gd name="connsiteX917" fmla="*/ 7981081 w 11989919"/>
              <a:gd name="connsiteY917" fmla="*/ 5999797 h 6634795"/>
              <a:gd name="connsiteX918" fmla="*/ 7944505 w 11989919"/>
              <a:gd name="connsiteY918" fmla="*/ 5963221 h 6634795"/>
              <a:gd name="connsiteX919" fmla="*/ 7981081 w 11989919"/>
              <a:gd name="connsiteY919" fmla="*/ 5926645 h 6634795"/>
              <a:gd name="connsiteX920" fmla="*/ 7760400 w 11989919"/>
              <a:gd name="connsiteY920" fmla="*/ 5926645 h 6634795"/>
              <a:gd name="connsiteX921" fmla="*/ 7796976 w 11989919"/>
              <a:gd name="connsiteY921" fmla="*/ 5963221 h 6634795"/>
              <a:gd name="connsiteX922" fmla="*/ 7760400 w 11989919"/>
              <a:gd name="connsiteY922" fmla="*/ 5999797 h 6634795"/>
              <a:gd name="connsiteX923" fmla="*/ 7723824 w 11989919"/>
              <a:gd name="connsiteY923" fmla="*/ 5963221 h 6634795"/>
              <a:gd name="connsiteX924" fmla="*/ 7760400 w 11989919"/>
              <a:gd name="connsiteY924" fmla="*/ 5926645 h 6634795"/>
              <a:gd name="connsiteX925" fmla="*/ 7539719 w 11989919"/>
              <a:gd name="connsiteY925" fmla="*/ 5926645 h 6634795"/>
              <a:gd name="connsiteX926" fmla="*/ 7576295 w 11989919"/>
              <a:gd name="connsiteY926" fmla="*/ 5963221 h 6634795"/>
              <a:gd name="connsiteX927" fmla="*/ 7539719 w 11989919"/>
              <a:gd name="connsiteY927" fmla="*/ 5999797 h 6634795"/>
              <a:gd name="connsiteX928" fmla="*/ 7503143 w 11989919"/>
              <a:gd name="connsiteY928" fmla="*/ 5963221 h 6634795"/>
              <a:gd name="connsiteX929" fmla="*/ 7539719 w 11989919"/>
              <a:gd name="connsiteY929" fmla="*/ 5926645 h 6634795"/>
              <a:gd name="connsiteX930" fmla="*/ 7319038 w 11989919"/>
              <a:gd name="connsiteY930" fmla="*/ 5926645 h 6634795"/>
              <a:gd name="connsiteX931" fmla="*/ 7355614 w 11989919"/>
              <a:gd name="connsiteY931" fmla="*/ 5963221 h 6634795"/>
              <a:gd name="connsiteX932" fmla="*/ 7319038 w 11989919"/>
              <a:gd name="connsiteY932" fmla="*/ 5999797 h 6634795"/>
              <a:gd name="connsiteX933" fmla="*/ 7282462 w 11989919"/>
              <a:gd name="connsiteY933" fmla="*/ 5963221 h 6634795"/>
              <a:gd name="connsiteX934" fmla="*/ 7319038 w 11989919"/>
              <a:gd name="connsiteY934" fmla="*/ 5926645 h 6634795"/>
              <a:gd name="connsiteX935" fmla="*/ 7098357 w 11989919"/>
              <a:gd name="connsiteY935" fmla="*/ 5926645 h 6634795"/>
              <a:gd name="connsiteX936" fmla="*/ 7134933 w 11989919"/>
              <a:gd name="connsiteY936" fmla="*/ 5963221 h 6634795"/>
              <a:gd name="connsiteX937" fmla="*/ 7098357 w 11989919"/>
              <a:gd name="connsiteY937" fmla="*/ 5999797 h 6634795"/>
              <a:gd name="connsiteX938" fmla="*/ 7061781 w 11989919"/>
              <a:gd name="connsiteY938" fmla="*/ 5963221 h 6634795"/>
              <a:gd name="connsiteX939" fmla="*/ 7098357 w 11989919"/>
              <a:gd name="connsiteY939" fmla="*/ 5926645 h 6634795"/>
              <a:gd name="connsiteX940" fmla="*/ 6877676 w 11989919"/>
              <a:gd name="connsiteY940" fmla="*/ 5926645 h 6634795"/>
              <a:gd name="connsiteX941" fmla="*/ 6914252 w 11989919"/>
              <a:gd name="connsiteY941" fmla="*/ 5963221 h 6634795"/>
              <a:gd name="connsiteX942" fmla="*/ 6877676 w 11989919"/>
              <a:gd name="connsiteY942" fmla="*/ 5999797 h 6634795"/>
              <a:gd name="connsiteX943" fmla="*/ 6841100 w 11989919"/>
              <a:gd name="connsiteY943" fmla="*/ 5963221 h 6634795"/>
              <a:gd name="connsiteX944" fmla="*/ 6877676 w 11989919"/>
              <a:gd name="connsiteY944" fmla="*/ 5926645 h 6634795"/>
              <a:gd name="connsiteX945" fmla="*/ 6656995 w 11989919"/>
              <a:gd name="connsiteY945" fmla="*/ 5926645 h 6634795"/>
              <a:gd name="connsiteX946" fmla="*/ 6693571 w 11989919"/>
              <a:gd name="connsiteY946" fmla="*/ 5963221 h 6634795"/>
              <a:gd name="connsiteX947" fmla="*/ 6656995 w 11989919"/>
              <a:gd name="connsiteY947" fmla="*/ 5999797 h 6634795"/>
              <a:gd name="connsiteX948" fmla="*/ 6620419 w 11989919"/>
              <a:gd name="connsiteY948" fmla="*/ 5963221 h 6634795"/>
              <a:gd name="connsiteX949" fmla="*/ 6656995 w 11989919"/>
              <a:gd name="connsiteY949" fmla="*/ 5926645 h 6634795"/>
              <a:gd name="connsiteX950" fmla="*/ 6436314 w 11989919"/>
              <a:gd name="connsiteY950" fmla="*/ 5926645 h 6634795"/>
              <a:gd name="connsiteX951" fmla="*/ 6472890 w 11989919"/>
              <a:gd name="connsiteY951" fmla="*/ 5963221 h 6634795"/>
              <a:gd name="connsiteX952" fmla="*/ 6436314 w 11989919"/>
              <a:gd name="connsiteY952" fmla="*/ 5999797 h 6634795"/>
              <a:gd name="connsiteX953" fmla="*/ 6399738 w 11989919"/>
              <a:gd name="connsiteY953" fmla="*/ 5963221 h 6634795"/>
              <a:gd name="connsiteX954" fmla="*/ 6436314 w 11989919"/>
              <a:gd name="connsiteY954" fmla="*/ 5926645 h 6634795"/>
              <a:gd name="connsiteX955" fmla="*/ 6215633 w 11989919"/>
              <a:gd name="connsiteY955" fmla="*/ 5926645 h 6634795"/>
              <a:gd name="connsiteX956" fmla="*/ 6252209 w 11989919"/>
              <a:gd name="connsiteY956" fmla="*/ 5963221 h 6634795"/>
              <a:gd name="connsiteX957" fmla="*/ 6215633 w 11989919"/>
              <a:gd name="connsiteY957" fmla="*/ 5999797 h 6634795"/>
              <a:gd name="connsiteX958" fmla="*/ 6179057 w 11989919"/>
              <a:gd name="connsiteY958" fmla="*/ 5963221 h 6634795"/>
              <a:gd name="connsiteX959" fmla="*/ 6215633 w 11989919"/>
              <a:gd name="connsiteY959" fmla="*/ 5926645 h 6634795"/>
              <a:gd name="connsiteX960" fmla="*/ 5994952 w 11989919"/>
              <a:gd name="connsiteY960" fmla="*/ 5926645 h 6634795"/>
              <a:gd name="connsiteX961" fmla="*/ 6031528 w 11989919"/>
              <a:gd name="connsiteY961" fmla="*/ 5963221 h 6634795"/>
              <a:gd name="connsiteX962" fmla="*/ 5994952 w 11989919"/>
              <a:gd name="connsiteY962" fmla="*/ 5999797 h 6634795"/>
              <a:gd name="connsiteX963" fmla="*/ 5958376 w 11989919"/>
              <a:gd name="connsiteY963" fmla="*/ 5963221 h 6634795"/>
              <a:gd name="connsiteX964" fmla="*/ 5994952 w 11989919"/>
              <a:gd name="connsiteY964" fmla="*/ 5926645 h 6634795"/>
              <a:gd name="connsiteX965" fmla="*/ 5774272 w 11989919"/>
              <a:gd name="connsiteY965" fmla="*/ 5926645 h 6634795"/>
              <a:gd name="connsiteX966" fmla="*/ 5810848 w 11989919"/>
              <a:gd name="connsiteY966" fmla="*/ 5963221 h 6634795"/>
              <a:gd name="connsiteX967" fmla="*/ 5774272 w 11989919"/>
              <a:gd name="connsiteY967" fmla="*/ 5999797 h 6634795"/>
              <a:gd name="connsiteX968" fmla="*/ 5737697 w 11989919"/>
              <a:gd name="connsiteY968" fmla="*/ 5963221 h 6634795"/>
              <a:gd name="connsiteX969" fmla="*/ 5774272 w 11989919"/>
              <a:gd name="connsiteY969" fmla="*/ 5926645 h 6634795"/>
              <a:gd name="connsiteX970" fmla="*/ 5553593 w 11989919"/>
              <a:gd name="connsiteY970" fmla="*/ 5926645 h 6634795"/>
              <a:gd name="connsiteX971" fmla="*/ 5590169 w 11989919"/>
              <a:gd name="connsiteY971" fmla="*/ 5963221 h 6634795"/>
              <a:gd name="connsiteX972" fmla="*/ 5553593 w 11989919"/>
              <a:gd name="connsiteY972" fmla="*/ 5999797 h 6634795"/>
              <a:gd name="connsiteX973" fmla="*/ 5517018 w 11989919"/>
              <a:gd name="connsiteY973" fmla="*/ 5963221 h 6634795"/>
              <a:gd name="connsiteX974" fmla="*/ 5553593 w 11989919"/>
              <a:gd name="connsiteY974" fmla="*/ 5926645 h 6634795"/>
              <a:gd name="connsiteX975" fmla="*/ 5332913 w 11989919"/>
              <a:gd name="connsiteY975" fmla="*/ 5926645 h 6634795"/>
              <a:gd name="connsiteX976" fmla="*/ 5369490 w 11989919"/>
              <a:gd name="connsiteY976" fmla="*/ 5963221 h 6634795"/>
              <a:gd name="connsiteX977" fmla="*/ 5332913 w 11989919"/>
              <a:gd name="connsiteY977" fmla="*/ 5999797 h 6634795"/>
              <a:gd name="connsiteX978" fmla="*/ 5296337 w 11989919"/>
              <a:gd name="connsiteY978" fmla="*/ 5963221 h 6634795"/>
              <a:gd name="connsiteX979" fmla="*/ 5332913 w 11989919"/>
              <a:gd name="connsiteY979" fmla="*/ 5926645 h 6634795"/>
              <a:gd name="connsiteX980" fmla="*/ 5112230 w 11989919"/>
              <a:gd name="connsiteY980" fmla="*/ 5926645 h 6634795"/>
              <a:gd name="connsiteX981" fmla="*/ 5148807 w 11989919"/>
              <a:gd name="connsiteY981" fmla="*/ 5963221 h 6634795"/>
              <a:gd name="connsiteX982" fmla="*/ 5112230 w 11989919"/>
              <a:gd name="connsiteY982" fmla="*/ 5999797 h 6634795"/>
              <a:gd name="connsiteX983" fmla="*/ 5075655 w 11989919"/>
              <a:gd name="connsiteY983" fmla="*/ 5963221 h 6634795"/>
              <a:gd name="connsiteX984" fmla="*/ 5112230 w 11989919"/>
              <a:gd name="connsiteY984" fmla="*/ 5926645 h 6634795"/>
              <a:gd name="connsiteX985" fmla="*/ 4891552 w 11989919"/>
              <a:gd name="connsiteY985" fmla="*/ 5926645 h 6634795"/>
              <a:gd name="connsiteX986" fmla="*/ 4928127 w 11989919"/>
              <a:gd name="connsiteY986" fmla="*/ 5963221 h 6634795"/>
              <a:gd name="connsiteX987" fmla="*/ 4891552 w 11989919"/>
              <a:gd name="connsiteY987" fmla="*/ 5999797 h 6634795"/>
              <a:gd name="connsiteX988" fmla="*/ 4854975 w 11989919"/>
              <a:gd name="connsiteY988" fmla="*/ 5963221 h 6634795"/>
              <a:gd name="connsiteX989" fmla="*/ 4891552 w 11989919"/>
              <a:gd name="connsiteY989" fmla="*/ 5926645 h 6634795"/>
              <a:gd name="connsiteX990" fmla="*/ 4670871 w 11989919"/>
              <a:gd name="connsiteY990" fmla="*/ 5926645 h 6634795"/>
              <a:gd name="connsiteX991" fmla="*/ 4707447 w 11989919"/>
              <a:gd name="connsiteY991" fmla="*/ 5963221 h 6634795"/>
              <a:gd name="connsiteX992" fmla="*/ 4670871 w 11989919"/>
              <a:gd name="connsiteY992" fmla="*/ 5999797 h 6634795"/>
              <a:gd name="connsiteX993" fmla="*/ 4634295 w 11989919"/>
              <a:gd name="connsiteY993" fmla="*/ 5963221 h 6634795"/>
              <a:gd name="connsiteX994" fmla="*/ 4670871 w 11989919"/>
              <a:gd name="connsiteY994" fmla="*/ 5926645 h 6634795"/>
              <a:gd name="connsiteX995" fmla="*/ 4450188 w 11989919"/>
              <a:gd name="connsiteY995" fmla="*/ 5926645 h 6634795"/>
              <a:gd name="connsiteX996" fmla="*/ 4486764 w 11989919"/>
              <a:gd name="connsiteY996" fmla="*/ 5963221 h 6634795"/>
              <a:gd name="connsiteX997" fmla="*/ 4450188 w 11989919"/>
              <a:gd name="connsiteY997" fmla="*/ 5999797 h 6634795"/>
              <a:gd name="connsiteX998" fmla="*/ 4413613 w 11989919"/>
              <a:gd name="connsiteY998" fmla="*/ 5963221 h 6634795"/>
              <a:gd name="connsiteX999" fmla="*/ 4450188 w 11989919"/>
              <a:gd name="connsiteY999" fmla="*/ 5926645 h 6634795"/>
              <a:gd name="connsiteX1000" fmla="*/ 4229507 w 11989919"/>
              <a:gd name="connsiteY1000" fmla="*/ 5926645 h 6634795"/>
              <a:gd name="connsiteX1001" fmla="*/ 4266084 w 11989919"/>
              <a:gd name="connsiteY1001" fmla="*/ 5963221 h 6634795"/>
              <a:gd name="connsiteX1002" fmla="*/ 4229507 w 11989919"/>
              <a:gd name="connsiteY1002" fmla="*/ 5999797 h 6634795"/>
              <a:gd name="connsiteX1003" fmla="*/ 4192931 w 11989919"/>
              <a:gd name="connsiteY1003" fmla="*/ 5963221 h 6634795"/>
              <a:gd name="connsiteX1004" fmla="*/ 4229507 w 11989919"/>
              <a:gd name="connsiteY1004" fmla="*/ 5926645 h 6634795"/>
              <a:gd name="connsiteX1005" fmla="*/ 4008847 w 11989919"/>
              <a:gd name="connsiteY1005" fmla="*/ 5926645 h 6634795"/>
              <a:gd name="connsiteX1006" fmla="*/ 4045426 w 11989919"/>
              <a:gd name="connsiteY1006" fmla="*/ 5963221 h 6634795"/>
              <a:gd name="connsiteX1007" fmla="*/ 4008847 w 11989919"/>
              <a:gd name="connsiteY1007" fmla="*/ 5999797 h 6634795"/>
              <a:gd name="connsiteX1008" fmla="*/ 3972267 w 11989919"/>
              <a:gd name="connsiteY1008" fmla="*/ 5963221 h 6634795"/>
              <a:gd name="connsiteX1009" fmla="*/ 4008847 w 11989919"/>
              <a:gd name="connsiteY1009" fmla="*/ 5926645 h 6634795"/>
              <a:gd name="connsiteX1010" fmla="*/ 3788165 w 11989919"/>
              <a:gd name="connsiteY1010" fmla="*/ 5926645 h 6634795"/>
              <a:gd name="connsiteX1011" fmla="*/ 3824738 w 11989919"/>
              <a:gd name="connsiteY1011" fmla="*/ 5963221 h 6634795"/>
              <a:gd name="connsiteX1012" fmla="*/ 3788165 w 11989919"/>
              <a:gd name="connsiteY1012" fmla="*/ 5999797 h 6634795"/>
              <a:gd name="connsiteX1013" fmla="*/ 3751588 w 11989919"/>
              <a:gd name="connsiteY1013" fmla="*/ 5963221 h 6634795"/>
              <a:gd name="connsiteX1014" fmla="*/ 3788165 w 11989919"/>
              <a:gd name="connsiteY1014" fmla="*/ 5926645 h 6634795"/>
              <a:gd name="connsiteX1015" fmla="*/ 3567479 w 11989919"/>
              <a:gd name="connsiteY1015" fmla="*/ 5926645 h 6634795"/>
              <a:gd name="connsiteX1016" fmla="*/ 3604051 w 11989919"/>
              <a:gd name="connsiteY1016" fmla="*/ 5963221 h 6634795"/>
              <a:gd name="connsiteX1017" fmla="*/ 3567479 w 11989919"/>
              <a:gd name="connsiteY1017" fmla="*/ 5999797 h 6634795"/>
              <a:gd name="connsiteX1018" fmla="*/ 3530901 w 11989919"/>
              <a:gd name="connsiteY1018" fmla="*/ 5963221 h 6634795"/>
              <a:gd name="connsiteX1019" fmla="*/ 3567479 w 11989919"/>
              <a:gd name="connsiteY1019" fmla="*/ 5926645 h 6634795"/>
              <a:gd name="connsiteX1020" fmla="*/ 3346801 w 11989919"/>
              <a:gd name="connsiteY1020" fmla="*/ 5926645 h 6634795"/>
              <a:gd name="connsiteX1021" fmla="*/ 3383375 w 11989919"/>
              <a:gd name="connsiteY1021" fmla="*/ 5963221 h 6634795"/>
              <a:gd name="connsiteX1022" fmla="*/ 3346801 w 11989919"/>
              <a:gd name="connsiteY1022" fmla="*/ 5999797 h 6634795"/>
              <a:gd name="connsiteX1023" fmla="*/ 3310228 w 11989919"/>
              <a:gd name="connsiteY1023" fmla="*/ 5963221 h 6634795"/>
              <a:gd name="connsiteX1024" fmla="*/ 3346801 w 11989919"/>
              <a:gd name="connsiteY1024" fmla="*/ 5926645 h 6634795"/>
              <a:gd name="connsiteX1025" fmla="*/ 3126126 w 11989919"/>
              <a:gd name="connsiteY1025" fmla="*/ 5926645 h 6634795"/>
              <a:gd name="connsiteX1026" fmla="*/ 3162696 w 11989919"/>
              <a:gd name="connsiteY1026" fmla="*/ 5963221 h 6634795"/>
              <a:gd name="connsiteX1027" fmla="*/ 3126126 w 11989919"/>
              <a:gd name="connsiteY1027" fmla="*/ 5999797 h 6634795"/>
              <a:gd name="connsiteX1028" fmla="*/ 3089541 w 11989919"/>
              <a:gd name="connsiteY1028" fmla="*/ 5963221 h 6634795"/>
              <a:gd name="connsiteX1029" fmla="*/ 3126126 w 11989919"/>
              <a:gd name="connsiteY1029" fmla="*/ 5926645 h 6634795"/>
              <a:gd name="connsiteX1030" fmla="*/ 2905436 w 11989919"/>
              <a:gd name="connsiteY1030" fmla="*/ 5926645 h 6634795"/>
              <a:gd name="connsiteX1031" fmla="*/ 2942013 w 11989919"/>
              <a:gd name="connsiteY1031" fmla="*/ 5963221 h 6634795"/>
              <a:gd name="connsiteX1032" fmla="*/ 2905436 w 11989919"/>
              <a:gd name="connsiteY1032" fmla="*/ 5999797 h 6634795"/>
              <a:gd name="connsiteX1033" fmla="*/ 2868866 w 11989919"/>
              <a:gd name="connsiteY1033" fmla="*/ 5963221 h 6634795"/>
              <a:gd name="connsiteX1034" fmla="*/ 2905436 w 11989919"/>
              <a:gd name="connsiteY1034" fmla="*/ 5926645 h 6634795"/>
              <a:gd name="connsiteX1035" fmla="*/ 2684758 w 11989919"/>
              <a:gd name="connsiteY1035" fmla="*/ 5926645 h 6634795"/>
              <a:gd name="connsiteX1036" fmla="*/ 2721329 w 11989919"/>
              <a:gd name="connsiteY1036" fmla="*/ 5963221 h 6634795"/>
              <a:gd name="connsiteX1037" fmla="*/ 2684758 w 11989919"/>
              <a:gd name="connsiteY1037" fmla="*/ 5999797 h 6634795"/>
              <a:gd name="connsiteX1038" fmla="*/ 2648177 w 11989919"/>
              <a:gd name="connsiteY1038" fmla="*/ 5963221 h 6634795"/>
              <a:gd name="connsiteX1039" fmla="*/ 2684758 w 11989919"/>
              <a:gd name="connsiteY1039" fmla="*/ 5926645 h 6634795"/>
              <a:gd name="connsiteX1040" fmla="*/ 2464071 w 11989919"/>
              <a:gd name="connsiteY1040" fmla="*/ 5926645 h 6634795"/>
              <a:gd name="connsiteX1041" fmla="*/ 2500650 w 11989919"/>
              <a:gd name="connsiteY1041" fmla="*/ 5963221 h 6634795"/>
              <a:gd name="connsiteX1042" fmla="*/ 2464071 w 11989919"/>
              <a:gd name="connsiteY1042" fmla="*/ 5999797 h 6634795"/>
              <a:gd name="connsiteX1043" fmla="*/ 2427500 w 11989919"/>
              <a:gd name="connsiteY1043" fmla="*/ 5963221 h 6634795"/>
              <a:gd name="connsiteX1044" fmla="*/ 2464071 w 11989919"/>
              <a:gd name="connsiteY1044" fmla="*/ 5926645 h 6634795"/>
              <a:gd name="connsiteX1045" fmla="*/ 2243393 w 11989919"/>
              <a:gd name="connsiteY1045" fmla="*/ 5926645 h 6634795"/>
              <a:gd name="connsiteX1046" fmla="*/ 2279972 w 11989919"/>
              <a:gd name="connsiteY1046" fmla="*/ 5963221 h 6634795"/>
              <a:gd name="connsiteX1047" fmla="*/ 2243393 w 11989919"/>
              <a:gd name="connsiteY1047" fmla="*/ 5999797 h 6634795"/>
              <a:gd name="connsiteX1048" fmla="*/ 2206817 w 11989919"/>
              <a:gd name="connsiteY1048" fmla="*/ 5963221 h 6634795"/>
              <a:gd name="connsiteX1049" fmla="*/ 2243393 w 11989919"/>
              <a:gd name="connsiteY1049" fmla="*/ 5926645 h 6634795"/>
              <a:gd name="connsiteX1050" fmla="*/ 2022713 w 11989919"/>
              <a:gd name="connsiteY1050" fmla="*/ 5926645 h 6634795"/>
              <a:gd name="connsiteX1051" fmla="*/ 2059288 w 11989919"/>
              <a:gd name="connsiteY1051" fmla="*/ 5963221 h 6634795"/>
              <a:gd name="connsiteX1052" fmla="*/ 2022713 w 11989919"/>
              <a:gd name="connsiteY1052" fmla="*/ 5999797 h 6634795"/>
              <a:gd name="connsiteX1053" fmla="*/ 1986176 w 11989919"/>
              <a:gd name="connsiteY1053" fmla="*/ 5963221 h 6634795"/>
              <a:gd name="connsiteX1054" fmla="*/ 2022713 w 11989919"/>
              <a:gd name="connsiteY1054" fmla="*/ 5926645 h 6634795"/>
              <a:gd name="connsiteX1055" fmla="*/ 1802066 w 11989919"/>
              <a:gd name="connsiteY1055" fmla="*/ 5926645 h 6634795"/>
              <a:gd name="connsiteX1056" fmla="*/ 1838642 w 11989919"/>
              <a:gd name="connsiteY1056" fmla="*/ 5963221 h 6634795"/>
              <a:gd name="connsiteX1057" fmla="*/ 1802066 w 11989919"/>
              <a:gd name="connsiteY1057" fmla="*/ 5999797 h 6634795"/>
              <a:gd name="connsiteX1058" fmla="*/ 1765490 w 11989919"/>
              <a:gd name="connsiteY1058" fmla="*/ 5963221 h 6634795"/>
              <a:gd name="connsiteX1059" fmla="*/ 1802066 w 11989919"/>
              <a:gd name="connsiteY1059" fmla="*/ 5926645 h 6634795"/>
              <a:gd name="connsiteX1060" fmla="*/ 1581380 w 11989919"/>
              <a:gd name="connsiteY1060" fmla="*/ 5926645 h 6634795"/>
              <a:gd name="connsiteX1061" fmla="*/ 1617956 w 11989919"/>
              <a:gd name="connsiteY1061" fmla="*/ 5963221 h 6634795"/>
              <a:gd name="connsiteX1062" fmla="*/ 1581380 w 11989919"/>
              <a:gd name="connsiteY1062" fmla="*/ 5999797 h 6634795"/>
              <a:gd name="connsiteX1063" fmla="*/ 1544804 w 11989919"/>
              <a:gd name="connsiteY1063" fmla="*/ 5963221 h 6634795"/>
              <a:gd name="connsiteX1064" fmla="*/ 1581380 w 11989919"/>
              <a:gd name="connsiteY1064" fmla="*/ 5926645 h 6634795"/>
              <a:gd name="connsiteX1065" fmla="*/ 1360694 w 11989919"/>
              <a:gd name="connsiteY1065" fmla="*/ 5926645 h 6634795"/>
              <a:gd name="connsiteX1066" fmla="*/ 1397270 w 11989919"/>
              <a:gd name="connsiteY1066" fmla="*/ 5963221 h 6634795"/>
              <a:gd name="connsiteX1067" fmla="*/ 1360694 w 11989919"/>
              <a:gd name="connsiteY1067" fmla="*/ 5999797 h 6634795"/>
              <a:gd name="connsiteX1068" fmla="*/ 1324118 w 11989919"/>
              <a:gd name="connsiteY1068" fmla="*/ 5963221 h 6634795"/>
              <a:gd name="connsiteX1069" fmla="*/ 1360694 w 11989919"/>
              <a:gd name="connsiteY1069" fmla="*/ 5926645 h 6634795"/>
              <a:gd name="connsiteX1070" fmla="*/ 1140008 w 11989919"/>
              <a:gd name="connsiteY1070" fmla="*/ 5926645 h 6634795"/>
              <a:gd name="connsiteX1071" fmla="*/ 1176584 w 11989919"/>
              <a:gd name="connsiteY1071" fmla="*/ 5963221 h 6634795"/>
              <a:gd name="connsiteX1072" fmla="*/ 1140008 w 11989919"/>
              <a:gd name="connsiteY1072" fmla="*/ 5999797 h 6634795"/>
              <a:gd name="connsiteX1073" fmla="*/ 1103432 w 11989919"/>
              <a:gd name="connsiteY1073" fmla="*/ 5963221 h 6634795"/>
              <a:gd name="connsiteX1074" fmla="*/ 1140008 w 11989919"/>
              <a:gd name="connsiteY1074" fmla="*/ 5926645 h 6634795"/>
              <a:gd name="connsiteX1075" fmla="*/ 919322 w 11989919"/>
              <a:gd name="connsiteY1075" fmla="*/ 5926645 h 6634795"/>
              <a:gd name="connsiteX1076" fmla="*/ 955898 w 11989919"/>
              <a:gd name="connsiteY1076" fmla="*/ 5963221 h 6634795"/>
              <a:gd name="connsiteX1077" fmla="*/ 919322 w 11989919"/>
              <a:gd name="connsiteY1077" fmla="*/ 5999797 h 6634795"/>
              <a:gd name="connsiteX1078" fmla="*/ 882746 w 11989919"/>
              <a:gd name="connsiteY1078" fmla="*/ 5963221 h 6634795"/>
              <a:gd name="connsiteX1079" fmla="*/ 919322 w 11989919"/>
              <a:gd name="connsiteY1079" fmla="*/ 5926645 h 6634795"/>
              <a:gd name="connsiteX1080" fmla="*/ 698636 w 11989919"/>
              <a:gd name="connsiteY1080" fmla="*/ 5926645 h 6634795"/>
              <a:gd name="connsiteX1081" fmla="*/ 735212 w 11989919"/>
              <a:gd name="connsiteY1081" fmla="*/ 5963221 h 6634795"/>
              <a:gd name="connsiteX1082" fmla="*/ 698636 w 11989919"/>
              <a:gd name="connsiteY1082" fmla="*/ 5999797 h 6634795"/>
              <a:gd name="connsiteX1083" fmla="*/ 662060 w 11989919"/>
              <a:gd name="connsiteY1083" fmla="*/ 5963221 h 6634795"/>
              <a:gd name="connsiteX1084" fmla="*/ 698636 w 11989919"/>
              <a:gd name="connsiteY1084" fmla="*/ 5926645 h 6634795"/>
              <a:gd name="connsiteX1085" fmla="*/ 477950 w 11989919"/>
              <a:gd name="connsiteY1085" fmla="*/ 5926645 h 6634795"/>
              <a:gd name="connsiteX1086" fmla="*/ 514526 w 11989919"/>
              <a:gd name="connsiteY1086" fmla="*/ 5963221 h 6634795"/>
              <a:gd name="connsiteX1087" fmla="*/ 477950 w 11989919"/>
              <a:gd name="connsiteY1087" fmla="*/ 5999797 h 6634795"/>
              <a:gd name="connsiteX1088" fmla="*/ 441374 w 11989919"/>
              <a:gd name="connsiteY1088" fmla="*/ 5963221 h 6634795"/>
              <a:gd name="connsiteX1089" fmla="*/ 477950 w 11989919"/>
              <a:gd name="connsiteY1089" fmla="*/ 5926645 h 6634795"/>
              <a:gd name="connsiteX1090" fmla="*/ 257263 w 11989919"/>
              <a:gd name="connsiteY1090" fmla="*/ 5926645 h 6634795"/>
              <a:gd name="connsiteX1091" fmla="*/ 293839 w 11989919"/>
              <a:gd name="connsiteY1091" fmla="*/ 5963221 h 6634795"/>
              <a:gd name="connsiteX1092" fmla="*/ 257263 w 11989919"/>
              <a:gd name="connsiteY1092" fmla="*/ 5999797 h 6634795"/>
              <a:gd name="connsiteX1093" fmla="*/ 220687 w 11989919"/>
              <a:gd name="connsiteY1093" fmla="*/ 5963221 h 6634795"/>
              <a:gd name="connsiteX1094" fmla="*/ 257263 w 11989919"/>
              <a:gd name="connsiteY1094" fmla="*/ 5926645 h 6634795"/>
              <a:gd name="connsiteX1095" fmla="*/ 36577 w 11989919"/>
              <a:gd name="connsiteY1095" fmla="*/ 5926645 h 6634795"/>
              <a:gd name="connsiteX1096" fmla="*/ 73153 w 11989919"/>
              <a:gd name="connsiteY1096" fmla="*/ 5963221 h 6634795"/>
              <a:gd name="connsiteX1097" fmla="*/ 36577 w 11989919"/>
              <a:gd name="connsiteY1097" fmla="*/ 5999797 h 6634795"/>
              <a:gd name="connsiteX1098" fmla="*/ 1 w 11989919"/>
              <a:gd name="connsiteY1098" fmla="*/ 5963221 h 6634795"/>
              <a:gd name="connsiteX1099" fmla="*/ 36577 w 11989919"/>
              <a:gd name="connsiteY1099" fmla="*/ 5926645 h 6634795"/>
              <a:gd name="connsiteX1100" fmla="*/ 11953343 w 11989919"/>
              <a:gd name="connsiteY1100" fmla="*/ 5714979 h 6634795"/>
              <a:gd name="connsiteX1101" fmla="*/ 11989919 w 11989919"/>
              <a:gd name="connsiteY1101" fmla="*/ 5751555 h 6634795"/>
              <a:gd name="connsiteX1102" fmla="*/ 11953343 w 11989919"/>
              <a:gd name="connsiteY1102" fmla="*/ 5788131 h 6634795"/>
              <a:gd name="connsiteX1103" fmla="*/ 11916767 w 11989919"/>
              <a:gd name="connsiteY1103" fmla="*/ 5751555 h 6634795"/>
              <a:gd name="connsiteX1104" fmla="*/ 11953343 w 11989919"/>
              <a:gd name="connsiteY1104" fmla="*/ 5714979 h 6634795"/>
              <a:gd name="connsiteX1105" fmla="*/ 11732658 w 11989919"/>
              <a:gd name="connsiteY1105" fmla="*/ 5714979 h 6634795"/>
              <a:gd name="connsiteX1106" fmla="*/ 11769234 w 11989919"/>
              <a:gd name="connsiteY1106" fmla="*/ 5751555 h 6634795"/>
              <a:gd name="connsiteX1107" fmla="*/ 11732658 w 11989919"/>
              <a:gd name="connsiteY1107" fmla="*/ 5788131 h 6634795"/>
              <a:gd name="connsiteX1108" fmla="*/ 11696082 w 11989919"/>
              <a:gd name="connsiteY1108" fmla="*/ 5751555 h 6634795"/>
              <a:gd name="connsiteX1109" fmla="*/ 11732658 w 11989919"/>
              <a:gd name="connsiteY1109" fmla="*/ 5714979 h 6634795"/>
              <a:gd name="connsiteX1110" fmla="*/ 11511977 w 11989919"/>
              <a:gd name="connsiteY1110" fmla="*/ 5714979 h 6634795"/>
              <a:gd name="connsiteX1111" fmla="*/ 11548553 w 11989919"/>
              <a:gd name="connsiteY1111" fmla="*/ 5751555 h 6634795"/>
              <a:gd name="connsiteX1112" fmla="*/ 11511977 w 11989919"/>
              <a:gd name="connsiteY1112" fmla="*/ 5788131 h 6634795"/>
              <a:gd name="connsiteX1113" fmla="*/ 11475401 w 11989919"/>
              <a:gd name="connsiteY1113" fmla="*/ 5751555 h 6634795"/>
              <a:gd name="connsiteX1114" fmla="*/ 11511977 w 11989919"/>
              <a:gd name="connsiteY1114" fmla="*/ 5714979 h 6634795"/>
              <a:gd name="connsiteX1115" fmla="*/ 11291296 w 11989919"/>
              <a:gd name="connsiteY1115" fmla="*/ 5714979 h 6634795"/>
              <a:gd name="connsiteX1116" fmla="*/ 11327872 w 11989919"/>
              <a:gd name="connsiteY1116" fmla="*/ 5751555 h 6634795"/>
              <a:gd name="connsiteX1117" fmla="*/ 11291296 w 11989919"/>
              <a:gd name="connsiteY1117" fmla="*/ 5788131 h 6634795"/>
              <a:gd name="connsiteX1118" fmla="*/ 11254720 w 11989919"/>
              <a:gd name="connsiteY1118" fmla="*/ 5751555 h 6634795"/>
              <a:gd name="connsiteX1119" fmla="*/ 11291296 w 11989919"/>
              <a:gd name="connsiteY1119" fmla="*/ 5714979 h 6634795"/>
              <a:gd name="connsiteX1120" fmla="*/ 11070615 w 11989919"/>
              <a:gd name="connsiteY1120" fmla="*/ 5714979 h 6634795"/>
              <a:gd name="connsiteX1121" fmla="*/ 11107191 w 11989919"/>
              <a:gd name="connsiteY1121" fmla="*/ 5751555 h 6634795"/>
              <a:gd name="connsiteX1122" fmla="*/ 11070615 w 11989919"/>
              <a:gd name="connsiteY1122" fmla="*/ 5788131 h 6634795"/>
              <a:gd name="connsiteX1123" fmla="*/ 11034039 w 11989919"/>
              <a:gd name="connsiteY1123" fmla="*/ 5751555 h 6634795"/>
              <a:gd name="connsiteX1124" fmla="*/ 11070615 w 11989919"/>
              <a:gd name="connsiteY1124" fmla="*/ 5714979 h 6634795"/>
              <a:gd name="connsiteX1125" fmla="*/ 10849934 w 11989919"/>
              <a:gd name="connsiteY1125" fmla="*/ 5714979 h 6634795"/>
              <a:gd name="connsiteX1126" fmla="*/ 10886510 w 11989919"/>
              <a:gd name="connsiteY1126" fmla="*/ 5751555 h 6634795"/>
              <a:gd name="connsiteX1127" fmla="*/ 10849934 w 11989919"/>
              <a:gd name="connsiteY1127" fmla="*/ 5788131 h 6634795"/>
              <a:gd name="connsiteX1128" fmla="*/ 10813358 w 11989919"/>
              <a:gd name="connsiteY1128" fmla="*/ 5751555 h 6634795"/>
              <a:gd name="connsiteX1129" fmla="*/ 10849934 w 11989919"/>
              <a:gd name="connsiteY1129" fmla="*/ 5714979 h 6634795"/>
              <a:gd name="connsiteX1130" fmla="*/ 10629253 w 11989919"/>
              <a:gd name="connsiteY1130" fmla="*/ 5714979 h 6634795"/>
              <a:gd name="connsiteX1131" fmla="*/ 10665829 w 11989919"/>
              <a:gd name="connsiteY1131" fmla="*/ 5751555 h 6634795"/>
              <a:gd name="connsiteX1132" fmla="*/ 10629253 w 11989919"/>
              <a:gd name="connsiteY1132" fmla="*/ 5788131 h 6634795"/>
              <a:gd name="connsiteX1133" fmla="*/ 10592677 w 11989919"/>
              <a:gd name="connsiteY1133" fmla="*/ 5751555 h 6634795"/>
              <a:gd name="connsiteX1134" fmla="*/ 10629253 w 11989919"/>
              <a:gd name="connsiteY1134" fmla="*/ 5714979 h 6634795"/>
              <a:gd name="connsiteX1135" fmla="*/ 10408572 w 11989919"/>
              <a:gd name="connsiteY1135" fmla="*/ 5714979 h 6634795"/>
              <a:gd name="connsiteX1136" fmla="*/ 10445148 w 11989919"/>
              <a:gd name="connsiteY1136" fmla="*/ 5751555 h 6634795"/>
              <a:gd name="connsiteX1137" fmla="*/ 10408572 w 11989919"/>
              <a:gd name="connsiteY1137" fmla="*/ 5788131 h 6634795"/>
              <a:gd name="connsiteX1138" fmla="*/ 10371996 w 11989919"/>
              <a:gd name="connsiteY1138" fmla="*/ 5751555 h 6634795"/>
              <a:gd name="connsiteX1139" fmla="*/ 10408572 w 11989919"/>
              <a:gd name="connsiteY1139" fmla="*/ 5714979 h 6634795"/>
              <a:gd name="connsiteX1140" fmla="*/ 10187891 w 11989919"/>
              <a:gd name="connsiteY1140" fmla="*/ 5714979 h 6634795"/>
              <a:gd name="connsiteX1141" fmla="*/ 10224467 w 11989919"/>
              <a:gd name="connsiteY1141" fmla="*/ 5751555 h 6634795"/>
              <a:gd name="connsiteX1142" fmla="*/ 10187891 w 11989919"/>
              <a:gd name="connsiteY1142" fmla="*/ 5788131 h 6634795"/>
              <a:gd name="connsiteX1143" fmla="*/ 10151315 w 11989919"/>
              <a:gd name="connsiteY1143" fmla="*/ 5751555 h 6634795"/>
              <a:gd name="connsiteX1144" fmla="*/ 10187891 w 11989919"/>
              <a:gd name="connsiteY1144" fmla="*/ 5714979 h 6634795"/>
              <a:gd name="connsiteX1145" fmla="*/ 9967210 w 11989919"/>
              <a:gd name="connsiteY1145" fmla="*/ 5714979 h 6634795"/>
              <a:gd name="connsiteX1146" fmla="*/ 10003786 w 11989919"/>
              <a:gd name="connsiteY1146" fmla="*/ 5751555 h 6634795"/>
              <a:gd name="connsiteX1147" fmla="*/ 9967210 w 11989919"/>
              <a:gd name="connsiteY1147" fmla="*/ 5788131 h 6634795"/>
              <a:gd name="connsiteX1148" fmla="*/ 9930634 w 11989919"/>
              <a:gd name="connsiteY1148" fmla="*/ 5751555 h 6634795"/>
              <a:gd name="connsiteX1149" fmla="*/ 9967210 w 11989919"/>
              <a:gd name="connsiteY1149" fmla="*/ 5714979 h 6634795"/>
              <a:gd name="connsiteX1150" fmla="*/ 9746529 w 11989919"/>
              <a:gd name="connsiteY1150" fmla="*/ 5714979 h 6634795"/>
              <a:gd name="connsiteX1151" fmla="*/ 9783105 w 11989919"/>
              <a:gd name="connsiteY1151" fmla="*/ 5751555 h 6634795"/>
              <a:gd name="connsiteX1152" fmla="*/ 9746529 w 11989919"/>
              <a:gd name="connsiteY1152" fmla="*/ 5788131 h 6634795"/>
              <a:gd name="connsiteX1153" fmla="*/ 9709953 w 11989919"/>
              <a:gd name="connsiteY1153" fmla="*/ 5751555 h 6634795"/>
              <a:gd name="connsiteX1154" fmla="*/ 9746529 w 11989919"/>
              <a:gd name="connsiteY1154" fmla="*/ 5714979 h 6634795"/>
              <a:gd name="connsiteX1155" fmla="*/ 9525848 w 11989919"/>
              <a:gd name="connsiteY1155" fmla="*/ 5714979 h 6634795"/>
              <a:gd name="connsiteX1156" fmla="*/ 9562424 w 11989919"/>
              <a:gd name="connsiteY1156" fmla="*/ 5751555 h 6634795"/>
              <a:gd name="connsiteX1157" fmla="*/ 9525848 w 11989919"/>
              <a:gd name="connsiteY1157" fmla="*/ 5788131 h 6634795"/>
              <a:gd name="connsiteX1158" fmla="*/ 9489272 w 11989919"/>
              <a:gd name="connsiteY1158" fmla="*/ 5751555 h 6634795"/>
              <a:gd name="connsiteX1159" fmla="*/ 9525848 w 11989919"/>
              <a:gd name="connsiteY1159" fmla="*/ 5714979 h 6634795"/>
              <a:gd name="connsiteX1160" fmla="*/ 9305167 w 11989919"/>
              <a:gd name="connsiteY1160" fmla="*/ 5714979 h 6634795"/>
              <a:gd name="connsiteX1161" fmla="*/ 9341743 w 11989919"/>
              <a:gd name="connsiteY1161" fmla="*/ 5751555 h 6634795"/>
              <a:gd name="connsiteX1162" fmla="*/ 9305167 w 11989919"/>
              <a:gd name="connsiteY1162" fmla="*/ 5788131 h 6634795"/>
              <a:gd name="connsiteX1163" fmla="*/ 9268591 w 11989919"/>
              <a:gd name="connsiteY1163" fmla="*/ 5751555 h 6634795"/>
              <a:gd name="connsiteX1164" fmla="*/ 9305167 w 11989919"/>
              <a:gd name="connsiteY1164" fmla="*/ 5714979 h 6634795"/>
              <a:gd name="connsiteX1165" fmla="*/ 9084486 w 11989919"/>
              <a:gd name="connsiteY1165" fmla="*/ 5714979 h 6634795"/>
              <a:gd name="connsiteX1166" fmla="*/ 9121062 w 11989919"/>
              <a:gd name="connsiteY1166" fmla="*/ 5751555 h 6634795"/>
              <a:gd name="connsiteX1167" fmla="*/ 9084486 w 11989919"/>
              <a:gd name="connsiteY1167" fmla="*/ 5788131 h 6634795"/>
              <a:gd name="connsiteX1168" fmla="*/ 9047910 w 11989919"/>
              <a:gd name="connsiteY1168" fmla="*/ 5751555 h 6634795"/>
              <a:gd name="connsiteX1169" fmla="*/ 9084486 w 11989919"/>
              <a:gd name="connsiteY1169" fmla="*/ 5714979 h 6634795"/>
              <a:gd name="connsiteX1170" fmla="*/ 8863805 w 11989919"/>
              <a:gd name="connsiteY1170" fmla="*/ 5714979 h 6634795"/>
              <a:gd name="connsiteX1171" fmla="*/ 8900381 w 11989919"/>
              <a:gd name="connsiteY1171" fmla="*/ 5751555 h 6634795"/>
              <a:gd name="connsiteX1172" fmla="*/ 8863805 w 11989919"/>
              <a:gd name="connsiteY1172" fmla="*/ 5788131 h 6634795"/>
              <a:gd name="connsiteX1173" fmla="*/ 8827229 w 11989919"/>
              <a:gd name="connsiteY1173" fmla="*/ 5751555 h 6634795"/>
              <a:gd name="connsiteX1174" fmla="*/ 8863805 w 11989919"/>
              <a:gd name="connsiteY1174" fmla="*/ 5714979 h 6634795"/>
              <a:gd name="connsiteX1175" fmla="*/ 8643124 w 11989919"/>
              <a:gd name="connsiteY1175" fmla="*/ 5714979 h 6634795"/>
              <a:gd name="connsiteX1176" fmla="*/ 8679700 w 11989919"/>
              <a:gd name="connsiteY1176" fmla="*/ 5751555 h 6634795"/>
              <a:gd name="connsiteX1177" fmla="*/ 8643124 w 11989919"/>
              <a:gd name="connsiteY1177" fmla="*/ 5788131 h 6634795"/>
              <a:gd name="connsiteX1178" fmla="*/ 8606548 w 11989919"/>
              <a:gd name="connsiteY1178" fmla="*/ 5751555 h 6634795"/>
              <a:gd name="connsiteX1179" fmla="*/ 8643124 w 11989919"/>
              <a:gd name="connsiteY1179" fmla="*/ 5714979 h 6634795"/>
              <a:gd name="connsiteX1180" fmla="*/ 8422443 w 11989919"/>
              <a:gd name="connsiteY1180" fmla="*/ 5714979 h 6634795"/>
              <a:gd name="connsiteX1181" fmla="*/ 8459019 w 11989919"/>
              <a:gd name="connsiteY1181" fmla="*/ 5751555 h 6634795"/>
              <a:gd name="connsiteX1182" fmla="*/ 8422443 w 11989919"/>
              <a:gd name="connsiteY1182" fmla="*/ 5788131 h 6634795"/>
              <a:gd name="connsiteX1183" fmla="*/ 8385867 w 11989919"/>
              <a:gd name="connsiteY1183" fmla="*/ 5751555 h 6634795"/>
              <a:gd name="connsiteX1184" fmla="*/ 8422443 w 11989919"/>
              <a:gd name="connsiteY1184" fmla="*/ 5714979 h 6634795"/>
              <a:gd name="connsiteX1185" fmla="*/ 8201762 w 11989919"/>
              <a:gd name="connsiteY1185" fmla="*/ 5714979 h 6634795"/>
              <a:gd name="connsiteX1186" fmla="*/ 8238338 w 11989919"/>
              <a:gd name="connsiteY1186" fmla="*/ 5751555 h 6634795"/>
              <a:gd name="connsiteX1187" fmla="*/ 8201762 w 11989919"/>
              <a:gd name="connsiteY1187" fmla="*/ 5788131 h 6634795"/>
              <a:gd name="connsiteX1188" fmla="*/ 8165186 w 11989919"/>
              <a:gd name="connsiteY1188" fmla="*/ 5751555 h 6634795"/>
              <a:gd name="connsiteX1189" fmla="*/ 8201762 w 11989919"/>
              <a:gd name="connsiteY1189" fmla="*/ 5714979 h 6634795"/>
              <a:gd name="connsiteX1190" fmla="*/ 7981081 w 11989919"/>
              <a:gd name="connsiteY1190" fmla="*/ 5714979 h 6634795"/>
              <a:gd name="connsiteX1191" fmla="*/ 8017657 w 11989919"/>
              <a:gd name="connsiteY1191" fmla="*/ 5751555 h 6634795"/>
              <a:gd name="connsiteX1192" fmla="*/ 7981081 w 11989919"/>
              <a:gd name="connsiteY1192" fmla="*/ 5788131 h 6634795"/>
              <a:gd name="connsiteX1193" fmla="*/ 7944505 w 11989919"/>
              <a:gd name="connsiteY1193" fmla="*/ 5751555 h 6634795"/>
              <a:gd name="connsiteX1194" fmla="*/ 7981081 w 11989919"/>
              <a:gd name="connsiteY1194" fmla="*/ 5714979 h 6634795"/>
              <a:gd name="connsiteX1195" fmla="*/ 7760400 w 11989919"/>
              <a:gd name="connsiteY1195" fmla="*/ 5714979 h 6634795"/>
              <a:gd name="connsiteX1196" fmla="*/ 7796976 w 11989919"/>
              <a:gd name="connsiteY1196" fmla="*/ 5751555 h 6634795"/>
              <a:gd name="connsiteX1197" fmla="*/ 7760400 w 11989919"/>
              <a:gd name="connsiteY1197" fmla="*/ 5788131 h 6634795"/>
              <a:gd name="connsiteX1198" fmla="*/ 7723824 w 11989919"/>
              <a:gd name="connsiteY1198" fmla="*/ 5751555 h 6634795"/>
              <a:gd name="connsiteX1199" fmla="*/ 7760400 w 11989919"/>
              <a:gd name="connsiteY1199" fmla="*/ 5714979 h 6634795"/>
              <a:gd name="connsiteX1200" fmla="*/ 7539719 w 11989919"/>
              <a:gd name="connsiteY1200" fmla="*/ 5714979 h 6634795"/>
              <a:gd name="connsiteX1201" fmla="*/ 7576295 w 11989919"/>
              <a:gd name="connsiteY1201" fmla="*/ 5751555 h 6634795"/>
              <a:gd name="connsiteX1202" fmla="*/ 7539719 w 11989919"/>
              <a:gd name="connsiteY1202" fmla="*/ 5788131 h 6634795"/>
              <a:gd name="connsiteX1203" fmla="*/ 7503143 w 11989919"/>
              <a:gd name="connsiteY1203" fmla="*/ 5751555 h 6634795"/>
              <a:gd name="connsiteX1204" fmla="*/ 7539719 w 11989919"/>
              <a:gd name="connsiteY1204" fmla="*/ 5714979 h 6634795"/>
              <a:gd name="connsiteX1205" fmla="*/ 7319038 w 11989919"/>
              <a:gd name="connsiteY1205" fmla="*/ 5714979 h 6634795"/>
              <a:gd name="connsiteX1206" fmla="*/ 7355614 w 11989919"/>
              <a:gd name="connsiteY1206" fmla="*/ 5751555 h 6634795"/>
              <a:gd name="connsiteX1207" fmla="*/ 7319038 w 11989919"/>
              <a:gd name="connsiteY1207" fmla="*/ 5788131 h 6634795"/>
              <a:gd name="connsiteX1208" fmla="*/ 7282462 w 11989919"/>
              <a:gd name="connsiteY1208" fmla="*/ 5751555 h 6634795"/>
              <a:gd name="connsiteX1209" fmla="*/ 7319038 w 11989919"/>
              <a:gd name="connsiteY1209" fmla="*/ 5714979 h 6634795"/>
              <a:gd name="connsiteX1210" fmla="*/ 7098357 w 11989919"/>
              <a:gd name="connsiteY1210" fmla="*/ 5714979 h 6634795"/>
              <a:gd name="connsiteX1211" fmla="*/ 7134933 w 11989919"/>
              <a:gd name="connsiteY1211" fmla="*/ 5751555 h 6634795"/>
              <a:gd name="connsiteX1212" fmla="*/ 7098357 w 11989919"/>
              <a:gd name="connsiteY1212" fmla="*/ 5788131 h 6634795"/>
              <a:gd name="connsiteX1213" fmla="*/ 7061781 w 11989919"/>
              <a:gd name="connsiteY1213" fmla="*/ 5751555 h 6634795"/>
              <a:gd name="connsiteX1214" fmla="*/ 7098357 w 11989919"/>
              <a:gd name="connsiteY1214" fmla="*/ 5714979 h 6634795"/>
              <a:gd name="connsiteX1215" fmla="*/ 6877676 w 11989919"/>
              <a:gd name="connsiteY1215" fmla="*/ 5714979 h 6634795"/>
              <a:gd name="connsiteX1216" fmla="*/ 6914252 w 11989919"/>
              <a:gd name="connsiteY1216" fmla="*/ 5751555 h 6634795"/>
              <a:gd name="connsiteX1217" fmla="*/ 6877676 w 11989919"/>
              <a:gd name="connsiteY1217" fmla="*/ 5788131 h 6634795"/>
              <a:gd name="connsiteX1218" fmla="*/ 6841100 w 11989919"/>
              <a:gd name="connsiteY1218" fmla="*/ 5751555 h 6634795"/>
              <a:gd name="connsiteX1219" fmla="*/ 6877676 w 11989919"/>
              <a:gd name="connsiteY1219" fmla="*/ 5714979 h 6634795"/>
              <a:gd name="connsiteX1220" fmla="*/ 6656995 w 11989919"/>
              <a:gd name="connsiteY1220" fmla="*/ 5714979 h 6634795"/>
              <a:gd name="connsiteX1221" fmla="*/ 6693571 w 11989919"/>
              <a:gd name="connsiteY1221" fmla="*/ 5751555 h 6634795"/>
              <a:gd name="connsiteX1222" fmla="*/ 6656995 w 11989919"/>
              <a:gd name="connsiteY1222" fmla="*/ 5788131 h 6634795"/>
              <a:gd name="connsiteX1223" fmla="*/ 6620419 w 11989919"/>
              <a:gd name="connsiteY1223" fmla="*/ 5751555 h 6634795"/>
              <a:gd name="connsiteX1224" fmla="*/ 6656995 w 11989919"/>
              <a:gd name="connsiteY1224" fmla="*/ 5714979 h 6634795"/>
              <a:gd name="connsiteX1225" fmla="*/ 6436314 w 11989919"/>
              <a:gd name="connsiteY1225" fmla="*/ 5714979 h 6634795"/>
              <a:gd name="connsiteX1226" fmla="*/ 6472890 w 11989919"/>
              <a:gd name="connsiteY1226" fmla="*/ 5751555 h 6634795"/>
              <a:gd name="connsiteX1227" fmla="*/ 6436314 w 11989919"/>
              <a:gd name="connsiteY1227" fmla="*/ 5788131 h 6634795"/>
              <a:gd name="connsiteX1228" fmla="*/ 6399738 w 11989919"/>
              <a:gd name="connsiteY1228" fmla="*/ 5751555 h 6634795"/>
              <a:gd name="connsiteX1229" fmla="*/ 6436314 w 11989919"/>
              <a:gd name="connsiteY1229" fmla="*/ 5714979 h 6634795"/>
              <a:gd name="connsiteX1230" fmla="*/ 6215633 w 11989919"/>
              <a:gd name="connsiteY1230" fmla="*/ 5714979 h 6634795"/>
              <a:gd name="connsiteX1231" fmla="*/ 6252209 w 11989919"/>
              <a:gd name="connsiteY1231" fmla="*/ 5751555 h 6634795"/>
              <a:gd name="connsiteX1232" fmla="*/ 6215633 w 11989919"/>
              <a:gd name="connsiteY1232" fmla="*/ 5788131 h 6634795"/>
              <a:gd name="connsiteX1233" fmla="*/ 6179057 w 11989919"/>
              <a:gd name="connsiteY1233" fmla="*/ 5751555 h 6634795"/>
              <a:gd name="connsiteX1234" fmla="*/ 6215633 w 11989919"/>
              <a:gd name="connsiteY1234" fmla="*/ 5714979 h 6634795"/>
              <a:gd name="connsiteX1235" fmla="*/ 5994952 w 11989919"/>
              <a:gd name="connsiteY1235" fmla="*/ 5714979 h 6634795"/>
              <a:gd name="connsiteX1236" fmla="*/ 6031528 w 11989919"/>
              <a:gd name="connsiteY1236" fmla="*/ 5751555 h 6634795"/>
              <a:gd name="connsiteX1237" fmla="*/ 5994952 w 11989919"/>
              <a:gd name="connsiteY1237" fmla="*/ 5788131 h 6634795"/>
              <a:gd name="connsiteX1238" fmla="*/ 5958376 w 11989919"/>
              <a:gd name="connsiteY1238" fmla="*/ 5751555 h 6634795"/>
              <a:gd name="connsiteX1239" fmla="*/ 5994952 w 11989919"/>
              <a:gd name="connsiteY1239" fmla="*/ 5714979 h 6634795"/>
              <a:gd name="connsiteX1240" fmla="*/ 5774272 w 11989919"/>
              <a:gd name="connsiteY1240" fmla="*/ 5714979 h 6634795"/>
              <a:gd name="connsiteX1241" fmla="*/ 5810848 w 11989919"/>
              <a:gd name="connsiteY1241" fmla="*/ 5751555 h 6634795"/>
              <a:gd name="connsiteX1242" fmla="*/ 5774272 w 11989919"/>
              <a:gd name="connsiteY1242" fmla="*/ 5788131 h 6634795"/>
              <a:gd name="connsiteX1243" fmla="*/ 5737697 w 11989919"/>
              <a:gd name="connsiteY1243" fmla="*/ 5751555 h 6634795"/>
              <a:gd name="connsiteX1244" fmla="*/ 5774272 w 11989919"/>
              <a:gd name="connsiteY1244" fmla="*/ 5714979 h 6634795"/>
              <a:gd name="connsiteX1245" fmla="*/ 5553593 w 11989919"/>
              <a:gd name="connsiteY1245" fmla="*/ 5714979 h 6634795"/>
              <a:gd name="connsiteX1246" fmla="*/ 5590169 w 11989919"/>
              <a:gd name="connsiteY1246" fmla="*/ 5751555 h 6634795"/>
              <a:gd name="connsiteX1247" fmla="*/ 5553593 w 11989919"/>
              <a:gd name="connsiteY1247" fmla="*/ 5788131 h 6634795"/>
              <a:gd name="connsiteX1248" fmla="*/ 5517018 w 11989919"/>
              <a:gd name="connsiteY1248" fmla="*/ 5751555 h 6634795"/>
              <a:gd name="connsiteX1249" fmla="*/ 5553593 w 11989919"/>
              <a:gd name="connsiteY1249" fmla="*/ 5714979 h 6634795"/>
              <a:gd name="connsiteX1250" fmla="*/ 5332913 w 11989919"/>
              <a:gd name="connsiteY1250" fmla="*/ 5714979 h 6634795"/>
              <a:gd name="connsiteX1251" fmla="*/ 5369490 w 11989919"/>
              <a:gd name="connsiteY1251" fmla="*/ 5751555 h 6634795"/>
              <a:gd name="connsiteX1252" fmla="*/ 5332913 w 11989919"/>
              <a:gd name="connsiteY1252" fmla="*/ 5788131 h 6634795"/>
              <a:gd name="connsiteX1253" fmla="*/ 5296337 w 11989919"/>
              <a:gd name="connsiteY1253" fmla="*/ 5751555 h 6634795"/>
              <a:gd name="connsiteX1254" fmla="*/ 5332913 w 11989919"/>
              <a:gd name="connsiteY1254" fmla="*/ 5714979 h 6634795"/>
              <a:gd name="connsiteX1255" fmla="*/ 5112230 w 11989919"/>
              <a:gd name="connsiteY1255" fmla="*/ 5714979 h 6634795"/>
              <a:gd name="connsiteX1256" fmla="*/ 5148807 w 11989919"/>
              <a:gd name="connsiteY1256" fmla="*/ 5751555 h 6634795"/>
              <a:gd name="connsiteX1257" fmla="*/ 5112230 w 11989919"/>
              <a:gd name="connsiteY1257" fmla="*/ 5788131 h 6634795"/>
              <a:gd name="connsiteX1258" fmla="*/ 5075655 w 11989919"/>
              <a:gd name="connsiteY1258" fmla="*/ 5751555 h 6634795"/>
              <a:gd name="connsiteX1259" fmla="*/ 5112230 w 11989919"/>
              <a:gd name="connsiteY1259" fmla="*/ 5714979 h 6634795"/>
              <a:gd name="connsiteX1260" fmla="*/ 4891552 w 11989919"/>
              <a:gd name="connsiteY1260" fmla="*/ 5714979 h 6634795"/>
              <a:gd name="connsiteX1261" fmla="*/ 4928127 w 11989919"/>
              <a:gd name="connsiteY1261" fmla="*/ 5751555 h 6634795"/>
              <a:gd name="connsiteX1262" fmla="*/ 4891552 w 11989919"/>
              <a:gd name="connsiteY1262" fmla="*/ 5788131 h 6634795"/>
              <a:gd name="connsiteX1263" fmla="*/ 4854975 w 11989919"/>
              <a:gd name="connsiteY1263" fmla="*/ 5751555 h 6634795"/>
              <a:gd name="connsiteX1264" fmla="*/ 4891552 w 11989919"/>
              <a:gd name="connsiteY1264" fmla="*/ 5714979 h 6634795"/>
              <a:gd name="connsiteX1265" fmla="*/ 4670871 w 11989919"/>
              <a:gd name="connsiteY1265" fmla="*/ 5714979 h 6634795"/>
              <a:gd name="connsiteX1266" fmla="*/ 4707447 w 11989919"/>
              <a:gd name="connsiteY1266" fmla="*/ 5751555 h 6634795"/>
              <a:gd name="connsiteX1267" fmla="*/ 4670871 w 11989919"/>
              <a:gd name="connsiteY1267" fmla="*/ 5788131 h 6634795"/>
              <a:gd name="connsiteX1268" fmla="*/ 4634295 w 11989919"/>
              <a:gd name="connsiteY1268" fmla="*/ 5751555 h 6634795"/>
              <a:gd name="connsiteX1269" fmla="*/ 4670871 w 11989919"/>
              <a:gd name="connsiteY1269" fmla="*/ 5714979 h 6634795"/>
              <a:gd name="connsiteX1270" fmla="*/ 4450188 w 11989919"/>
              <a:gd name="connsiteY1270" fmla="*/ 5714979 h 6634795"/>
              <a:gd name="connsiteX1271" fmla="*/ 4486764 w 11989919"/>
              <a:gd name="connsiteY1271" fmla="*/ 5751555 h 6634795"/>
              <a:gd name="connsiteX1272" fmla="*/ 4450188 w 11989919"/>
              <a:gd name="connsiteY1272" fmla="*/ 5788131 h 6634795"/>
              <a:gd name="connsiteX1273" fmla="*/ 4413613 w 11989919"/>
              <a:gd name="connsiteY1273" fmla="*/ 5751555 h 6634795"/>
              <a:gd name="connsiteX1274" fmla="*/ 4450188 w 11989919"/>
              <a:gd name="connsiteY1274" fmla="*/ 5714979 h 6634795"/>
              <a:gd name="connsiteX1275" fmla="*/ 4229507 w 11989919"/>
              <a:gd name="connsiteY1275" fmla="*/ 5714979 h 6634795"/>
              <a:gd name="connsiteX1276" fmla="*/ 4266084 w 11989919"/>
              <a:gd name="connsiteY1276" fmla="*/ 5751555 h 6634795"/>
              <a:gd name="connsiteX1277" fmla="*/ 4229507 w 11989919"/>
              <a:gd name="connsiteY1277" fmla="*/ 5788131 h 6634795"/>
              <a:gd name="connsiteX1278" fmla="*/ 4192931 w 11989919"/>
              <a:gd name="connsiteY1278" fmla="*/ 5751555 h 6634795"/>
              <a:gd name="connsiteX1279" fmla="*/ 4229507 w 11989919"/>
              <a:gd name="connsiteY1279" fmla="*/ 5714979 h 6634795"/>
              <a:gd name="connsiteX1280" fmla="*/ 4008847 w 11989919"/>
              <a:gd name="connsiteY1280" fmla="*/ 5714979 h 6634795"/>
              <a:gd name="connsiteX1281" fmla="*/ 4045426 w 11989919"/>
              <a:gd name="connsiteY1281" fmla="*/ 5751555 h 6634795"/>
              <a:gd name="connsiteX1282" fmla="*/ 4008847 w 11989919"/>
              <a:gd name="connsiteY1282" fmla="*/ 5788131 h 6634795"/>
              <a:gd name="connsiteX1283" fmla="*/ 3972267 w 11989919"/>
              <a:gd name="connsiteY1283" fmla="*/ 5751555 h 6634795"/>
              <a:gd name="connsiteX1284" fmla="*/ 4008847 w 11989919"/>
              <a:gd name="connsiteY1284" fmla="*/ 5714979 h 6634795"/>
              <a:gd name="connsiteX1285" fmla="*/ 3788165 w 11989919"/>
              <a:gd name="connsiteY1285" fmla="*/ 5714979 h 6634795"/>
              <a:gd name="connsiteX1286" fmla="*/ 3824738 w 11989919"/>
              <a:gd name="connsiteY1286" fmla="*/ 5751555 h 6634795"/>
              <a:gd name="connsiteX1287" fmla="*/ 3788165 w 11989919"/>
              <a:gd name="connsiteY1287" fmla="*/ 5788131 h 6634795"/>
              <a:gd name="connsiteX1288" fmla="*/ 3751588 w 11989919"/>
              <a:gd name="connsiteY1288" fmla="*/ 5751555 h 6634795"/>
              <a:gd name="connsiteX1289" fmla="*/ 3788165 w 11989919"/>
              <a:gd name="connsiteY1289" fmla="*/ 5714979 h 6634795"/>
              <a:gd name="connsiteX1290" fmla="*/ 3567479 w 11989919"/>
              <a:gd name="connsiteY1290" fmla="*/ 5714979 h 6634795"/>
              <a:gd name="connsiteX1291" fmla="*/ 3604051 w 11989919"/>
              <a:gd name="connsiteY1291" fmla="*/ 5751555 h 6634795"/>
              <a:gd name="connsiteX1292" fmla="*/ 3567479 w 11989919"/>
              <a:gd name="connsiteY1292" fmla="*/ 5788131 h 6634795"/>
              <a:gd name="connsiteX1293" fmla="*/ 3530901 w 11989919"/>
              <a:gd name="connsiteY1293" fmla="*/ 5751555 h 6634795"/>
              <a:gd name="connsiteX1294" fmla="*/ 3567479 w 11989919"/>
              <a:gd name="connsiteY1294" fmla="*/ 5714979 h 6634795"/>
              <a:gd name="connsiteX1295" fmla="*/ 3346801 w 11989919"/>
              <a:gd name="connsiteY1295" fmla="*/ 5714979 h 6634795"/>
              <a:gd name="connsiteX1296" fmla="*/ 3383375 w 11989919"/>
              <a:gd name="connsiteY1296" fmla="*/ 5751555 h 6634795"/>
              <a:gd name="connsiteX1297" fmla="*/ 3346801 w 11989919"/>
              <a:gd name="connsiteY1297" fmla="*/ 5788131 h 6634795"/>
              <a:gd name="connsiteX1298" fmla="*/ 3310228 w 11989919"/>
              <a:gd name="connsiteY1298" fmla="*/ 5751555 h 6634795"/>
              <a:gd name="connsiteX1299" fmla="*/ 3346801 w 11989919"/>
              <a:gd name="connsiteY1299" fmla="*/ 5714979 h 6634795"/>
              <a:gd name="connsiteX1300" fmla="*/ 3126126 w 11989919"/>
              <a:gd name="connsiteY1300" fmla="*/ 5714979 h 6634795"/>
              <a:gd name="connsiteX1301" fmla="*/ 3162696 w 11989919"/>
              <a:gd name="connsiteY1301" fmla="*/ 5751555 h 6634795"/>
              <a:gd name="connsiteX1302" fmla="*/ 3126126 w 11989919"/>
              <a:gd name="connsiteY1302" fmla="*/ 5788131 h 6634795"/>
              <a:gd name="connsiteX1303" fmla="*/ 3089541 w 11989919"/>
              <a:gd name="connsiteY1303" fmla="*/ 5751555 h 6634795"/>
              <a:gd name="connsiteX1304" fmla="*/ 3126126 w 11989919"/>
              <a:gd name="connsiteY1304" fmla="*/ 5714979 h 6634795"/>
              <a:gd name="connsiteX1305" fmla="*/ 2905436 w 11989919"/>
              <a:gd name="connsiteY1305" fmla="*/ 5714979 h 6634795"/>
              <a:gd name="connsiteX1306" fmla="*/ 2942013 w 11989919"/>
              <a:gd name="connsiteY1306" fmla="*/ 5751555 h 6634795"/>
              <a:gd name="connsiteX1307" fmla="*/ 2905436 w 11989919"/>
              <a:gd name="connsiteY1307" fmla="*/ 5788131 h 6634795"/>
              <a:gd name="connsiteX1308" fmla="*/ 2868866 w 11989919"/>
              <a:gd name="connsiteY1308" fmla="*/ 5751555 h 6634795"/>
              <a:gd name="connsiteX1309" fmla="*/ 2905436 w 11989919"/>
              <a:gd name="connsiteY1309" fmla="*/ 5714979 h 6634795"/>
              <a:gd name="connsiteX1310" fmla="*/ 2684758 w 11989919"/>
              <a:gd name="connsiteY1310" fmla="*/ 5714979 h 6634795"/>
              <a:gd name="connsiteX1311" fmla="*/ 2721329 w 11989919"/>
              <a:gd name="connsiteY1311" fmla="*/ 5751555 h 6634795"/>
              <a:gd name="connsiteX1312" fmla="*/ 2684758 w 11989919"/>
              <a:gd name="connsiteY1312" fmla="*/ 5788131 h 6634795"/>
              <a:gd name="connsiteX1313" fmla="*/ 2648177 w 11989919"/>
              <a:gd name="connsiteY1313" fmla="*/ 5751555 h 6634795"/>
              <a:gd name="connsiteX1314" fmla="*/ 2684758 w 11989919"/>
              <a:gd name="connsiteY1314" fmla="*/ 5714979 h 6634795"/>
              <a:gd name="connsiteX1315" fmla="*/ 2464071 w 11989919"/>
              <a:gd name="connsiteY1315" fmla="*/ 5714979 h 6634795"/>
              <a:gd name="connsiteX1316" fmla="*/ 2500650 w 11989919"/>
              <a:gd name="connsiteY1316" fmla="*/ 5751555 h 6634795"/>
              <a:gd name="connsiteX1317" fmla="*/ 2464071 w 11989919"/>
              <a:gd name="connsiteY1317" fmla="*/ 5788131 h 6634795"/>
              <a:gd name="connsiteX1318" fmla="*/ 2427500 w 11989919"/>
              <a:gd name="connsiteY1318" fmla="*/ 5751555 h 6634795"/>
              <a:gd name="connsiteX1319" fmla="*/ 2464071 w 11989919"/>
              <a:gd name="connsiteY1319" fmla="*/ 5714979 h 6634795"/>
              <a:gd name="connsiteX1320" fmla="*/ 2243393 w 11989919"/>
              <a:gd name="connsiteY1320" fmla="*/ 5714979 h 6634795"/>
              <a:gd name="connsiteX1321" fmla="*/ 2279972 w 11989919"/>
              <a:gd name="connsiteY1321" fmla="*/ 5751555 h 6634795"/>
              <a:gd name="connsiteX1322" fmla="*/ 2243393 w 11989919"/>
              <a:gd name="connsiteY1322" fmla="*/ 5788131 h 6634795"/>
              <a:gd name="connsiteX1323" fmla="*/ 2206817 w 11989919"/>
              <a:gd name="connsiteY1323" fmla="*/ 5751555 h 6634795"/>
              <a:gd name="connsiteX1324" fmla="*/ 2243393 w 11989919"/>
              <a:gd name="connsiteY1324" fmla="*/ 5714979 h 6634795"/>
              <a:gd name="connsiteX1325" fmla="*/ 2022713 w 11989919"/>
              <a:gd name="connsiteY1325" fmla="*/ 5714979 h 6634795"/>
              <a:gd name="connsiteX1326" fmla="*/ 2059288 w 11989919"/>
              <a:gd name="connsiteY1326" fmla="*/ 5751555 h 6634795"/>
              <a:gd name="connsiteX1327" fmla="*/ 2022713 w 11989919"/>
              <a:gd name="connsiteY1327" fmla="*/ 5788131 h 6634795"/>
              <a:gd name="connsiteX1328" fmla="*/ 1986176 w 11989919"/>
              <a:gd name="connsiteY1328" fmla="*/ 5751555 h 6634795"/>
              <a:gd name="connsiteX1329" fmla="*/ 2022713 w 11989919"/>
              <a:gd name="connsiteY1329" fmla="*/ 5714979 h 6634795"/>
              <a:gd name="connsiteX1330" fmla="*/ 1802066 w 11989919"/>
              <a:gd name="connsiteY1330" fmla="*/ 5714979 h 6634795"/>
              <a:gd name="connsiteX1331" fmla="*/ 1838642 w 11989919"/>
              <a:gd name="connsiteY1331" fmla="*/ 5751555 h 6634795"/>
              <a:gd name="connsiteX1332" fmla="*/ 1802066 w 11989919"/>
              <a:gd name="connsiteY1332" fmla="*/ 5788131 h 6634795"/>
              <a:gd name="connsiteX1333" fmla="*/ 1765490 w 11989919"/>
              <a:gd name="connsiteY1333" fmla="*/ 5751555 h 6634795"/>
              <a:gd name="connsiteX1334" fmla="*/ 1802066 w 11989919"/>
              <a:gd name="connsiteY1334" fmla="*/ 5714979 h 6634795"/>
              <a:gd name="connsiteX1335" fmla="*/ 1581380 w 11989919"/>
              <a:gd name="connsiteY1335" fmla="*/ 5714979 h 6634795"/>
              <a:gd name="connsiteX1336" fmla="*/ 1617956 w 11989919"/>
              <a:gd name="connsiteY1336" fmla="*/ 5751555 h 6634795"/>
              <a:gd name="connsiteX1337" fmla="*/ 1581380 w 11989919"/>
              <a:gd name="connsiteY1337" fmla="*/ 5788131 h 6634795"/>
              <a:gd name="connsiteX1338" fmla="*/ 1544804 w 11989919"/>
              <a:gd name="connsiteY1338" fmla="*/ 5751555 h 6634795"/>
              <a:gd name="connsiteX1339" fmla="*/ 1581380 w 11989919"/>
              <a:gd name="connsiteY1339" fmla="*/ 5714979 h 6634795"/>
              <a:gd name="connsiteX1340" fmla="*/ 1360694 w 11989919"/>
              <a:gd name="connsiteY1340" fmla="*/ 5714979 h 6634795"/>
              <a:gd name="connsiteX1341" fmla="*/ 1397270 w 11989919"/>
              <a:gd name="connsiteY1341" fmla="*/ 5751555 h 6634795"/>
              <a:gd name="connsiteX1342" fmla="*/ 1360694 w 11989919"/>
              <a:gd name="connsiteY1342" fmla="*/ 5788131 h 6634795"/>
              <a:gd name="connsiteX1343" fmla="*/ 1324118 w 11989919"/>
              <a:gd name="connsiteY1343" fmla="*/ 5751555 h 6634795"/>
              <a:gd name="connsiteX1344" fmla="*/ 1360694 w 11989919"/>
              <a:gd name="connsiteY1344" fmla="*/ 5714979 h 6634795"/>
              <a:gd name="connsiteX1345" fmla="*/ 1140009 w 11989919"/>
              <a:gd name="connsiteY1345" fmla="*/ 5714979 h 6634795"/>
              <a:gd name="connsiteX1346" fmla="*/ 1176585 w 11989919"/>
              <a:gd name="connsiteY1346" fmla="*/ 5751555 h 6634795"/>
              <a:gd name="connsiteX1347" fmla="*/ 1140009 w 11989919"/>
              <a:gd name="connsiteY1347" fmla="*/ 5788131 h 6634795"/>
              <a:gd name="connsiteX1348" fmla="*/ 1103433 w 11989919"/>
              <a:gd name="connsiteY1348" fmla="*/ 5751555 h 6634795"/>
              <a:gd name="connsiteX1349" fmla="*/ 1140009 w 11989919"/>
              <a:gd name="connsiteY1349" fmla="*/ 5714979 h 6634795"/>
              <a:gd name="connsiteX1350" fmla="*/ 919322 w 11989919"/>
              <a:gd name="connsiteY1350" fmla="*/ 5714979 h 6634795"/>
              <a:gd name="connsiteX1351" fmla="*/ 955898 w 11989919"/>
              <a:gd name="connsiteY1351" fmla="*/ 5751555 h 6634795"/>
              <a:gd name="connsiteX1352" fmla="*/ 919322 w 11989919"/>
              <a:gd name="connsiteY1352" fmla="*/ 5788131 h 6634795"/>
              <a:gd name="connsiteX1353" fmla="*/ 882746 w 11989919"/>
              <a:gd name="connsiteY1353" fmla="*/ 5751555 h 6634795"/>
              <a:gd name="connsiteX1354" fmla="*/ 919322 w 11989919"/>
              <a:gd name="connsiteY1354" fmla="*/ 5714979 h 6634795"/>
              <a:gd name="connsiteX1355" fmla="*/ 698636 w 11989919"/>
              <a:gd name="connsiteY1355" fmla="*/ 5714979 h 6634795"/>
              <a:gd name="connsiteX1356" fmla="*/ 735212 w 11989919"/>
              <a:gd name="connsiteY1356" fmla="*/ 5751555 h 6634795"/>
              <a:gd name="connsiteX1357" fmla="*/ 698636 w 11989919"/>
              <a:gd name="connsiteY1357" fmla="*/ 5788131 h 6634795"/>
              <a:gd name="connsiteX1358" fmla="*/ 662060 w 11989919"/>
              <a:gd name="connsiteY1358" fmla="*/ 5751555 h 6634795"/>
              <a:gd name="connsiteX1359" fmla="*/ 698636 w 11989919"/>
              <a:gd name="connsiteY1359" fmla="*/ 5714979 h 6634795"/>
              <a:gd name="connsiteX1360" fmla="*/ 477950 w 11989919"/>
              <a:gd name="connsiteY1360" fmla="*/ 5714979 h 6634795"/>
              <a:gd name="connsiteX1361" fmla="*/ 514526 w 11989919"/>
              <a:gd name="connsiteY1361" fmla="*/ 5751555 h 6634795"/>
              <a:gd name="connsiteX1362" fmla="*/ 477950 w 11989919"/>
              <a:gd name="connsiteY1362" fmla="*/ 5788131 h 6634795"/>
              <a:gd name="connsiteX1363" fmla="*/ 441374 w 11989919"/>
              <a:gd name="connsiteY1363" fmla="*/ 5751555 h 6634795"/>
              <a:gd name="connsiteX1364" fmla="*/ 477950 w 11989919"/>
              <a:gd name="connsiteY1364" fmla="*/ 5714979 h 6634795"/>
              <a:gd name="connsiteX1365" fmla="*/ 257264 w 11989919"/>
              <a:gd name="connsiteY1365" fmla="*/ 5714979 h 6634795"/>
              <a:gd name="connsiteX1366" fmla="*/ 293840 w 11989919"/>
              <a:gd name="connsiteY1366" fmla="*/ 5751555 h 6634795"/>
              <a:gd name="connsiteX1367" fmla="*/ 257264 w 11989919"/>
              <a:gd name="connsiteY1367" fmla="*/ 5788131 h 6634795"/>
              <a:gd name="connsiteX1368" fmla="*/ 220687 w 11989919"/>
              <a:gd name="connsiteY1368" fmla="*/ 5751555 h 6634795"/>
              <a:gd name="connsiteX1369" fmla="*/ 257264 w 11989919"/>
              <a:gd name="connsiteY1369" fmla="*/ 5714979 h 6634795"/>
              <a:gd name="connsiteX1370" fmla="*/ 36577 w 11989919"/>
              <a:gd name="connsiteY1370" fmla="*/ 5714979 h 6634795"/>
              <a:gd name="connsiteX1371" fmla="*/ 73153 w 11989919"/>
              <a:gd name="connsiteY1371" fmla="*/ 5751555 h 6634795"/>
              <a:gd name="connsiteX1372" fmla="*/ 36577 w 11989919"/>
              <a:gd name="connsiteY1372" fmla="*/ 5788131 h 6634795"/>
              <a:gd name="connsiteX1373" fmla="*/ 1 w 11989919"/>
              <a:gd name="connsiteY1373" fmla="*/ 5751555 h 6634795"/>
              <a:gd name="connsiteX1374" fmla="*/ 36577 w 11989919"/>
              <a:gd name="connsiteY1374" fmla="*/ 5714979 h 6634795"/>
              <a:gd name="connsiteX1375" fmla="*/ 11953343 w 11989919"/>
              <a:gd name="connsiteY1375" fmla="*/ 5503313 h 6634795"/>
              <a:gd name="connsiteX1376" fmla="*/ 11989919 w 11989919"/>
              <a:gd name="connsiteY1376" fmla="*/ 5539889 h 6634795"/>
              <a:gd name="connsiteX1377" fmla="*/ 11953343 w 11989919"/>
              <a:gd name="connsiteY1377" fmla="*/ 5576465 h 6634795"/>
              <a:gd name="connsiteX1378" fmla="*/ 11916767 w 11989919"/>
              <a:gd name="connsiteY1378" fmla="*/ 5539889 h 6634795"/>
              <a:gd name="connsiteX1379" fmla="*/ 11953343 w 11989919"/>
              <a:gd name="connsiteY1379" fmla="*/ 5503313 h 6634795"/>
              <a:gd name="connsiteX1380" fmla="*/ 11732658 w 11989919"/>
              <a:gd name="connsiteY1380" fmla="*/ 5503313 h 6634795"/>
              <a:gd name="connsiteX1381" fmla="*/ 11769234 w 11989919"/>
              <a:gd name="connsiteY1381" fmla="*/ 5539889 h 6634795"/>
              <a:gd name="connsiteX1382" fmla="*/ 11732658 w 11989919"/>
              <a:gd name="connsiteY1382" fmla="*/ 5576465 h 6634795"/>
              <a:gd name="connsiteX1383" fmla="*/ 11696082 w 11989919"/>
              <a:gd name="connsiteY1383" fmla="*/ 5539889 h 6634795"/>
              <a:gd name="connsiteX1384" fmla="*/ 11732658 w 11989919"/>
              <a:gd name="connsiteY1384" fmla="*/ 5503313 h 6634795"/>
              <a:gd name="connsiteX1385" fmla="*/ 11511977 w 11989919"/>
              <a:gd name="connsiteY1385" fmla="*/ 5503313 h 6634795"/>
              <a:gd name="connsiteX1386" fmla="*/ 11548553 w 11989919"/>
              <a:gd name="connsiteY1386" fmla="*/ 5539889 h 6634795"/>
              <a:gd name="connsiteX1387" fmla="*/ 11511977 w 11989919"/>
              <a:gd name="connsiteY1387" fmla="*/ 5576465 h 6634795"/>
              <a:gd name="connsiteX1388" fmla="*/ 11475401 w 11989919"/>
              <a:gd name="connsiteY1388" fmla="*/ 5539889 h 6634795"/>
              <a:gd name="connsiteX1389" fmla="*/ 11511977 w 11989919"/>
              <a:gd name="connsiteY1389" fmla="*/ 5503313 h 6634795"/>
              <a:gd name="connsiteX1390" fmla="*/ 11291296 w 11989919"/>
              <a:gd name="connsiteY1390" fmla="*/ 5503313 h 6634795"/>
              <a:gd name="connsiteX1391" fmla="*/ 11327872 w 11989919"/>
              <a:gd name="connsiteY1391" fmla="*/ 5539889 h 6634795"/>
              <a:gd name="connsiteX1392" fmla="*/ 11291296 w 11989919"/>
              <a:gd name="connsiteY1392" fmla="*/ 5576465 h 6634795"/>
              <a:gd name="connsiteX1393" fmla="*/ 11254720 w 11989919"/>
              <a:gd name="connsiteY1393" fmla="*/ 5539889 h 6634795"/>
              <a:gd name="connsiteX1394" fmla="*/ 11291296 w 11989919"/>
              <a:gd name="connsiteY1394" fmla="*/ 5503313 h 6634795"/>
              <a:gd name="connsiteX1395" fmla="*/ 11070615 w 11989919"/>
              <a:gd name="connsiteY1395" fmla="*/ 5503313 h 6634795"/>
              <a:gd name="connsiteX1396" fmla="*/ 11107191 w 11989919"/>
              <a:gd name="connsiteY1396" fmla="*/ 5539889 h 6634795"/>
              <a:gd name="connsiteX1397" fmla="*/ 11070615 w 11989919"/>
              <a:gd name="connsiteY1397" fmla="*/ 5576465 h 6634795"/>
              <a:gd name="connsiteX1398" fmla="*/ 11034039 w 11989919"/>
              <a:gd name="connsiteY1398" fmla="*/ 5539889 h 6634795"/>
              <a:gd name="connsiteX1399" fmla="*/ 11070615 w 11989919"/>
              <a:gd name="connsiteY1399" fmla="*/ 5503313 h 6634795"/>
              <a:gd name="connsiteX1400" fmla="*/ 10849934 w 11989919"/>
              <a:gd name="connsiteY1400" fmla="*/ 5503313 h 6634795"/>
              <a:gd name="connsiteX1401" fmla="*/ 10886510 w 11989919"/>
              <a:gd name="connsiteY1401" fmla="*/ 5539889 h 6634795"/>
              <a:gd name="connsiteX1402" fmla="*/ 10849934 w 11989919"/>
              <a:gd name="connsiteY1402" fmla="*/ 5576465 h 6634795"/>
              <a:gd name="connsiteX1403" fmla="*/ 10813358 w 11989919"/>
              <a:gd name="connsiteY1403" fmla="*/ 5539889 h 6634795"/>
              <a:gd name="connsiteX1404" fmla="*/ 10849934 w 11989919"/>
              <a:gd name="connsiteY1404" fmla="*/ 5503313 h 6634795"/>
              <a:gd name="connsiteX1405" fmla="*/ 10629253 w 11989919"/>
              <a:gd name="connsiteY1405" fmla="*/ 5503313 h 6634795"/>
              <a:gd name="connsiteX1406" fmla="*/ 10665829 w 11989919"/>
              <a:gd name="connsiteY1406" fmla="*/ 5539889 h 6634795"/>
              <a:gd name="connsiteX1407" fmla="*/ 10629253 w 11989919"/>
              <a:gd name="connsiteY1407" fmla="*/ 5576465 h 6634795"/>
              <a:gd name="connsiteX1408" fmla="*/ 10592677 w 11989919"/>
              <a:gd name="connsiteY1408" fmla="*/ 5539889 h 6634795"/>
              <a:gd name="connsiteX1409" fmla="*/ 10629253 w 11989919"/>
              <a:gd name="connsiteY1409" fmla="*/ 5503313 h 6634795"/>
              <a:gd name="connsiteX1410" fmla="*/ 10408572 w 11989919"/>
              <a:gd name="connsiteY1410" fmla="*/ 5503313 h 6634795"/>
              <a:gd name="connsiteX1411" fmla="*/ 10445148 w 11989919"/>
              <a:gd name="connsiteY1411" fmla="*/ 5539889 h 6634795"/>
              <a:gd name="connsiteX1412" fmla="*/ 10408572 w 11989919"/>
              <a:gd name="connsiteY1412" fmla="*/ 5576465 h 6634795"/>
              <a:gd name="connsiteX1413" fmla="*/ 10371996 w 11989919"/>
              <a:gd name="connsiteY1413" fmla="*/ 5539889 h 6634795"/>
              <a:gd name="connsiteX1414" fmla="*/ 10408572 w 11989919"/>
              <a:gd name="connsiteY1414" fmla="*/ 5503313 h 6634795"/>
              <a:gd name="connsiteX1415" fmla="*/ 10187891 w 11989919"/>
              <a:gd name="connsiteY1415" fmla="*/ 5503313 h 6634795"/>
              <a:gd name="connsiteX1416" fmla="*/ 10224467 w 11989919"/>
              <a:gd name="connsiteY1416" fmla="*/ 5539889 h 6634795"/>
              <a:gd name="connsiteX1417" fmla="*/ 10187891 w 11989919"/>
              <a:gd name="connsiteY1417" fmla="*/ 5576465 h 6634795"/>
              <a:gd name="connsiteX1418" fmla="*/ 10151315 w 11989919"/>
              <a:gd name="connsiteY1418" fmla="*/ 5539889 h 6634795"/>
              <a:gd name="connsiteX1419" fmla="*/ 10187891 w 11989919"/>
              <a:gd name="connsiteY1419" fmla="*/ 5503313 h 6634795"/>
              <a:gd name="connsiteX1420" fmla="*/ 9967210 w 11989919"/>
              <a:gd name="connsiteY1420" fmla="*/ 5503313 h 6634795"/>
              <a:gd name="connsiteX1421" fmla="*/ 10003786 w 11989919"/>
              <a:gd name="connsiteY1421" fmla="*/ 5539889 h 6634795"/>
              <a:gd name="connsiteX1422" fmla="*/ 9967210 w 11989919"/>
              <a:gd name="connsiteY1422" fmla="*/ 5576465 h 6634795"/>
              <a:gd name="connsiteX1423" fmla="*/ 9930634 w 11989919"/>
              <a:gd name="connsiteY1423" fmla="*/ 5539889 h 6634795"/>
              <a:gd name="connsiteX1424" fmla="*/ 9967210 w 11989919"/>
              <a:gd name="connsiteY1424" fmla="*/ 5503313 h 6634795"/>
              <a:gd name="connsiteX1425" fmla="*/ 9746529 w 11989919"/>
              <a:gd name="connsiteY1425" fmla="*/ 5503313 h 6634795"/>
              <a:gd name="connsiteX1426" fmla="*/ 9783105 w 11989919"/>
              <a:gd name="connsiteY1426" fmla="*/ 5539889 h 6634795"/>
              <a:gd name="connsiteX1427" fmla="*/ 9746529 w 11989919"/>
              <a:gd name="connsiteY1427" fmla="*/ 5576465 h 6634795"/>
              <a:gd name="connsiteX1428" fmla="*/ 9709953 w 11989919"/>
              <a:gd name="connsiteY1428" fmla="*/ 5539889 h 6634795"/>
              <a:gd name="connsiteX1429" fmla="*/ 9746529 w 11989919"/>
              <a:gd name="connsiteY1429" fmla="*/ 5503313 h 6634795"/>
              <a:gd name="connsiteX1430" fmla="*/ 9525848 w 11989919"/>
              <a:gd name="connsiteY1430" fmla="*/ 5503313 h 6634795"/>
              <a:gd name="connsiteX1431" fmla="*/ 9562424 w 11989919"/>
              <a:gd name="connsiteY1431" fmla="*/ 5539889 h 6634795"/>
              <a:gd name="connsiteX1432" fmla="*/ 9525848 w 11989919"/>
              <a:gd name="connsiteY1432" fmla="*/ 5576465 h 6634795"/>
              <a:gd name="connsiteX1433" fmla="*/ 9489272 w 11989919"/>
              <a:gd name="connsiteY1433" fmla="*/ 5539889 h 6634795"/>
              <a:gd name="connsiteX1434" fmla="*/ 9525848 w 11989919"/>
              <a:gd name="connsiteY1434" fmla="*/ 5503313 h 6634795"/>
              <a:gd name="connsiteX1435" fmla="*/ 9305167 w 11989919"/>
              <a:gd name="connsiteY1435" fmla="*/ 5503313 h 6634795"/>
              <a:gd name="connsiteX1436" fmla="*/ 9341743 w 11989919"/>
              <a:gd name="connsiteY1436" fmla="*/ 5539889 h 6634795"/>
              <a:gd name="connsiteX1437" fmla="*/ 9305167 w 11989919"/>
              <a:gd name="connsiteY1437" fmla="*/ 5576465 h 6634795"/>
              <a:gd name="connsiteX1438" fmla="*/ 9268591 w 11989919"/>
              <a:gd name="connsiteY1438" fmla="*/ 5539889 h 6634795"/>
              <a:gd name="connsiteX1439" fmla="*/ 9305167 w 11989919"/>
              <a:gd name="connsiteY1439" fmla="*/ 5503313 h 6634795"/>
              <a:gd name="connsiteX1440" fmla="*/ 9084486 w 11989919"/>
              <a:gd name="connsiteY1440" fmla="*/ 5503313 h 6634795"/>
              <a:gd name="connsiteX1441" fmla="*/ 9121062 w 11989919"/>
              <a:gd name="connsiteY1441" fmla="*/ 5539889 h 6634795"/>
              <a:gd name="connsiteX1442" fmla="*/ 9084486 w 11989919"/>
              <a:gd name="connsiteY1442" fmla="*/ 5576465 h 6634795"/>
              <a:gd name="connsiteX1443" fmla="*/ 9047910 w 11989919"/>
              <a:gd name="connsiteY1443" fmla="*/ 5539889 h 6634795"/>
              <a:gd name="connsiteX1444" fmla="*/ 9084486 w 11989919"/>
              <a:gd name="connsiteY1444" fmla="*/ 5503313 h 6634795"/>
              <a:gd name="connsiteX1445" fmla="*/ 8863805 w 11989919"/>
              <a:gd name="connsiteY1445" fmla="*/ 5503313 h 6634795"/>
              <a:gd name="connsiteX1446" fmla="*/ 8900381 w 11989919"/>
              <a:gd name="connsiteY1446" fmla="*/ 5539889 h 6634795"/>
              <a:gd name="connsiteX1447" fmla="*/ 8863805 w 11989919"/>
              <a:gd name="connsiteY1447" fmla="*/ 5576465 h 6634795"/>
              <a:gd name="connsiteX1448" fmla="*/ 8827229 w 11989919"/>
              <a:gd name="connsiteY1448" fmla="*/ 5539889 h 6634795"/>
              <a:gd name="connsiteX1449" fmla="*/ 8863805 w 11989919"/>
              <a:gd name="connsiteY1449" fmla="*/ 5503313 h 6634795"/>
              <a:gd name="connsiteX1450" fmla="*/ 8643124 w 11989919"/>
              <a:gd name="connsiteY1450" fmla="*/ 5503313 h 6634795"/>
              <a:gd name="connsiteX1451" fmla="*/ 8679700 w 11989919"/>
              <a:gd name="connsiteY1451" fmla="*/ 5539889 h 6634795"/>
              <a:gd name="connsiteX1452" fmla="*/ 8643124 w 11989919"/>
              <a:gd name="connsiteY1452" fmla="*/ 5576465 h 6634795"/>
              <a:gd name="connsiteX1453" fmla="*/ 8606548 w 11989919"/>
              <a:gd name="connsiteY1453" fmla="*/ 5539889 h 6634795"/>
              <a:gd name="connsiteX1454" fmla="*/ 8643124 w 11989919"/>
              <a:gd name="connsiteY1454" fmla="*/ 5503313 h 6634795"/>
              <a:gd name="connsiteX1455" fmla="*/ 8422443 w 11989919"/>
              <a:gd name="connsiteY1455" fmla="*/ 5503313 h 6634795"/>
              <a:gd name="connsiteX1456" fmla="*/ 8459019 w 11989919"/>
              <a:gd name="connsiteY1456" fmla="*/ 5539889 h 6634795"/>
              <a:gd name="connsiteX1457" fmla="*/ 8422443 w 11989919"/>
              <a:gd name="connsiteY1457" fmla="*/ 5576465 h 6634795"/>
              <a:gd name="connsiteX1458" fmla="*/ 8385867 w 11989919"/>
              <a:gd name="connsiteY1458" fmla="*/ 5539889 h 6634795"/>
              <a:gd name="connsiteX1459" fmla="*/ 8422443 w 11989919"/>
              <a:gd name="connsiteY1459" fmla="*/ 5503313 h 6634795"/>
              <a:gd name="connsiteX1460" fmla="*/ 8201762 w 11989919"/>
              <a:gd name="connsiteY1460" fmla="*/ 5503313 h 6634795"/>
              <a:gd name="connsiteX1461" fmla="*/ 8238338 w 11989919"/>
              <a:gd name="connsiteY1461" fmla="*/ 5539889 h 6634795"/>
              <a:gd name="connsiteX1462" fmla="*/ 8201762 w 11989919"/>
              <a:gd name="connsiteY1462" fmla="*/ 5576465 h 6634795"/>
              <a:gd name="connsiteX1463" fmla="*/ 8165186 w 11989919"/>
              <a:gd name="connsiteY1463" fmla="*/ 5539889 h 6634795"/>
              <a:gd name="connsiteX1464" fmla="*/ 8201762 w 11989919"/>
              <a:gd name="connsiteY1464" fmla="*/ 5503313 h 6634795"/>
              <a:gd name="connsiteX1465" fmla="*/ 7981081 w 11989919"/>
              <a:gd name="connsiteY1465" fmla="*/ 5503313 h 6634795"/>
              <a:gd name="connsiteX1466" fmla="*/ 8017657 w 11989919"/>
              <a:gd name="connsiteY1466" fmla="*/ 5539889 h 6634795"/>
              <a:gd name="connsiteX1467" fmla="*/ 7981081 w 11989919"/>
              <a:gd name="connsiteY1467" fmla="*/ 5576465 h 6634795"/>
              <a:gd name="connsiteX1468" fmla="*/ 7944505 w 11989919"/>
              <a:gd name="connsiteY1468" fmla="*/ 5539889 h 6634795"/>
              <a:gd name="connsiteX1469" fmla="*/ 7981081 w 11989919"/>
              <a:gd name="connsiteY1469" fmla="*/ 5503313 h 6634795"/>
              <a:gd name="connsiteX1470" fmla="*/ 7760400 w 11989919"/>
              <a:gd name="connsiteY1470" fmla="*/ 5503313 h 6634795"/>
              <a:gd name="connsiteX1471" fmla="*/ 7796976 w 11989919"/>
              <a:gd name="connsiteY1471" fmla="*/ 5539889 h 6634795"/>
              <a:gd name="connsiteX1472" fmla="*/ 7760400 w 11989919"/>
              <a:gd name="connsiteY1472" fmla="*/ 5576465 h 6634795"/>
              <a:gd name="connsiteX1473" fmla="*/ 7723824 w 11989919"/>
              <a:gd name="connsiteY1473" fmla="*/ 5539889 h 6634795"/>
              <a:gd name="connsiteX1474" fmla="*/ 7760400 w 11989919"/>
              <a:gd name="connsiteY1474" fmla="*/ 5503313 h 6634795"/>
              <a:gd name="connsiteX1475" fmla="*/ 7539719 w 11989919"/>
              <a:gd name="connsiteY1475" fmla="*/ 5503313 h 6634795"/>
              <a:gd name="connsiteX1476" fmla="*/ 7576295 w 11989919"/>
              <a:gd name="connsiteY1476" fmla="*/ 5539889 h 6634795"/>
              <a:gd name="connsiteX1477" fmla="*/ 7539719 w 11989919"/>
              <a:gd name="connsiteY1477" fmla="*/ 5576465 h 6634795"/>
              <a:gd name="connsiteX1478" fmla="*/ 7503143 w 11989919"/>
              <a:gd name="connsiteY1478" fmla="*/ 5539889 h 6634795"/>
              <a:gd name="connsiteX1479" fmla="*/ 7539719 w 11989919"/>
              <a:gd name="connsiteY1479" fmla="*/ 5503313 h 6634795"/>
              <a:gd name="connsiteX1480" fmla="*/ 7319038 w 11989919"/>
              <a:gd name="connsiteY1480" fmla="*/ 5503313 h 6634795"/>
              <a:gd name="connsiteX1481" fmla="*/ 7355614 w 11989919"/>
              <a:gd name="connsiteY1481" fmla="*/ 5539889 h 6634795"/>
              <a:gd name="connsiteX1482" fmla="*/ 7319038 w 11989919"/>
              <a:gd name="connsiteY1482" fmla="*/ 5576465 h 6634795"/>
              <a:gd name="connsiteX1483" fmla="*/ 7282462 w 11989919"/>
              <a:gd name="connsiteY1483" fmla="*/ 5539889 h 6634795"/>
              <a:gd name="connsiteX1484" fmla="*/ 7319038 w 11989919"/>
              <a:gd name="connsiteY1484" fmla="*/ 5503313 h 6634795"/>
              <a:gd name="connsiteX1485" fmla="*/ 7098357 w 11989919"/>
              <a:gd name="connsiteY1485" fmla="*/ 5503313 h 6634795"/>
              <a:gd name="connsiteX1486" fmla="*/ 7134933 w 11989919"/>
              <a:gd name="connsiteY1486" fmla="*/ 5539889 h 6634795"/>
              <a:gd name="connsiteX1487" fmla="*/ 7098357 w 11989919"/>
              <a:gd name="connsiteY1487" fmla="*/ 5576465 h 6634795"/>
              <a:gd name="connsiteX1488" fmla="*/ 7061781 w 11989919"/>
              <a:gd name="connsiteY1488" fmla="*/ 5539889 h 6634795"/>
              <a:gd name="connsiteX1489" fmla="*/ 7098357 w 11989919"/>
              <a:gd name="connsiteY1489" fmla="*/ 5503313 h 6634795"/>
              <a:gd name="connsiteX1490" fmla="*/ 6877676 w 11989919"/>
              <a:gd name="connsiteY1490" fmla="*/ 5503313 h 6634795"/>
              <a:gd name="connsiteX1491" fmla="*/ 6914252 w 11989919"/>
              <a:gd name="connsiteY1491" fmla="*/ 5539889 h 6634795"/>
              <a:gd name="connsiteX1492" fmla="*/ 6877676 w 11989919"/>
              <a:gd name="connsiteY1492" fmla="*/ 5576465 h 6634795"/>
              <a:gd name="connsiteX1493" fmla="*/ 6841100 w 11989919"/>
              <a:gd name="connsiteY1493" fmla="*/ 5539889 h 6634795"/>
              <a:gd name="connsiteX1494" fmla="*/ 6877676 w 11989919"/>
              <a:gd name="connsiteY1494" fmla="*/ 5503313 h 6634795"/>
              <a:gd name="connsiteX1495" fmla="*/ 6656995 w 11989919"/>
              <a:gd name="connsiteY1495" fmla="*/ 5503313 h 6634795"/>
              <a:gd name="connsiteX1496" fmla="*/ 6693571 w 11989919"/>
              <a:gd name="connsiteY1496" fmla="*/ 5539889 h 6634795"/>
              <a:gd name="connsiteX1497" fmla="*/ 6656995 w 11989919"/>
              <a:gd name="connsiteY1497" fmla="*/ 5576465 h 6634795"/>
              <a:gd name="connsiteX1498" fmla="*/ 6620419 w 11989919"/>
              <a:gd name="connsiteY1498" fmla="*/ 5539889 h 6634795"/>
              <a:gd name="connsiteX1499" fmla="*/ 6656995 w 11989919"/>
              <a:gd name="connsiteY1499" fmla="*/ 5503313 h 6634795"/>
              <a:gd name="connsiteX1500" fmla="*/ 6436314 w 11989919"/>
              <a:gd name="connsiteY1500" fmla="*/ 5503313 h 6634795"/>
              <a:gd name="connsiteX1501" fmla="*/ 6472890 w 11989919"/>
              <a:gd name="connsiteY1501" fmla="*/ 5539889 h 6634795"/>
              <a:gd name="connsiteX1502" fmla="*/ 6436314 w 11989919"/>
              <a:gd name="connsiteY1502" fmla="*/ 5576465 h 6634795"/>
              <a:gd name="connsiteX1503" fmla="*/ 6399738 w 11989919"/>
              <a:gd name="connsiteY1503" fmla="*/ 5539889 h 6634795"/>
              <a:gd name="connsiteX1504" fmla="*/ 6436314 w 11989919"/>
              <a:gd name="connsiteY1504" fmla="*/ 5503313 h 6634795"/>
              <a:gd name="connsiteX1505" fmla="*/ 6215633 w 11989919"/>
              <a:gd name="connsiteY1505" fmla="*/ 5503313 h 6634795"/>
              <a:gd name="connsiteX1506" fmla="*/ 6252209 w 11989919"/>
              <a:gd name="connsiteY1506" fmla="*/ 5539889 h 6634795"/>
              <a:gd name="connsiteX1507" fmla="*/ 6215633 w 11989919"/>
              <a:gd name="connsiteY1507" fmla="*/ 5576465 h 6634795"/>
              <a:gd name="connsiteX1508" fmla="*/ 6179057 w 11989919"/>
              <a:gd name="connsiteY1508" fmla="*/ 5539889 h 6634795"/>
              <a:gd name="connsiteX1509" fmla="*/ 6215633 w 11989919"/>
              <a:gd name="connsiteY1509" fmla="*/ 5503313 h 6634795"/>
              <a:gd name="connsiteX1510" fmla="*/ 5994952 w 11989919"/>
              <a:gd name="connsiteY1510" fmla="*/ 5503313 h 6634795"/>
              <a:gd name="connsiteX1511" fmla="*/ 6031528 w 11989919"/>
              <a:gd name="connsiteY1511" fmla="*/ 5539889 h 6634795"/>
              <a:gd name="connsiteX1512" fmla="*/ 5994952 w 11989919"/>
              <a:gd name="connsiteY1512" fmla="*/ 5576465 h 6634795"/>
              <a:gd name="connsiteX1513" fmla="*/ 5958376 w 11989919"/>
              <a:gd name="connsiteY1513" fmla="*/ 5539889 h 6634795"/>
              <a:gd name="connsiteX1514" fmla="*/ 5994952 w 11989919"/>
              <a:gd name="connsiteY1514" fmla="*/ 5503313 h 6634795"/>
              <a:gd name="connsiteX1515" fmla="*/ 5774272 w 11989919"/>
              <a:gd name="connsiteY1515" fmla="*/ 5503313 h 6634795"/>
              <a:gd name="connsiteX1516" fmla="*/ 5810848 w 11989919"/>
              <a:gd name="connsiteY1516" fmla="*/ 5539889 h 6634795"/>
              <a:gd name="connsiteX1517" fmla="*/ 5774272 w 11989919"/>
              <a:gd name="connsiteY1517" fmla="*/ 5576465 h 6634795"/>
              <a:gd name="connsiteX1518" fmla="*/ 5737697 w 11989919"/>
              <a:gd name="connsiteY1518" fmla="*/ 5539889 h 6634795"/>
              <a:gd name="connsiteX1519" fmla="*/ 5774272 w 11989919"/>
              <a:gd name="connsiteY1519" fmla="*/ 5503313 h 6634795"/>
              <a:gd name="connsiteX1520" fmla="*/ 5553593 w 11989919"/>
              <a:gd name="connsiteY1520" fmla="*/ 5503313 h 6634795"/>
              <a:gd name="connsiteX1521" fmla="*/ 5590169 w 11989919"/>
              <a:gd name="connsiteY1521" fmla="*/ 5539889 h 6634795"/>
              <a:gd name="connsiteX1522" fmla="*/ 5553593 w 11989919"/>
              <a:gd name="connsiteY1522" fmla="*/ 5576465 h 6634795"/>
              <a:gd name="connsiteX1523" fmla="*/ 5517018 w 11989919"/>
              <a:gd name="connsiteY1523" fmla="*/ 5539889 h 6634795"/>
              <a:gd name="connsiteX1524" fmla="*/ 5553593 w 11989919"/>
              <a:gd name="connsiteY1524" fmla="*/ 5503313 h 6634795"/>
              <a:gd name="connsiteX1525" fmla="*/ 5332913 w 11989919"/>
              <a:gd name="connsiteY1525" fmla="*/ 5503313 h 6634795"/>
              <a:gd name="connsiteX1526" fmla="*/ 5369490 w 11989919"/>
              <a:gd name="connsiteY1526" fmla="*/ 5539889 h 6634795"/>
              <a:gd name="connsiteX1527" fmla="*/ 5332913 w 11989919"/>
              <a:gd name="connsiteY1527" fmla="*/ 5576465 h 6634795"/>
              <a:gd name="connsiteX1528" fmla="*/ 5296337 w 11989919"/>
              <a:gd name="connsiteY1528" fmla="*/ 5539889 h 6634795"/>
              <a:gd name="connsiteX1529" fmla="*/ 5332913 w 11989919"/>
              <a:gd name="connsiteY1529" fmla="*/ 5503313 h 6634795"/>
              <a:gd name="connsiteX1530" fmla="*/ 5112230 w 11989919"/>
              <a:gd name="connsiteY1530" fmla="*/ 5503313 h 6634795"/>
              <a:gd name="connsiteX1531" fmla="*/ 5148807 w 11989919"/>
              <a:gd name="connsiteY1531" fmla="*/ 5539889 h 6634795"/>
              <a:gd name="connsiteX1532" fmla="*/ 5112230 w 11989919"/>
              <a:gd name="connsiteY1532" fmla="*/ 5576465 h 6634795"/>
              <a:gd name="connsiteX1533" fmla="*/ 5075655 w 11989919"/>
              <a:gd name="connsiteY1533" fmla="*/ 5539889 h 6634795"/>
              <a:gd name="connsiteX1534" fmla="*/ 5112230 w 11989919"/>
              <a:gd name="connsiteY1534" fmla="*/ 5503313 h 6634795"/>
              <a:gd name="connsiteX1535" fmla="*/ 4891552 w 11989919"/>
              <a:gd name="connsiteY1535" fmla="*/ 5503313 h 6634795"/>
              <a:gd name="connsiteX1536" fmla="*/ 4928127 w 11989919"/>
              <a:gd name="connsiteY1536" fmla="*/ 5539889 h 6634795"/>
              <a:gd name="connsiteX1537" fmla="*/ 4891552 w 11989919"/>
              <a:gd name="connsiteY1537" fmla="*/ 5576465 h 6634795"/>
              <a:gd name="connsiteX1538" fmla="*/ 4854975 w 11989919"/>
              <a:gd name="connsiteY1538" fmla="*/ 5539889 h 6634795"/>
              <a:gd name="connsiteX1539" fmla="*/ 4891552 w 11989919"/>
              <a:gd name="connsiteY1539" fmla="*/ 5503313 h 6634795"/>
              <a:gd name="connsiteX1540" fmla="*/ 4670871 w 11989919"/>
              <a:gd name="connsiteY1540" fmla="*/ 5503313 h 6634795"/>
              <a:gd name="connsiteX1541" fmla="*/ 4707447 w 11989919"/>
              <a:gd name="connsiteY1541" fmla="*/ 5539889 h 6634795"/>
              <a:gd name="connsiteX1542" fmla="*/ 4670871 w 11989919"/>
              <a:gd name="connsiteY1542" fmla="*/ 5576465 h 6634795"/>
              <a:gd name="connsiteX1543" fmla="*/ 4634295 w 11989919"/>
              <a:gd name="connsiteY1543" fmla="*/ 5539889 h 6634795"/>
              <a:gd name="connsiteX1544" fmla="*/ 4670871 w 11989919"/>
              <a:gd name="connsiteY1544" fmla="*/ 5503313 h 6634795"/>
              <a:gd name="connsiteX1545" fmla="*/ 4450188 w 11989919"/>
              <a:gd name="connsiteY1545" fmla="*/ 5503313 h 6634795"/>
              <a:gd name="connsiteX1546" fmla="*/ 4486764 w 11989919"/>
              <a:gd name="connsiteY1546" fmla="*/ 5539889 h 6634795"/>
              <a:gd name="connsiteX1547" fmla="*/ 4450188 w 11989919"/>
              <a:gd name="connsiteY1547" fmla="*/ 5576465 h 6634795"/>
              <a:gd name="connsiteX1548" fmla="*/ 4413613 w 11989919"/>
              <a:gd name="connsiteY1548" fmla="*/ 5539889 h 6634795"/>
              <a:gd name="connsiteX1549" fmla="*/ 4450188 w 11989919"/>
              <a:gd name="connsiteY1549" fmla="*/ 5503313 h 6634795"/>
              <a:gd name="connsiteX1550" fmla="*/ 4229507 w 11989919"/>
              <a:gd name="connsiteY1550" fmla="*/ 5503313 h 6634795"/>
              <a:gd name="connsiteX1551" fmla="*/ 4266084 w 11989919"/>
              <a:gd name="connsiteY1551" fmla="*/ 5539889 h 6634795"/>
              <a:gd name="connsiteX1552" fmla="*/ 4229507 w 11989919"/>
              <a:gd name="connsiteY1552" fmla="*/ 5576465 h 6634795"/>
              <a:gd name="connsiteX1553" fmla="*/ 4192931 w 11989919"/>
              <a:gd name="connsiteY1553" fmla="*/ 5539889 h 6634795"/>
              <a:gd name="connsiteX1554" fmla="*/ 4229507 w 11989919"/>
              <a:gd name="connsiteY1554" fmla="*/ 5503313 h 6634795"/>
              <a:gd name="connsiteX1555" fmla="*/ 4008847 w 11989919"/>
              <a:gd name="connsiteY1555" fmla="*/ 5503313 h 6634795"/>
              <a:gd name="connsiteX1556" fmla="*/ 4045426 w 11989919"/>
              <a:gd name="connsiteY1556" fmla="*/ 5539889 h 6634795"/>
              <a:gd name="connsiteX1557" fmla="*/ 4008847 w 11989919"/>
              <a:gd name="connsiteY1557" fmla="*/ 5576465 h 6634795"/>
              <a:gd name="connsiteX1558" fmla="*/ 3972267 w 11989919"/>
              <a:gd name="connsiteY1558" fmla="*/ 5539889 h 6634795"/>
              <a:gd name="connsiteX1559" fmla="*/ 4008847 w 11989919"/>
              <a:gd name="connsiteY1559" fmla="*/ 5503313 h 6634795"/>
              <a:gd name="connsiteX1560" fmla="*/ 3788165 w 11989919"/>
              <a:gd name="connsiteY1560" fmla="*/ 5503313 h 6634795"/>
              <a:gd name="connsiteX1561" fmla="*/ 3824738 w 11989919"/>
              <a:gd name="connsiteY1561" fmla="*/ 5539889 h 6634795"/>
              <a:gd name="connsiteX1562" fmla="*/ 3788165 w 11989919"/>
              <a:gd name="connsiteY1562" fmla="*/ 5576465 h 6634795"/>
              <a:gd name="connsiteX1563" fmla="*/ 3751588 w 11989919"/>
              <a:gd name="connsiteY1563" fmla="*/ 5539889 h 6634795"/>
              <a:gd name="connsiteX1564" fmla="*/ 3788165 w 11989919"/>
              <a:gd name="connsiteY1564" fmla="*/ 5503313 h 6634795"/>
              <a:gd name="connsiteX1565" fmla="*/ 3567479 w 11989919"/>
              <a:gd name="connsiteY1565" fmla="*/ 5503313 h 6634795"/>
              <a:gd name="connsiteX1566" fmla="*/ 3604051 w 11989919"/>
              <a:gd name="connsiteY1566" fmla="*/ 5539889 h 6634795"/>
              <a:gd name="connsiteX1567" fmla="*/ 3567479 w 11989919"/>
              <a:gd name="connsiteY1567" fmla="*/ 5576465 h 6634795"/>
              <a:gd name="connsiteX1568" fmla="*/ 3530901 w 11989919"/>
              <a:gd name="connsiteY1568" fmla="*/ 5539889 h 6634795"/>
              <a:gd name="connsiteX1569" fmla="*/ 3567479 w 11989919"/>
              <a:gd name="connsiteY1569" fmla="*/ 5503313 h 6634795"/>
              <a:gd name="connsiteX1570" fmla="*/ 3346801 w 11989919"/>
              <a:gd name="connsiteY1570" fmla="*/ 5503313 h 6634795"/>
              <a:gd name="connsiteX1571" fmla="*/ 3383375 w 11989919"/>
              <a:gd name="connsiteY1571" fmla="*/ 5539889 h 6634795"/>
              <a:gd name="connsiteX1572" fmla="*/ 3346801 w 11989919"/>
              <a:gd name="connsiteY1572" fmla="*/ 5576465 h 6634795"/>
              <a:gd name="connsiteX1573" fmla="*/ 3310228 w 11989919"/>
              <a:gd name="connsiteY1573" fmla="*/ 5539889 h 6634795"/>
              <a:gd name="connsiteX1574" fmla="*/ 3346801 w 11989919"/>
              <a:gd name="connsiteY1574" fmla="*/ 5503313 h 6634795"/>
              <a:gd name="connsiteX1575" fmla="*/ 3126126 w 11989919"/>
              <a:gd name="connsiteY1575" fmla="*/ 5503313 h 6634795"/>
              <a:gd name="connsiteX1576" fmla="*/ 3162696 w 11989919"/>
              <a:gd name="connsiteY1576" fmla="*/ 5539889 h 6634795"/>
              <a:gd name="connsiteX1577" fmla="*/ 3126126 w 11989919"/>
              <a:gd name="connsiteY1577" fmla="*/ 5576465 h 6634795"/>
              <a:gd name="connsiteX1578" fmla="*/ 3089541 w 11989919"/>
              <a:gd name="connsiteY1578" fmla="*/ 5539889 h 6634795"/>
              <a:gd name="connsiteX1579" fmla="*/ 3126126 w 11989919"/>
              <a:gd name="connsiteY1579" fmla="*/ 5503313 h 6634795"/>
              <a:gd name="connsiteX1580" fmla="*/ 2905436 w 11989919"/>
              <a:gd name="connsiteY1580" fmla="*/ 5503313 h 6634795"/>
              <a:gd name="connsiteX1581" fmla="*/ 2942013 w 11989919"/>
              <a:gd name="connsiteY1581" fmla="*/ 5539889 h 6634795"/>
              <a:gd name="connsiteX1582" fmla="*/ 2905436 w 11989919"/>
              <a:gd name="connsiteY1582" fmla="*/ 5576465 h 6634795"/>
              <a:gd name="connsiteX1583" fmla="*/ 2868866 w 11989919"/>
              <a:gd name="connsiteY1583" fmla="*/ 5539889 h 6634795"/>
              <a:gd name="connsiteX1584" fmla="*/ 2905436 w 11989919"/>
              <a:gd name="connsiteY1584" fmla="*/ 5503313 h 6634795"/>
              <a:gd name="connsiteX1585" fmla="*/ 2684758 w 11989919"/>
              <a:gd name="connsiteY1585" fmla="*/ 5503313 h 6634795"/>
              <a:gd name="connsiteX1586" fmla="*/ 2721329 w 11989919"/>
              <a:gd name="connsiteY1586" fmla="*/ 5539889 h 6634795"/>
              <a:gd name="connsiteX1587" fmla="*/ 2684758 w 11989919"/>
              <a:gd name="connsiteY1587" fmla="*/ 5576465 h 6634795"/>
              <a:gd name="connsiteX1588" fmla="*/ 2648177 w 11989919"/>
              <a:gd name="connsiteY1588" fmla="*/ 5539889 h 6634795"/>
              <a:gd name="connsiteX1589" fmla="*/ 2684758 w 11989919"/>
              <a:gd name="connsiteY1589" fmla="*/ 5503313 h 6634795"/>
              <a:gd name="connsiteX1590" fmla="*/ 2464071 w 11989919"/>
              <a:gd name="connsiteY1590" fmla="*/ 5503313 h 6634795"/>
              <a:gd name="connsiteX1591" fmla="*/ 2500650 w 11989919"/>
              <a:gd name="connsiteY1591" fmla="*/ 5539889 h 6634795"/>
              <a:gd name="connsiteX1592" fmla="*/ 2464071 w 11989919"/>
              <a:gd name="connsiteY1592" fmla="*/ 5576465 h 6634795"/>
              <a:gd name="connsiteX1593" fmla="*/ 2427500 w 11989919"/>
              <a:gd name="connsiteY1593" fmla="*/ 5539889 h 6634795"/>
              <a:gd name="connsiteX1594" fmla="*/ 2464071 w 11989919"/>
              <a:gd name="connsiteY1594" fmla="*/ 5503313 h 6634795"/>
              <a:gd name="connsiteX1595" fmla="*/ 2243393 w 11989919"/>
              <a:gd name="connsiteY1595" fmla="*/ 5503313 h 6634795"/>
              <a:gd name="connsiteX1596" fmla="*/ 2279972 w 11989919"/>
              <a:gd name="connsiteY1596" fmla="*/ 5539889 h 6634795"/>
              <a:gd name="connsiteX1597" fmla="*/ 2243393 w 11989919"/>
              <a:gd name="connsiteY1597" fmla="*/ 5576465 h 6634795"/>
              <a:gd name="connsiteX1598" fmla="*/ 2206817 w 11989919"/>
              <a:gd name="connsiteY1598" fmla="*/ 5539889 h 6634795"/>
              <a:gd name="connsiteX1599" fmla="*/ 2243393 w 11989919"/>
              <a:gd name="connsiteY1599" fmla="*/ 5503313 h 6634795"/>
              <a:gd name="connsiteX1600" fmla="*/ 2022713 w 11989919"/>
              <a:gd name="connsiteY1600" fmla="*/ 5503313 h 6634795"/>
              <a:gd name="connsiteX1601" fmla="*/ 2059288 w 11989919"/>
              <a:gd name="connsiteY1601" fmla="*/ 5539889 h 6634795"/>
              <a:gd name="connsiteX1602" fmla="*/ 2022713 w 11989919"/>
              <a:gd name="connsiteY1602" fmla="*/ 5576465 h 6634795"/>
              <a:gd name="connsiteX1603" fmla="*/ 1986176 w 11989919"/>
              <a:gd name="connsiteY1603" fmla="*/ 5539889 h 6634795"/>
              <a:gd name="connsiteX1604" fmla="*/ 2022713 w 11989919"/>
              <a:gd name="connsiteY1604" fmla="*/ 5503313 h 6634795"/>
              <a:gd name="connsiteX1605" fmla="*/ 1802066 w 11989919"/>
              <a:gd name="connsiteY1605" fmla="*/ 5503313 h 6634795"/>
              <a:gd name="connsiteX1606" fmla="*/ 1838642 w 11989919"/>
              <a:gd name="connsiteY1606" fmla="*/ 5539889 h 6634795"/>
              <a:gd name="connsiteX1607" fmla="*/ 1802066 w 11989919"/>
              <a:gd name="connsiteY1607" fmla="*/ 5576465 h 6634795"/>
              <a:gd name="connsiteX1608" fmla="*/ 1765490 w 11989919"/>
              <a:gd name="connsiteY1608" fmla="*/ 5539889 h 6634795"/>
              <a:gd name="connsiteX1609" fmla="*/ 1802066 w 11989919"/>
              <a:gd name="connsiteY1609" fmla="*/ 5503313 h 6634795"/>
              <a:gd name="connsiteX1610" fmla="*/ 1581380 w 11989919"/>
              <a:gd name="connsiteY1610" fmla="*/ 5503313 h 6634795"/>
              <a:gd name="connsiteX1611" fmla="*/ 1617956 w 11989919"/>
              <a:gd name="connsiteY1611" fmla="*/ 5539889 h 6634795"/>
              <a:gd name="connsiteX1612" fmla="*/ 1581380 w 11989919"/>
              <a:gd name="connsiteY1612" fmla="*/ 5576465 h 6634795"/>
              <a:gd name="connsiteX1613" fmla="*/ 1544804 w 11989919"/>
              <a:gd name="connsiteY1613" fmla="*/ 5539889 h 6634795"/>
              <a:gd name="connsiteX1614" fmla="*/ 1581380 w 11989919"/>
              <a:gd name="connsiteY1614" fmla="*/ 5503313 h 6634795"/>
              <a:gd name="connsiteX1615" fmla="*/ 1360694 w 11989919"/>
              <a:gd name="connsiteY1615" fmla="*/ 5503313 h 6634795"/>
              <a:gd name="connsiteX1616" fmla="*/ 1397270 w 11989919"/>
              <a:gd name="connsiteY1616" fmla="*/ 5539889 h 6634795"/>
              <a:gd name="connsiteX1617" fmla="*/ 1360694 w 11989919"/>
              <a:gd name="connsiteY1617" fmla="*/ 5576465 h 6634795"/>
              <a:gd name="connsiteX1618" fmla="*/ 1324119 w 11989919"/>
              <a:gd name="connsiteY1618" fmla="*/ 5539889 h 6634795"/>
              <a:gd name="connsiteX1619" fmla="*/ 1360694 w 11989919"/>
              <a:gd name="connsiteY1619" fmla="*/ 5503313 h 6634795"/>
              <a:gd name="connsiteX1620" fmla="*/ 1140009 w 11989919"/>
              <a:gd name="connsiteY1620" fmla="*/ 5503313 h 6634795"/>
              <a:gd name="connsiteX1621" fmla="*/ 1176585 w 11989919"/>
              <a:gd name="connsiteY1621" fmla="*/ 5539889 h 6634795"/>
              <a:gd name="connsiteX1622" fmla="*/ 1140009 w 11989919"/>
              <a:gd name="connsiteY1622" fmla="*/ 5576465 h 6634795"/>
              <a:gd name="connsiteX1623" fmla="*/ 1103433 w 11989919"/>
              <a:gd name="connsiteY1623" fmla="*/ 5539889 h 6634795"/>
              <a:gd name="connsiteX1624" fmla="*/ 1140009 w 11989919"/>
              <a:gd name="connsiteY1624" fmla="*/ 5503313 h 6634795"/>
              <a:gd name="connsiteX1625" fmla="*/ 919323 w 11989919"/>
              <a:gd name="connsiteY1625" fmla="*/ 5503313 h 6634795"/>
              <a:gd name="connsiteX1626" fmla="*/ 955898 w 11989919"/>
              <a:gd name="connsiteY1626" fmla="*/ 5539889 h 6634795"/>
              <a:gd name="connsiteX1627" fmla="*/ 919323 w 11989919"/>
              <a:gd name="connsiteY1627" fmla="*/ 5576465 h 6634795"/>
              <a:gd name="connsiteX1628" fmla="*/ 882746 w 11989919"/>
              <a:gd name="connsiteY1628" fmla="*/ 5539889 h 6634795"/>
              <a:gd name="connsiteX1629" fmla="*/ 919323 w 11989919"/>
              <a:gd name="connsiteY1629" fmla="*/ 5503313 h 6634795"/>
              <a:gd name="connsiteX1630" fmla="*/ 698636 w 11989919"/>
              <a:gd name="connsiteY1630" fmla="*/ 5503313 h 6634795"/>
              <a:gd name="connsiteX1631" fmla="*/ 735212 w 11989919"/>
              <a:gd name="connsiteY1631" fmla="*/ 5539889 h 6634795"/>
              <a:gd name="connsiteX1632" fmla="*/ 698636 w 11989919"/>
              <a:gd name="connsiteY1632" fmla="*/ 5576465 h 6634795"/>
              <a:gd name="connsiteX1633" fmla="*/ 662060 w 11989919"/>
              <a:gd name="connsiteY1633" fmla="*/ 5539889 h 6634795"/>
              <a:gd name="connsiteX1634" fmla="*/ 698636 w 11989919"/>
              <a:gd name="connsiteY1634" fmla="*/ 5503313 h 6634795"/>
              <a:gd name="connsiteX1635" fmla="*/ 477950 w 11989919"/>
              <a:gd name="connsiteY1635" fmla="*/ 5503313 h 6634795"/>
              <a:gd name="connsiteX1636" fmla="*/ 514526 w 11989919"/>
              <a:gd name="connsiteY1636" fmla="*/ 5539889 h 6634795"/>
              <a:gd name="connsiteX1637" fmla="*/ 477950 w 11989919"/>
              <a:gd name="connsiteY1637" fmla="*/ 5576465 h 6634795"/>
              <a:gd name="connsiteX1638" fmla="*/ 441374 w 11989919"/>
              <a:gd name="connsiteY1638" fmla="*/ 5539889 h 6634795"/>
              <a:gd name="connsiteX1639" fmla="*/ 477950 w 11989919"/>
              <a:gd name="connsiteY1639" fmla="*/ 5503313 h 6634795"/>
              <a:gd name="connsiteX1640" fmla="*/ 257264 w 11989919"/>
              <a:gd name="connsiteY1640" fmla="*/ 5503313 h 6634795"/>
              <a:gd name="connsiteX1641" fmla="*/ 293840 w 11989919"/>
              <a:gd name="connsiteY1641" fmla="*/ 5539889 h 6634795"/>
              <a:gd name="connsiteX1642" fmla="*/ 257264 w 11989919"/>
              <a:gd name="connsiteY1642" fmla="*/ 5576465 h 6634795"/>
              <a:gd name="connsiteX1643" fmla="*/ 220688 w 11989919"/>
              <a:gd name="connsiteY1643" fmla="*/ 5539889 h 6634795"/>
              <a:gd name="connsiteX1644" fmla="*/ 257264 w 11989919"/>
              <a:gd name="connsiteY1644" fmla="*/ 5503313 h 6634795"/>
              <a:gd name="connsiteX1645" fmla="*/ 36577 w 11989919"/>
              <a:gd name="connsiteY1645" fmla="*/ 5503313 h 6634795"/>
              <a:gd name="connsiteX1646" fmla="*/ 73153 w 11989919"/>
              <a:gd name="connsiteY1646" fmla="*/ 5539889 h 6634795"/>
              <a:gd name="connsiteX1647" fmla="*/ 36577 w 11989919"/>
              <a:gd name="connsiteY1647" fmla="*/ 5576465 h 6634795"/>
              <a:gd name="connsiteX1648" fmla="*/ 1 w 11989919"/>
              <a:gd name="connsiteY1648" fmla="*/ 5539889 h 6634795"/>
              <a:gd name="connsiteX1649" fmla="*/ 36577 w 11989919"/>
              <a:gd name="connsiteY1649" fmla="*/ 5503313 h 6634795"/>
              <a:gd name="connsiteX1650" fmla="*/ 11953343 w 11989919"/>
              <a:gd name="connsiteY1650" fmla="*/ 5291647 h 6634795"/>
              <a:gd name="connsiteX1651" fmla="*/ 11989919 w 11989919"/>
              <a:gd name="connsiteY1651" fmla="*/ 5328223 h 6634795"/>
              <a:gd name="connsiteX1652" fmla="*/ 11953343 w 11989919"/>
              <a:gd name="connsiteY1652" fmla="*/ 5364799 h 6634795"/>
              <a:gd name="connsiteX1653" fmla="*/ 11916767 w 11989919"/>
              <a:gd name="connsiteY1653" fmla="*/ 5328223 h 6634795"/>
              <a:gd name="connsiteX1654" fmla="*/ 11953343 w 11989919"/>
              <a:gd name="connsiteY1654" fmla="*/ 5291647 h 6634795"/>
              <a:gd name="connsiteX1655" fmla="*/ 11732658 w 11989919"/>
              <a:gd name="connsiteY1655" fmla="*/ 5291647 h 6634795"/>
              <a:gd name="connsiteX1656" fmla="*/ 11769234 w 11989919"/>
              <a:gd name="connsiteY1656" fmla="*/ 5328223 h 6634795"/>
              <a:gd name="connsiteX1657" fmla="*/ 11732658 w 11989919"/>
              <a:gd name="connsiteY1657" fmla="*/ 5364799 h 6634795"/>
              <a:gd name="connsiteX1658" fmla="*/ 11696082 w 11989919"/>
              <a:gd name="connsiteY1658" fmla="*/ 5328223 h 6634795"/>
              <a:gd name="connsiteX1659" fmla="*/ 11732658 w 11989919"/>
              <a:gd name="connsiteY1659" fmla="*/ 5291647 h 6634795"/>
              <a:gd name="connsiteX1660" fmla="*/ 11511977 w 11989919"/>
              <a:gd name="connsiteY1660" fmla="*/ 5291647 h 6634795"/>
              <a:gd name="connsiteX1661" fmla="*/ 11548553 w 11989919"/>
              <a:gd name="connsiteY1661" fmla="*/ 5328223 h 6634795"/>
              <a:gd name="connsiteX1662" fmla="*/ 11511977 w 11989919"/>
              <a:gd name="connsiteY1662" fmla="*/ 5364799 h 6634795"/>
              <a:gd name="connsiteX1663" fmla="*/ 11475401 w 11989919"/>
              <a:gd name="connsiteY1663" fmla="*/ 5328223 h 6634795"/>
              <a:gd name="connsiteX1664" fmla="*/ 11511977 w 11989919"/>
              <a:gd name="connsiteY1664" fmla="*/ 5291647 h 6634795"/>
              <a:gd name="connsiteX1665" fmla="*/ 11291296 w 11989919"/>
              <a:gd name="connsiteY1665" fmla="*/ 5291647 h 6634795"/>
              <a:gd name="connsiteX1666" fmla="*/ 11327872 w 11989919"/>
              <a:gd name="connsiteY1666" fmla="*/ 5328223 h 6634795"/>
              <a:gd name="connsiteX1667" fmla="*/ 11291296 w 11989919"/>
              <a:gd name="connsiteY1667" fmla="*/ 5364799 h 6634795"/>
              <a:gd name="connsiteX1668" fmla="*/ 11254720 w 11989919"/>
              <a:gd name="connsiteY1668" fmla="*/ 5328223 h 6634795"/>
              <a:gd name="connsiteX1669" fmla="*/ 11291296 w 11989919"/>
              <a:gd name="connsiteY1669" fmla="*/ 5291647 h 6634795"/>
              <a:gd name="connsiteX1670" fmla="*/ 11070615 w 11989919"/>
              <a:gd name="connsiteY1670" fmla="*/ 5291647 h 6634795"/>
              <a:gd name="connsiteX1671" fmla="*/ 11107191 w 11989919"/>
              <a:gd name="connsiteY1671" fmla="*/ 5328223 h 6634795"/>
              <a:gd name="connsiteX1672" fmla="*/ 11070615 w 11989919"/>
              <a:gd name="connsiteY1672" fmla="*/ 5364799 h 6634795"/>
              <a:gd name="connsiteX1673" fmla="*/ 11034039 w 11989919"/>
              <a:gd name="connsiteY1673" fmla="*/ 5328223 h 6634795"/>
              <a:gd name="connsiteX1674" fmla="*/ 11070615 w 11989919"/>
              <a:gd name="connsiteY1674" fmla="*/ 5291647 h 6634795"/>
              <a:gd name="connsiteX1675" fmla="*/ 10849934 w 11989919"/>
              <a:gd name="connsiteY1675" fmla="*/ 5291647 h 6634795"/>
              <a:gd name="connsiteX1676" fmla="*/ 10886510 w 11989919"/>
              <a:gd name="connsiteY1676" fmla="*/ 5328223 h 6634795"/>
              <a:gd name="connsiteX1677" fmla="*/ 10849934 w 11989919"/>
              <a:gd name="connsiteY1677" fmla="*/ 5364799 h 6634795"/>
              <a:gd name="connsiteX1678" fmla="*/ 10813358 w 11989919"/>
              <a:gd name="connsiteY1678" fmla="*/ 5328223 h 6634795"/>
              <a:gd name="connsiteX1679" fmla="*/ 10849934 w 11989919"/>
              <a:gd name="connsiteY1679" fmla="*/ 5291647 h 6634795"/>
              <a:gd name="connsiteX1680" fmla="*/ 10629253 w 11989919"/>
              <a:gd name="connsiteY1680" fmla="*/ 5291647 h 6634795"/>
              <a:gd name="connsiteX1681" fmla="*/ 10665829 w 11989919"/>
              <a:gd name="connsiteY1681" fmla="*/ 5328223 h 6634795"/>
              <a:gd name="connsiteX1682" fmla="*/ 10629253 w 11989919"/>
              <a:gd name="connsiteY1682" fmla="*/ 5364799 h 6634795"/>
              <a:gd name="connsiteX1683" fmla="*/ 10592677 w 11989919"/>
              <a:gd name="connsiteY1683" fmla="*/ 5328223 h 6634795"/>
              <a:gd name="connsiteX1684" fmla="*/ 10629253 w 11989919"/>
              <a:gd name="connsiteY1684" fmla="*/ 5291647 h 6634795"/>
              <a:gd name="connsiteX1685" fmla="*/ 10408572 w 11989919"/>
              <a:gd name="connsiteY1685" fmla="*/ 5291647 h 6634795"/>
              <a:gd name="connsiteX1686" fmla="*/ 10445148 w 11989919"/>
              <a:gd name="connsiteY1686" fmla="*/ 5328223 h 6634795"/>
              <a:gd name="connsiteX1687" fmla="*/ 10408572 w 11989919"/>
              <a:gd name="connsiteY1687" fmla="*/ 5364799 h 6634795"/>
              <a:gd name="connsiteX1688" fmla="*/ 10371996 w 11989919"/>
              <a:gd name="connsiteY1688" fmla="*/ 5328223 h 6634795"/>
              <a:gd name="connsiteX1689" fmla="*/ 10408572 w 11989919"/>
              <a:gd name="connsiteY1689" fmla="*/ 5291647 h 6634795"/>
              <a:gd name="connsiteX1690" fmla="*/ 10187891 w 11989919"/>
              <a:gd name="connsiteY1690" fmla="*/ 5291647 h 6634795"/>
              <a:gd name="connsiteX1691" fmla="*/ 10224467 w 11989919"/>
              <a:gd name="connsiteY1691" fmla="*/ 5328223 h 6634795"/>
              <a:gd name="connsiteX1692" fmla="*/ 10187891 w 11989919"/>
              <a:gd name="connsiteY1692" fmla="*/ 5364799 h 6634795"/>
              <a:gd name="connsiteX1693" fmla="*/ 10151315 w 11989919"/>
              <a:gd name="connsiteY1693" fmla="*/ 5328223 h 6634795"/>
              <a:gd name="connsiteX1694" fmla="*/ 10187891 w 11989919"/>
              <a:gd name="connsiteY1694" fmla="*/ 5291647 h 6634795"/>
              <a:gd name="connsiteX1695" fmla="*/ 9967210 w 11989919"/>
              <a:gd name="connsiteY1695" fmla="*/ 5291647 h 6634795"/>
              <a:gd name="connsiteX1696" fmla="*/ 10003786 w 11989919"/>
              <a:gd name="connsiteY1696" fmla="*/ 5328223 h 6634795"/>
              <a:gd name="connsiteX1697" fmla="*/ 9967210 w 11989919"/>
              <a:gd name="connsiteY1697" fmla="*/ 5364799 h 6634795"/>
              <a:gd name="connsiteX1698" fmla="*/ 9930634 w 11989919"/>
              <a:gd name="connsiteY1698" fmla="*/ 5328223 h 6634795"/>
              <a:gd name="connsiteX1699" fmla="*/ 9967210 w 11989919"/>
              <a:gd name="connsiteY1699" fmla="*/ 5291647 h 6634795"/>
              <a:gd name="connsiteX1700" fmla="*/ 9746529 w 11989919"/>
              <a:gd name="connsiteY1700" fmla="*/ 5291647 h 6634795"/>
              <a:gd name="connsiteX1701" fmla="*/ 9783105 w 11989919"/>
              <a:gd name="connsiteY1701" fmla="*/ 5328223 h 6634795"/>
              <a:gd name="connsiteX1702" fmla="*/ 9746529 w 11989919"/>
              <a:gd name="connsiteY1702" fmla="*/ 5364799 h 6634795"/>
              <a:gd name="connsiteX1703" fmla="*/ 9709953 w 11989919"/>
              <a:gd name="connsiteY1703" fmla="*/ 5328223 h 6634795"/>
              <a:gd name="connsiteX1704" fmla="*/ 9746529 w 11989919"/>
              <a:gd name="connsiteY1704" fmla="*/ 5291647 h 6634795"/>
              <a:gd name="connsiteX1705" fmla="*/ 9525848 w 11989919"/>
              <a:gd name="connsiteY1705" fmla="*/ 5291647 h 6634795"/>
              <a:gd name="connsiteX1706" fmla="*/ 9562424 w 11989919"/>
              <a:gd name="connsiteY1706" fmla="*/ 5328223 h 6634795"/>
              <a:gd name="connsiteX1707" fmla="*/ 9525848 w 11989919"/>
              <a:gd name="connsiteY1707" fmla="*/ 5364799 h 6634795"/>
              <a:gd name="connsiteX1708" fmla="*/ 9489272 w 11989919"/>
              <a:gd name="connsiteY1708" fmla="*/ 5328223 h 6634795"/>
              <a:gd name="connsiteX1709" fmla="*/ 9525848 w 11989919"/>
              <a:gd name="connsiteY1709" fmla="*/ 5291647 h 6634795"/>
              <a:gd name="connsiteX1710" fmla="*/ 9305167 w 11989919"/>
              <a:gd name="connsiteY1710" fmla="*/ 5291647 h 6634795"/>
              <a:gd name="connsiteX1711" fmla="*/ 9341743 w 11989919"/>
              <a:gd name="connsiteY1711" fmla="*/ 5328223 h 6634795"/>
              <a:gd name="connsiteX1712" fmla="*/ 9305167 w 11989919"/>
              <a:gd name="connsiteY1712" fmla="*/ 5364799 h 6634795"/>
              <a:gd name="connsiteX1713" fmla="*/ 9268591 w 11989919"/>
              <a:gd name="connsiteY1713" fmla="*/ 5328223 h 6634795"/>
              <a:gd name="connsiteX1714" fmla="*/ 9305167 w 11989919"/>
              <a:gd name="connsiteY1714" fmla="*/ 5291647 h 6634795"/>
              <a:gd name="connsiteX1715" fmla="*/ 9084486 w 11989919"/>
              <a:gd name="connsiteY1715" fmla="*/ 5291647 h 6634795"/>
              <a:gd name="connsiteX1716" fmla="*/ 9121062 w 11989919"/>
              <a:gd name="connsiteY1716" fmla="*/ 5328223 h 6634795"/>
              <a:gd name="connsiteX1717" fmla="*/ 9084486 w 11989919"/>
              <a:gd name="connsiteY1717" fmla="*/ 5364799 h 6634795"/>
              <a:gd name="connsiteX1718" fmla="*/ 9047910 w 11989919"/>
              <a:gd name="connsiteY1718" fmla="*/ 5328223 h 6634795"/>
              <a:gd name="connsiteX1719" fmla="*/ 9084486 w 11989919"/>
              <a:gd name="connsiteY1719" fmla="*/ 5291647 h 6634795"/>
              <a:gd name="connsiteX1720" fmla="*/ 8863805 w 11989919"/>
              <a:gd name="connsiteY1720" fmla="*/ 5291647 h 6634795"/>
              <a:gd name="connsiteX1721" fmla="*/ 8900381 w 11989919"/>
              <a:gd name="connsiteY1721" fmla="*/ 5328223 h 6634795"/>
              <a:gd name="connsiteX1722" fmla="*/ 8863805 w 11989919"/>
              <a:gd name="connsiteY1722" fmla="*/ 5364799 h 6634795"/>
              <a:gd name="connsiteX1723" fmla="*/ 8827229 w 11989919"/>
              <a:gd name="connsiteY1723" fmla="*/ 5328223 h 6634795"/>
              <a:gd name="connsiteX1724" fmla="*/ 8863805 w 11989919"/>
              <a:gd name="connsiteY1724" fmla="*/ 5291647 h 6634795"/>
              <a:gd name="connsiteX1725" fmla="*/ 8643124 w 11989919"/>
              <a:gd name="connsiteY1725" fmla="*/ 5291647 h 6634795"/>
              <a:gd name="connsiteX1726" fmla="*/ 8679700 w 11989919"/>
              <a:gd name="connsiteY1726" fmla="*/ 5328223 h 6634795"/>
              <a:gd name="connsiteX1727" fmla="*/ 8643124 w 11989919"/>
              <a:gd name="connsiteY1727" fmla="*/ 5364799 h 6634795"/>
              <a:gd name="connsiteX1728" fmla="*/ 8606548 w 11989919"/>
              <a:gd name="connsiteY1728" fmla="*/ 5328223 h 6634795"/>
              <a:gd name="connsiteX1729" fmla="*/ 8643124 w 11989919"/>
              <a:gd name="connsiteY1729" fmla="*/ 5291647 h 6634795"/>
              <a:gd name="connsiteX1730" fmla="*/ 8422443 w 11989919"/>
              <a:gd name="connsiteY1730" fmla="*/ 5291647 h 6634795"/>
              <a:gd name="connsiteX1731" fmla="*/ 8459019 w 11989919"/>
              <a:gd name="connsiteY1731" fmla="*/ 5328223 h 6634795"/>
              <a:gd name="connsiteX1732" fmla="*/ 8422443 w 11989919"/>
              <a:gd name="connsiteY1732" fmla="*/ 5364799 h 6634795"/>
              <a:gd name="connsiteX1733" fmla="*/ 8385867 w 11989919"/>
              <a:gd name="connsiteY1733" fmla="*/ 5328223 h 6634795"/>
              <a:gd name="connsiteX1734" fmla="*/ 8422443 w 11989919"/>
              <a:gd name="connsiteY1734" fmla="*/ 5291647 h 6634795"/>
              <a:gd name="connsiteX1735" fmla="*/ 8201762 w 11989919"/>
              <a:gd name="connsiteY1735" fmla="*/ 5291647 h 6634795"/>
              <a:gd name="connsiteX1736" fmla="*/ 8238338 w 11989919"/>
              <a:gd name="connsiteY1736" fmla="*/ 5328223 h 6634795"/>
              <a:gd name="connsiteX1737" fmla="*/ 8201762 w 11989919"/>
              <a:gd name="connsiteY1737" fmla="*/ 5364799 h 6634795"/>
              <a:gd name="connsiteX1738" fmla="*/ 8165186 w 11989919"/>
              <a:gd name="connsiteY1738" fmla="*/ 5328223 h 6634795"/>
              <a:gd name="connsiteX1739" fmla="*/ 8201762 w 11989919"/>
              <a:gd name="connsiteY1739" fmla="*/ 5291647 h 6634795"/>
              <a:gd name="connsiteX1740" fmla="*/ 7981081 w 11989919"/>
              <a:gd name="connsiteY1740" fmla="*/ 5291647 h 6634795"/>
              <a:gd name="connsiteX1741" fmla="*/ 8017657 w 11989919"/>
              <a:gd name="connsiteY1741" fmla="*/ 5328223 h 6634795"/>
              <a:gd name="connsiteX1742" fmla="*/ 7981081 w 11989919"/>
              <a:gd name="connsiteY1742" fmla="*/ 5364799 h 6634795"/>
              <a:gd name="connsiteX1743" fmla="*/ 7944505 w 11989919"/>
              <a:gd name="connsiteY1743" fmla="*/ 5328223 h 6634795"/>
              <a:gd name="connsiteX1744" fmla="*/ 7981081 w 11989919"/>
              <a:gd name="connsiteY1744" fmla="*/ 5291647 h 6634795"/>
              <a:gd name="connsiteX1745" fmla="*/ 7760400 w 11989919"/>
              <a:gd name="connsiteY1745" fmla="*/ 5291647 h 6634795"/>
              <a:gd name="connsiteX1746" fmla="*/ 7796976 w 11989919"/>
              <a:gd name="connsiteY1746" fmla="*/ 5328223 h 6634795"/>
              <a:gd name="connsiteX1747" fmla="*/ 7760400 w 11989919"/>
              <a:gd name="connsiteY1747" fmla="*/ 5364799 h 6634795"/>
              <a:gd name="connsiteX1748" fmla="*/ 7723824 w 11989919"/>
              <a:gd name="connsiteY1748" fmla="*/ 5328223 h 6634795"/>
              <a:gd name="connsiteX1749" fmla="*/ 7760400 w 11989919"/>
              <a:gd name="connsiteY1749" fmla="*/ 5291647 h 6634795"/>
              <a:gd name="connsiteX1750" fmla="*/ 7539719 w 11989919"/>
              <a:gd name="connsiteY1750" fmla="*/ 5291647 h 6634795"/>
              <a:gd name="connsiteX1751" fmla="*/ 7576295 w 11989919"/>
              <a:gd name="connsiteY1751" fmla="*/ 5328223 h 6634795"/>
              <a:gd name="connsiteX1752" fmla="*/ 7539719 w 11989919"/>
              <a:gd name="connsiteY1752" fmla="*/ 5364799 h 6634795"/>
              <a:gd name="connsiteX1753" fmla="*/ 7503143 w 11989919"/>
              <a:gd name="connsiteY1753" fmla="*/ 5328223 h 6634795"/>
              <a:gd name="connsiteX1754" fmla="*/ 7539719 w 11989919"/>
              <a:gd name="connsiteY1754" fmla="*/ 5291647 h 6634795"/>
              <a:gd name="connsiteX1755" fmla="*/ 7319038 w 11989919"/>
              <a:gd name="connsiteY1755" fmla="*/ 5291647 h 6634795"/>
              <a:gd name="connsiteX1756" fmla="*/ 7355614 w 11989919"/>
              <a:gd name="connsiteY1756" fmla="*/ 5328223 h 6634795"/>
              <a:gd name="connsiteX1757" fmla="*/ 7319038 w 11989919"/>
              <a:gd name="connsiteY1757" fmla="*/ 5364799 h 6634795"/>
              <a:gd name="connsiteX1758" fmla="*/ 7282462 w 11989919"/>
              <a:gd name="connsiteY1758" fmla="*/ 5328223 h 6634795"/>
              <a:gd name="connsiteX1759" fmla="*/ 7319038 w 11989919"/>
              <a:gd name="connsiteY1759" fmla="*/ 5291647 h 6634795"/>
              <a:gd name="connsiteX1760" fmla="*/ 7098357 w 11989919"/>
              <a:gd name="connsiteY1760" fmla="*/ 5291647 h 6634795"/>
              <a:gd name="connsiteX1761" fmla="*/ 7134933 w 11989919"/>
              <a:gd name="connsiteY1761" fmla="*/ 5328223 h 6634795"/>
              <a:gd name="connsiteX1762" fmla="*/ 7098357 w 11989919"/>
              <a:gd name="connsiteY1762" fmla="*/ 5364799 h 6634795"/>
              <a:gd name="connsiteX1763" fmla="*/ 7061781 w 11989919"/>
              <a:gd name="connsiteY1763" fmla="*/ 5328223 h 6634795"/>
              <a:gd name="connsiteX1764" fmla="*/ 7098357 w 11989919"/>
              <a:gd name="connsiteY1764" fmla="*/ 5291647 h 6634795"/>
              <a:gd name="connsiteX1765" fmla="*/ 6877676 w 11989919"/>
              <a:gd name="connsiteY1765" fmla="*/ 5291647 h 6634795"/>
              <a:gd name="connsiteX1766" fmla="*/ 6914252 w 11989919"/>
              <a:gd name="connsiteY1766" fmla="*/ 5328223 h 6634795"/>
              <a:gd name="connsiteX1767" fmla="*/ 6877676 w 11989919"/>
              <a:gd name="connsiteY1767" fmla="*/ 5364799 h 6634795"/>
              <a:gd name="connsiteX1768" fmla="*/ 6841100 w 11989919"/>
              <a:gd name="connsiteY1768" fmla="*/ 5328223 h 6634795"/>
              <a:gd name="connsiteX1769" fmla="*/ 6877676 w 11989919"/>
              <a:gd name="connsiteY1769" fmla="*/ 5291647 h 6634795"/>
              <a:gd name="connsiteX1770" fmla="*/ 6656995 w 11989919"/>
              <a:gd name="connsiteY1770" fmla="*/ 5291647 h 6634795"/>
              <a:gd name="connsiteX1771" fmla="*/ 6693571 w 11989919"/>
              <a:gd name="connsiteY1771" fmla="*/ 5328223 h 6634795"/>
              <a:gd name="connsiteX1772" fmla="*/ 6656995 w 11989919"/>
              <a:gd name="connsiteY1772" fmla="*/ 5364799 h 6634795"/>
              <a:gd name="connsiteX1773" fmla="*/ 6620419 w 11989919"/>
              <a:gd name="connsiteY1773" fmla="*/ 5328223 h 6634795"/>
              <a:gd name="connsiteX1774" fmla="*/ 6656995 w 11989919"/>
              <a:gd name="connsiteY1774" fmla="*/ 5291647 h 6634795"/>
              <a:gd name="connsiteX1775" fmla="*/ 6436314 w 11989919"/>
              <a:gd name="connsiteY1775" fmla="*/ 5291647 h 6634795"/>
              <a:gd name="connsiteX1776" fmla="*/ 6472890 w 11989919"/>
              <a:gd name="connsiteY1776" fmla="*/ 5328223 h 6634795"/>
              <a:gd name="connsiteX1777" fmla="*/ 6436314 w 11989919"/>
              <a:gd name="connsiteY1777" fmla="*/ 5364799 h 6634795"/>
              <a:gd name="connsiteX1778" fmla="*/ 6399738 w 11989919"/>
              <a:gd name="connsiteY1778" fmla="*/ 5328223 h 6634795"/>
              <a:gd name="connsiteX1779" fmla="*/ 6436314 w 11989919"/>
              <a:gd name="connsiteY1779" fmla="*/ 5291647 h 6634795"/>
              <a:gd name="connsiteX1780" fmla="*/ 6215633 w 11989919"/>
              <a:gd name="connsiteY1780" fmla="*/ 5291647 h 6634795"/>
              <a:gd name="connsiteX1781" fmla="*/ 6252209 w 11989919"/>
              <a:gd name="connsiteY1781" fmla="*/ 5328223 h 6634795"/>
              <a:gd name="connsiteX1782" fmla="*/ 6215633 w 11989919"/>
              <a:gd name="connsiteY1782" fmla="*/ 5364799 h 6634795"/>
              <a:gd name="connsiteX1783" fmla="*/ 6179057 w 11989919"/>
              <a:gd name="connsiteY1783" fmla="*/ 5328223 h 6634795"/>
              <a:gd name="connsiteX1784" fmla="*/ 6215633 w 11989919"/>
              <a:gd name="connsiteY1784" fmla="*/ 5291647 h 6634795"/>
              <a:gd name="connsiteX1785" fmla="*/ 5994952 w 11989919"/>
              <a:gd name="connsiteY1785" fmla="*/ 5291647 h 6634795"/>
              <a:gd name="connsiteX1786" fmla="*/ 6031528 w 11989919"/>
              <a:gd name="connsiteY1786" fmla="*/ 5328223 h 6634795"/>
              <a:gd name="connsiteX1787" fmla="*/ 5994952 w 11989919"/>
              <a:gd name="connsiteY1787" fmla="*/ 5364799 h 6634795"/>
              <a:gd name="connsiteX1788" fmla="*/ 5958376 w 11989919"/>
              <a:gd name="connsiteY1788" fmla="*/ 5328223 h 6634795"/>
              <a:gd name="connsiteX1789" fmla="*/ 5994952 w 11989919"/>
              <a:gd name="connsiteY1789" fmla="*/ 5291647 h 6634795"/>
              <a:gd name="connsiteX1790" fmla="*/ 5774272 w 11989919"/>
              <a:gd name="connsiteY1790" fmla="*/ 5291647 h 6634795"/>
              <a:gd name="connsiteX1791" fmla="*/ 5810848 w 11989919"/>
              <a:gd name="connsiteY1791" fmla="*/ 5328223 h 6634795"/>
              <a:gd name="connsiteX1792" fmla="*/ 5774272 w 11989919"/>
              <a:gd name="connsiteY1792" fmla="*/ 5364799 h 6634795"/>
              <a:gd name="connsiteX1793" fmla="*/ 5737697 w 11989919"/>
              <a:gd name="connsiteY1793" fmla="*/ 5328223 h 6634795"/>
              <a:gd name="connsiteX1794" fmla="*/ 5774272 w 11989919"/>
              <a:gd name="connsiteY1794" fmla="*/ 5291647 h 6634795"/>
              <a:gd name="connsiteX1795" fmla="*/ 5553593 w 11989919"/>
              <a:gd name="connsiteY1795" fmla="*/ 5291647 h 6634795"/>
              <a:gd name="connsiteX1796" fmla="*/ 5590169 w 11989919"/>
              <a:gd name="connsiteY1796" fmla="*/ 5328223 h 6634795"/>
              <a:gd name="connsiteX1797" fmla="*/ 5553593 w 11989919"/>
              <a:gd name="connsiteY1797" fmla="*/ 5364799 h 6634795"/>
              <a:gd name="connsiteX1798" fmla="*/ 5517018 w 11989919"/>
              <a:gd name="connsiteY1798" fmla="*/ 5328223 h 6634795"/>
              <a:gd name="connsiteX1799" fmla="*/ 5553593 w 11989919"/>
              <a:gd name="connsiteY1799" fmla="*/ 5291647 h 6634795"/>
              <a:gd name="connsiteX1800" fmla="*/ 5332913 w 11989919"/>
              <a:gd name="connsiteY1800" fmla="*/ 5291647 h 6634795"/>
              <a:gd name="connsiteX1801" fmla="*/ 5369490 w 11989919"/>
              <a:gd name="connsiteY1801" fmla="*/ 5328223 h 6634795"/>
              <a:gd name="connsiteX1802" fmla="*/ 5332913 w 11989919"/>
              <a:gd name="connsiteY1802" fmla="*/ 5364799 h 6634795"/>
              <a:gd name="connsiteX1803" fmla="*/ 5296337 w 11989919"/>
              <a:gd name="connsiteY1803" fmla="*/ 5328223 h 6634795"/>
              <a:gd name="connsiteX1804" fmla="*/ 5332913 w 11989919"/>
              <a:gd name="connsiteY1804" fmla="*/ 5291647 h 6634795"/>
              <a:gd name="connsiteX1805" fmla="*/ 5112230 w 11989919"/>
              <a:gd name="connsiteY1805" fmla="*/ 5291647 h 6634795"/>
              <a:gd name="connsiteX1806" fmla="*/ 5148807 w 11989919"/>
              <a:gd name="connsiteY1806" fmla="*/ 5328223 h 6634795"/>
              <a:gd name="connsiteX1807" fmla="*/ 5112230 w 11989919"/>
              <a:gd name="connsiteY1807" fmla="*/ 5364799 h 6634795"/>
              <a:gd name="connsiteX1808" fmla="*/ 5075655 w 11989919"/>
              <a:gd name="connsiteY1808" fmla="*/ 5328223 h 6634795"/>
              <a:gd name="connsiteX1809" fmla="*/ 5112230 w 11989919"/>
              <a:gd name="connsiteY1809" fmla="*/ 5291647 h 6634795"/>
              <a:gd name="connsiteX1810" fmla="*/ 4891552 w 11989919"/>
              <a:gd name="connsiteY1810" fmla="*/ 5291647 h 6634795"/>
              <a:gd name="connsiteX1811" fmla="*/ 4928127 w 11989919"/>
              <a:gd name="connsiteY1811" fmla="*/ 5328223 h 6634795"/>
              <a:gd name="connsiteX1812" fmla="*/ 4891552 w 11989919"/>
              <a:gd name="connsiteY1812" fmla="*/ 5364799 h 6634795"/>
              <a:gd name="connsiteX1813" fmla="*/ 4854975 w 11989919"/>
              <a:gd name="connsiteY1813" fmla="*/ 5328223 h 6634795"/>
              <a:gd name="connsiteX1814" fmla="*/ 4891552 w 11989919"/>
              <a:gd name="connsiteY1814" fmla="*/ 5291647 h 6634795"/>
              <a:gd name="connsiteX1815" fmla="*/ 4670871 w 11989919"/>
              <a:gd name="connsiteY1815" fmla="*/ 5291647 h 6634795"/>
              <a:gd name="connsiteX1816" fmla="*/ 4707447 w 11989919"/>
              <a:gd name="connsiteY1816" fmla="*/ 5328223 h 6634795"/>
              <a:gd name="connsiteX1817" fmla="*/ 4670871 w 11989919"/>
              <a:gd name="connsiteY1817" fmla="*/ 5364799 h 6634795"/>
              <a:gd name="connsiteX1818" fmla="*/ 4634295 w 11989919"/>
              <a:gd name="connsiteY1818" fmla="*/ 5328223 h 6634795"/>
              <a:gd name="connsiteX1819" fmla="*/ 4670871 w 11989919"/>
              <a:gd name="connsiteY1819" fmla="*/ 5291647 h 6634795"/>
              <a:gd name="connsiteX1820" fmla="*/ 4450188 w 11989919"/>
              <a:gd name="connsiteY1820" fmla="*/ 5291647 h 6634795"/>
              <a:gd name="connsiteX1821" fmla="*/ 4486764 w 11989919"/>
              <a:gd name="connsiteY1821" fmla="*/ 5328223 h 6634795"/>
              <a:gd name="connsiteX1822" fmla="*/ 4450188 w 11989919"/>
              <a:gd name="connsiteY1822" fmla="*/ 5364799 h 6634795"/>
              <a:gd name="connsiteX1823" fmla="*/ 4413613 w 11989919"/>
              <a:gd name="connsiteY1823" fmla="*/ 5328223 h 6634795"/>
              <a:gd name="connsiteX1824" fmla="*/ 4450188 w 11989919"/>
              <a:gd name="connsiteY1824" fmla="*/ 5291647 h 6634795"/>
              <a:gd name="connsiteX1825" fmla="*/ 4229507 w 11989919"/>
              <a:gd name="connsiteY1825" fmla="*/ 5291647 h 6634795"/>
              <a:gd name="connsiteX1826" fmla="*/ 4266084 w 11989919"/>
              <a:gd name="connsiteY1826" fmla="*/ 5328223 h 6634795"/>
              <a:gd name="connsiteX1827" fmla="*/ 4229507 w 11989919"/>
              <a:gd name="connsiteY1827" fmla="*/ 5364799 h 6634795"/>
              <a:gd name="connsiteX1828" fmla="*/ 4192931 w 11989919"/>
              <a:gd name="connsiteY1828" fmla="*/ 5328223 h 6634795"/>
              <a:gd name="connsiteX1829" fmla="*/ 4229507 w 11989919"/>
              <a:gd name="connsiteY1829" fmla="*/ 5291647 h 6634795"/>
              <a:gd name="connsiteX1830" fmla="*/ 4008847 w 11989919"/>
              <a:gd name="connsiteY1830" fmla="*/ 5291647 h 6634795"/>
              <a:gd name="connsiteX1831" fmla="*/ 4045426 w 11989919"/>
              <a:gd name="connsiteY1831" fmla="*/ 5328223 h 6634795"/>
              <a:gd name="connsiteX1832" fmla="*/ 4008847 w 11989919"/>
              <a:gd name="connsiteY1832" fmla="*/ 5364799 h 6634795"/>
              <a:gd name="connsiteX1833" fmla="*/ 3972267 w 11989919"/>
              <a:gd name="connsiteY1833" fmla="*/ 5328223 h 6634795"/>
              <a:gd name="connsiteX1834" fmla="*/ 4008847 w 11989919"/>
              <a:gd name="connsiteY1834" fmla="*/ 5291647 h 6634795"/>
              <a:gd name="connsiteX1835" fmla="*/ 3788165 w 11989919"/>
              <a:gd name="connsiteY1835" fmla="*/ 5291647 h 6634795"/>
              <a:gd name="connsiteX1836" fmla="*/ 3824738 w 11989919"/>
              <a:gd name="connsiteY1836" fmla="*/ 5328223 h 6634795"/>
              <a:gd name="connsiteX1837" fmla="*/ 3788165 w 11989919"/>
              <a:gd name="connsiteY1837" fmla="*/ 5364799 h 6634795"/>
              <a:gd name="connsiteX1838" fmla="*/ 3751588 w 11989919"/>
              <a:gd name="connsiteY1838" fmla="*/ 5328223 h 6634795"/>
              <a:gd name="connsiteX1839" fmla="*/ 3788165 w 11989919"/>
              <a:gd name="connsiteY1839" fmla="*/ 5291647 h 6634795"/>
              <a:gd name="connsiteX1840" fmla="*/ 3567479 w 11989919"/>
              <a:gd name="connsiteY1840" fmla="*/ 5291647 h 6634795"/>
              <a:gd name="connsiteX1841" fmla="*/ 3604051 w 11989919"/>
              <a:gd name="connsiteY1841" fmla="*/ 5328223 h 6634795"/>
              <a:gd name="connsiteX1842" fmla="*/ 3567479 w 11989919"/>
              <a:gd name="connsiteY1842" fmla="*/ 5364799 h 6634795"/>
              <a:gd name="connsiteX1843" fmla="*/ 3530901 w 11989919"/>
              <a:gd name="connsiteY1843" fmla="*/ 5328223 h 6634795"/>
              <a:gd name="connsiteX1844" fmla="*/ 3567479 w 11989919"/>
              <a:gd name="connsiteY1844" fmla="*/ 5291647 h 6634795"/>
              <a:gd name="connsiteX1845" fmla="*/ 3346801 w 11989919"/>
              <a:gd name="connsiteY1845" fmla="*/ 5291647 h 6634795"/>
              <a:gd name="connsiteX1846" fmla="*/ 3383375 w 11989919"/>
              <a:gd name="connsiteY1846" fmla="*/ 5328223 h 6634795"/>
              <a:gd name="connsiteX1847" fmla="*/ 3346801 w 11989919"/>
              <a:gd name="connsiteY1847" fmla="*/ 5364799 h 6634795"/>
              <a:gd name="connsiteX1848" fmla="*/ 3310228 w 11989919"/>
              <a:gd name="connsiteY1848" fmla="*/ 5328223 h 6634795"/>
              <a:gd name="connsiteX1849" fmla="*/ 3346801 w 11989919"/>
              <a:gd name="connsiteY1849" fmla="*/ 5291647 h 6634795"/>
              <a:gd name="connsiteX1850" fmla="*/ 3126126 w 11989919"/>
              <a:gd name="connsiteY1850" fmla="*/ 5291647 h 6634795"/>
              <a:gd name="connsiteX1851" fmla="*/ 3162696 w 11989919"/>
              <a:gd name="connsiteY1851" fmla="*/ 5328223 h 6634795"/>
              <a:gd name="connsiteX1852" fmla="*/ 3126126 w 11989919"/>
              <a:gd name="connsiteY1852" fmla="*/ 5364799 h 6634795"/>
              <a:gd name="connsiteX1853" fmla="*/ 3089541 w 11989919"/>
              <a:gd name="connsiteY1853" fmla="*/ 5328223 h 6634795"/>
              <a:gd name="connsiteX1854" fmla="*/ 3126126 w 11989919"/>
              <a:gd name="connsiteY1854" fmla="*/ 5291647 h 6634795"/>
              <a:gd name="connsiteX1855" fmla="*/ 2905436 w 11989919"/>
              <a:gd name="connsiteY1855" fmla="*/ 5291647 h 6634795"/>
              <a:gd name="connsiteX1856" fmla="*/ 2942013 w 11989919"/>
              <a:gd name="connsiteY1856" fmla="*/ 5328223 h 6634795"/>
              <a:gd name="connsiteX1857" fmla="*/ 2905436 w 11989919"/>
              <a:gd name="connsiteY1857" fmla="*/ 5364799 h 6634795"/>
              <a:gd name="connsiteX1858" fmla="*/ 2868866 w 11989919"/>
              <a:gd name="connsiteY1858" fmla="*/ 5328223 h 6634795"/>
              <a:gd name="connsiteX1859" fmla="*/ 2905436 w 11989919"/>
              <a:gd name="connsiteY1859" fmla="*/ 5291647 h 6634795"/>
              <a:gd name="connsiteX1860" fmla="*/ 2684758 w 11989919"/>
              <a:gd name="connsiteY1860" fmla="*/ 5291647 h 6634795"/>
              <a:gd name="connsiteX1861" fmla="*/ 2721329 w 11989919"/>
              <a:gd name="connsiteY1861" fmla="*/ 5328223 h 6634795"/>
              <a:gd name="connsiteX1862" fmla="*/ 2684758 w 11989919"/>
              <a:gd name="connsiteY1862" fmla="*/ 5364799 h 6634795"/>
              <a:gd name="connsiteX1863" fmla="*/ 2648177 w 11989919"/>
              <a:gd name="connsiteY1863" fmla="*/ 5328223 h 6634795"/>
              <a:gd name="connsiteX1864" fmla="*/ 2684758 w 11989919"/>
              <a:gd name="connsiteY1864" fmla="*/ 5291647 h 6634795"/>
              <a:gd name="connsiteX1865" fmla="*/ 2464071 w 11989919"/>
              <a:gd name="connsiteY1865" fmla="*/ 5291647 h 6634795"/>
              <a:gd name="connsiteX1866" fmla="*/ 2500650 w 11989919"/>
              <a:gd name="connsiteY1866" fmla="*/ 5328223 h 6634795"/>
              <a:gd name="connsiteX1867" fmla="*/ 2464071 w 11989919"/>
              <a:gd name="connsiteY1867" fmla="*/ 5364799 h 6634795"/>
              <a:gd name="connsiteX1868" fmla="*/ 2427500 w 11989919"/>
              <a:gd name="connsiteY1868" fmla="*/ 5328223 h 6634795"/>
              <a:gd name="connsiteX1869" fmla="*/ 2464071 w 11989919"/>
              <a:gd name="connsiteY1869" fmla="*/ 5291647 h 6634795"/>
              <a:gd name="connsiteX1870" fmla="*/ 2243393 w 11989919"/>
              <a:gd name="connsiteY1870" fmla="*/ 5291647 h 6634795"/>
              <a:gd name="connsiteX1871" fmla="*/ 2279972 w 11989919"/>
              <a:gd name="connsiteY1871" fmla="*/ 5328223 h 6634795"/>
              <a:gd name="connsiteX1872" fmla="*/ 2243393 w 11989919"/>
              <a:gd name="connsiteY1872" fmla="*/ 5364799 h 6634795"/>
              <a:gd name="connsiteX1873" fmla="*/ 2206817 w 11989919"/>
              <a:gd name="connsiteY1873" fmla="*/ 5328223 h 6634795"/>
              <a:gd name="connsiteX1874" fmla="*/ 2243393 w 11989919"/>
              <a:gd name="connsiteY1874" fmla="*/ 5291647 h 6634795"/>
              <a:gd name="connsiteX1875" fmla="*/ 2022713 w 11989919"/>
              <a:gd name="connsiteY1875" fmla="*/ 5291647 h 6634795"/>
              <a:gd name="connsiteX1876" fmla="*/ 2059288 w 11989919"/>
              <a:gd name="connsiteY1876" fmla="*/ 5328223 h 6634795"/>
              <a:gd name="connsiteX1877" fmla="*/ 2022713 w 11989919"/>
              <a:gd name="connsiteY1877" fmla="*/ 5364799 h 6634795"/>
              <a:gd name="connsiteX1878" fmla="*/ 1986176 w 11989919"/>
              <a:gd name="connsiteY1878" fmla="*/ 5328223 h 6634795"/>
              <a:gd name="connsiteX1879" fmla="*/ 2022713 w 11989919"/>
              <a:gd name="connsiteY1879" fmla="*/ 5291647 h 6634795"/>
              <a:gd name="connsiteX1880" fmla="*/ 1802066 w 11989919"/>
              <a:gd name="connsiteY1880" fmla="*/ 5291647 h 6634795"/>
              <a:gd name="connsiteX1881" fmla="*/ 1838642 w 11989919"/>
              <a:gd name="connsiteY1881" fmla="*/ 5328223 h 6634795"/>
              <a:gd name="connsiteX1882" fmla="*/ 1802066 w 11989919"/>
              <a:gd name="connsiteY1882" fmla="*/ 5364799 h 6634795"/>
              <a:gd name="connsiteX1883" fmla="*/ 1765490 w 11989919"/>
              <a:gd name="connsiteY1883" fmla="*/ 5328223 h 6634795"/>
              <a:gd name="connsiteX1884" fmla="*/ 1802066 w 11989919"/>
              <a:gd name="connsiteY1884" fmla="*/ 5291647 h 6634795"/>
              <a:gd name="connsiteX1885" fmla="*/ 1581381 w 11989919"/>
              <a:gd name="connsiteY1885" fmla="*/ 5291647 h 6634795"/>
              <a:gd name="connsiteX1886" fmla="*/ 1617956 w 11989919"/>
              <a:gd name="connsiteY1886" fmla="*/ 5328223 h 6634795"/>
              <a:gd name="connsiteX1887" fmla="*/ 1581381 w 11989919"/>
              <a:gd name="connsiteY1887" fmla="*/ 5364799 h 6634795"/>
              <a:gd name="connsiteX1888" fmla="*/ 1544805 w 11989919"/>
              <a:gd name="connsiteY1888" fmla="*/ 5328223 h 6634795"/>
              <a:gd name="connsiteX1889" fmla="*/ 1581381 w 11989919"/>
              <a:gd name="connsiteY1889" fmla="*/ 5291647 h 6634795"/>
              <a:gd name="connsiteX1890" fmla="*/ 1360695 w 11989919"/>
              <a:gd name="connsiteY1890" fmla="*/ 5291647 h 6634795"/>
              <a:gd name="connsiteX1891" fmla="*/ 1397271 w 11989919"/>
              <a:gd name="connsiteY1891" fmla="*/ 5328223 h 6634795"/>
              <a:gd name="connsiteX1892" fmla="*/ 1360695 w 11989919"/>
              <a:gd name="connsiteY1892" fmla="*/ 5364799 h 6634795"/>
              <a:gd name="connsiteX1893" fmla="*/ 1324119 w 11989919"/>
              <a:gd name="connsiteY1893" fmla="*/ 5328223 h 6634795"/>
              <a:gd name="connsiteX1894" fmla="*/ 1360695 w 11989919"/>
              <a:gd name="connsiteY1894" fmla="*/ 5291647 h 6634795"/>
              <a:gd name="connsiteX1895" fmla="*/ 1140009 w 11989919"/>
              <a:gd name="connsiteY1895" fmla="*/ 5291647 h 6634795"/>
              <a:gd name="connsiteX1896" fmla="*/ 1176585 w 11989919"/>
              <a:gd name="connsiteY1896" fmla="*/ 5328223 h 6634795"/>
              <a:gd name="connsiteX1897" fmla="*/ 1140009 w 11989919"/>
              <a:gd name="connsiteY1897" fmla="*/ 5364799 h 6634795"/>
              <a:gd name="connsiteX1898" fmla="*/ 1103433 w 11989919"/>
              <a:gd name="connsiteY1898" fmla="*/ 5328223 h 6634795"/>
              <a:gd name="connsiteX1899" fmla="*/ 1140009 w 11989919"/>
              <a:gd name="connsiteY1899" fmla="*/ 5291647 h 6634795"/>
              <a:gd name="connsiteX1900" fmla="*/ 919323 w 11989919"/>
              <a:gd name="connsiteY1900" fmla="*/ 5291647 h 6634795"/>
              <a:gd name="connsiteX1901" fmla="*/ 955898 w 11989919"/>
              <a:gd name="connsiteY1901" fmla="*/ 5328223 h 6634795"/>
              <a:gd name="connsiteX1902" fmla="*/ 919323 w 11989919"/>
              <a:gd name="connsiteY1902" fmla="*/ 5364799 h 6634795"/>
              <a:gd name="connsiteX1903" fmla="*/ 882746 w 11989919"/>
              <a:gd name="connsiteY1903" fmla="*/ 5328223 h 6634795"/>
              <a:gd name="connsiteX1904" fmla="*/ 919323 w 11989919"/>
              <a:gd name="connsiteY1904" fmla="*/ 5291647 h 6634795"/>
              <a:gd name="connsiteX1905" fmla="*/ 698636 w 11989919"/>
              <a:gd name="connsiteY1905" fmla="*/ 5291647 h 6634795"/>
              <a:gd name="connsiteX1906" fmla="*/ 735212 w 11989919"/>
              <a:gd name="connsiteY1906" fmla="*/ 5328223 h 6634795"/>
              <a:gd name="connsiteX1907" fmla="*/ 698636 w 11989919"/>
              <a:gd name="connsiteY1907" fmla="*/ 5364799 h 6634795"/>
              <a:gd name="connsiteX1908" fmla="*/ 662060 w 11989919"/>
              <a:gd name="connsiteY1908" fmla="*/ 5328223 h 6634795"/>
              <a:gd name="connsiteX1909" fmla="*/ 698636 w 11989919"/>
              <a:gd name="connsiteY1909" fmla="*/ 5291647 h 6634795"/>
              <a:gd name="connsiteX1910" fmla="*/ 477950 w 11989919"/>
              <a:gd name="connsiteY1910" fmla="*/ 5291647 h 6634795"/>
              <a:gd name="connsiteX1911" fmla="*/ 514526 w 11989919"/>
              <a:gd name="connsiteY1911" fmla="*/ 5328223 h 6634795"/>
              <a:gd name="connsiteX1912" fmla="*/ 477950 w 11989919"/>
              <a:gd name="connsiteY1912" fmla="*/ 5364799 h 6634795"/>
              <a:gd name="connsiteX1913" fmla="*/ 441374 w 11989919"/>
              <a:gd name="connsiteY1913" fmla="*/ 5328223 h 6634795"/>
              <a:gd name="connsiteX1914" fmla="*/ 477950 w 11989919"/>
              <a:gd name="connsiteY1914" fmla="*/ 5291647 h 6634795"/>
              <a:gd name="connsiteX1915" fmla="*/ 257264 w 11989919"/>
              <a:gd name="connsiteY1915" fmla="*/ 5291647 h 6634795"/>
              <a:gd name="connsiteX1916" fmla="*/ 293840 w 11989919"/>
              <a:gd name="connsiteY1916" fmla="*/ 5328223 h 6634795"/>
              <a:gd name="connsiteX1917" fmla="*/ 257264 w 11989919"/>
              <a:gd name="connsiteY1917" fmla="*/ 5364799 h 6634795"/>
              <a:gd name="connsiteX1918" fmla="*/ 220688 w 11989919"/>
              <a:gd name="connsiteY1918" fmla="*/ 5328223 h 6634795"/>
              <a:gd name="connsiteX1919" fmla="*/ 257264 w 11989919"/>
              <a:gd name="connsiteY1919" fmla="*/ 5291647 h 6634795"/>
              <a:gd name="connsiteX1920" fmla="*/ 36577 w 11989919"/>
              <a:gd name="connsiteY1920" fmla="*/ 5291647 h 6634795"/>
              <a:gd name="connsiteX1921" fmla="*/ 73153 w 11989919"/>
              <a:gd name="connsiteY1921" fmla="*/ 5328223 h 6634795"/>
              <a:gd name="connsiteX1922" fmla="*/ 36577 w 11989919"/>
              <a:gd name="connsiteY1922" fmla="*/ 5364799 h 6634795"/>
              <a:gd name="connsiteX1923" fmla="*/ 1 w 11989919"/>
              <a:gd name="connsiteY1923" fmla="*/ 5328223 h 6634795"/>
              <a:gd name="connsiteX1924" fmla="*/ 36577 w 11989919"/>
              <a:gd name="connsiteY1924" fmla="*/ 5291647 h 6634795"/>
              <a:gd name="connsiteX1925" fmla="*/ 11953343 w 11989919"/>
              <a:gd name="connsiteY1925" fmla="*/ 5079981 h 6634795"/>
              <a:gd name="connsiteX1926" fmla="*/ 11989919 w 11989919"/>
              <a:gd name="connsiteY1926" fmla="*/ 5116557 h 6634795"/>
              <a:gd name="connsiteX1927" fmla="*/ 11953343 w 11989919"/>
              <a:gd name="connsiteY1927" fmla="*/ 5153133 h 6634795"/>
              <a:gd name="connsiteX1928" fmla="*/ 11916767 w 11989919"/>
              <a:gd name="connsiteY1928" fmla="*/ 5116557 h 6634795"/>
              <a:gd name="connsiteX1929" fmla="*/ 11953343 w 11989919"/>
              <a:gd name="connsiteY1929" fmla="*/ 5079981 h 6634795"/>
              <a:gd name="connsiteX1930" fmla="*/ 11732658 w 11989919"/>
              <a:gd name="connsiteY1930" fmla="*/ 5079981 h 6634795"/>
              <a:gd name="connsiteX1931" fmla="*/ 11769234 w 11989919"/>
              <a:gd name="connsiteY1931" fmla="*/ 5116557 h 6634795"/>
              <a:gd name="connsiteX1932" fmla="*/ 11732658 w 11989919"/>
              <a:gd name="connsiteY1932" fmla="*/ 5153133 h 6634795"/>
              <a:gd name="connsiteX1933" fmla="*/ 11696082 w 11989919"/>
              <a:gd name="connsiteY1933" fmla="*/ 5116557 h 6634795"/>
              <a:gd name="connsiteX1934" fmla="*/ 11732658 w 11989919"/>
              <a:gd name="connsiteY1934" fmla="*/ 5079981 h 6634795"/>
              <a:gd name="connsiteX1935" fmla="*/ 11511977 w 11989919"/>
              <a:gd name="connsiteY1935" fmla="*/ 5079981 h 6634795"/>
              <a:gd name="connsiteX1936" fmla="*/ 11548553 w 11989919"/>
              <a:gd name="connsiteY1936" fmla="*/ 5116557 h 6634795"/>
              <a:gd name="connsiteX1937" fmla="*/ 11511977 w 11989919"/>
              <a:gd name="connsiteY1937" fmla="*/ 5153133 h 6634795"/>
              <a:gd name="connsiteX1938" fmla="*/ 11475401 w 11989919"/>
              <a:gd name="connsiteY1938" fmla="*/ 5116557 h 6634795"/>
              <a:gd name="connsiteX1939" fmla="*/ 11511977 w 11989919"/>
              <a:gd name="connsiteY1939" fmla="*/ 5079981 h 6634795"/>
              <a:gd name="connsiteX1940" fmla="*/ 11291296 w 11989919"/>
              <a:gd name="connsiteY1940" fmla="*/ 5079981 h 6634795"/>
              <a:gd name="connsiteX1941" fmla="*/ 11327872 w 11989919"/>
              <a:gd name="connsiteY1941" fmla="*/ 5116557 h 6634795"/>
              <a:gd name="connsiteX1942" fmla="*/ 11291296 w 11989919"/>
              <a:gd name="connsiteY1942" fmla="*/ 5153133 h 6634795"/>
              <a:gd name="connsiteX1943" fmla="*/ 11254720 w 11989919"/>
              <a:gd name="connsiteY1943" fmla="*/ 5116557 h 6634795"/>
              <a:gd name="connsiteX1944" fmla="*/ 11291296 w 11989919"/>
              <a:gd name="connsiteY1944" fmla="*/ 5079981 h 6634795"/>
              <a:gd name="connsiteX1945" fmla="*/ 11070615 w 11989919"/>
              <a:gd name="connsiteY1945" fmla="*/ 5079981 h 6634795"/>
              <a:gd name="connsiteX1946" fmla="*/ 11107191 w 11989919"/>
              <a:gd name="connsiteY1946" fmla="*/ 5116557 h 6634795"/>
              <a:gd name="connsiteX1947" fmla="*/ 11070615 w 11989919"/>
              <a:gd name="connsiteY1947" fmla="*/ 5153133 h 6634795"/>
              <a:gd name="connsiteX1948" fmla="*/ 11034039 w 11989919"/>
              <a:gd name="connsiteY1948" fmla="*/ 5116557 h 6634795"/>
              <a:gd name="connsiteX1949" fmla="*/ 11070615 w 11989919"/>
              <a:gd name="connsiteY1949" fmla="*/ 5079981 h 6634795"/>
              <a:gd name="connsiteX1950" fmla="*/ 10849934 w 11989919"/>
              <a:gd name="connsiteY1950" fmla="*/ 5079981 h 6634795"/>
              <a:gd name="connsiteX1951" fmla="*/ 10886510 w 11989919"/>
              <a:gd name="connsiteY1951" fmla="*/ 5116557 h 6634795"/>
              <a:gd name="connsiteX1952" fmla="*/ 10849934 w 11989919"/>
              <a:gd name="connsiteY1952" fmla="*/ 5153133 h 6634795"/>
              <a:gd name="connsiteX1953" fmla="*/ 10813358 w 11989919"/>
              <a:gd name="connsiteY1953" fmla="*/ 5116557 h 6634795"/>
              <a:gd name="connsiteX1954" fmla="*/ 10849934 w 11989919"/>
              <a:gd name="connsiteY1954" fmla="*/ 5079981 h 6634795"/>
              <a:gd name="connsiteX1955" fmla="*/ 10629253 w 11989919"/>
              <a:gd name="connsiteY1955" fmla="*/ 5079981 h 6634795"/>
              <a:gd name="connsiteX1956" fmla="*/ 10665829 w 11989919"/>
              <a:gd name="connsiteY1956" fmla="*/ 5116557 h 6634795"/>
              <a:gd name="connsiteX1957" fmla="*/ 10629253 w 11989919"/>
              <a:gd name="connsiteY1957" fmla="*/ 5153133 h 6634795"/>
              <a:gd name="connsiteX1958" fmla="*/ 10592677 w 11989919"/>
              <a:gd name="connsiteY1958" fmla="*/ 5116557 h 6634795"/>
              <a:gd name="connsiteX1959" fmla="*/ 10629253 w 11989919"/>
              <a:gd name="connsiteY1959" fmla="*/ 5079981 h 6634795"/>
              <a:gd name="connsiteX1960" fmla="*/ 10408572 w 11989919"/>
              <a:gd name="connsiteY1960" fmla="*/ 5079981 h 6634795"/>
              <a:gd name="connsiteX1961" fmla="*/ 10445148 w 11989919"/>
              <a:gd name="connsiteY1961" fmla="*/ 5116557 h 6634795"/>
              <a:gd name="connsiteX1962" fmla="*/ 10408572 w 11989919"/>
              <a:gd name="connsiteY1962" fmla="*/ 5153133 h 6634795"/>
              <a:gd name="connsiteX1963" fmla="*/ 10371996 w 11989919"/>
              <a:gd name="connsiteY1963" fmla="*/ 5116557 h 6634795"/>
              <a:gd name="connsiteX1964" fmla="*/ 10408572 w 11989919"/>
              <a:gd name="connsiteY1964" fmla="*/ 5079981 h 6634795"/>
              <a:gd name="connsiteX1965" fmla="*/ 10187891 w 11989919"/>
              <a:gd name="connsiteY1965" fmla="*/ 5079981 h 6634795"/>
              <a:gd name="connsiteX1966" fmla="*/ 10224467 w 11989919"/>
              <a:gd name="connsiteY1966" fmla="*/ 5116557 h 6634795"/>
              <a:gd name="connsiteX1967" fmla="*/ 10187891 w 11989919"/>
              <a:gd name="connsiteY1967" fmla="*/ 5153133 h 6634795"/>
              <a:gd name="connsiteX1968" fmla="*/ 10151315 w 11989919"/>
              <a:gd name="connsiteY1968" fmla="*/ 5116557 h 6634795"/>
              <a:gd name="connsiteX1969" fmla="*/ 10187891 w 11989919"/>
              <a:gd name="connsiteY1969" fmla="*/ 5079981 h 6634795"/>
              <a:gd name="connsiteX1970" fmla="*/ 9967210 w 11989919"/>
              <a:gd name="connsiteY1970" fmla="*/ 5079981 h 6634795"/>
              <a:gd name="connsiteX1971" fmla="*/ 10003786 w 11989919"/>
              <a:gd name="connsiteY1971" fmla="*/ 5116557 h 6634795"/>
              <a:gd name="connsiteX1972" fmla="*/ 9967210 w 11989919"/>
              <a:gd name="connsiteY1972" fmla="*/ 5153133 h 6634795"/>
              <a:gd name="connsiteX1973" fmla="*/ 9930634 w 11989919"/>
              <a:gd name="connsiteY1973" fmla="*/ 5116557 h 6634795"/>
              <a:gd name="connsiteX1974" fmla="*/ 9967210 w 11989919"/>
              <a:gd name="connsiteY1974" fmla="*/ 5079981 h 6634795"/>
              <a:gd name="connsiteX1975" fmla="*/ 9746529 w 11989919"/>
              <a:gd name="connsiteY1975" fmla="*/ 5079981 h 6634795"/>
              <a:gd name="connsiteX1976" fmla="*/ 9783105 w 11989919"/>
              <a:gd name="connsiteY1976" fmla="*/ 5116557 h 6634795"/>
              <a:gd name="connsiteX1977" fmla="*/ 9746529 w 11989919"/>
              <a:gd name="connsiteY1977" fmla="*/ 5153133 h 6634795"/>
              <a:gd name="connsiteX1978" fmla="*/ 9709953 w 11989919"/>
              <a:gd name="connsiteY1978" fmla="*/ 5116557 h 6634795"/>
              <a:gd name="connsiteX1979" fmla="*/ 9746529 w 11989919"/>
              <a:gd name="connsiteY1979" fmla="*/ 5079981 h 6634795"/>
              <a:gd name="connsiteX1980" fmla="*/ 9525848 w 11989919"/>
              <a:gd name="connsiteY1980" fmla="*/ 5079981 h 6634795"/>
              <a:gd name="connsiteX1981" fmla="*/ 9562424 w 11989919"/>
              <a:gd name="connsiteY1981" fmla="*/ 5116557 h 6634795"/>
              <a:gd name="connsiteX1982" fmla="*/ 9525848 w 11989919"/>
              <a:gd name="connsiteY1982" fmla="*/ 5153133 h 6634795"/>
              <a:gd name="connsiteX1983" fmla="*/ 9489272 w 11989919"/>
              <a:gd name="connsiteY1983" fmla="*/ 5116557 h 6634795"/>
              <a:gd name="connsiteX1984" fmla="*/ 9525848 w 11989919"/>
              <a:gd name="connsiteY1984" fmla="*/ 5079981 h 6634795"/>
              <a:gd name="connsiteX1985" fmla="*/ 9305167 w 11989919"/>
              <a:gd name="connsiteY1985" fmla="*/ 5079981 h 6634795"/>
              <a:gd name="connsiteX1986" fmla="*/ 9341743 w 11989919"/>
              <a:gd name="connsiteY1986" fmla="*/ 5116557 h 6634795"/>
              <a:gd name="connsiteX1987" fmla="*/ 9305167 w 11989919"/>
              <a:gd name="connsiteY1987" fmla="*/ 5153133 h 6634795"/>
              <a:gd name="connsiteX1988" fmla="*/ 9268591 w 11989919"/>
              <a:gd name="connsiteY1988" fmla="*/ 5116557 h 6634795"/>
              <a:gd name="connsiteX1989" fmla="*/ 9305167 w 11989919"/>
              <a:gd name="connsiteY1989" fmla="*/ 5079981 h 6634795"/>
              <a:gd name="connsiteX1990" fmla="*/ 9084486 w 11989919"/>
              <a:gd name="connsiteY1990" fmla="*/ 5079981 h 6634795"/>
              <a:gd name="connsiteX1991" fmla="*/ 9121062 w 11989919"/>
              <a:gd name="connsiteY1991" fmla="*/ 5116557 h 6634795"/>
              <a:gd name="connsiteX1992" fmla="*/ 9084486 w 11989919"/>
              <a:gd name="connsiteY1992" fmla="*/ 5153133 h 6634795"/>
              <a:gd name="connsiteX1993" fmla="*/ 9047910 w 11989919"/>
              <a:gd name="connsiteY1993" fmla="*/ 5116557 h 6634795"/>
              <a:gd name="connsiteX1994" fmla="*/ 9084486 w 11989919"/>
              <a:gd name="connsiteY1994" fmla="*/ 5079981 h 6634795"/>
              <a:gd name="connsiteX1995" fmla="*/ 8863805 w 11989919"/>
              <a:gd name="connsiteY1995" fmla="*/ 5079981 h 6634795"/>
              <a:gd name="connsiteX1996" fmla="*/ 8900381 w 11989919"/>
              <a:gd name="connsiteY1996" fmla="*/ 5116557 h 6634795"/>
              <a:gd name="connsiteX1997" fmla="*/ 8863805 w 11989919"/>
              <a:gd name="connsiteY1997" fmla="*/ 5153133 h 6634795"/>
              <a:gd name="connsiteX1998" fmla="*/ 8827229 w 11989919"/>
              <a:gd name="connsiteY1998" fmla="*/ 5116557 h 6634795"/>
              <a:gd name="connsiteX1999" fmla="*/ 8863805 w 11989919"/>
              <a:gd name="connsiteY1999" fmla="*/ 5079981 h 6634795"/>
              <a:gd name="connsiteX2000" fmla="*/ 8643124 w 11989919"/>
              <a:gd name="connsiteY2000" fmla="*/ 5079981 h 6634795"/>
              <a:gd name="connsiteX2001" fmla="*/ 8679700 w 11989919"/>
              <a:gd name="connsiteY2001" fmla="*/ 5116557 h 6634795"/>
              <a:gd name="connsiteX2002" fmla="*/ 8643124 w 11989919"/>
              <a:gd name="connsiteY2002" fmla="*/ 5153133 h 6634795"/>
              <a:gd name="connsiteX2003" fmla="*/ 8606548 w 11989919"/>
              <a:gd name="connsiteY2003" fmla="*/ 5116557 h 6634795"/>
              <a:gd name="connsiteX2004" fmla="*/ 8643124 w 11989919"/>
              <a:gd name="connsiteY2004" fmla="*/ 5079981 h 6634795"/>
              <a:gd name="connsiteX2005" fmla="*/ 8422443 w 11989919"/>
              <a:gd name="connsiteY2005" fmla="*/ 5079981 h 6634795"/>
              <a:gd name="connsiteX2006" fmla="*/ 8459019 w 11989919"/>
              <a:gd name="connsiteY2006" fmla="*/ 5116557 h 6634795"/>
              <a:gd name="connsiteX2007" fmla="*/ 8422443 w 11989919"/>
              <a:gd name="connsiteY2007" fmla="*/ 5153133 h 6634795"/>
              <a:gd name="connsiteX2008" fmla="*/ 8385867 w 11989919"/>
              <a:gd name="connsiteY2008" fmla="*/ 5116557 h 6634795"/>
              <a:gd name="connsiteX2009" fmla="*/ 8422443 w 11989919"/>
              <a:gd name="connsiteY2009" fmla="*/ 5079981 h 6634795"/>
              <a:gd name="connsiteX2010" fmla="*/ 8201762 w 11989919"/>
              <a:gd name="connsiteY2010" fmla="*/ 5079981 h 6634795"/>
              <a:gd name="connsiteX2011" fmla="*/ 8238338 w 11989919"/>
              <a:gd name="connsiteY2011" fmla="*/ 5116557 h 6634795"/>
              <a:gd name="connsiteX2012" fmla="*/ 8201762 w 11989919"/>
              <a:gd name="connsiteY2012" fmla="*/ 5153133 h 6634795"/>
              <a:gd name="connsiteX2013" fmla="*/ 8165186 w 11989919"/>
              <a:gd name="connsiteY2013" fmla="*/ 5116557 h 6634795"/>
              <a:gd name="connsiteX2014" fmla="*/ 8201762 w 11989919"/>
              <a:gd name="connsiteY2014" fmla="*/ 5079981 h 6634795"/>
              <a:gd name="connsiteX2015" fmla="*/ 7981081 w 11989919"/>
              <a:gd name="connsiteY2015" fmla="*/ 5079981 h 6634795"/>
              <a:gd name="connsiteX2016" fmla="*/ 8017657 w 11989919"/>
              <a:gd name="connsiteY2016" fmla="*/ 5116557 h 6634795"/>
              <a:gd name="connsiteX2017" fmla="*/ 7981081 w 11989919"/>
              <a:gd name="connsiteY2017" fmla="*/ 5153133 h 6634795"/>
              <a:gd name="connsiteX2018" fmla="*/ 7944505 w 11989919"/>
              <a:gd name="connsiteY2018" fmla="*/ 5116557 h 6634795"/>
              <a:gd name="connsiteX2019" fmla="*/ 7981081 w 11989919"/>
              <a:gd name="connsiteY2019" fmla="*/ 5079981 h 6634795"/>
              <a:gd name="connsiteX2020" fmla="*/ 7760400 w 11989919"/>
              <a:gd name="connsiteY2020" fmla="*/ 5079981 h 6634795"/>
              <a:gd name="connsiteX2021" fmla="*/ 7796976 w 11989919"/>
              <a:gd name="connsiteY2021" fmla="*/ 5116557 h 6634795"/>
              <a:gd name="connsiteX2022" fmla="*/ 7760400 w 11989919"/>
              <a:gd name="connsiteY2022" fmla="*/ 5153133 h 6634795"/>
              <a:gd name="connsiteX2023" fmla="*/ 7723824 w 11989919"/>
              <a:gd name="connsiteY2023" fmla="*/ 5116557 h 6634795"/>
              <a:gd name="connsiteX2024" fmla="*/ 7760400 w 11989919"/>
              <a:gd name="connsiteY2024" fmla="*/ 5079981 h 6634795"/>
              <a:gd name="connsiteX2025" fmla="*/ 7539719 w 11989919"/>
              <a:gd name="connsiteY2025" fmla="*/ 5079981 h 6634795"/>
              <a:gd name="connsiteX2026" fmla="*/ 7576295 w 11989919"/>
              <a:gd name="connsiteY2026" fmla="*/ 5116557 h 6634795"/>
              <a:gd name="connsiteX2027" fmla="*/ 7539719 w 11989919"/>
              <a:gd name="connsiteY2027" fmla="*/ 5153133 h 6634795"/>
              <a:gd name="connsiteX2028" fmla="*/ 7503143 w 11989919"/>
              <a:gd name="connsiteY2028" fmla="*/ 5116557 h 6634795"/>
              <a:gd name="connsiteX2029" fmla="*/ 7539719 w 11989919"/>
              <a:gd name="connsiteY2029" fmla="*/ 5079981 h 6634795"/>
              <a:gd name="connsiteX2030" fmla="*/ 7319038 w 11989919"/>
              <a:gd name="connsiteY2030" fmla="*/ 5079981 h 6634795"/>
              <a:gd name="connsiteX2031" fmla="*/ 7355614 w 11989919"/>
              <a:gd name="connsiteY2031" fmla="*/ 5116557 h 6634795"/>
              <a:gd name="connsiteX2032" fmla="*/ 7319038 w 11989919"/>
              <a:gd name="connsiteY2032" fmla="*/ 5153133 h 6634795"/>
              <a:gd name="connsiteX2033" fmla="*/ 7282462 w 11989919"/>
              <a:gd name="connsiteY2033" fmla="*/ 5116557 h 6634795"/>
              <a:gd name="connsiteX2034" fmla="*/ 7319038 w 11989919"/>
              <a:gd name="connsiteY2034" fmla="*/ 5079981 h 6634795"/>
              <a:gd name="connsiteX2035" fmla="*/ 7098357 w 11989919"/>
              <a:gd name="connsiteY2035" fmla="*/ 5079981 h 6634795"/>
              <a:gd name="connsiteX2036" fmla="*/ 7134933 w 11989919"/>
              <a:gd name="connsiteY2036" fmla="*/ 5116557 h 6634795"/>
              <a:gd name="connsiteX2037" fmla="*/ 7098357 w 11989919"/>
              <a:gd name="connsiteY2037" fmla="*/ 5153133 h 6634795"/>
              <a:gd name="connsiteX2038" fmla="*/ 7061781 w 11989919"/>
              <a:gd name="connsiteY2038" fmla="*/ 5116557 h 6634795"/>
              <a:gd name="connsiteX2039" fmla="*/ 7098357 w 11989919"/>
              <a:gd name="connsiteY2039" fmla="*/ 5079981 h 6634795"/>
              <a:gd name="connsiteX2040" fmla="*/ 6877676 w 11989919"/>
              <a:gd name="connsiteY2040" fmla="*/ 5079981 h 6634795"/>
              <a:gd name="connsiteX2041" fmla="*/ 6914252 w 11989919"/>
              <a:gd name="connsiteY2041" fmla="*/ 5116557 h 6634795"/>
              <a:gd name="connsiteX2042" fmla="*/ 6877676 w 11989919"/>
              <a:gd name="connsiteY2042" fmla="*/ 5153133 h 6634795"/>
              <a:gd name="connsiteX2043" fmla="*/ 6841100 w 11989919"/>
              <a:gd name="connsiteY2043" fmla="*/ 5116557 h 6634795"/>
              <a:gd name="connsiteX2044" fmla="*/ 6877676 w 11989919"/>
              <a:gd name="connsiteY2044" fmla="*/ 5079981 h 6634795"/>
              <a:gd name="connsiteX2045" fmla="*/ 6656995 w 11989919"/>
              <a:gd name="connsiteY2045" fmla="*/ 5079981 h 6634795"/>
              <a:gd name="connsiteX2046" fmla="*/ 6693571 w 11989919"/>
              <a:gd name="connsiteY2046" fmla="*/ 5116557 h 6634795"/>
              <a:gd name="connsiteX2047" fmla="*/ 6656995 w 11989919"/>
              <a:gd name="connsiteY2047" fmla="*/ 5153133 h 6634795"/>
              <a:gd name="connsiteX2048" fmla="*/ 6620419 w 11989919"/>
              <a:gd name="connsiteY2048" fmla="*/ 5116557 h 6634795"/>
              <a:gd name="connsiteX2049" fmla="*/ 6656995 w 11989919"/>
              <a:gd name="connsiteY2049" fmla="*/ 5079981 h 6634795"/>
              <a:gd name="connsiteX2050" fmla="*/ 6436314 w 11989919"/>
              <a:gd name="connsiteY2050" fmla="*/ 5079981 h 6634795"/>
              <a:gd name="connsiteX2051" fmla="*/ 6472890 w 11989919"/>
              <a:gd name="connsiteY2051" fmla="*/ 5116557 h 6634795"/>
              <a:gd name="connsiteX2052" fmla="*/ 6436314 w 11989919"/>
              <a:gd name="connsiteY2052" fmla="*/ 5153133 h 6634795"/>
              <a:gd name="connsiteX2053" fmla="*/ 6399738 w 11989919"/>
              <a:gd name="connsiteY2053" fmla="*/ 5116557 h 6634795"/>
              <a:gd name="connsiteX2054" fmla="*/ 6436314 w 11989919"/>
              <a:gd name="connsiteY2054" fmla="*/ 5079981 h 6634795"/>
              <a:gd name="connsiteX2055" fmla="*/ 6215633 w 11989919"/>
              <a:gd name="connsiteY2055" fmla="*/ 5079981 h 6634795"/>
              <a:gd name="connsiteX2056" fmla="*/ 6252209 w 11989919"/>
              <a:gd name="connsiteY2056" fmla="*/ 5116557 h 6634795"/>
              <a:gd name="connsiteX2057" fmla="*/ 6215633 w 11989919"/>
              <a:gd name="connsiteY2057" fmla="*/ 5153133 h 6634795"/>
              <a:gd name="connsiteX2058" fmla="*/ 6179057 w 11989919"/>
              <a:gd name="connsiteY2058" fmla="*/ 5116557 h 6634795"/>
              <a:gd name="connsiteX2059" fmla="*/ 6215633 w 11989919"/>
              <a:gd name="connsiteY2059" fmla="*/ 5079981 h 6634795"/>
              <a:gd name="connsiteX2060" fmla="*/ 5994952 w 11989919"/>
              <a:gd name="connsiteY2060" fmla="*/ 5079981 h 6634795"/>
              <a:gd name="connsiteX2061" fmla="*/ 6031528 w 11989919"/>
              <a:gd name="connsiteY2061" fmla="*/ 5116557 h 6634795"/>
              <a:gd name="connsiteX2062" fmla="*/ 5994952 w 11989919"/>
              <a:gd name="connsiteY2062" fmla="*/ 5153133 h 6634795"/>
              <a:gd name="connsiteX2063" fmla="*/ 5958376 w 11989919"/>
              <a:gd name="connsiteY2063" fmla="*/ 5116557 h 6634795"/>
              <a:gd name="connsiteX2064" fmla="*/ 5994952 w 11989919"/>
              <a:gd name="connsiteY2064" fmla="*/ 5079981 h 6634795"/>
              <a:gd name="connsiteX2065" fmla="*/ 5774272 w 11989919"/>
              <a:gd name="connsiteY2065" fmla="*/ 5079981 h 6634795"/>
              <a:gd name="connsiteX2066" fmla="*/ 5810848 w 11989919"/>
              <a:gd name="connsiteY2066" fmla="*/ 5116557 h 6634795"/>
              <a:gd name="connsiteX2067" fmla="*/ 5774272 w 11989919"/>
              <a:gd name="connsiteY2067" fmla="*/ 5153133 h 6634795"/>
              <a:gd name="connsiteX2068" fmla="*/ 5737697 w 11989919"/>
              <a:gd name="connsiteY2068" fmla="*/ 5116557 h 6634795"/>
              <a:gd name="connsiteX2069" fmla="*/ 5774272 w 11989919"/>
              <a:gd name="connsiteY2069" fmla="*/ 5079981 h 6634795"/>
              <a:gd name="connsiteX2070" fmla="*/ 5553593 w 11989919"/>
              <a:gd name="connsiteY2070" fmla="*/ 5079981 h 6634795"/>
              <a:gd name="connsiteX2071" fmla="*/ 5590169 w 11989919"/>
              <a:gd name="connsiteY2071" fmla="*/ 5116557 h 6634795"/>
              <a:gd name="connsiteX2072" fmla="*/ 5553593 w 11989919"/>
              <a:gd name="connsiteY2072" fmla="*/ 5153133 h 6634795"/>
              <a:gd name="connsiteX2073" fmla="*/ 5517018 w 11989919"/>
              <a:gd name="connsiteY2073" fmla="*/ 5116557 h 6634795"/>
              <a:gd name="connsiteX2074" fmla="*/ 5553593 w 11989919"/>
              <a:gd name="connsiteY2074" fmla="*/ 5079981 h 6634795"/>
              <a:gd name="connsiteX2075" fmla="*/ 5332913 w 11989919"/>
              <a:gd name="connsiteY2075" fmla="*/ 5079981 h 6634795"/>
              <a:gd name="connsiteX2076" fmla="*/ 5369490 w 11989919"/>
              <a:gd name="connsiteY2076" fmla="*/ 5116557 h 6634795"/>
              <a:gd name="connsiteX2077" fmla="*/ 5332913 w 11989919"/>
              <a:gd name="connsiteY2077" fmla="*/ 5153133 h 6634795"/>
              <a:gd name="connsiteX2078" fmla="*/ 5296337 w 11989919"/>
              <a:gd name="connsiteY2078" fmla="*/ 5116557 h 6634795"/>
              <a:gd name="connsiteX2079" fmla="*/ 5332913 w 11989919"/>
              <a:gd name="connsiteY2079" fmla="*/ 5079981 h 6634795"/>
              <a:gd name="connsiteX2080" fmla="*/ 5112230 w 11989919"/>
              <a:gd name="connsiteY2080" fmla="*/ 5079981 h 6634795"/>
              <a:gd name="connsiteX2081" fmla="*/ 5148807 w 11989919"/>
              <a:gd name="connsiteY2081" fmla="*/ 5116557 h 6634795"/>
              <a:gd name="connsiteX2082" fmla="*/ 5112230 w 11989919"/>
              <a:gd name="connsiteY2082" fmla="*/ 5153133 h 6634795"/>
              <a:gd name="connsiteX2083" fmla="*/ 5075655 w 11989919"/>
              <a:gd name="connsiteY2083" fmla="*/ 5116557 h 6634795"/>
              <a:gd name="connsiteX2084" fmla="*/ 5112230 w 11989919"/>
              <a:gd name="connsiteY2084" fmla="*/ 5079981 h 6634795"/>
              <a:gd name="connsiteX2085" fmla="*/ 4891552 w 11989919"/>
              <a:gd name="connsiteY2085" fmla="*/ 5079981 h 6634795"/>
              <a:gd name="connsiteX2086" fmla="*/ 4928127 w 11989919"/>
              <a:gd name="connsiteY2086" fmla="*/ 5116557 h 6634795"/>
              <a:gd name="connsiteX2087" fmla="*/ 4891552 w 11989919"/>
              <a:gd name="connsiteY2087" fmla="*/ 5153133 h 6634795"/>
              <a:gd name="connsiteX2088" fmla="*/ 4854975 w 11989919"/>
              <a:gd name="connsiteY2088" fmla="*/ 5116557 h 6634795"/>
              <a:gd name="connsiteX2089" fmla="*/ 4891552 w 11989919"/>
              <a:gd name="connsiteY2089" fmla="*/ 5079981 h 6634795"/>
              <a:gd name="connsiteX2090" fmla="*/ 4670871 w 11989919"/>
              <a:gd name="connsiteY2090" fmla="*/ 5079981 h 6634795"/>
              <a:gd name="connsiteX2091" fmla="*/ 4707447 w 11989919"/>
              <a:gd name="connsiteY2091" fmla="*/ 5116557 h 6634795"/>
              <a:gd name="connsiteX2092" fmla="*/ 4670871 w 11989919"/>
              <a:gd name="connsiteY2092" fmla="*/ 5153133 h 6634795"/>
              <a:gd name="connsiteX2093" fmla="*/ 4634295 w 11989919"/>
              <a:gd name="connsiteY2093" fmla="*/ 5116557 h 6634795"/>
              <a:gd name="connsiteX2094" fmla="*/ 4670871 w 11989919"/>
              <a:gd name="connsiteY2094" fmla="*/ 5079981 h 6634795"/>
              <a:gd name="connsiteX2095" fmla="*/ 4450188 w 11989919"/>
              <a:gd name="connsiteY2095" fmla="*/ 5079981 h 6634795"/>
              <a:gd name="connsiteX2096" fmla="*/ 4486764 w 11989919"/>
              <a:gd name="connsiteY2096" fmla="*/ 5116557 h 6634795"/>
              <a:gd name="connsiteX2097" fmla="*/ 4450188 w 11989919"/>
              <a:gd name="connsiteY2097" fmla="*/ 5153133 h 6634795"/>
              <a:gd name="connsiteX2098" fmla="*/ 4413613 w 11989919"/>
              <a:gd name="connsiteY2098" fmla="*/ 5116557 h 6634795"/>
              <a:gd name="connsiteX2099" fmla="*/ 4450188 w 11989919"/>
              <a:gd name="connsiteY2099" fmla="*/ 5079981 h 6634795"/>
              <a:gd name="connsiteX2100" fmla="*/ 4229507 w 11989919"/>
              <a:gd name="connsiteY2100" fmla="*/ 5079981 h 6634795"/>
              <a:gd name="connsiteX2101" fmla="*/ 4266084 w 11989919"/>
              <a:gd name="connsiteY2101" fmla="*/ 5116557 h 6634795"/>
              <a:gd name="connsiteX2102" fmla="*/ 4229507 w 11989919"/>
              <a:gd name="connsiteY2102" fmla="*/ 5153133 h 6634795"/>
              <a:gd name="connsiteX2103" fmla="*/ 4192931 w 11989919"/>
              <a:gd name="connsiteY2103" fmla="*/ 5116557 h 6634795"/>
              <a:gd name="connsiteX2104" fmla="*/ 4229507 w 11989919"/>
              <a:gd name="connsiteY2104" fmla="*/ 5079981 h 6634795"/>
              <a:gd name="connsiteX2105" fmla="*/ 4008847 w 11989919"/>
              <a:gd name="connsiteY2105" fmla="*/ 5079981 h 6634795"/>
              <a:gd name="connsiteX2106" fmla="*/ 4045426 w 11989919"/>
              <a:gd name="connsiteY2106" fmla="*/ 5116557 h 6634795"/>
              <a:gd name="connsiteX2107" fmla="*/ 4008847 w 11989919"/>
              <a:gd name="connsiteY2107" fmla="*/ 5153133 h 6634795"/>
              <a:gd name="connsiteX2108" fmla="*/ 3972267 w 11989919"/>
              <a:gd name="connsiteY2108" fmla="*/ 5116557 h 6634795"/>
              <a:gd name="connsiteX2109" fmla="*/ 4008847 w 11989919"/>
              <a:gd name="connsiteY2109" fmla="*/ 5079981 h 6634795"/>
              <a:gd name="connsiteX2110" fmla="*/ 3788165 w 11989919"/>
              <a:gd name="connsiteY2110" fmla="*/ 5079981 h 6634795"/>
              <a:gd name="connsiteX2111" fmla="*/ 3824738 w 11989919"/>
              <a:gd name="connsiteY2111" fmla="*/ 5116557 h 6634795"/>
              <a:gd name="connsiteX2112" fmla="*/ 3788165 w 11989919"/>
              <a:gd name="connsiteY2112" fmla="*/ 5153133 h 6634795"/>
              <a:gd name="connsiteX2113" fmla="*/ 3751588 w 11989919"/>
              <a:gd name="connsiteY2113" fmla="*/ 5116557 h 6634795"/>
              <a:gd name="connsiteX2114" fmla="*/ 3788165 w 11989919"/>
              <a:gd name="connsiteY2114" fmla="*/ 5079981 h 6634795"/>
              <a:gd name="connsiteX2115" fmla="*/ 3567479 w 11989919"/>
              <a:gd name="connsiteY2115" fmla="*/ 5079981 h 6634795"/>
              <a:gd name="connsiteX2116" fmla="*/ 3604051 w 11989919"/>
              <a:gd name="connsiteY2116" fmla="*/ 5116557 h 6634795"/>
              <a:gd name="connsiteX2117" fmla="*/ 3567479 w 11989919"/>
              <a:gd name="connsiteY2117" fmla="*/ 5153133 h 6634795"/>
              <a:gd name="connsiteX2118" fmla="*/ 3530901 w 11989919"/>
              <a:gd name="connsiteY2118" fmla="*/ 5116557 h 6634795"/>
              <a:gd name="connsiteX2119" fmla="*/ 3567479 w 11989919"/>
              <a:gd name="connsiteY2119" fmla="*/ 5079981 h 6634795"/>
              <a:gd name="connsiteX2120" fmla="*/ 3346801 w 11989919"/>
              <a:gd name="connsiteY2120" fmla="*/ 5079981 h 6634795"/>
              <a:gd name="connsiteX2121" fmla="*/ 3383375 w 11989919"/>
              <a:gd name="connsiteY2121" fmla="*/ 5116557 h 6634795"/>
              <a:gd name="connsiteX2122" fmla="*/ 3346801 w 11989919"/>
              <a:gd name="connsiteY2122" fmla="*/ 5153133 h 6634795"/>
              <a:gd name="connsiteX2123" fmla="*/ 3310228 w 11989919"/>
              <a:gd name="connsiteY2123" fmla="*/ 5116557 h 6634795"/>
              <a:gd name="connsiteX2124" fmla="*/ 3346801 w 11989919"/>
              <a:gd name="connsiteY2124" fmla="*/ 5079981 h 6634795"/>
              <a:gd name="connsiteX2125" fmla="*/ 3126126 w 11989919"/>
              <a:gd name="connsiteY2125" fmla="*/ 5079981 h 6634795"/>
              <a:gd name="connsiteX2126" fmla="*/ 3162696 w 11989919"/>
              <a:gd name="connsiteY2126" fmla="*/ 5116557 h 6634795"/>
              <a:gd name="connsiteX2127" fmla="*/ 3126126 w 11989919"/>
              <a:gd name="connsiteY2127" fmla="*/ 5153133 h 6634795"/>
              <a:gd name="connsiteX2128" fmla="*/ 3089541 w 11989919"/>
              <a:gd name="connsiteY2128" fmla="*/ 5116557 h 6634795"/>
              <a:gd name="connsiteX2129" fmla="*/ 3126126 w 11989919"/>
              <a:gd name="connsiteY2129" fmla="*/ 5079981 h 6634795"/>
              <a:gd name="connsiteX2130" fmla="*/ 2905436 w 11989919"/>
              <a:gd name="connsiteY2130" fmla="*/ 5079981 h 6634795"/>
              <a:gd name="connsiteX2131" fmla="*/ 2942013 w 11989919"/>
              <a:gd name="connsiteY2131" fmla="*/ 5116557 h 6634795"/>
              <a:gd name="connsiteX2132" fmla="*/ 2905436 w 11989919"/>
              <a:gd name="connsiteY2132" fmla="*/ 5153133 h 6634795"/>
              <a:gd name="connsiteX2133" fmla="*/ 2868866 w 11989919"/>
              <a:gd name="connsiteY2133" fmla="*/ 5116557 h 6634795"/>
              <a:gd name="connsiteX2134" fmla="*/ 2905436 w 11989919"/>
              <a:gd name="connsiteY2134" fmla="*/ 5079981 h 6634795"/>
              <a:gd name="connsiteX2135" fmla="*/ 2684758 w 11989919"/>
              <a:gd name="connsiteY2135" fmla="*/ 5079981 h 6634795"/>
              <a:gd name="connsiteX2136" fmla="*/ 2721329 w 11989919"/>
              <a:gd name="connsiteY2136" fmla="*/ 5116557 h 6634795"/>
              <a:gd name="connsiteX2137" fmla="*/ 2684758 w 11989919"/>
              <a:gd name="connsiteY2137" fmla="*/ 5153133 h 6634795"/>
              <a:gd name="connsiteX2138" fmla="*/ 2648177 w 11989919"/>
              <a:gd name="connsiteY2138" fmla="*/ 5116557 h 6634795"/>
              <a:gd name="connsiteX2139" fmla="*/ 2684758 w 11989919"/>
              <a:gd name="connsiteY2139" fmla="*/ 5079981 h 6634795"/>
              <a:gd name="connsiteX2140" fmla="*/ 2464071 w 11989919"/>
              <a:gd name="connsiteY2140" fmla="*/ 5079981 h 6634795"/>
              <a:gd name="connsiteX2141" fmla="*/ 2500650 w 11989919"/>
              <a:gd name="connsiteY2141" fmla="*/ 5116557 h 6634795"/>
              <a:gd name="connsiteX2142" fmla="*/ 2464071 w 11989919"/>
              <a:gd name="connsiteY2142" fmla="*/ 5153133 h 6634795"/>
              <a:gd name="connsiteX2143" fmla="*/ 2427500 w 11989919"/>
              <a:gd name="connsiteY2143" fmla="*/ 5116557 h 6634795"/>
              <a:gd name="connsiteX2144" fmla="*/ 2464071 w 11989919"/>
              <a:gd name="connsiteY2144" fmla="*/ 5079981 h 6634795"/>
              <a:gd name="connsiteX2145" fmla="*/ 2243393 w 11989919"/>
              <a:gd name="connsiteY2145" fmla="*/ 5079981 h 6634795"/>
              <a:gd name="connsiteX2146" fmla="*/ 2279972 w 11989919"/>
              <a:gd name="connsiteY2146" fmla="*/ 5116557 h 6634795"/>
              <a:gd name="connsiteX2147" fmla="*/ 2243393 w 11989919"/>
              <a:gd name="connsiteY2147" fmla="*/ 5153133 h 6634795"/>
              <a:gd name="connsiteX2148" fmla="*/ 2206817 w 11989919"/>
              <a:gd name="connsiteY2148" fmla="*/ 5116557 h 6634795"/>
              <a:gd name="connsiteX2149" fmla="*/ 2243393 w 11989919"/>
              <a:gd name="connsiteY2149" fmla="*/ 5079981 h 6634795"/>
              <a:gd name="connsiteX2150" fmla="*/ 2022713 w 11989919"/>
              <a:gd name="connsiteY2150" fmla="*/ 5079981 h 6634795"/>
              <a:gd name="connsiteX2151" fmla="*/ 2059288 w 11989919"/>
              <a:gd name="connsiteY2151" fmla="*/ 5116557 h 6634795"/>
              <a:gd name="connsiteX2152" fmla="*/ 2022713 w 11989919"/>
              <a:gd name="connsiteY2152" fmla="*/ 5153133 h 6634795"/>
              <a:gd name="connsiteX2153" fmla="*/ 1986176 w 11989919"/>
              <a:gd name="connsiteY2153" fmla="*/ 5116557 h 6634795"/>
              <a:gd name="connsiteX2154" fmla="*/ 2022713 w 11989919"/>
              <a:gd name="connsiteY2154" fmla="*/ 5079981 h 6634795"/>
              <a:gd name="connsiteX2155" fmla="*/ 1802066 w 11989919"/>
              <a:gd name="connsiteY2155" fmla="*/ 5079981 h 6634795"/>
              <a:gd name="connsiteX2156" fmla="*/ 1838642 w 11989919"/>
              <a:gd name="connsiteY2156" fmla="*/ 5116557 h 6634795"/>
              <a:gd name="connsiteX2157" fmla="*/ 1802066 w 11989919"/>
              <a:gd name="connsiteY2157" fmla="*/ 5153133 h 6634795"/>
              <a:gd name="connsiteX2158" fmla="*/ 1765491 w 11989919"/>
              <a:gd name="connsiteY2158" fmla="*/ 5116557 h 6634795"/>
              <a:gd name="connsiteX2159" fmla="*/ 1802066 w 11989919"/>
              <a:gd name="connsiteY2159" fmla="*/ 5079981 h 6634795"/>
              <a:gd name="connsiteX2160" fmla="*/ 1581381 w 11989919"/>
              <a:gd name="connsiteY2160" fmla="*/ 5079981 h 6634795"/>
              <a:gd name="connsiteX2161" fmla="*/ 1617956 w 11989919"/>
              <a:gd name="connsiteY2161" fmla="*/ 5116557 h 6634795"/>
              <a:gd name="connsiteX2162" fmla="*/ 1581381 w 11989919"/>
              <a:gd name="connsiteY2162" fmla="*/ 5153133 h 6634795"/>
              <a:gd name="connsiteX2163" fmla="*/ 1544805 w 11989919"/>
              <a:gd name="connsiteY2163" fmla="*/ 5116557 h 6634795"/>
              <a:gd name="connsiteX2164" fmla="*/ 1581381 w 11989919"/>
              <a:gd name="connsiteY2164" fmla="*/ 5079981 h 6634795"/>
              <a:gd name="connsiteX2165" fmla="*/ 1360695 w 11989919"/>
              <a:gd name="connsiteY2165" fmla="*/ 5079981 h 6634795"/>
              <a:gd name="connsiteX2166" fmla="*/ 1397271 w 11989919"/>
              <a:gd name="connsiteY2166" fmla="*/ 5116557 h 6634795"/>
              <a:gd name="connsiteX2167" fmla="*/ 1360695 w 11989919"/>
              <a:gd name="connsiteY2167" fmla="*/ 5153133 h 6634795"/>
              <a:gd name="connsiteX2168" fmla="*/ 1324119 w 11989919"/>
              <a:gd name="connsiteY2168" fmla="*/ 5116557 h 6634795"/>
              <a:gd name="connsiteX2169" fmla="*/ 1360695 w 11989919"/>
              <a:gd name="connsiteY2169" fmla="*/ 5079981 h 6634795"/>
              <a:gd name="connsiteX2170" fmla="*/ 1140009 w 11989919"/>
              <a:gd name="connsiteY2170" fmla="*/ 5079981 h 6634795"/>
              <a:gd name="connsiteX2171" fmla="*/ 1176585 w 11989919"/>
              <a:gd name="connsiteY2171" fmla="*/ 5116557 h 6634795"/>
              <a:gd name="connsiteX2172" fmla="*/ 1140009 w 11989919"/>
              <a:gd name="connsiteY2172" fmla="*/ 5153133 h 6634795"/>
              <a:gd name="connsiteX2173" fmla="*/ 1103433 w 11989919"/>
              <a:gd name="connsiteY2173" fmla="*/ 5116557 h 6634795"/>
              <a:gd name="connsiteX2174" fmla="*/ 1140009 w 11989919"/>
              <a:gd name="connsiteY2174" fmla="*/ 5079981 h 6634795"/>
              <a:gd name="connsiteX2175" fmla="*/ 919323 w 11989919"/>
              <a:gd name="connsiteY2175" fmla="*/ 5079981 h 6634795"/>
              <a:gd name="connsiteX2176" fmla="*/ 955899 w 11989919"/>
              <a:gd name="connsiteY2176" fmla="*/ 5116557 h 6634795"/>
              <a:gd name="connsiteX2177" fmla="*/ 919323 w 11989919"/>
              <a:gd name="connsiteY2177" fmla="*/ 5153133 h 6634795"/>
              <a:gd name="connsiteX2178" fmla="*/ 882747 w 11989919"/>
              <a:gd name="connsiteY2178" fmla="*/ 5116557 h 6634795"/>
              <a:gd name="connsiteX2179" fmla="*/ 919323 w 11989919"/>
              <a:gd name="connsiteY2179" fmla="*/ 5079981 h 6634795"/>
              <a:gd name="connsiteX2180" fmla="*/ 698636 w 11989919"/>
              <a:gd name="connsiteY2180" fmla="*/ 5079981 h 6634795"/>
              <a:gd name="connsiteX2181" fmla="*/ 735213 w 11989919"/>
              <a:gd name="connsiteY2181" fmla="*/ 5116557 h 6634795"/>
              <a:gd name="connsiteX2182" fmla="*/ 698636 w 11989919"/>
              <a:gd name="connsiteY2182" fmla="*/ 5153133 h 6634795"/>
              <a:gd name="connsiteX2183" fmla="*/ 662061 w 11989919"/>
              <a:gd name="connsiteY2183" fmla="*/ 5116557 h 6634795"/>
              <a:gd name="connsiteX2184" fmla="*/ 698636 w 11989919"/>
              <a:gd name="connsiteY2184" fmla="*/ 5079981 h 6634795"/>
              <a:gd name="connsiteX2185" fmla="*/ 477951 w 11989919"/>
              <a:gd name="connsiteY2185" fmla="*/ 5079981 h 6634795"/>
              <a:gd name="connsiteX2186" fmla="*/ 514526 w 11989919"/>
              <a:gd name="connsiteY2186" fmla="*/ 5116557 h 6634795"/>
              <a:gd name="connsiteX2187" fmla="*/ 477951 w 11989919"/>
              <a:gd name="connsiteY2187" fmla="*/ 5153133 h 6634795"/>
              <a:gd name="connsiteX2188" fmla="*/ 441374 w 11989919"/>
              <a:gd name="connsiteY2188" fmla="*/ 5116557 h 6634795"/>
              <a:gd name="connsiteX2189" fmla="*/ 477951 w 11989919"/>
              <a:gd name="connsiteY2189" fmla="*/ 5079981 h 6634795"/>
              <a:gd name="connsiteX2190" fmla="*/ 257264 w 11989919"/>
              <a:gd name="connsiteY2190" fmla="*/ 5079981 h 6634795"/>
              <a:gd name="connsiteX2191" fmla="*/ 293840 w 11989919"/>
              <a:gd name="connsiteY2191" fmla="*/ 5116557 h 6634795"/>
              <a:gd name="connsiteX2192" fmla="*/ 257264 w 11989919"/>
              <a:gd name="connsiteY2192" fmla="*/ 5153133 h 6634795"/>
              <a:gd name="connsiteX2193" fmla="*/ 220688 w 11989919"/>
              <a:gd name="connsiteY2193" fmla="*/ 5116557 h 6634795"/>
              <a:gd name="connsiteX2194" fmla="*/ 257264 w 11989919"/>
              <a:gd name="connsiteY2194" fmla="*/ 5079981 h 6634795"/>
              <a:gd name="connsiteX2195" fmla="*/ 36578 w 11989919"/>
              <a:gd name="connsiteY2195" fmla="*/ 5079981 h 6634795"/>
              <a:gd name="connsiteX2196" fmla="*/ 73153 w 11989919"/>
              <a:gd name="connsiteY2196" fmla="*/ 5116557 h 6634795"/>
              <a:gd name="connsiteX2197" fmla="*/ 36578 w 11989919"/>
              <a:gd name="connsiteY2197" fmla="*/ 5153133 h 6634795"/>
              <a:gd name="connsiteX2198" fmla="*/ 2 w 11989919"/>
              <a:gd name="connsiteY2198" fmla="*/ 5116557 h 6634795"/>
              <a:gd name="connsiteX2199" fmla="*/ 36578 w 11989919"/>
              <a:gd name="connsiteY2199" fmla="*/ 5079981 h 6634795"/>
              <a:gd name="connsiteX2200" fmla="*/ 11953343 w 11989919"/>
              <a:gd name="connsiteY2200" fmla="*/ 4868315 h 6634795"/>
              <a:gd name="connsiteX2201" fmla="*/ 11989919 w 11989919"/>
              <a:gd name="connsiteY2201" fmla="*/ 4904891 h 6634795"/>
              <a:gd name="connsiteX2202" fmla="*/ 11953343 w 11989919"/>
              <a:gd name="connsiteY2202" fmla="*/ 4941467 h 6634795"/>
              <a:gd name="connsiteX2203" fmla="*/ 11916767 w 11989919"/>
              <a:gd name="connsiteY2203" fmla="*/ 4904891 h 6634795"/>
              <a:gd name="connsiteX2204" fmla="*/ 11953343 w 11989919"/>
              <a:gd name="connsiteY2204" fmla="*/ 4868315 h 6634795"/>
              <a:gd name="connsiteX2205" fmla="*/ 11732658 w 11989919"/>
              <a:gd name="connsiteY2205" fmla="*/ 4868315 h 6634795"/>
              <a:gd name="connsiteX2206" fmla="*/ 11769234 w 11989919"/>
              <a:gd name="connsiteY2206" fmla="*/ 4904891 h 6634795"/>
              <a:gd name="connsiteX2207" fmla="*/ 11732658 w 11989919"/>
              <a:gd name="connsiteY2207" fmla="*/ 4941467 h 6634795"/>
              <a:gd name="connsiteX2208" fmla="*/ 11696082 w 11989919"/>
              <a:gd name="connsiteY2208" fmla="*/ 4904891 h 6634795"/>
              <a:gd name="connsiteX2209" fmla="*/ 11732658 w 11989919"/>
              <a:gd name="connsiteY2209" fmla="*/ 4868315 h 6634795"/>
              <a:gd name="connsiteX2210" fmla="*/ 11511977 w 11989919"/>
              <a:gd name="connsiteY2210" fmla="*/ 4868315 h 6634795"/>
              <a:gd name="connsiteX2211" fmla="*/ 11548553 w 11989919"/>
              <a:gd name="connsiteY2211" fmla="*/ 4904891 h 6634795"/>
              <a:gd name="connsiteX2212" fmla="*/ 11511977 w 11989919"/>
              <a:gd name="connsiteY2212" fmla="*/ 4941467 h 6634795"/>
              <a:gd name="connsiteX2213" fmla="*/ 11475401 w 11989919"/>
              <a:gd name="connsiteY2213" fmla="*/ 4904891 h 6634795"/>
              <a:gd name="connsiteX2214" fmla="*/ 11511977 w 11989919"/>
              <a:gd name="connsiteY2214" fmla="*/ 4868315 h 6634795"/>
              <a:gd name="connsiteX2215" fmla="*/ 11291296 w 11989919"/>
              <a:gd name="connsiteY2215" fmla="*/ 4868315 h 6634795"/>
              <a:gd name="connsiteX2216" fmla="*/ 11327872 w 11989919"/>
              <a:gd name="connsiteY2216" fmla="*/ 4904891 h 6634795"/>
              <a:gd name="connsiteX2217" fmla="*/ 11291296 w 11989919"/>
              <a:gd name="connsiteY2217" fmla="*/ 4941467 h 6634795"/>
              <a:gd name="connsiteX2218" fmla="*/ 11254720 w 11989919"/>
              <a:gd name="connsiteY2218" fmla="*/ 4904891 h 6634795"/>
              <a:gd name="connsiteX2219" fmla="*/ 11291296 w 11989919"/>
              <a:gd name="connsiteY2219" fmla="*/ 4868315 h 6634795"/>
              <a:gd name="connsiteX2220" fmla="*/ 11070615 w 11989919"/>
              <a:gd name="connsiteY2220" fmla="*/ 4868315 h 6634795"/>
              <a:gd name="connsiteX2221" fmla="*/ 11107191 w 11989919"/>
              <a:gd name="connsiteY2221" fmla="*/ 4904891 h 6634795"/>
              <a:gd name="connsiteX2222" fmla="*/ 11070615 w 11989919"/>
              <a:gd name="connsiteY2222" fmla="*/ 4941467 h 6634795"/>
              <a:gd name="connsiteX2223" fmla="*/ 11034039 w 11989919"/>
              <a:gd name="connsiteY2223" fmla="*/ 4904891 h 6634795"/>
              <a:gd name="connsiteX2224" fmla="*/ 11070615 w 11989919"/>
              <a:gd name="connsiteY2224" fmla="*/ 4868315 h 6634795"/>
              <a:gd name="connsiteX2225" fmla="*/ 10849934 w 11989919"/>
              <a:gd name="connsiteY2225" fmla="*/ 4868315 h 6634795"/>
              <a:gd name="connsiteX2226" fmla="*/ 10886510 w 11989919"/>
              <a:gd name="connsiteY2226" fmla="*/ 4904891 h 6634795"/>
              <a:gd name="connsiteX2227" fmla="*/ 10849934 w 11989919"/>
              <a:gd name="connsiteY2227" fmla="*/ 4941467 h 6634795"/>
              <a:gd name="connsiteX2228" fmla="*/ 10813358 w 11989919"/>
              <a:gd name="connsiteY2228" fmla="*/ 4904891 h 6634795"/>
              <a:gd name="connsiteX2229" fmla="*/ 10849934 w 11989919"/>
              <a:gd name="connsiteY2229" fmla="*/ 4868315 h 6634795"/>
              <a:gd name="connsiteX2230" fmla="*/ 10629253 w 11989919"/>
              <a:gd name="connsiteY2230" fmla="*/ 4868315 h 6634795"/>
              <a:gd name="connsiteX2231" fmla="*/ 10665829 w 11989919"/>
              <a:gd name="connsiteY2231" fmla="*/ 4904891 h 6634795"/>
              <a:gd name="connsiteX2232" fmla="*/ 10629253 w 11989919"/>
              <a:gd name="connsiteY2232" fmla="*/ 4941467 h 6634795"/>
              <a:gd name="connsiteX2233" fmla="*/ 10592677 w 11989919"/>
              <a:gd name="connsiteY2233" fmla="*/ 4904891 h 6634795"/>
              <a:gd name="connsiteX2234" fmla="*/ 10629253 w 11989919"/>
              <a:gd name="connsiteY2234" fmla="*/ 4868315 h 6634795"/>
              <a:gd name="connsiteX2235" fmla="*/ 10408572 w 11989919"/>
              <a:gd name="connsiteY2235" fmla="*/ 4868315 h 6634795"/>
              <a:gd name="connsiteX2236" fmla="*/ 10445148 w 11989919"/>
              <a:gd name="connsiteY2236" fmla="*/ 4904891 h 6634795"/>
              <a:gd name="connsiteX2237" fmla="*/ 10408572 w 11989919"/>
              <a:gd name="connsiteY2237" fmla="*/ 4941467 h 6634795"/>
              <a:gd name="connsiteX2238" fmla="*/ 10371996 w 11989919"/>
              <a:gd name="connsiteY2238" fmla="*/ 4904891 h 6634795"/>
              <a:gd name="connsiteX2239" fmla="*/ 10408572 w 11989919"/>
              <a:gd name="connsiteY2239" fmla="*/ 4868315 h 6634795"/>
              <a:gd name="connsiteX2240" fmla="*/ 10187891 w 11989919"/>
              <a:gd name="connsiteY2240" fmla="*/ 4868315 h 6634795"/>
              <a:gd name="connsiteX2241" fmla="*/ 10224467 w 11989919"/>
              <a:gd name="connsiteY2241" fmla="*/ 4904891 h 6634795"/>
              <a:gd name="connsiteX2242" fmla="*/ 10187891 w 11989919"/>
              <a:gd name="connsiteY2242" fmla="*/ 4941467 h 6634795"/>
              <a:gd name="connsiteX2243" fmla="*/ 10151315 w 11989919"/>
              <a:gd name="connsiteY2243" fmla="*/ 4904891 h 6634795"/>
              <a:gd name="connsiteX2244" fmla="*/ 10187891 w 11989919"/>
              <a:gd name="connsiteY2244" fmla="*/ 4868315 h 6634795"/>
              <a:gd name="connsiteX2245" fmla="*/ 9967210 w 11989919"/>
              <a:gd name="connsiteY2245" fmla="*/ 4868315 h 6634795"/>
              <a:gd name="connsiteX2246" fmla="*/ 10003786 w 11989919"/>
              <a:gd name="connsiteY2246" fmla="*/ 4904891 h 6634795"/>
              <a:gd name="connsiteX2247" fmla="*/ 9967210 w 11989919"/>
              <a:gd name="connsiteY2247" fmla="*/ 4941467 h 6634795"/>
              <a:gd name="connsiteX2248" fmla="*/ 9930634 w 11989919"/>
              <a:gd name="connsiteY2248" fmla="*/ 4904891 h 6634795"/>
              <a:gd name="connsiteX2249" fmla="*/ 9967210 w 11989919"/>
              <a:gd name="connsiteY2249" fmla="*/ 4868315 h 6634795"/>
              <a:gd name="connsiteX2250" fmla="*/ 9746529 w 11989919"/>
              <a:gd name="connsiteY2250" fmla="*/ 4868315 h 6634795"/>
              <a:gd name="connsiteX2251" fmla="*/ 9783105 w 11989919"/>
              <a:gd name="connsiteY2251" fmla="*/ 4904891 h 6634795"/>
              <a:gd name="connsiteX2252" fmla="*/ 9746529 w 11989919"/>
              <a:gd name="connsiteY2252" fmla="*/ 4941467 h 6634795"/>
              <a:gd name="connsiteX2253" fmla="*/ 9709953 w 11989919"/>
              <a:gd name="connsiteY2253" fmla="*/ 4904891 h 6634795"/>
              <a:gd name="connsiteX2254" fmla="*/ 9746529 w 11989919"/>
              <a:gd name="connsiteY2254" fmla="*/ 4868315 h 6634795"/>
              <a:gd name="connsiteX2255" fmla="*/ 9525848 w 11989919"/>
              <a:gd name="connsiteY2255" fmla="*/ 4868315 h 6634795"/>
              <a:gd name="connsiteX2256" fmla="*/ 9562424 w 11989919"/>
              <a:gd name="connsiteY2256" fmla="*/ 4904891 h 6634795"/>
              <a:gd name="connsiteX2257" fmla="*/ 9525848 w 11989919"/>
              <a:gd name="connsiteY2257" fmla="*/ 4941467 h 6634795"/>
              <a:gd name="connsiteX2258" fmla="*/ 9489272 w 11989919"/>
              <a:gd name="connsiteY2258" fmla="*/ 4904891 h 6634795"/>
              <a:gd name="connsiteX2259" fmla="*/ 9525848 w 11989919"/>
              <a:gd name="connsiteY2259" fmla="*/ 4868315 h 6634795"/>
              <a:gd name="connsiteX2260" fmla="*/ 9305167 w 11989919"/>
              <a:gd name="connsiteY2260" fmla="*/ 4868315 h 6634795"/>
              <a:gd name="connsiteX2261" fmla="*/ 9341743 w 11989919"/>
              <a:gd name="connsiteY2261" fmla="*/ 4904891 h 6634795"/>
              <a:gd name="connsiteX2262" fmla="*/ 9305167 w 11989919"/>
              <a:gd name="connsiteY2262" fmla="*/ 4941467 h 6634795"/>
              <a:gd name="connsiteX2263" fmla="*/ 9268591 w 11989919"/>
              <a:gd name="connsiteY2263" fmla="*/ 4904891 h 6634795"/>
              <a:gd name="connsiteX2264" fmla="*/ 9305167 w 11989919"/>
              <a:gd name="connsiteY2264" fmla="*/ 4868315 h 6634795"/>
              <a:gd name="connsiteX2265" fmla="*/ 9084486 w 11989919"/>
              <a:gd name="connsiteY2265" fmla="*/ 4868315 h 6634795"/>
              <a:gd name="connsiteX2266" fmla="*/ 9121062 w 11989919"/>
              <a:gd name="connsiteY2266" fmla="*/ 4904891 h 6634795"/>
              <a:gd name="connsiteX2267" fmla="*/ 9084486 w 11989919"/>
              <a:gd name="connsiteY2267" fmla="*/ 4941467 h 6634795"/>
              <a:gd name="connsiteX2268" fmla="*/ 9047910 w 11989919"/>
              <a:gd name="connsiteY2268" fmla="*/ 4904891 h 6634795"/>
              <a:gd name="connsiteX2269" fmla="*/ 9084486 w 11989919"/>
              <a:gd name="connsiteY2269" fmla="*/ 4868315 h 6634795"/>
              <a:gd name="connsiteX2270" fmla="*/ 8863805 w 11989919"/>
              <a:gd name="connsiteY2270" fmla="*/ 4868315 h 6634795"/>
              <a:gd name="connsiteX2271" fmla="*/ 8900381 w 11989919"/>
              <a:gd name="connsiteY2271" fmla="*/ 4904891 h 6634795"/>
              <a:gd name="connsiteX2272" fmla="*/ 8863805 w 11989919"/>
              <a:gd name="connsiteY2272" fmla="*/ 4941467 h 6634795"/>
              <a:gd name="connsiteX2273" fmla="*/ 8827229 w 11989919"/>
              <a:gd name="connsiteY2273" fmla="*/ 4904891 h 6634795"/>
              <a:gd name="connsiteX2274" fmla="*/ 8863805 w 11989919"/>
              <a:gd name="connsiteY2274" fmla="*/ 4868315 h 6634795"/>
              <a:gd name="connsiteX2275" fmla="*/ 8643124 w 11989919"/>
              <a:gd name="connsiteY2275" fmla="*/ 4868315 h 6634795"/>
              <a:gd name="connsiteX2276" fmla="*/ 8679700 w 11989919"/>
              <a:gd name="connsiteY2276" fmla="*/ 4904891 h 6634795"/>
              <a:gd name="connsiteX2277" fmla="*/ 8643124 w 11989919"/>
              <a:gd name="connsiteY2277" fmla="*/ 4941467 h 6634795"/>
              <a:gd name="connsiteX2278" fmla="*/ 8606548 w 11989919"/>
              <a:gd name="connsiteY2278" fmla="*/ 4904891 h 6634795"/>
              <a:gd name="connsiteX2279" fmla="*/ 8643124 w 11989919"/>
              <a:gd name="connsiteY2279" fmla="*/ 4868315 h 6634795"/>
              <a:gd name="connsiteX2280" fmla="*/ 8422443 w 11989919"/>
              <a:gd name="connsiteY2280" fmla="*/ 4868315 h 6634795"/>
              <a:gd name="connsiteX2281" fmla="*/ 8459019 w 11989919"/>
              <a:gd name="connsiteY2281" fmla="*/ 4904891 h 6634795"/>
              <a:gd name="connsiteX2282" fmla="*/ 8422443 w 11989919"/>
              <a:gd name="connsiteY2282" fmla="*/ 4941467 h 6634795"/>
              <a:gd name="connsiteX2283" fmla="*/ 8385867 w 11989919"/>
              <a:gd name="connsiteY2283" fmla="*/ 4904891 h 6634795"/>
              <a:gd name="connsiteX2284" fmla="*/ 8422443 w 11989919"/>
              <a:gd name="connsiteY2284" fmla="*/ 4868315 h 6634795"/>
              <a:gd name="connsiteX2285" fmla="*/ 8201762 w 11989919"/>
              <a:gd name="connsiteY2285" fmla="*/ 4868315 h 6634795"/>
              <a:gd name="connsiteX2286" fmla="*/ 8238338 w 11989919"/>
              <a:gd name="connsiteY2286" fmla="*/ 4904891 h 6634795"/>
              <a:gd name="connsiteX2287" fmla="*/ 8201762 w 11989919"/>
              <a:gd name="connsiteY2287" fmla="*/ 4941467 h 6634795"/>
              <a:gd name="connsiteX2288" fmla="*/ 8165186 w 11989919"/>
              <a:gd name="connsiteY2288" fmla="*/ 4904891 h 6634795"/>
              <a:gd name="connsiteX2289" fmla="*/ 8201762 w 11989919"/>
              <a:gd name="connsiteY2289" fmla="*/ 4868315 h 6634795"/>
              <a:gd name="connsiteX2290" fmla="*/ 7981081 w 11989919"/>
              <a:gd name="connsiteY2290" fmla="*/ 4868315 h 6634795"/>
              <a:gd name="connsiteX2291" fmla="*/ 8017657 w 11989919"/>
              <a:gd name="connsiteY2291" fmla="*/ 4904891 h 6634795"/>
              <a:gd name="connsiteX2292" fmla="*/ 7981081 w 11989919"/>
              <a:gd name="connsiteY2292" fmla="*/ 4941467 h 6634795"/>
              <a:gd name="connsiteX2293" fmla="*/ 7944505 w 11989919"/>
              <a:gd name="connsiteY2293" fmla="*/ 4904891 h 6634795"/>
              <a:gd name="connsiteX2294" fmla="*/ 7981081 w 11989919"/>
              <a:gd name="connsiteY2294" fmla="*/ 4868315 h 6634795"/>
              <a:gd name="connsiteX2295" fmla="*/ 7760400 w 11989919"/>
              <a:gd name="connsiteY2295" fmla="*/ 4868315 h 6634795"/>
              <a:gd name="connsiteX2296" fmla="*/ 7796976 w 11989919"/>
              <a:gd name="connsiteY2296" fmla="*/ 4904891 h 6634795"/>
              <a:gd name="connsiteX2297" fmla="*/ 7760400 w 11989919"/>
              <a:gd name="connsiteY2297" fmla="*/ 4941467 h 6634795"/>
              <a:gd name="connsiteX2298" fmla="*/ 7723824 w 11989919"/>
              <a:gd name="connsiteY2298" fmla="*/ 4904891 h 6634795"/>
              <a:gd name="connsiteX2299" fmla="*/ 7760400 w 11989919"/>
              <a:gd name="connsiteY2299" fmla="*/ 4868315 h 6634795"/>
              <a:gd name="connsiteX2300" fmla="*/ 7539719 w 11989919"/>
              <a:gd name="connsiteY2300" fmla="*/ 4868315 h 6634795"/>
              <a:gd name="connsiteX2301" fmla="*/ 7576295 w 11989919"/>
              <a:gd name="connsiteY2301" fmla="*/ 4904891 h 6634795"/>
              <a:gd name="connsiteX2302" fmla="*/ 7539719 w 11989919"/>
              <a:gd name="connsiteY2302" fmla="*/ 4941467 h 6634795"/>
              <a:gd name="connsiteX2303" fmla="*/ 7503143 w 11989919"/>
              <a:gd name="connsiteY2303" fmla="*/ 4904891 h 6634795"/>
              <a:gd name="connsiteX2304" fmla="*/ 7539719 w 11989919"/>
              <a:gd name="connsiteY2304" fmla="*/ 4868315 h 6634795"/>
              <a:gd name="connsiteX2305" fmla="*/ 7319038 w 11989919"/>
              <a:gd name="connsiteY2305" fmla="*/ 4868315 h 6634795"/>
              <a:gd name="connsiteX2306" fmla="*/ 7355614 w 11989919"/>
              <a:gd name="connsiteY2306" fmla="*/ 4904891 h 6634795"/>
              <a:gd name="connsiteX2307" fmla="*/ 7319038 w 11989919"/>
              <a:gd name="connsiteY2307" fmla="*/ 4941467 h 6634795"/>
              <a:gd name="connsiteX2308" fmla="*/ 7282462 w 11989919"/>
              <a:gd name="connsiteY2308" fmla="*/ 4904891 h 6634795"/>
              <a:gd name="connsiteX2309" fmla="*/ 7319038 w 11989919"/>
              <a:gd name="connsiteY2309" fmla="*/ 4868315 h 6634795"/>
              <a:gd name="connsiteX2310" fmla="*/ 7098357 w 11989919"/>
              <a:gd name="connsiteY2310" fmla="*/ 4868315 h 6634795"/>
              <a:gd name="connsiteX2311" fmla="*/ 7134933 w 11989919"/>
              <a:gd name="connsiteY2311" fmla="*/ 4904891 h 6634795"/>
              <a:gd name="connsiteX2312" fmla="*/ 7098357 w 11989919"/>
              <a:gd name="connsiteY2312" fmla="*/ 4941467 h 6634795"/>
              <a:gd name="connsiteX2313" fmla="*/ 7061781 w 11989919"/>
              <a:gd name="connsiteY2313" fmla="*/ 4904891 h 6634795"/>
              <a:gd name="connsiteX2314" fmla="*/ 7098357 w 11989919"/>
              <a:gd name="connsiteY2314" fmla="*/ 4868315 h 6634795"/>
              <a:gd name="connsiteX2315" fmla="*/ 6877676 w 11989919"/>
              <a:gd name="connsiteY2315" fmla="*/ 4868315 h 6634795"/>
              <a:gd name="connsiteX2316" fmla="*/ 6914252 w 11989919"/>
              <a:gd name="connsiteY2316" fmla="*/ 4904891 h 6634795"/>
              <a:gd name="connsiteX2317" fmla="*/ 6877676 w 11989919"/>
              <a:gd name="connsiteY2317" fmla="*/ 4941467 h 6634795"/>
              <a:gd name="connsiteX2318" fmla="*/ 6841100 w 11989919"/>
              <a:gd name="connsiteY2318" fmla="*/ 4904891 h 6634795"/>
              <a:gd name="connsiteX2319" fmla="*/ 6877676 w 11989919"/>
              <a:gd name="connsiteY2319" fmla="*/ 4868315 h 6634795"/>
              <a:gd name="connsiteX2320" fmla="*/ 6656995 w 11989919"/>
              <a:gd name="connsiteY2320" fmla="*/ 4868315 h 6634795"/>
              <a:gd name="connsiteX2321" fmla="*/ 6693571 w 11989919"/>
              <a:gd name="connsiteY2321" fmla="*/ 4904891 h 6634795"/>
              <a:gd name="connsiteX2322" fmla="*/ 6656995 w 11989919"/>
              <a:gd name="connsiteY2322" fmla="*/ 4941467 h 6634795"/>
              <a:gd name="connsiteX2323" fmla="*/ 6620419 w 11989919"/>
              <a:gd name="connsiteY2323" fmla="*/ 4904891 h 6634795"/>
              <a:gd name="connsiteX2324" fmla="*/ 6656995 w 11989919"/>
              <a:gd name="connsiteY2324" fmla="*/ 4868315 h 6634795"/>
              <a:gd name="connsiteX2325" fmla="*/ 6436314 w 11989919"/>
              <a:gd name="connsiteY2325" fmla="*/ 4868315 h 6634795"/>
              <a:gd name="connsiteX2326" fmla="*/ 6472890 w 11989919"/>
              <a:gd name="connsiteY2326" fmla="*/ 4904891 h 6634795"/>
              <a:gd name="connsiteX2327" fmla="*/ 6436314 w 11989919"/>
              <a:gd name="connsiteY2327" fmla="*/ 4941467 h 6634795"/>
              <a:gd name="connsiteX2328" fmla="*/ 6399738 w 11989919"/>
              <a:gd name="connsiteY2328" fmla="*/ 4904891 h 6634795"/>
              <a:gd name="connsiteX2329" fmla="*/ 6436314 w 11989919"/>
              <a:gd name="connsiteY2329" fmla="*/ 4868315 h 6634795"/>
              <a:gd name="connsiteX2330" fmla="*/ 6215633 w 11989919"/>
              <a:gd name="connsiteY2330" fmla="*/ 4868315 h 6634795"/>
              <a:gd name="connsiteX2331" fmla="*/ 6252209 w 11989919"/>
              <a:gd name="connsiteY2331" fmla="*/ 4904891 h 6634795"/>
              <a:gd name="connsiteX2332" fmla="*/ 6215633 w 11989919"/>
              <a:gd name="connsiteY2332" fmla="*/ 4941467 h 6634795"/>
              <a:gd name="connsiteX2333" fmla="*/ 6179057 w 11989919"/>
              <a:gd name="connsiteY2333" fmla="*/ 4904891 h 6634795"/>
              <a:gd name="connsiteX2334" fmla="*/ 6215633 w 11989919"/>
              <a:gd name="connsiteY2334" fmla="*/ 4868315 h 6634795"/>
              <a:gd name="connsiteX2335" fmla="*/ 5994952 w 11989919"/>
              <a:gd name="connsiteY2335" fmla="*/ 4868315 h 6634795"/>
              <a:gd name="connsiteX2336" fmla="*/ 6031528 w 11989919"/>
              <a:gd name="connsiteY2336" fmla="*/ 4904891 h 6634795"/>
              <a:gd name="connsiteX2337" fmla="*/ 5994952 w 11989919"/>
              <a:gd name="connsiteY2337" fmla="*/ 4941467 h 6634795"/>
              <a:gd name="connsiteX2338" fmla="*/ 5958376 w 11989919"/>
              <a:gd name="connsiteY2338" fmla="*/ 4904891 h 6634795"/>
              <a:gd name="connsiteX2339" fmla="*/ 5994952 w 11989919"/>
              <a:gd name="connsiteY2339" fmla="*/ 4868315 h 6634795"/>
              <a:gd name="connsiteX2340" fmla="*/ 5774272 w 11989919"/>
              <a:gd name="connsiteY2340" fmla="*/ 4868315 h 6634795"/>
              <a:gd name="connsiteX2341" fmla="*/ 5810848 w 11989919"/>
              <a:gd name="connsiteY2341" fmla="*/ 4904891 h 6634795"/>
              <a:gd name="connsiteX2342" fmla="*/ 5774272 w 11989919"/>
              <a:gd name="connsiteY2342" fmla="*/ 4941467 h 6634795"/>
              <a:gd name="connsiteX2343" fmla="*/ 5737697 w 11989919"/>
              <a:gd name="connsiteY2343" fmla="*/ 4904891 h 6634795"/>
              <a:gd name="connsiteX2344" fmla="*/ 5774272 w 11989919"/>
              <a:gd name="connsiteY2344" fmla="*/ 4868315 h 6634795"/>
              <a:gd name="connsiteX2345" fmla="*/ 5553593 w 11989919"/>
              <a:gd name="connsiteY2345" fmla="*/ 4868315 h 6634795"/>
              <a:gd name="connsiteX2346" fmla="*/ 5590169 w 11989919"/>
              <a:gd name="connsiteY2346" fmla="*/ 4904891 h 6634795"/>
              <a:gd name="connsiteX2347" fmla="*/ 5553593 w 11989919"/>
              <a:gd name="connsiteY2347" fmla="*/ 4941467 h 6634795"/>
              <a:gd name="connsiteX2348" fmla="*/ 5517018 w 11989919"/>
              <a:gd name="connsiteY2348" fmla="*/ 4904891 h 6634795"/>
              <a:gd name="connsiteX2349" fmla="*/ 5553593 w 11989919"/>
              <a:gd name="connsiteY2349" fmla="*/ 4868315 h 6634795"/>
              <a:gd name="connsiteX2350" fmla="*/ 5332913 w 11989919"/>
              <a:gd name="connsiteY2350" fmla="*/ 4868315 h 6634795"/>
              <a:gd name="connsiteX2351" fmla="*/ 5369490 w 11989919"/>
              <a:gd name="connsiteY2351" fmla="*/ 4904891 h 6634795"/>
              <a:gd name="connsiteX2352" fmla="*/ 5332913 w 11989919"/>
              <a:gd name="connsiteY2352" fmla="*/ 4941467 h 6634795"/>
              <a:gd name="connsiteX2353" fmla="*/ 5296337 w 11989919"/>
              <a:gd name="connsiteY2353" fmla="*/ 4904891 h 6634795"/>
              <a:gd name="connsiteX2354" fmla="*/ 5332913 w 11989919"/>
              <a:gd name="connsiteY2354" fmla="*/ 4868315 h 6634795"/>
              <a:gd name="connsiteX2355" fmla="*/ 5112230 w 11989919"/>
              <a:gd name="connsiteY2355" fmla="*/ 4868315 h 6634795"/>
              <a:gd name="connsiteX2356" fmla="*/ 5148807 w 11989919"/>
              <a:gd name="connsiteY2356" fmla="*/ 4904891 h 6634795"/>
              <a:gd name="connsiteX2357" fmla="*/ 5112230 w 11989919"/>
              <a:gd name="connsiteY2357" fmla="*/ 4941467 h 6634795"/>
              <a:gd name="connsiteX2358" fmla="*/ 5075655 w 11989919"/>
              <a:gd name="connsiteY2358" fmla="*/ 4904891 h 6634795"/>
              <a:gd name="connsiteX2359" fmla="*/ 5112230 w 11989919"/>
              <a:gd name="connsiteY2359" fmla="*/ 4868315 h 6634795"/>
              <a:gd name="connsiteX2360" fmla="*/ 4891552 w 11989919"/>
              <a:gd name="connsiteY2360" fmla="*/ 4868315 h 6634795"/>
              <a:gd name="connsiteX2361" fmla="*/ 4928127 w 11989919"/>
              <a:gd name="connsiteY2361" fmla="*/ 4904891 h 6634795"/>
              <a:gd name="connsiteX2362" fmla="*/ 4891552 w 11989919"/>
              <a:gd name="connsiteY2362" fmla="*/ 4941467 h 6634795"/>
              <a:gd name="connsiteX2363" fmla="*/ 4854975 w 11989919"/>
              <a:gd name="connsiteY2363" fmla="*/ 4904891 h 6634795"/>
              <a:gd name="connsiteX2364" fmla="*/ 4891552 w 11989919"/>
              <a:gd name="connsiteY2364" fmla="*/ 4868315 h 6634795"/>
              <a:gd name="connsiteX2365" fmla="*/ 4670871 w 11989919"/>
              <a:gd name="connsiteY2365" fmla="*/ 4868315 h 6634795"/>
              <a:gd name="connsiteX2366" fmla="*/ 4707447 w 11989919"/>
              <a:gd name="connsiteY2366" fmla="*/ 4904891 h 6634795"/>
              <a:gd name="connsiteX2367" fmla="*/ 4670871 w 11989919"/>
              <a:gd name="connsiteY2367" fmla="*/ 4941467 h 6634795"/>
              <a:gd name="connsiteX2368" fmla="*/ 4634295 w 11989919"/>
              <a:gd name="connsiteY2368" fmla="*/ 4904891 h 6634795"/>
              <a:gd name="connsiteX2369" fmla="*/ 4670871 w 11989919"/>
              <a:gd name="connsiteY2369" fmla="*/ 4868315 h 6634795"/>
              <a:gd name="connsiteX2370" fmla="*/ 4450188 w 11989919"/>
              <a:gd name="connsiteY2370" fmla="*/ 4868315 h 6634795"/>
              <a:gd name="connsiteX2371" fmla="*/ 4486764 w 11989919"/>
              <a:gd name="connsiteY2371" fmla="*/ 4904891 h 6634795"/>
              <a:gd name="connsiteX2372" fmla="*/ 4450188 w 11989919"/>
              <a:gd name="connsiteY2372" fmla="*/ 4941467 h 6634795"/>
              <a:gd name="connsiteX2373" fmla="*/ 4413613 w 11989919"/>
              <a:gd name="connsiteY2373" fmla="*/ 4904891 h 6634795"/>
              <a:gd name="connsiteX2374" fmla="*/ 4450188 w 11989919"/>
              <a:gd name="connsiteY2374" fmla="*/ 4868315 h 6634795"/>
              <a:gd name="connsiteX2375" fmla="*/ 4229507 w 11989919"/>
              <a:gd name="connsiteY2375" fmla="*/ 4868315 h 6634795"/>
              <a:gd name="connsiteX2376" fmla="*/ 4266084 w 11989919"/>
              <a:gd name="connsiteY2376" fmla="*/ 4904891 h 6634795"/>
              <a:gd name="connsiteX2377" fmla="*/ 4229507 w 11989919"/>
              <a:gd name="connsiteY2377" fmla="*/ 4941467 h 6634795"/>
              <a:gd name="connsiteX2378" fmla="*/ 4192931 w 11989919"/>
              <a:gd name="connsiteY2378" fmla="*/ 4904891 h 6634795"/>
              <a:gd name="connsiteX2379" fmla="*/ 4229507 w 11989919"/>
              <a:gd name="connsiteY2379" fmla="*/ 4868315 h 6634795"/>
              <a:gd name="connsiteX2380" fmla="*/ 4008847 w 11989919"/>
              <a:gd name="connsiteY2380" fmla="*/ 4868315 h 6634795"/>
              <a:gd name="connsiteX2381" fmla="*/ 4045426 w 11989919"/>
              <a:gd name="connsiteY2381" fmla="*/ 4904891 h 6634795"/>
              <a:gd name="connsiteX2382" fmla="*/ 4008847 w 11989919"/>
              <a:gd name="connsiteY2382" fmla="*/ 4941467 h 6634795"/>
              <a:gd name="connsiteX2383" fmla="*/ 3972267 w 11989919"/>
              <a:gd name="connsiteY2383" fmla="*/ 4904891 h 6634795"/>
              <a:gd name="connsiteX2384" fmla="*/ 4008847 w 11989919"/>
              <a:gd name="connsiteY2384" fmla="*/ 4868315 h 6634795"/>
              <a:gd name="connsiteX2385" fmla="*/ 3788165 w 11989919"/>
              <a:gd name="connsiteY2385" fmla="*/ 4868315 h 6634795"/>
              <a:gd name="connsiteX2386" fmla="*/ 3824738 w 11989919"/>
              <a:gd name="connsiteY2386" fmla="*/ 4904891 h 6634795"/>
              <a:gd name="connsiteX2387" fmla="*/ 3788165 w 11989919"/>
              <a:gd name="connsiteY2387" fmla="*/ 4941467 h 6634795"/>
              <a:gd name="connsiteX2388" fmla="*/ 3751588 w 11989919"/>
              <a:gd name="connsiteY2388" fmla="*/ 4904891 h 6634795"/>
              <a:gd name="connsiteX2389" fmla="*/ 3788165 w 11989919"/>
              <a:gd name="connsiteY2389" fmla="*/ 4868315 h 6634795"/>
              <a:gd name="connsiteX2390" fmla="*/ 3567479 w 11989919"/>
              <a:gd name="connsiteY2390" fmla="*/ 4868315 h 6634795"/>
              <a:gd name="connsiteX2391" fmla="*/ 3604051 w 11989919"/>
              <a:gd name="connsiteY2391" fmla="*/ 4904891 h 6634795"/>
              <a:gd name="connsiteX2392" fmla="*/ 3567479 w 11989919"/>
              <a:gd name="connsiteY2392" fmla="*/ 4941467 h 6634795"/>
              <a:gd name="connsiteX2393" fmla="*/ 3530901 w 11989919"/>
              <a:gd name="connsiteY2393" fmla="*/ 4904891 h 6634795"/>
              <a:gd name="connsiteX2394" fmla="*/ 3567479 w 11989919"/>
              <a:gd name="connsiteY2394" fmla="*/ 4868315 h 6634795"/>
              <a:gd name="connsiteX2395" fmla="*/ 3346801 w 11989919"/>
              <a:gd name="connsiteY2395" fmla="*/ 4868315 h 6634795"/>
              <a:gd name="connsiteX2396" fmla="*/ 3383375 w 11989919"/>
              <a:gd name="connsiteY2396" fmla="*/ 4904891 h 6634795"/>
              <a:gd name="connsiteX2397" fmla="*/ 3346801 w 11989919"/>
              <a:gd name="connsiteY2397" fmla="*/ 4941467 h 6634795"/>
              <a:gd name="connsiteX2398" fmla="*/ 3310228 w 11989919"/>
              <a:gd name="connsiteY2398" fmla="*/ 4904891 h 6634795"/>
              <a:gd name="connsiteX2399" fmla="*/ 3346801 w 11989919"/>
              <a:gd name="connsiteY2399" fmla="*/ 4868315 h 6634795"/>
              <a:gd name="connsiteX2400" fmla="*/ 3126126 w 11989919"/>
              <a:gd name="connsiteY2400" fmla="*/ 4868315 h 6634795"/>
              <a:gd name="connsiteX2401" fmla="*/ 3162696 w 11989919"/>
              <a:gd name="connsiteY2401" fmla="*/ 4904891 h 6634795"/>
              <a:gd name="connsiteX2402" fmla="*/ 3126126 w 11989919"/>
              <a:gd name="connsiteY2402" fmla="*/ 4941467 h 6634795"/>
              <a:gd name="connsiteX2403" fmla="*/ 3089541 w 11989919"/>
              <a:gd name="connsiteY2403" fmla="*/ 4904891 h 6634795"/>
              <a:gd name="connsiteX2404" fmla="*/ 3126126 w 11989919"/>
              <a:gd name="connsiteY2404" fmla="*/ 4868315 h 6634795"/>
              <a:gd name="connsiteX2405" fmla="*/ 2905436 w 11989919"/>
              <a:gd name="connsiteY2405" fmla="*/ 4868315 h 6634795"/>
              <a:gd name="connsiteX2406" fmla="*/ 2942013 w 11989919"/>
              <a:gd name="connsiteY2406" fmla="*/ 4904891 h 6634795"/>
              <a:gd name="connsiteX2407" fmla="*/ 2905436 w 11989919"/>
              <a:gd name="connsiteY2407" fmla="*/ 4941467 h 6634795"/>
              <a:gd name="connsiteX2408" fmla="*/ 2868866 w 11989919"/>
              <a:gd name="connsiteY2408" fmla="*/ 4904891 h 6634795"/>
              <a:gd name="connsiteX2409" fmla="*/ 2905436 w 11989919"/>
              <a:gd name="connsiteY2409" fmla="*/ 4868315 h 6634795"/>
              <a:gd name="connsiteX2410" fmla="*/ 2684758 w 11989919"/>
              <a:gd name="connsiteY2410" fmla="*/ 4868315 h 6634795"/>
              <a:gd name="connsiteX2411" fmla="*/ 2721329 w 11989919"/>
              <a:gd name="connsiteY2411" fmla="*/ 4904891 h 6634795"/>
              <a:gd name="connsiteX2412" fmla="*/ 2684758 w 11989919"/>
              <a:gd name="connsiteY2412" fmla="*/ 4941467 h 6634795"/>
              <a:gd name="connsiteX2413" fmla="*/ 2648177 w 11989919"/>
              <a:gd name="connsiteY2413" fmla="*/ 4904891 h 6634795"/>
              <a:gd name="connsiteX2414" fmla="*/ 2684758 w 11989919"/>
              <a:gd name="connsiteY2414" fmla="*/ 4868315 h 6634795"/>
              <a:gd name="connsiteX2415" fmla="*/ 2464071 w 11989919"/>
              <a:gd name="connsiteY2415" fmla="*/ 4868315 h 6634795"/>
              <a:gd name="connsiteX2416" fmla="*/ 2500650 w 11989919"/>
              <a:gd name="connsiteY2416" fmla="*/ 4904891 h 6634795"/>
              <a:gd name="connsiteX2417" fmla="*/ 2464071 w 11989919"/>
              <a:gd name="connsiteY2417" fmla="*/ 4941467 h 6634795"/>
              <a:gd name="connsiteX2418" fmla="*/ 2427500 w 11989919"/>
              <a:gd name="connsiteY2418" fmla="*/ 4904891 h 6634795"/>
              <a:gd name="connsiteX2419" fmla="*/ 2464071 w 11989919"/>
              <a:gd name="connsiteY2419" fmla="*/ 4868315 h 6634795"/>
              <a:gd name="connsiteX2420" fmla="*/ 2243393 w 11989919"/>
              <a:gd name="connsiteY2420" fmla="*/ 4868315 h 6634795"/>
              <a:gd name="connsiteX2421" fmla="*/ 2279972 w 11989919"/>
              <a:gd name="connsiteY2421" fmla="*/ 4904891 h 6634795"/>
              <a:gd name="connsiteX2422" fmla="*/ 2243393 w 11989919"/>
              <a:gd name="connsiteY2422" fmla="*/ 4941467 h 6634795"/>
              <a:gd name="connsiteX2423" fmla="*/ 2206817 w 11989919"/>
              <a:gd name="connsiteY2423" fmla="*/ 4904891 h 6634795"/>
              <a:gd name="connsiteX2424" fmla="*/ 2243393 w 11989919"/>
              <a:gd name="connsiteY2424" fmla="*/ 4868315 h 6634795"/>
              <a:gd name="connsiteX2425" fmla="*/ 2022713 w 11989919"/>
              <a:gd name="connsiteY2425" fmla="*/ 4868315 h 6634795"/>
              <a:gd name="connsiteX2426" fmla="*/ 2059288 w 11989919"/>
              <a:gd name="connsiteY2426" fmla="*/ 4904891 h 6634795"/>
              <a:gd name="connsiteX2427" fmla="*/ 2022713 w 11989919"/>
              <a:gd name="connsiteY2427" fmla="*/ 4941467 h 6634795"/>
              <a:gd name="connsiteX2428" fmla="*/ 1986176 w 11989919"/>
              <a:gd name="connsiteY2428" fmla="*/ 4904891 h 6634795"/>
              <a:gd name="connsiteX2429" fmla="*/ 2022713 w 11989919"/>
              <a:gd name="connsiteY2429" fmla="*/ 4868315 h 6634795"/>
              <a:gd name="connsiteX2430" fmla="*/ 1802067 w 11989919"/>
              <a:gd name="connsiteY2430" fmla="*/ 4868315 h 6634795"/>
              <a:gd name="connsiteX2431" fmla="*/ 1838642 w 11989919"/>
              <a:gd name="connsiteY2431" fmla="*/ 4904891 h 6634795"/>
              <a:gd name="connsiteX2432" fmla="*/ 1802067 w 11989919"/>
              <a:gd name="connsiteY2432" fmla="*/ 4941467 h 6634795"/>
              <a:gd name="connsiteX2433" fmla="*/ 1765491 w 11989919"/>
              <a:gd name="connsiteY2433" fmla="*/ 4904891 h 6634795"/>
              <a:gd name="connsiteX2434" fmla="*/ 1802067 w 11989919"/>
              <a:gd name="connsiteY2434" fmla="*/ 4868315 h 6634795"/>
              <a:gd name="connsiteX2435" fmla="*/ 1581381 w 11989919"/>
              <a:gd name="connsiteY2435" fmla="*/ 4868315 h 6634795"/>
              <a:gd name="connsiteX2436" fmla="*/ 1617956 w 11989919"/>
              <a:gd name="connsiteY2436" fmla="*/ 4904891 h 6634795"/>
              <a:gd name="connsiteX2437" fmla="*/ 1581381 w 11989919"/>
              <a:gd name="connsiteY2437" fmla="*/ 4941467 h 6634795"/>
              <a:gd name="connsiteX2438" fmla="*/ 1544805 w 11989919"/>
              <a:gd name="connsiteY2438" fmla="*/ 4904891 h 6634795"/>
              <a:gd name="connsiteX2439" fmla="*/ 1581381 w 11989919"/>
              <a:gd name="connsiteY2439" fmla="*/ 4868315 h 6634795"/>
              <a:gd name="connsiteX2440" fmla="*/ 1360695 w 11989919"/>
              <a:gd name="connsiteY2440" fmla="*/ 4868315 h 6634795"/>
              <a:gd name="connsiteX2441" fmla="*/ 1397271 w 11989919"/>
              <a:gd name="connsiteY2441" fmla="*/ 4904891 h 6634795"/>
              <a:gd name="connsiteX2442" fmla="*/ 1360695 w 11989919"/>
              <a:gd name="connsiteY2442" fmla="*/ 4941467 h 6634795"/>
              <a:gd name="connsiteX2443" fmla="*/ 1324119 w 11989919"/>
              <a:gd name="connsiteY2443" fmla="*/ 4904891 h 6634795"/>
              <a:gd name="connsiteX2444" fmla="*/ 1360695 w 11989919"/>
              <a:gd name="connsiteY2444" fmla="*/ 4868315 h 6634795"/>
              <a:gd name="connsiteX2445" fmla="*/ 1140009 w 11989919"/>
              <a:gd name="connsiteY2445" fmla="*/ 4868315 h 6634795"/>
              <a:gd name="connsiteX2446" fmla="*/ 1176585 w 11989919"/>
              <a:gd name="connsiteY2446" fmla="*/ 4904891 h 6634795"/>
              <a:gd name="connsiteX2447" fmla="*/ 1140009 w 11989919"/>
              <a:gd name="connsiteY2447" fmla="*/ 4941467 h 6634795"/>
              <a:gd name="connsiteX2448" fmla="*/ 1103433 w 11989919"/>
              <a:gd name="connsiteY2448" fmla="*/ 4904891 h 6634795"/>
              <a:gd name="connsiteX2449" fmla="*/ 1140009 w 11989919"/>
              <a:gd name="connsiteY2449" fmla="*/ 4868315 h 6634795"/>
              <a:gd name="connsiteX2450" fmla="*/ 919323 w 11989919"/>
              <a:gd name="connsiteY2450" fmla="*/ 4868315 h 6634795"/>
              <a:gd name="connsiteX2451" fmla="*/ 955899 w 11989919"/>
              <a:gd name="connsiteY2451" fmla="*/ 4904891 h 6634795"/>
              <a:gd name="connsiteX2452" fmla="*/ 919323 w 11989919"/>
              <a:gd name="connsiteY2452" fmla="*/ 4941467 h 6634795"/>
              <a:gd name="connsiteX2453" fmla="*/ 882747 w 11989919"/>
              <a:gd name="connsiteY2453" fmla="*/ 4904891 h 6634795"/>
              <a:gd name="connsiteX2454" fmla="*/ 919323 w 11989919"/>
              <a:gd name="connsiteY2454" fmla="*/ 4868315 h 6634795"/>
              <a:gd name="connsiteX2455" fmla="*/ 698637 w 11989919"/>
              <a:gd name="connsiteY2455" fmla="*/ 4868315 h 6634795"/>
              <a:gd name="connsiteX2456" fmla="*/ 735213 w 11989919"/>
              <a:gd name="connsiteY2456" fmla="*/ 4904891 h 6634795"/>
              <a:gd name="connsiteX2457" fmla="*/ 698637 w 11989919"/>
              <a:gd name="connsiteY2457" fmla="*/ 4941467 h 6634795"/>
              <a:gd name="connsiteX2458" fmla="*/ 662061 w 11989919"/>
              <a:gd name="connsiteY2458" fmla="*/ 4904891 h 6634795"/>
              <a:gd name="connsiteX2459" fmla="*/ 698637 w 11989919"/>
              <a:gd name="connsiteY2459" fmla="*/ 4868315 h 6634795"/>
              <a:gd name="connsiteX2460" fmla="*/ 477951 w 11989919"/>
              <a:gd name="connsiteY2460" fmla="*/ 4868315 h 6634795"/>
              <a:gd name="connsiteX2461" fmla="*/ 514527 w 11989919"/>
              <a:gd name="connsiteY2461" fmla="*/ 4904891 h 6634795"/>
              <a:gd name="connsiteX2462" fmla="*/ 477951 w 11989919"/>
              <a:gd name="connsiteY2462" fmla="*/ 4941467 h 6634795"/>
              <a:gd name="connsiteX2463" fmla="*/ 441375 w 11989919"/>
              <a:gd name="connsiteY2463" fmla="*/ 4904891 h 6634795"/>
              <a:gd name="connsiteX2464" fmla="*/ 477951 w 11989919"/>
              <a:gd name="connsiteY2464" fmla="*/ 4868315 h 6634795"/>
              <a:gd name="connsiteX2465" fmla="*/ 257264 w 11989919"/>
              <a:gd name="connsiteY2465" fmla="*/ 4868315 h 6634795"/>
              <a:gd name="connsiteX2466" fmla="*/ 293840 w 11989919"/>
              <a:gd name="connsiteY2466" fmla="*/ 4904891 h 6634795"/>
              <a:gd name="connsiteX2467" fmla="*/ 257264 w 11989919"/>
              <a:gd name="connsiteY2467" fmla="*/ 4941467 h 6634795"/>
              <a:gd name="connsiteX2468" fmla="*/ 220688 w 11989919"/>
              <a:gd name="connsiteY2468" fmla="*/ 4904891 h 6634795"/>
              <a:gd name="connsiteX2469" fmla="*/ 257264 w 11989919"/>
              <a:gd name="connsiteY2469" fmla="*/ 4868315 h 6634795"/>
              <a:gd name="connsiteX2470" fmla="*/ 36578 w 11989919"/>
              <a:gd name="connsiteY2470" fmla="*/ 4868315 h 6634795"/>
              <a:gd name="connsiteX2471" fmla="*/ 73154 w 11989919"/>
              <a:gd name="connsiteY2471" fmla="*/ 4904891 h 6634795"/>
              <a:gd name="connsiteX2472" fmla="*/ 36578 w 11989919"/>
              <a:gd name="connsiteY2472" fmla="*/ 4941467 h 6634795"/>
              <a:gd name="connsiteX2473" fmla="*/ 2 w 11989919"/>
              <a:gd name="connsiteY2473" fmla="*/ 4904891 h 6634795"/>
              <a:gd name="connsiteX2474" fmla="*/ 36578 w 11989919"/>
              <a:gd name="connsiteY2474" fmla="*/ 4868315 h 6634795"/>
              <a:gd name="connsiteX2475" fmla="*/ 11953343 w 11989919"/>
              <a:gd name="connsiteY2475" fmla="*/ 4656649 h 6634795"/>
              <a:gd name="connsiteX2476" fmla="*/ 11989919 w 11989919"/>
              <a:gd name="connsiteY2476" fmla="*/ 4693225 h 6634795"/>
              <a:gd name="connsiteX2477" fmla="*/ 11953343 w 11989919"/>
              <a:gd name="connsiteY2477" fmla="*/ 4729801 h 6634795"/>
              <a:gd name="connsiteX2478" fmla="*/ 11916767 w 11989919"/>
              <a:gd name="connsiteY2478" fmla="*/ 4693225 h 6634795"/>
              <a:gd name="connsiteX2479" fmla="*/ 11953343 w 11989919"/>
              <a:gd name="connsiteY2479" fmla="*/ 4656649 h 6634795"/>
              <a:gd name="connsiteX2480" fmla="*/ 11732658 w 11989919"/>
              <a:gd name="connsiteY2480" fmla="*/ 4656649 h 6634795"/>
              <a:gd name="connsiteX2481" fmla="*/ 11769234 w 11989919"/>
              <a:gd name="connsiteY2481" fmla="*/ 4693225 h 6634795"/>
              <a:gd name="connsiteX2482" fmla="*/ 11732658 w 11989919"/>
              <a:gd name="connsiteY2482" fmla="*/ 4729801 h 6634795"/>
              <a:gd name="connsiteX2483" fmla="*/ 11696082 w 11989919"/>
              <a:gd name="connsiteY2483" fmla="*/ 4693225 h 6634795"/>
              <a:gd name="connsiteX2484" fmla="*/ 11732658 w 11989919"/>
              <a:gd name="connsiteY2484" fmla="*/ 4656649 h 6634795"/>
              <a:gd name="connsiteX2485" fmla="*/ 11511977 w 11989919"/>
              <a:gd name="connsiteY2485" fmla="*/ 4656649 h 6634795"/>
              <a:gd name="connsiteX2486" fmla="*/ 11548553 w 11989919"/>
              <a:gd name="connsiteY2486" fmla="*/ 4693225 h 6634795"/>
              <a:gd name="connsiteX2487" fmla="*/ 11511977 w 11989919"/>
              <a:gd name="connsiteY2487" fmla="*/ 4729801 h 6634795"/>
              <a:gd name="connsiteX2488" fmla="*/ 11475401 w 11989919"/>
              <a:gd name="connsiteY2488" fmla="*/ 4693225 h 6634795"/>
              <a:gd name="connsiteX2489" fmla="*/ 11511977 w 11989919"/>
              <a:gd name="connsiteY2489" fmla="*/ 4656649 h 6634795"/>
              <a:gd name="connsiteX2490" fmla="*/ 11291296 w 11989919"/>
              <a:gd name="connsiteY2490" fmla="*/ 4656649 h 6634795"/>
              <a:gd name="connsiteX2491" fmla="*/ 11327872 w 11989919"/>
              <a:gd name="connsiteY2491" fmla="*/ 4693225 h 6634795"/>
              <a:gd name="connsiteX2492" fmla="*/ 11291296 w 11989919"/>
              <a:gd name="connsiteY2492" fmla="*/ 4729801 h 6634795"/>
              <a:gd name="connsiteX2493" fmla="*/ 11254720 w 11989919"/>
              <a:gd name="connsiteY2493" fmla="*/ 4693225 h 6634795"/>
              <a:gd name="connsiteX2494" fmla="*/ 11291296 w 11989919"/>
              <a:gd name="connsiteY2494" fmla="*/ 4656649 h 6634795"/>
              <a:gd name="connsiteX2495" fmla="*/ 11070615 w 11989919"/>
              <a:gd name="connsiteY2495" fmla="*/ 4656649 h 6634795"/>
              <a:gd name="connsiteX2496" fmla="*/ 11107191 w 11989919"/>
              <a:gd name="connsiteY2496" fmla="*/ 4693225 h 6634795"/>
              <a:gd name="connsiteX2497" fmla="*/ 11070615 w 11989919"/>
              <a:gd name="connsiteY2497" fmla="*/ 4729801 h 6634795"/>
              <a:gd name="connsiteX2498" fmla="*/ 11034039 w 11989919"/>
              <a:gd name="connsiteY2498" fmla="*/ 4693225 h 6634795"/>
              <a:gd name="connsiteX2499" fmla="*/ 11070615 w 11989919"/>
              <a:gd name="connsiteY2499" fmla="*/ 4656649 h 6634795"/>
              <a:gd name="connsiteX2500" fmla="*/ 10849934 w 11989919"/>
              <a:gd name="connsiteY2500" fmla="*/ 4656649 h 6634795"/>
              <a:gd name="connsiteX2501" fmla="*/ 10886510 w 11989919"/>
              <a:gd name="connsiteY2501" fmla="*/ 4693225 h 6634795"/>
              <a:gd name="connsiteX2502" fmla="*/ 10849934 w 11989919"/>
              <a:gd name="connsiteY2502" fmla="*/ 4729801 h 6634795"/>
              <a:gd name="connsiteX2503" fmla="*/ 10813358 w 11989919"/>
              <a:gd name="connsiteY2503" fmla="*/ 4693225 h 6634795"/>
              <a:gd name="connsiteX2504" fmla="*/ 10849934 w 11989919"/>
              <a:gd name="connsiteY2504" fmla="*/ 4656649 h 6634795"/>
              <a:gd name="connsiteX2505" fmla="*/ 10629253 w 11989919"/>
              <a:gd name="connsiteY2505" fmla="*/ 4656649 h 6634795"/>
              <a:gd name="connsiteX2506" fmla="*/ 10665829 w 11989919"/>
              <a:gd name="connsiteY2506" fmla="*/ 4693225 h 6634795"/>
              <a:gd name="connsiteX2507" fmla="*/ 10629253 w 11989919"/>
              <a:gd name="connsiteY2507" fmla="*/ 4729801 h 6634795"/>
              <a:gd name="connsiteX2508" fmla="*/ 10592677 w 11989919"/>
              <a:gd name="connsiteY2508" fmla="*/ 4693225 h 6634795"/>
              <a:gd name="connsiteX2509" fmla="*/ 10629253 w 11989919"/>
              <a:gd name="connsiteY2509" fmla="*/ 4656649 h 6634795"/>
              <a:gd name="connsiteX2510" fmla="*/ 10408572 w 11989919"/>
              <a:gd name="connsiteY2510" fmla="*/ 4656649 h 6634795"/>
              <a:gd name="connsiteX2511" fmla="*/ 10445148 w 11989919"/>
              <a:gd name="connsiteY2511" fmla="*/ 4693225 h 6634795"/>
              <a:gd name="connsiteX2512" fmla="*/ 10408572 w 11989919"/>
              <a:gd name="connsiteY2512" fmla="*/ 4729801 h 6634795"/>
              <a:gd name="connsiteX2513" fmla="*/ 10371996 w 11989919"/>
              <a:gd name="connsiteY2513" fmla="*/ 4693225 h 6634795"/>
              <a:gd name="connsiteX2514" fmla="*/ 10408572 w 11989919"/>
              <a:gd name="connsiteY2514" fmla="*/ 4656649 h 6634795"/>
              <a:gd name="connsiteX2515" fmla="*/ 10187891 w 11989919"/>
              <a:gd name="connsiteY2515" fmla="*/ 4656649 h 6634795"/>
              <a:gd name="connsiteX2516" fmla="*/ 10224467 w 11989919"/>
              <a:gd name="connsiteY2516" fmla="*/ 4693225 h 6634795"/>
              <a:gd name="connsiteX2517" fmla="*/ 10187891 w 11989919"/>
              <a:gd name="connsiteY2517" fmla="*/ 4729801 h 6634795"/>
              <a:gd name="connsiteX2518" fmla="*/ 10151315 w 11989919"/>
              <a:gd name="connsiteY2518" fmla="*/ 4693225 h 6634795"/>
              <a:gd name="connsiteX2519" fmla="*/ 10187891 w 11989919"/>
              <a:gd name="connsiteY2519" fmla="*/ 4656649 h 6634795"/>
              <a:gd name="connsiteX2520" fmla="*/ 9967210 w 11989919"/>
              <a:gd name="connsiteY2520" fmla="*/ 4656649 h 6634795"/>
              <a:gd name="connsiteX2521" fmla="*/ 10003786 w 11989919"/>
              <a:gd name="connsiteY2521" fmla="*/ 4693225 h 6634795"/>
              <a:gd name="connsiteX2522" fmla="*/ 9967210 w 11989919"/>
              <a:gd name="connsiteY2522" fmla="*/ 4729801 h 6634795"/>
              <a:gd name="connsiteX2523" fmla="*/ 9930634 w 11989919"/>
              <a:gd name="connsiteY2523" fmla="*/ 4693225 h 6634795"/>
              <a:gd name="connsiteX2524" fmla="*/ 9967210 w 11989919"/>
              <a:gd name="connsiteY2524" fmla="*/ 4656649 h 6634795"/>
              <a:gd name="connsiteX2525" fmla="*/ 9746529 w 11989919"/>
              <a:gd name="connsiteY2525" fmla="*/ 4656649 h 6634795"/>
              <a:gd name="connsiteX2526" fmla="*/ 9783105 w 11989919"/>
              <a:gd name="connsiteY2526" fmla="*/ 4693225 h 6634795"/>
              <a:gd name="connsiteX2527" fmla="*/ 9746529 w 11989919"/>
              <a:gd name="connsiteY2527" fmla="*/ 4729801 h 6634795"/>
              <a:gd name="connsiteX2528" fmla="*/ 9709953 w 11989919"/>
              <a:gd name="connsiteY2528" fmla="*/ 4693225 h 6634795"/>
              <a:gd name="connsiteX2529" fmla="*/ 9746529 w 11989919"/>
              <a:gd name="connsiteY2529" fmla="*/ 4656649 h 6634795"/>
              <a:gd name="connsiteX2530" fmla="*/ 9525848 w 11989919"/>
              <a:gd name="connsiteY2530" fmla="*/ 4656649 h 6634795"/>
              <a:gd name="connsiteX2531" fmla="*/ 9562424 w 11989919"/>
              <a:gd name="connsiteY2531" fmla="*/ 4693225 h 6634795"/>
              <a:gd name="connsiteX2532" fmla="*/ 9525848 w 11989919"/>
              <a:gd name="connsiteY2532" fmla="*/ 4729801 h 6634795"/>
              <a:gd name="connsiteX2533" fmla="*/ 9489272 w 11989919"/>
              <a:gd name="connsiteY2533" fmla="*/ 4693225 h 6634795"/>
              <a:gd name="connsiteX2534" fmla="*/ 9525848 w 11989919"/>
              <a:gd name="connsiteY2534" fmla="*/ 4656649 h 6634795"/>
              <a:gd name="connsiteX2535" fmla="*/ 9305167 w 11989919"/>
              <a:gd name="connsiteY2535" fmla="*/ 4656649 h 6634795"/>
              <a:gd name="connsiteX2536" fmla="*/ 9341743 w 11989919"/>
              <a:gd name="connsiteY2536" fmla="*/ 4693225 h 6634795"/>
              <a:gd name="connsiteX2537" fmla="*/ 9305167 w 11989919"/>
              <a:gd name="connsiteY2537" fmla="*/ 4729801 h 6634795"/>
              <a:gd name="connsiteX2538" fmla="*/ 9268591 w 11989919"/>
              <a:gd name="connsiteY2538" fmla="*/ 4693225 h 6634795"/>
              <a:gd name="connsiteX2539" fmla="*/ 9305167 w 11989919"/>
              <a:gd name="connsiteY2539" fmla="*/ 4656649 h 6634795"/>
              <a:gd name="connsiteX2540" fmla="*/ 9084486 w 11989919"/>
              <a:gd name="connsiteY2540" fmla="*/ 4656649 h 6634795"/>
              <a:gd name="connsiteX2541" fmla="*/ 9121062 w 11989919"/>
              <a:gd name="connsiteY2541" fmla="*/ 4693225 h 6634795"/>
              <a:gd name="connsiteX2542" fmla="*/ 9084486 w 11989919"/>
              <a:gd name="connsiteY2542" fmla="*/ 4729801 h 6634795"/>
              <a:gd name="connsiteX2543" fmla="*/ 9047910 w 11989919"/>
              <a:gd name="connsiteY2543" fmla="*/ 4693225 h 6634795"/>
              <a:gd name="connsiteX2544" fmla="*/ 9084486 w 11989919"/>
              <a:gd name="connsiteY2544" fmla="*/ 4656649 h 6634795"/>
              <a:gd name="connsiteX2545" fmla="*/ 8863805 w 11989919"/>
              <a:gd name="connsiteY2545" fmla="*/ 4656649 h 6634795"/>
              <a:gd name="connsiteX2546" fmla="*/ 8900381 w 11989919"/>
              <a:gd name="connsiteY2546" fmla="*/ 4693225 h 6634795"/>
              <a:gd name="connsiteX2547" fmla="*/ 8863805 w 11989919"/>
              <a:gd name="connsiteY2547" fmla="*/ 4729801 h 6634795"/>
              <a:gd name="connsiteX2548" fmla="*/ 8827229 w 11989919"/>
              <a:gd name="connsiteY2548" fmla="*/ 4693225 h 6634795"/>
              <a:gd name="connsiteX2549" fmla="*/ 8863805 w 11989919"/>
              <a:gd name="connsiteY2549" fmla="*/ 4656649 h 6634795"/>
              <a:gd name="connsiteX2550" fmla="*/ 8643124 w 11989919"/>
              <a:gd name="connsiteY2550" fmla="*/ 4656649 h 6634795"/>
              <a:gd name="connsiteX2551" fmla="*/ 8679700 w 11989919"/>
              <a:gd name="connsiteY2551" fmla="*/ 4693225 h 6634795"/>
              <a:gd name="connsiteX2552" fmla="*/ 8643124 w 11989919"/>
              <a:gd name="connsiteY2552" fmla="*/ 4729801 h 6634795"/>
              <a:gd name="connsiteX2553" fmla="*/ 8606548 w 11989919"/>
              <a:gd name="connsiteY2553" fmla="*/ 4693225 h 6634795"/>
              <a:gd name="connsiteX2554" fmla="*/ 8643124 w 11989919"/>
              <a:gd name="connsiteY2554" fmla="*/ 4656649 h 6634795"/>
              <a:gd name="connsiteX2555" fmla="*/ 8422443 w 11989919"/>
              <a:gd name="connsiteY2555" fmla="*/ 4656649 h 6634795"/>
              <a:gd name="connsiteX2556" fmla="*/ 8459019 w 11989919"/>
              <a:gd name="connsiteY2556" fmla="*/ 4693225 h 6634795"/>
              <a:gd name="connsiteX2557" fmla="*/ 8422443 w 11989919"/>
              <a:gd name="connsiteY2557" fmla="*/ 4729801 h 6634795"/>
              <a:gd name="connsiteX2558" fmla="*/ 8385867 w 11989919"/>
              <a:gd name="connsiteY2558" fmla="*/ 4693225 h 6634795"/>
              <a:gd name="connsiteX2559" fmla="*/ 8422443 w 11989919"/>
              <a:gd name="connsiteY2559" fmla="*/ 4656649 h 6634795"/>
              <a:gd name="connsiteX2560" fmla="*/ 8201762 w 11989919"/>
              <a:gd name="connsiteY2560" fmla="*/ 4656649 h 6634795"/>
              <a:gd name="connsiteX2561" fmla="*/ 8238338 w 11989919"/>
              <a:gd name="connsiteY2561" fmla="*/ 4693225 h 6634795"/>
              <a:gd name="connsiteX2562" fmla="*/ 8201762 w 11989919"/>
              <a:gd name="connsiteY2562" fmla="*/ 4729801 h 6634795"/>
              <a:gd name="connsiteX2563" fmla="*/ 8165186 w 11989919"/>
              <a:gd name="connsiteY2563" fmla="*/ 4693225 h 6634795"/>
              <a:gd name="connsiteX2564" fmla="*/ 8201762 w 11989919"/>
              <a:gd name="connsiteY2564" fmla="*/ 4656649 h 6634795"/>
              <a:gd name="connsiteX2565" fmla="*/ 7981081 w 11989919"/>
              <a:gd name="connsiteY2565" fmla="*/ 4656649 h 6634795"/>
              <a:gd name="connsiteX2566" fmla="*/ 8017657 w 11989919"/>
              <a:gd name="connsiteY2566" fmla="*/ 4693225 h 6634795"/>
              <a:gd name="connsiteX2567" fmla="*/ 7981081 w 11989919"/>
              <a:gd name="connsiteY2567" fmla="*/ 4729801 h 6634795"/>
              <a:gd name="connsiteX2568" fmla="*/ 7944505 w 11989919"/>
              <a:gd name="connsiteY2568" fmla="*/ 4693225 h 6634795"/>
              <a:gd name="connsiteX2569" fmla="*/ 7981081 w 11989919"/>
              <a:gd name="connsiteY2569" fmla="*/ 4656649 h 6634795"/>
              <a:gd name="connsiteX2570" fmla="*/ 7760400 w 11989919"/>
              <a:gd name="connsiteY2570" fmla="*/ 4656649 h 6634795"/>
              <a:gd name="connsiteX2571" fmla="*/ 7796976 w 11989919"/>
              <a:gd name="connsiteY2571" fmla="*/ 4693225 h 6634795"/>
              <a:gd name="connsiteX2572" fmla="*/ 7760400 w 11989919"/>
              <a:gd name="connsiteY2572" fmla="*/ 4729801 h 6634795"/>
              <a:gd name="connsiteX2573" fmla="*/ 7723824 w 11989919"/>
              <a:gd name="connsiteY2573" fmla="*/ 4693225 h 6634795"/>
              <a:gd name="connsiteX2574" fmla="*/ 7760400 w 11989919"/>
              <a:gd name="connsiteY2574" fmla="*/ 4656649 h 6634795"/>
              <a:gd name="connsiteX2575" fmla="*/ 7539719 w 11989919"/>
              <a:gd name="connsiteY2575" fmla="*/ 4656649 h 6634795"/>
              <a:gd name="connsiteX2576" fmla="*/ 7576295 w 11989919"/>
              <a:gd name="connsiteY2576" fmla="*/ 4693225 h 6634795"/>
              <a:gd name="connsiteX2577" fmla="*/ 7539719 w 11989919"/>
              <a:gd name="connsiteY2577" fmla="*/ 4729801 h 6634795"/>
              <a:gd name="connsiteX2578" fmla="*/ 7503143 w 11989919"/>
              <a:gd name="connsiteY2578" fmla="*/ 4693225 h 6634795"/>
              <a:gd name="connsiteX2579" fmla="*/ 7539719 w 11989919"/>
              <a:gd name="connsiteY2579" fmla="*/ 4656649 h 6634795"/>
              <a:gd name="connsiteX2580" fmla="*/ 7319038 w 11989919"/>
              <a:gd name="connsiteY2580" fmla="*/ 4656649 h 6634795"/>
              <a:gd name="connsiteX2581" fmla="*/ 7355614 w 11989919"/>
              <a:gd name="connsiteY2581" fmla="*/ 4693225 h 6634795"/>
              <a:gd name="connsiteX2582" fmla="*/ 7319038 w 11989919"/>
              <a:gd name="connsiteY2582" fmla="*/ 4729801 h 6634795"/>
              <a:gd name="connsiteX2583" fmla="*/ 7282462 w 11989919"/>
              <a:gd name="connsiteY2583" fmla="*/ 4693225 h 6634795"/>
              <a:gd name="connsiteX2584" fmla="*/ 7319038 w 11989919"/>
              <a:gd name="connsiteY2584" fmla="*/ 4656649 h 6634795"/>
              <a:gd name="connsiteX2585" fmla="*/ 7098357 w 11989919"/>
              <a:gd name="connsiteY2585" fmla="*/ 4656649 h 6634795"/>
              <a:gd name="connsiteX2586" fmla="*/ 7134933 w 11989919"/>
              <a:gd name="connsiteY2586" fmla="*/ 4693225 h 6634795"/>
              <a:gd name="connsiteX2587" fmla="*/ 7098357 w 11989919"/>
              <a:gd name="connsiteY2587" fmla="*/ 4729801 h 6634795"/>
              <a:gd name="connsiteX2588" fmla="*/ 7061781 w 11989919"/>
              <a:gd name="connsiteY2588" fmla="*/ 4693225 h 6634795"/>
              <a:gd name="connsiteX2589" fmla="*/ 7098357 w 11989919"/>
              <a:gd name="connsiteY2589" fmla="*/ 4656649 h 6634795"/>
              <a:gd name="connsiteX2590" fmla="*/ 6877676 w 11989919"/>
              <a:gd name="connsiteY2590" fmla="*/ 4656649 h 6634795"/>
              <a:gd name="connsiteX2591" fmla="*/ 6914252 w 11989919"/>
              <a:gd name="connsiteY2591" fmla="*/ 4693225 h 6634795"/>
              <a:gd name="connsiteX2592" fmla="*/ 6877676 w 11989919"/>
              <a:gd name="connsiteY2592" fmla="*/ 4729801 h 6634795"/>
              <a:gd name="connsiteX2593" fmla="*/ 6841100 w 11989919"/>
              <a:gd name="connsiteY2593" fmla="*/ 4693225 h 6634795"/>
              <a:gd name="connsiteX2594" fmla="*/ 6877676 w 11989919"/>
              <a:gd name="connsiteY2594" fmla="*/ 4656649 h 6634795"/>
              <a:gd name="connsiteX2595" fmla="*/ 6656995 w 11989919"/>
              <a:gd name="connsiteY2595" fmla="*/ 4656649 h 6634795"/>
              <a:gd name="connsiteX2596" fmla="*/ 6693571 w 11989919"/>
              <a:gd name="connsiteY2596" fmla="*/ 4693225 h 6634795"/>
              <a:gd name="connsiteX2597" fmla="*/ 6656995 w 11989919"/>
              <a:gd name="connsiteY2597" fmla="*/ 4729801 h 6634795"/>
              <a:gd name="connsiteX2598" fmla="*/ 6620419 w 11989919"/>
              <a:gd name="connsiteY2598" fmla="*/ 4693225 h 6634795"/>
              <a:gd name="connsiteX2599" fmla="*/ 6656995 w 11989919"/>
              <a:gd name="connsiteY2599" fmla="*/ 4656649 h 6634795"/>
              <a:gd name="connsiteX2600" fmla="*/ 6436314 w 11989919"/>
              <a:gd name="connsiteY2600" fmla="*/ 4656649 h 6634795"/>
              <a:gd name="connsiteX2601" fmla="*/ 6472890 w 11989919"/>
              <a:gd name="connsiteY2601" fmla="*/ 4693225 h 6634795"/>
              <a:gd name="connsiteX2602" fmla="*/ 6436314 w 11989919"/>
              <a:gd name="connsiteY2602" fmla="*/ 4729801 h 6634795"/>
              <a:gd name="connsiteX2603" fmla="*/ 6399738 w 11989919"/>
              <a:gd name="connsiteY2603" fmla="*/ 4693225 h 6634795"/>
              <a:gd name="connsiteX2604" fmla="*/ 6436314 w 11989919"/>
              <a:gd name="connsiteY2604" fmla="*/ 4656649 h 6634795"/>
              <a:gd name="connsiteX2605" fmla="*/ 6215633 w 11989919"/>
              <a:gd name="connsiteY2605" fmla="*/ 4656649 h 6634795"/>
              <a:gd name="connsiteX2606" fmla="*/ 6252209 w 11989919"/>
              <a:gd name="connsiteY2606" fmla="*/ 4693225 h 6634795"/>
              <a:gd name="connsiteX2607" fmla="*/ 6215633 w 11989919"/>
              <a:gd name="connsiteY2607" fmla="*/ 4729801 h 6634795"/>
              <a:gd name="connsiteX2608" fmla="*/ 6179057 w 11989919"/>
              <a:gd name="connsiteY2608" fmla="*/ 4693225 h 6634795"/>
              <a:gd name="connsiteX2609" fmla="*/ 6215633 w 11989919"/>
              <a:gd name="connsiteY2609" fmla="*/ 4656649 h 6634795"/>
              <a:gd name="connsiteX2610" fmla="*/ 5994952 w 11989919"/>
              <a:gd name="connsiteY2610" fmla="*/ 4656649 h 6634795"/>
              <a:gd name="connsiteX2611" fmla="*/ 6031528 w 11989919"/>
              <a:gd name="connsiteY2611" fmla="*/ 4693225 h 6634795"/>
              <a:gd name="connsiteX2612" fmla="*/ 5994952 w 11989919"/>
              <a:gd name="connsiteY2612" fmla="*/ 4729801 h 6634795"/>
              <a:gd name="connsiteX2613" fmla="*/ 5958376 w 11989919"/>
              <a:gd name="connsiteY2613" fmla="*/ 4693225 h 6634795"/>
              <a:gd name="connsiteX2614" fmla="*/ 5994952 w 11989919"/>
              <a:gd name="connsiteY2614" fmla="*/ 4656649 h 6634795"/>
              <a:gd name="connsiteX2615" fmla="*/ 5774272 w 11989919"/>
              <a:gd name="connsiteY2615" fmla="*/ 4656649 h 6634795"/>
              <a:gd name="connsiteX2616" fmla="*/ 5810848 w 11989919"/>
              <a:gd name="connsiteY2616" fmla="*/ 4693225 h 6634795"/>
              <a:gd name="connsiteX2617" fmla="*/ 5774272 w 11989919"/>
              <a:gd name="connsiteY2617" fmla="*/ 4729801 h 6634795"/>
              <a:gd name="connsiteX2618" fmla="*/ 5737697 w 11989919"/>
              <a:gd name="connsiteY2618" fmla="*/ 4693225 h 6634795"/>
              <a:gd name="connsiteX2619" fmla="*/ 5774272 w 11989919"/>
              <a:gd name="connsiteY2619" fmla="*/ 4656649 h 6634795"/>
              <a:gd name="connsiteX2620" fmla="*/ 5553593 w 11989919"/>
              <a:gd name="connsiteY2620" fmla="*/ 4656649 h 6634795"/>
              <a:gd name="connsiteX2621" fmla="*/ 5590169 w 11989919"/>
              <a:gd name="connsiteY2621" fmla="*/ 4693225 h 6634795"/>
              <a:gd name="connsiteX2622" fmla="*/ 5553593 w 11989919"/>
              <a:gd name="connsiteY2622" fmla="*/ 4729801 h 6634795"/>
              <a:gd name="connsiteX2623" fmla="*/ 5517018 w 11989919"/>
              <a:gd name="connsiteY2623" fmla="*/ 4693225 h 6634795"/>
              <a:gd name="connsiteX2624" fmla="*/ 5553593 w 11989919"/>
              <a:gd name="connsiteY2624" fmla="*/ 4656649 h 6634795"/>
              <a:gd name="connsiteX2625" fmla="*/ 5332913 w 11989919"/>
              <a:gd name="connsiteY2625" fmla="*/ 4656649 h 6634795"/>
              <a:gd name="connsiteX2626" fmla="*/ 5369490 w 11989919"/>
              <a:gd name="connsiteY2626" fmla="*/ 4693225 h 6634795"/>
              <a:gd name="connsiteX2627" fmla="*/ 5332913 w 11989919"/>
              <a:gd name="connsiteY2627" fmla="*/ 4729801 h 6634795"/>
              <a:gd name="connsiteX2628" fmla="*/ 5296337 w 11989919"/>
              <a:gd name="connsiteY2628" fmla="*/ 4693225 h 6634795"/>
              <a:gd name="connsiteX2629" fmla="*/ 5332913 w 11989919"/>
              <a:gd name="connsiteY2629" fmla="*/ 4656649 h 6634795"/>
              <a:gd name="connsiteX2630" fmla="*/ 5112230 w 11989919"/>
              <a:gd name="connsiteY2630" fmla="*/ 4656649 h 6634795"/>
              <a:gd name="connsiteX2631" fmla="*/ 5148807 w 11989919"/>
              <a:gd name="connsiteY2631" fmla="*/ 4693225 h 6634795"/>
              <a:gd name="connsiteX2632" fmla="*/ 5112230 w 11989919"/>
              <a:gd name="connsiteY2632" fmla="*/ 4729801 h 6634795"/>
              <a:gd name="connsiteX2633" fmla="*/ 5075655 w 11989919"/>
              <a:gd name="connsiteY2633" fmla="*/ 4693225 h 6634795"/>
              <a:gd name="connsiteX2634" fmla="*/ 5112230 w 11989919"/>
              <a:gd name="connsiteY2634" fmla="*/ 4656649 h 6634795"/>
              <a:gd name="connsiteX2635" fmla="*/ 4891552 w 11989919"/>
              <a:gd name="connsiteY2635" fmla="*/ 4656649 h 6634795"/>
              <a:gd name="connsiteX2636" fmla="*/ 4928127 w 11989919"/>
              <a:gd name="connsiteY2636" fmla="*/ 4693225 h 6634795"/>
              <a:gd name="connsiteX2637" fmla="*/ 4891552 w 11989919"/>
              <a:gd name="connsiteY2637" fmla="*/ 4729801 h 6634795"/>
              <a:gd name="connsiteX2638" fmla="*/ 4854975 w 11989919"/>
              <a:gd name="connsiteY2638" fmla="*/ 4693225 h 6634795"/>
              <a:gd name="connsiteX2639" fmla="*/ 4891552 w 11989919"/>
              <a:gd name="connsiteY2639" fmla="*/ 4656649 h 6634795"/>
              <a:gd name="connsiteX2640" fmla="*/ 4670871 w 11989919"/>
              <a:gd name="connsiteY2640" fmla="*/ 4656649 h 6634795"/>
              <a:gd name="connsiteX2641" fmla="*/ 4707447 w 11989919"/>
              <a:gd name="connsiteY2641" fmla="*/ 4693225 h 6634795"/>
              <a:gd name="connsiteX2642" fmla="*/ 4670871 w 11989919"/>
              <a:gd name="connsiteY2642" fmla="*/ 4729801 h 6634795"/>
              <a:gd name="connsiteX2643" fmla="*/ 4634295 w 11989919"/>
              <a:gd name="connsiteY2643" fmla="*/ 4693225 h 6634795"/>
              <a:gd name="connsiteX2644" fmla="*/ 4670871 w 11989919"/>
              <a:gd name="connsiteY2644" fmla="*/ 4656649 h 6634795"/>
              <a:gd name="connsiteX2645" fmla="*/ 4450188 w 11989919"/>
              <a:gd name="connsiteY2645" fmla="*/ 4656649 h 6634795"/>
              <a:gd name="connsiteX2646" fmla="*/ 4486764 w 11989919"/>
              <a:gd name="connsiteY2646" fmla="*/ 4693225 h 6634795"/>
              <a:gd name="connsiteX2647" fmla="*/ 4450188 w 11989919"/>
              <a:gd name="connsiteY2647" fmla="*/ 4729801 h 6634795"/>
              <a:gd name="connsiteX2648" fmla="*/ 4413613 w 11989919"/>
              <a:gd name="connsiteY2648" fmla="*/ 4693225 h 6634795"/>
              <a:gd name="connsiteX2649" fmla="*/ 4450188 w 11989919"/>
              <a:gd name="connsiteY2649" fmla="*/ 4656649 h 6634795"/>
              <a:gd name="connsiteX2650" fmla="*/ 4229507 w 11989919"/>
              <a:gd name="connsiteY2650" fmla="*/ 4656649 h 6634795"/>
              <a:gd name="connsiteX2651" fmla="*/ 4266084 w 11989919"/>
              <a:gd name="connsiteY2651" fmla="*/ 4693225 h 6634795"/>
              <a:gd name="connsiteX2652" fmla="*/ 4229507 w 11989919"/>
              <a:gd name="connsiteY2652" fmla="*/ 4729801 h 6634795"/>
              <a:gd name="connsiteX2653" fmla="*/ 4192931 w 11989919"/>
              <a:gd name="connsiteY2653" fmla="*/ 4693225 h 6634795"/>
              <a:gd name="connsiteX2654" fmla="*/ 4229507 w 11989919"/>
              <a:gd name="connsiteY2654" fmla="*/ 4656649 h 6634795"/>
              <a:gd name="connsiteX2655" fmla="*/ 4008847 w 11989919"/>
              <a:gd name="connsiteY2655" fmla="*/ 4656649 h 6634795"/>
              <a:gd name="connsiteX2656" fmla="*/ 4045426 w 11989919"/>
              <a:gd name="connsiteY2656" fmla="*/ 4693225 h 6634795"/>
              <a:gd name="connsiteX2657" fmla="*/ 4008847 w 11989919"/>
              <a:gd name="connsiteY2657" fmla="*/ 4729801 h 6634795"/>
              <a:gd name="connsiteX2658" fmla="*/ 3972267 w 11989919"/>
              <a:gd name="connsiteY2658" fmla="*/ 4693225 h 6634795"/>
              <a:gd name="connsiteX2659" fmla="*/ 4008847 w 11989919"/>
              <a:gd name="connsiteY2659" fmla="*/ 4656649 h 6634795"/>
              <a:gd name="connsiteX2660" fmla="*/ 3788165 w 11989919"/>
              <a:gd name="connsiteY2660" fmla="*/ 4656649 h 6634795"/>
              <a:gd name="connsiteX2661" fmla="*/ 3824738 w 11989919"/>
              <a:gd name="connsiteY2661" fmla="*/ 4693225 h 6634795"/>
              <a:gd name="connsiteX2662" fmla="*/ 3788165 w 11989919"/>
              <a:gd name="connsiteY2662" fmla="*/ 4729801 h 6634795"/>
              <a:gd name="connsiteX2663" fmla="*/ 3751588 w 11989919"/>
              <a:gd name="connsiteY2663" fmla="*/ 4693225 h 6634795"/>
              <a:gd name="connsiteX2664" fmla="*/ 3788165 w 11989919"/>
              <a:gd name="connsiteY2664" fmla="*/ 4656649 h 6634795"/>
              <a:gd name="connsiteX2665" fmla="*/ 3567479 w 11989919"/>
              <a:gd name="connsiteY2665" fmla="*/ 4656649 h 6634795"/>
              <a:gd name="connsiteX2666" fmla="*/ 3604051 w 11989919"/>
              <a:gd name="connsiteY2666" fmla="*/ 4693225 h 6634795"/>
              <a:gd name="connsiteX2667" fmla="*/ 3567479 w 11989919"/>
              <a:gd name="connsiteY2667" fmla="*/ 4729801 h 6634795"/>
              <a:gd name="connsiteX2668" fmla="*/ 3530901 w 11989919"/>
              <a:gd name="connsiteY2668" fmla="*/ 4693225 h 6634795"/>
              <a:gd name="connsiteX2669" fmla="*/ 3567479 w 11989919"/>
              <a:gd name="connsiteY2669" fmla="*/ 4656649 h 6634795"/>
              <a:gd name="connsiteX2670" fmla="*/ 3346801 w 11989919"/>
              <a:gd name="connsiteY2670" fmla="*/ 4656649 h 6634795"/>
              <a:gd name="connsiteX2671" fmla="*/ 3383375 w 11989919"/>
              <a:gd name="connsiteY2671" fmla="*/ 4693225 h 6634795"/>
              <a:gd name="connsiteX2672" fmla="*/ 3346801 w 11989919"/>
              <a:gd name="connsiteY2672" fmla="*/ 4729801 h 6634795"/>
              <a:gd name="connsiteX2673" fmla="*/ 3310228 w 11989919"/>
              <a:gd name="connsiteY2673" fmla="*/ 4693225 h 6634795"/>
              <a:gd name="connsiteX2674" fmla="*/ 3346801 w 11989919"/>
              <a:gd name="connsiteY2674" fmla="*/ 4656649 h 6634795"/>
              <a:gd name="connsiteX2675" fmla="*/ 3126126 w 11989919"/>
              <a:gd name="connsiteY2675" fmla="*/ 4656649 h 6634795"/>
              <a:gd name="connsiteX2676" fmla="*/ 3162696 w 11989919"/>
              <a:gd name="connsiteY2676" fmla="*/ 4693225 h 6634795"/>
              <a:gd name="connsiteX2677" fmla="*/ 3126126 w 11989919"/>
              <a:gd name="connsiteY2677" fmla="*/ 4729801 h 6634795"/>
              <a:gd name="connsiteX2678" fmla="*/ 3089541 w 11989919"/>
              <a:gd name="connsiteY2678" fmla="*/ 4693225 h 6634795"/>
              <a:gd name="connsiteX2679" fmla="*/ 3126126 w 11989919"/>
              <a:gd name="connsiteY2679" fmla="*/ 4656649 h 6634795"/>
              <a:gd name="connsiteX2680" fmla="*/ 2905436 w 11989919"/>
              <a:gd name="connsiteY2680" fmla="*/ 4656649 h 6634795"/>
              <a:gd name="connsiteX2681" fmla="*/ 2942013 w 11989919"/>
              <a:gd name="connsiteY2681" fmla="*/ 4693225 h 6634795"/>
              <a:gd name="connsiteX2682" fmla="*/ 2905436 w 11989919"/>
              <a:gd name="connsiteY2682" fmla="*/ 4729801 h 6634795"/>
              <a:gd name="connsiteX2683" fmla="*/ 2868866 w 11989919"/>
              <a:gd name="connsiteY2683" fmla="*/ 4693225 h 6634795"/>
              <a:gd name="connsiteX2684" fmla="*/ 2905436 w 11989919"/>
              <a:gd name="connsiteY2684" fmla="*/ 4656649 h 6634795"/>
              <a:gd name="connsiteX2685" fmla="*/ 2684758 w 11989919"/>
              <a:gd name="connsiteY2685" fmla="*/ 4656649 h 6634795"/>
              <a:gd name="connsiteX2686" fmla="*/ 2721329 w 11989919"/>
              <a:gd name="connsiteY2686" fmla="*/ 4693225 h 6634795"/>
              <a:gd name="connsiteX2687" fmla="*/ 2684758 w 11989919"/>
              <a:gd name="connsiteY2687" fmla="*/ 4729801 h 6634795"/>
              <a:gd name="connsiteX2688" fmla="*/ 2648177 w 11989919"/>
              <a:gd name="connsiteY2688" fmla="*/ 4693225 h 6634795"/>
              <a:gd name="connsiteX2689" fmla="*/ 2684758 w 11989919"/>
              <a:gd name="connsiteY2689" fmla="*/ 4656649 h 6634795"/>
              <a:gd name="connsiteX2690" fmla="*/ 2464071 w 11989919"/>
              <a:gd name="connsiteY2690" fmla="*/ 4656649 h 6634795"/>
              <a:gd name="connsiteX2691" fmla="*/ 2500650 w 11989919"/>
              <a:gd name="connsiteY2691" fmla="*/ 4693225 h 6634795"/>
              <a:gd name="connsiteX2692" fmla="*/ 2464071 w 11989919"/>
              <a:gd name="connsiteY2692" fmla="*/ 4729801 h 6634795"/>
              <a:gd name="connsiteX2693" fmla="*/ 2427500 w 11989919"/>
              <a:gd name="connsiteY2693" fmla="*/ 4693225 h 6634795"/>
              <a:gd name="connsiteX2694" fmla="*/ 2464071 w 11989919"/>
              <a:gd name="connsiteY2694" fmla="*/ 4656649 h 6634795"/>
              <a:gd name="connsiteX2695" fmla="*/ 2243393 w 11989919"/>
              <a:gd name="connsiteY2695" fmla="*/ 4656649 h 6634795"/>
              <a:gd name="connsiteX2696" fmla="*/ 2279972 w 11989919"/>
              <a:gd name="connsiteY2696" fmla="*/ 4693225 h 6634795"/>
              <a:gd name="connsiteX2697" fmla="*/ 2243393 w 11989919"/>
              <a:gd name="connsiteY2697" fmla="*/ 4729801 h 6634795"/>
              <a:gd name="connsiteX2698" fmla="*/ 2206817 w 11989919"/>
              <a:gd name="connsiteY2698" fmla="*/ 4693225 h 6634795"/>
              <a:gd name="connsiteX2699" fmla="*/ 2243393 w 11989919"/>
              <a:gd name="connsiteY2699" fmla="*/ 4656649 h 6634795"/>
              <a:gd name="connsiteX2700" fmla="*/ 2022713 w 11989919"/>
              <a:gd name="connsiteY2700" fmla="*/ 4656649 h 6634795"/>
              <a:gd name="connsiteX2701" fmla="*/ 2059288 w 11989919"/>
              <a:gd name="connsiteY2701" fmla="*/ 4693225 h 6634795"/>
              <a:gd name="connsiteX2702" fmla="*/ 2022713 w 11989919"/>
              <a:gd name="connsiteY2702" fmla="*/ 4729801 h 6634795"/>
              <a:gd name="connsiteX2703" fmla="*/ 1986177 w 11989919"/>
              <a:gd name="connsiteY2703" fmla="*/ 4693225 h 6634795"/>
              <a:gd name="connsiteX2704" fmla="*/ 2022713 w 11989919"/>
              <a:gd name="connsiteY2704" fmla="*/ 4656649 h 6634795"/>
              <a:gd name="connsiteX2705" fmla="*/ 1802067 w 11989919"/>
              <a:gd name="connsiteY2705" fmla="*/ 4656649 h 6634795"/>
              <a:gd name="connsiteX2706" fmla="*/ 1838642 w 11989919"/>
              <a:gd name="connsiteY2706" fmla="*/ 4693225 h 6634795"/>
              <a:gd name="connsiteX2707" fmla="*/ 1802067 w 11989919"/>
              <a:gd name="connsiteY2707" fmla="*/ 4729801 h 6634795"/>
              <a:gd name="connsiteX2708" fmla="*/ 1765491 w 11989919"/>
              <a:gd name="connsiteY2708" fmla="*/ 4693225 h 6634795"/>
              <a:gd name="connsiteX2709" fmla="*/ 1802067 w 11989919"/>
              <a:gd name="connsiteY2709" fmla="*/ 4656649 h 6634795"/>
              <a:gd name="connsiteX2710" fmla="*/ 1581381 w 11989919"/>
              <a:gd name="connsiteY2710" fmla="*/ 4656649 h 6634795"/>
              <a:gd name="connsiteX2711" fmla="*/ 1617957 w 11989919"/>
              <a:gd name="connsiteY2711" fmla="*/ 4693225 h 6634795"/>
              <a:gd name="connsiteX2712" fmla="*/ 1581381 w 11989919"/>
              <a:gd name="connsiteY2712" fmla="*/ 4729801 h 6634795"/>
              <a:gd name="connsiteX2713" fmla="*/ 1544805 w 11989919"/>
              <a:gd name="connsiteY2713" fmla="*/ 4693225 h 6634795"/>
              <a:gd name="connsiteX2714" fmla="*/ 1581381 w 11989919"/>
              <a:gd name="connsiteY2714" fmla="*/ 4656649 h 6634795"/>
              <a:gd name="connsiteX2715" fmla="*/ 1360695 w 11989919"/>
              <a:gd name="connsiteY2715" fmla="*/ 4656649 h 6634795"/>
              <a:gd name="connsiteX2716" fmla="*/ 1397271 w 11989919"/>
              <a:gd name="connsiteY2716" fmla="*/ 4693225 h 6634795"/>
              <a:gd name="connsiteX2717" fmla="*/ 1360695 w 11989919"/>
              <a:gd name="connsiteY2717" fmla="*/ 4729801 h 6634795"/>
              <a:gd name="connsiteX2718" fmla="*/ 1324119 w 11989919"/>
              <a:gd name="connsiteY2718" fmla="*/ 4693225 h 6634795"/>
              <a:gd name="connsiteX2719" fmla="*/ 1360695 w 11989919"/>
              <a:gd name="connsiteY2719" fmla="*/ 4656649 h 6634795"/>
              <a:gd name="connsiteX2720" fmla="*/ 1140010 w 11989919"/>
              <a:gd name="connsiteY2720" fmla="*/ 4656649 h 6634795"/>
              <a:gd name="connsiteX2721" fmla="*/ 1176585 w 11989919"/>
              <a:gd name="connsiteY2721" fmla="*/ 4693225 h 6634795"/>
              <a:gd name="connsiteX2722" fmla="*/ 1140010 w 11989919"/>
              <a:gd name="connsiteY2722" fmla="*/ 4729801 h 6634795"/>
              <a:gd name="connsiteX2723" fmla="*/ 1103434 w 11989919"/>
              <a:gd name="connsiteY2723" fmla="*/ 4693225 h 6634795"/>
              <a:gd name="connsiteX2724" fmla="*/ 1140010 w 11989919"/>
              <a:gd name="connsiteY2724" fmla="*/ 4656649 h 6634795"/>
              <a:gd name="connsiteX2725" fmla="*/ 919323 w 11989919"/>
              <a:gd name="connsiteY2725" fmla="*/ 4656649 h 6634795"/>
              <a:gd name="connsiteX2726" fmla="*/ 955899 w 11989919"/>
              <a:gd name="connsiteY2726" fmla="*/ 4693225 h 6634795"/>
              <a:gd name="connsiteX2727" fmla="*/ 919323 w 11989919"/>
              <a:gd name="connsiteY2727" fmla="*/ 4729801 h 6634795"/>
              <a:gd name="connsiteX2728" fmla="*/ 882747 w 11989919"/>
              <a:gd name="connsiteY2728" fmla="*/ 4693225 h 6634795"/>
              <a:gd name="connsiteX2729" fmla="*/ 919323 w 11989919"/>
              <a:gd name="connsiteY2729" fmla="*/ 4656649 h 6634795"/>
              <a:gd name="connsiteX2730" fmla="*/ 698637 w 11989919"/>
              <a:gd name="connsiteY2730" fmla="*/ 4656649 h 6634795"/>
              <a:gd name="connsiteX2731" fmla="*/ 735213 w 11989919"/>
              <a:gd name="connsiteY2731" fmla="*/ 4693225 h 6634795"/>
              <a:gd name="connsiteX2732" fmla="*/ 698637 w 11989919"/>
              <a:gd name="connsiteY2732" fmla="*/ 4729801 h 6634795"/>
              <a:gd name="connsiteX2733" fmla="*/ 662061 w 11989919"/>
              <a:gd name="connsiteY2733" fmla="*/ 4693225 h 6634795"/>
              <a:gd name="connsiteX2734" fmla="*/ 698637 w 11989919"/>
              <a:gd name="connsiteY2734" fmla="*/ 4656649 h 6634795"/>
              <a:gd name="connsiteX2735" fmla="*/ 477951 w 11989919"/>
              <a:gd name="connsiteY2735" fmla="*/ 4656649 h 6634795"/>
              <a:gd name="connsiteX2736" fmla="*/ 514527 w 11989919"/>
              <a:gd name="connsiteY2736" fmla="*/ 4693225 h 6634795"/>
              <a:gd name="connsiteX2737" fmla="*/ 477951 w 11989919"/>
              <a:gd name="connsiteY2737" fmla="*/ 4729801 h 6634795"/>
              <a:gd name="connsiteX2738" fmla="*/ 441375 w 11989919"/>
              <a:gd name="connsiteY2738" fmla="*/ 4693225 h 6634795"/>
              <a:gd name="connsiteX2739" fmla="*/ 477951 w 11989919"/>
              <a:gd name="connsiteY2739" fmla="*/ 4656649 h 6634795"/>
              <a:gd name="connsiteX2740" fmla="*/ 257264 w 11989919"/>
              <a:gd name="connsiteY2740" fmla="*/ 4656649 h 6634795"/>
              <a:gd name="connsiteX2741" fmla="*/ 293840 w 11989919"/>
              <a:gd name="connsiteY2741" fmla="*/ 4693225 h 6634795"/>
              <a:gd name="connsiteX2742" fmla="*/ 257264 w 11989919"/>
              <a:gd name="connsiteY2742" fmla="*/ 4729801 h 6634795"/>
              <a:gd name="connsiteX2743" fmla="*/ 220688 w 11989919"/>
              <a:gd name="connsiteY2743" fmla="*/ 4693225 h 6634795"/>
              <a:gd name="connsiteX2744" fmla="*/ 257264 w 11989919"/>
              <a:gd name="connsiteY2744" fmla="*/ 4656649 h 6634795"/>
              <a:gd name="connsiteX2745" fmla="*/ 36578 w 11989919"/>
              <a:gd name="connsiteY2745" fmla="*/ 4656649 h 6634795"/>
              <a:gd name="connsiteX2746" fmla="*/ 73154 w 11989919"/>
              <a:gd name="connsiteY2746" fmla="*/ 4693225 h 6634795"/>
              <a:gd name="connsiteX2747" fmla="*/ 36578 w 11989919"/>
              <a:gd name="connsiteY2747" fmla="*/ 4729801 h 6634795"/>
              <a:gd name="connsiteX2748" fmla="*/ 2 w 11989919"/>
              <a:gd name="connsiteY2748" fmla="*/ 4693225 h 6634795"/>
              <a:gd name="connsiteX2749" fmla="*/ 36578 w 11989919"/>
              <a:gd name="connsiteY2749" fmla="*/ 4656649 h 6634795"/>
              <a:gd name="connsiteX2750" fmla="*/ 11953343 w 11989919"/>
              <a:gd name="connsiteY2750" fmla="*/ 4444983 h 6634795"/>
              <a:gd name="connsiteX2751" fmla="*/ 11989919 w 11989919"/>
              <a:gd name="connsiteY2751" fmla="*/ 4481559 h 6634795"/>
              <a:gd name="connsiteX2752" fmla="*/ 11953343 w 11989919"/>
              <a:gd name="connsiteY2752" fmla="*/ 4518135 h 6634795"/>
              <a:gd name="connsiteX2753" fmla="*/ 11916767 w 11989919"/>
              <a:gd name="connsiteY2753" fmla="*/ 4481559 h 6634795"/>
              <a:gd name="connsiteX2754" fmla="*/ 11953343 w 11989919"/>
              <a:gd name="connsiteY2754" fmla="*/ 4444983 h 6634795"/>
              <a:gd name="connsiteX2755" fmla="*/ 11732658 w 11989919"/>
              <a:gd name="connsiteY2755" fmla="*/ 4444983 h 6634795"/>
              <a:gd name="connsiteX2756" fmla="*/ 11769234 w 11989919"/>
              <a:gd name="connsiteY2756" fmla="*/ 4481559 h 6634795"/>
              <a:gd name="connsiteX2757" fmla="*/ 11732658 w 11989919"/>
              <a:gd name="connsiteY2757" fmla="*/ 4518135 h 6634795"/>
              <a:gd name="connsiteX2758" fmla="*/ 11696082 w 11989919"/>
              <a:gd name="connsiteY2758" fmla="*/ 4481559 h 6634795"/>
              <a:gd name="connsiteX2759" fmla="*/ 11732658 w 11989919"/>
              <a:gd name="connsiteY2759" fmla="*/ 4444983 h 6634795"/>
              <a:gd name="connsiteX2760" fmla="*/ 11511977 w 11989919"/>
              <a:gd name="connsiteY2760" fmla="*/ 4444983 h 6634795"/>
              <a:gd name="connsiteX2761" fmla="*/ 11548553 w 11989919"/>
              <a:gd name="connsiteY2761" fmla="*/ 4481559 h 6634795"/>
              <a:gd name="connsiteX2762" fmla="*/ 11511977 w 11989919"/>
              <a:gd name="connsiteY2762" fmla="*/ 4518135 h 6634795"/>
              <a:gd name="connsiteX2763" fmla="*/ 11475401 w 11989919"/>
              <a:gd name="connsiteY2763" fmla="*/ 4481559 h 6634795"/>
              <a:gd name="connsiteX2764" fmla="*/ 11511977 w 11989919"/>
              <a:gd name="connsiteY2764" fmla="*/ 4444983 h 6634795"/>
              <a:gd name="connsiteX2765" fmla="*/ 11291296 w 11989919"/>
              <a:gd name="connsiteY2765" fmla="*/ 4444983 h 6634795"/>
              <a:gd name="connsiteX2766" fmla="*/ 11327872 w 11989919"/>
              <a:gd name="connsiteY2766" fmla="*/ 4481559 h 6634795"/>
              <a:gd name="connsiteX2767" fmla="*/ 11291296 w 11989919"/>
              <a:gd name="connsiteY2767" fmla="*/ 4518135 h 6634795"/>
              <a:gd name="connsiteX2768" fmla="*/ 11254720 w 11989919"/>
              <a:gd name="connsiteY2768" fmla="*/ 4481559 h 6634795"/>
              <a:gd name="connsiteX2769" fmla="*/ 11291296 w 11989919"/>
              <a:gd name="connsiteY2769" fmla="*/ 4444983 h 6634795"/>
              <a:gd name="connsiteX2770" fmla="*/ 11070615 w 11989919"/>
              <a:gd name="connsiteY2770" fmla="*/ 4444983 h 6634795"/>
              <a:gd name="connsiteX2771" fmla="*/ 11107191 w 11989919"/>
              <a:gd name="connsiteY2771" fmla="*/ 4481559 h 6634795"/>
              <a:gd name="connsiteX2772" fmla="*/ 11070615 w 11989919"/>
              <a:gd name="connsiteY2772" fmla="*/ 4518135 h 6634795"/>
              <a:gd name="connsiteX2773" fmla="*/ 11034039 w 11989919"/>
              <a:gd name="connsiteY2773" fmla="*/ 4481559 h 6634795"/>
              <a:gd name="connsiteX2774" fmla="*/ 11070615 w 11989919"/>
              <a:gd name="connsiteY2774" fmla="*/ 4444983 h 6634795"/>
              <a:gd name="connsiteX2775" fmla="*/ 10849934 w 11989919"/>
              <a:gd name="connsiteY2775" fmla="*/ 4444983 h 6634795"/>
              <a:gd name="connsiteX2776" fmla="*/ 10886510 w 11989919"/>
              <a:gd name="connsiteY2776" fmla="*/ 4481559 h 6634795"/>
              <a:gd name="connsiteX2777" fmla="*/ 10849934 w 11989919"/>
              <a:gd name="connsiteY2777" fmla="*/ 4518135 h 6634795"/>
              <a:gd name="connsiteX2778" fmla="*/ 10813358 w 11989919"/>
              <a:gd name="connsiteY2778" fmla="*/ 4481559 h 6634795"/>
              <a:gd name="connsiteX2779" fmla="*/ 10849934 w 11989919"/>
              <a:gd name="connsiteY2779" fmla="*/ 4444983 h 6634795"/>
              <a:gd name="connsiteX2780" fmla="*/ 10629253 w 11989919"/>
              <a:gd name="connsiteY2780" fmla="*/ 4444983 h 6634795"/>
              <a:gd name="connsiteX2781" fmla="*/ 10665829 w 11989919"/>
              <a:gd name="connsiteY2781" fmla="*/ 4481559 h 6634795"/>
              <a:gd name="connsiteX2782" fmla="*/ 10629253 w 11989919"/>
              <a:gd name="connsiteY2782" fmla="*/ 4518135 h 6634795"/>
              <a:gd name="connsiteX2783" fmla="*/ 10592677 w 11989919"/>
              <a:gd name="connsiteY2783" fmla="*/ 4481559 h 6634795"/>
              <a:gd name="connsiteX2784" fmla="*/ 10629253 w 11989919"/>
              <a:gd name="connsiteY2784" fmla="*/ 4444983 h 6634795"/>
              <a:gd name="connsiteX2785" fmla="*/ 10408572 w 11989919"/>
              <a:gd name="connsiteY2785" fmla="*/ 4444983 h 6634795"/>
              <a:gd name="connsiteX2786" fmla="*/ 10445148 w 11989919"/>
              <a:gd name="connsiteY2786" fmla="*/ 4481559 h 6634795"/>
              <a:gd name="connsiteX2787" fmla="*/ 10408572 w 11989919"/>
              <a:gd name="connsiteY2787" fmla="*/ 4518135 h 6634795"/>
              <a:gd name="connsiteX2788" fmla="*/ 10371996 w 11989919"/>
              <a:gd name="connsiteY2788" fmla="*/ 4481559 h 6634795"/>
              <a:gd name="connsiteX2789" fmla="*/ 10408572 w 11989919"/>
              <a:gd name="connsiteY2789" fmla="*/ 4444983 h 6634795"/>
              <a:gd name="connsiteX2790" fmla="*/ 10187891 w 11989919"/>
              <a:gd name="connsiteY2790" fmla="*/ 4444983 h 6634795"/>
              <a:gd name="connsiteX2791" fmla="*/ 10224467 w 11989919"/>
              <a:gd name="connsiteY2791" fmla="*/ 4481559 h 6634795"/>
              <a:gd name="connsiteX2792" fmla="*/ 10187891 w 11989919"/>
              <a:gd name="connsiteY2792" fmla="*/ 4518135 h 6634795"/>
              <a:gd name="connsiteX2793" fmla="*/ 10151315 w 11989919"/>
              <a:gd name="connsiteY2793" fmla="*/ 4481559 h 6634795"/>
              <a:gd name="connsiteX2794" fmla="*/ 10187891 w 11989919"/>
              <a:gd name="connsiteY2794" fmla="*/ 4444983 h 6634795"/>
              <a:gd name="connsiteX2795" fmla="*/ 9967210 w 11989919"/>
              <a:gd name="connsiteY2795" fmla="*/ 4444983 h 6634795"/>
              <a:gd name="connsiteX2796" fmla="*/ 10003786 w 11989919"/>
              <a:gd name="connsiteY2796" fmla="*/ 4481559 h 6634795"/>
              <a:gd name="connsiteX2797" fmla="*/ 9967210 w 11989919"/>
              <a:gd name="connsiteY2797" fmla="*/ 4518135 h 6634795"/>
              <a:gd name="connsiteX2798" fmla="*/ 9930634 w 11989919"/>
              <a:gd name="connsiteY2798" fmla="*/ 4481559 h 6634795"/>
              <a:gd name="connsiteX2799" fmla="*/ 9967210 w 11989919"/>
              <a:gd name="connsiteY2799" fmla="*/ 4444983 h 6634795"/>
              <a:gd name="connsiteX2800" fmla="*/ 9746529 w 11989919"/>
              <a:gd name="connsiteY2800" fmla="*/ 4444983 h 6634795"/>
              <a:gd name="connsiteX2801" fmla="*/ 9783105 w 11989919"/>
              <a:gd name="connsiteY2801" fmla="*/ 4481559 h 6634795"/>
              <a:gd name="connsiteX2802" fmla="*/ 9746529 w 11989919"/>
              <a:gd name="connsiteY2802" fmla="*/ 4518135 h 6634795"/>
              <a:gd name="connsiteX2803" fmla="*/ 9709953 w 11989919"/>
              <a:gd name="connsiteY2803" fmla="*/ 4481559 h 6634795"/>
              <a:gd name="connsiteX2804" fmla="*/ 9746529 w 11989919"/>
              <a:gd name="connsiteY2804" fmla="*/ 4444983 h 6634795"/>
              <a:gd name="connsiteX2805" fmla="*/ 9525848 w 11989919"/>
              <a:gd name="connsiteY2805" fmla="*/ 4444983 h 6634795"/>
              <a:gd name="connsiteX2806" fmla="*/ 9562424 w 11989919"/>
              <a:gd name="connsiteY2806" fmla="*/ 4481559 h 6634795"/>
              <a:gd name="connsiteX2807" fmla="*/ 9525848 w 11989919"/>
              <a:gd name="connsiteY2807" fmla="*/ 4518135 h 6634795"/>
              <a:gd name="connsiteX2808" fmla="*/ 9489272 w 11989919"/>
              <a:gd name="connsiteY2808" fmla="*/ 4481559 h 6634795"/>
              <a:gd name="connsiteX2809" fmla="*/ 9525848 w 11989919"/>
              <a:gd name="connsiteY2809" fmla="*/ 4444983 h 6634795"/>
              <a:gd name="connsiteX2810" fmla="*/ 9305167 w 11989919"/>
              <a:gd name="connsiteY2810" fmla="*/ 4444983 h 6634795"/>
              <a:gd name="connsiteX2811" fmla="*/ 9341743 w 11989919"/>
              <a:gd name="connsiteY2811" fmla="*/ 4481559 h 6634795"/>
              <a:gd name="connsiteX2812" fmla="*/ 9305167 w 11989919"/>
              <a:gd name="connsiteY2812" fmla="*/ 4518135 h 6634795"/>
              <a:gd name="connsiteX2813" fmla="*/ 9268591 w 11989919"/>
              <a:gd name="connsiteY2813" fmla="*/ 4481559 h 6634795"/>
              <a:gd name="connsiteX2814" fmla="*/ 9305167 w 11989919"/>
              <a:gd name="connsiteY2814" fmla="*/ 4444983 h 6634795"/>
              <a:gd name="connsiteX2815" fmla="*/ 9084486 w 11989919"/>
              <a:gd name="connsiteY2815" fmla="*/ 4444983 h 6634795"/>
              <a:gd name="connsiteX2816" fmla="*/ 9121062 w 11989919"/>
              <a:gd name="connsiteY2816" fmla="*/ 4481559 h 6634795"/>
              <a:gd name="connsiteX2817" fmla="*/ 9084486 w 11989919"/>
              <a:gd name="connsiteY2817" fmla="*/ 4518135 h 6634795"/>
              <a:gd name="connsiteX2818" fmla="*/ 9047910 w 11989919"/>
              <a:gd name="connsiteY2818" fmla="*/ 4481559 h 6634795"/>
              <a:gd name="connsiteX2819" fmla="*/ 9084486 w 11989919"/>
              <a:gd name="connsiteY2819" fmla="*/ 4444983 h 6634795"/>
              <a:gd name="connsiteX2820" fmla="*/ 8863805 w 11989919"/>
              <a:gd name="connsiteY2820" fmla="*/ 4444983 h 6634795"/>
              <a:gd name="connsiteX2821" fmla="*/ 8900381 w 11989919"/>
              <a:gd name="connsiteY2821" fmla="*/ 4481559 h 6634795"/>
              <a:gd name="connsiteX2822" fmla="*/ 8863805 w 11989919"/>
              <a:gd name="connsiteY2822" fmla="*/ 4518135 h 6634795"/>
              <a:gd name="connsiteX2823" fmla="*/ 8827229 w 11989919"/>
              <a:gd name="connsiteY2823" fmla="*/ 4481559 h 6634795"/>
              <a:gd name="connsiteX2824" fmla="*/ 8863805 w 11989919"/>
              <a:gd name="connsiteY2824" fmla="*/ 4444983 h 6634795"/>
              <a:gd name="connsiteX2825" fmla="*/ 8643124 w 11989919"/>
              <a:gd name="connsiteY2825" fmla="*/ 4444983 h 6634795"/>
              <a:gd name="connsiteX2826" fmla="*/ 8679700 w 11989919"/>
              <a:gd name="connsiteY2826" fmla="*/ 4481559 h 6634795"/>
              <a:gd name="connsiteX2827" fmla="*/ 8643124 w 11989919"/>
              <a:gd name="connsiteY2827" fmla="*/ 4518135 h 6634795"/>
              <a:gd name="connsiteX2828" fmla="*/ 8606548 w 11989919"/>
              <a:gd name="connsiteY2828" fmla="*/ 4481559 h 6634795"/>
              <a:gd name="connsiteX2829" fmla="*/ 8643124 w 11989919"/>
              <a:gd name="connsiteY2829" fmla="*/ 4444983 h 6634795"/>
              <a:gd name="connsiteX2830" fmla="*/ 8422443 w 11989919"/>
              <a:gd name="connsiteY2830" fmla="*/ 4444983 h 6634795"/>
              <a:gd name="connsiteX2831" fmla="*/ 8459019 w 11989919"/>
              <a:gd name="connsiteY2831" fmla="*/ 4481559 h 6634795"/>
              <a:gd name="connsiteX2832" fmla="*/ 8422443 w 11989919"/>
              <a:gd name="connsiteY2832" fmla="*/ 4518135 h 6634795"/>
              <a:gd name="connsiteX2833" fmla="*/ 8385867 w 11989919"/>
              <a:gd name="connsiteY2833" fmla="*/ 4481559 h 6634795"/>
              <a:gd name="connsiteX2834" fmla="*/ 8422443 w 11989919"/>
              <a:gd name="connsiteY2834" fmla="*/ 4444983 h 6634795"/>
              <a:gd name="connsiteX2835" fmla="*/ 8201762 w 11989919"/>
              <a:gd name="connsiteY2835" fmla="*/ 4444983 h 6634795"/>
              <a:gd name="connsiteX2836" fmla="*/ 8238338 w 11989919"/>
              <a:gd name="connsiteY2836" fmla="*/ 4481559 h 6634795"/>
              <a:gd name="connsiteX2837" fmla="*/ 8201762 w 11989919"/>
              <a:gd name="connsiteY2837" fmla="*/ 4518135 h 6634795"/>
              <a:gd name="connsiteX2838" fmla="*/ 8165186 w 11989919"/>
              <a:gd name="connsiteY2838" fmla="*/ 4481559 h 6634795"/>
              <a:gd name="connsiteX2839" fmla="*/ 8201762 w 11989919"/>
              <a:gd name="connsiteY2839" fmla="*/ 4444983 h 6634795"/>
              <a:gd name="connsiteX2840" fmla="*/ 7981081 w 11989919"/>
              <a:gd name="connsiteY2840" fmla="*/ 4444983 h 6634795"/>
              <a:gd name="connsiteX2841" fmla="*/ 8017657 w 11989919"/>
              <a:gd name="connsiteY2841" fmla="*/ 4481559 h 6634795"/>
              <a:gd name="connsiteX2842" fmla="*/ 7981081 w 11989919"/>
              <a:gd name="connsiteY2842" fmla="*/ 4518135 h 6634795"/>
              <a:gd name="connsiteX2843" fmla="*/ 7944505 w 11989919"/>
              <a:gd name="connsiteY2843" fmla="*/ 4481559 h 6634795"/>
              <a:gd name="connsiteX2844" fmla="*/ 7981081 w 11989919"/>
              <a:gd name="connsiteY2844" fmla="*/ 4444983 h 6634795"/>
              <a:gd name="connsiteX2845" fmla="*/ 7760400 w 11989919"/>
              <a:gd name="connsiteY2845" fmla="*/ 4444983 h 6634795"/>
              <a:gd name="connsiteX2846" fmla="*/ 7796976 w 11989919"/>
              <a:gd name="connsiteY2846" fmla="*/ 4481559 h 6634795"/>
              <a:gd name="connsiteX2847" fmla="*/ 7760400 w 11989919"/>
              <a:gd name="connsiteY2847" fmla="*/ 4518135 h 6634795"/>
              <a:gd name="connsiteX2848" fmla="*/ 7723824 w 11989919"/>
              <a:gd name="connsiteY2848" fmla="*/ 4481559 h 6634795"/>
              <a:gd name="connsiteX2849" fmla="*/ 7760400 w 11989919"/>
              <a:gd name="connsiteY2849" fmla="*/ 4444983 h 6634795"/>
              <a:gd name="connsiteX2850" fmla="*/ 7539719 w 11989919"/>
              <a:gd name="connsiteY2850" fmla="*/ 4444983 h 6634795"/>
              <a:gd name="connsiteX2851" fmla="*/ 7576295 w 11989919"/>
              <a:gd name="connsiteY2851" fmla="*/ 4481559 h 6634795"/>
              <a:gd name="connsiteX2852" fmla="*/ 7539719 w 11989919"/>
              <a:gd name="connsiteY2852" fmla="*/ 4518135 h 6634795"/>
              <a:gd name="connsiteX2853" fmla="*/ 7503143 w 11989919"/>
              <a:gd name="connsiteY2853" fmla="*/ 4481559 h 6634795"/>
              <a:gd name="connsiteX2854" fmla="*/ 7539719 w 11989919"/>
              <a:gd name="connsiteY2854" fmla="*/ 4444983 h 6634795"/>
              <a:gd name="connsiteX2855" fmla="*/ 7319038 w 11989919"/>
              <a:gd name="connsiteY2855" fmla="*/ 4444983 h 6634795"/>
              <a:gd name="connsiteX2856" fmla="*/ 7355614 w 11989919"/>
              <a:gd name="connsiteY2856" fmla="*/ 4481559 h 6634795"/>
              <a:gd name="connsiteX2857" fmla="*/ 7319038 w 11989919"/>
              <a:gd name="connsiteY2857" fmla="*/ 4518135 h 6634795"/>
              <a:gd name="connsiteX2858" fmla="*/ 7282462 w 11989919"/>
              <a:gd name="connsiteY2858" fmla="*/ 4481559 h 6634795"/>
              <a:gd name="connsiteX2859" fmla="*/ 7319038 w 11989919"/>
              <a:gd name="connsiteY2859" fmla="*/ 4444983 h 6634795"/>
              <a:gd name="connsiteX2860" fmla="*/ 7098357 w 11989919"/>
              <a:gd name="connsiteY2860" fmla="*/ 4444983 h 6634795"/>
              <a:gd name="connsiteX2861" fmla="*/ 7134933 w 11989919"/>
              <a:gd name="connsiteY2861" fmla="*/ 4481559 h 6634795"/>
              <a:gd name="connsiteX2862" fmla="*/ 7098357 w 11989919"/>
              <a:gd name="connsiteY2862" fmla="*/ 4518135 h 6634795"/>
              <a:gd name="connsiteX2863" fmla="*/ 7061781 w 11989919"/>
              <a:gd name="connsiteY2863" fmla="*/ 4481559 h 6634795"/>
              <a:gd name="connsiteX2864" fmla="*/ 7098357 w 11989919"/>
              <a:gd name="connsiteY2864" fmla="*/ 4444983 h 6634795"/>
              <a:gd name="connsiteX2865" fmla="*/ 6877676 w 11989919"/>
              <a:gd name="connsiteY2865" fmla="*/ 4444983 h 6634795"/>
              <a:gd name="connsiteX2866" fmla="*/ 6914252 w 11989919"/>
              <a:gd name="connsiteY2866" fmla="*/ 4481559 h 6634795"/>
              <a:gd name="connsiteX2867" fmla="*/ 6877676 w 11989919"/>
              <a:gd name="connsiteY2867" fmla="*/ 4518135 h 6634795"/>
              <a:gd name="connsiteX2868" fmla="*/ 6841100 w 11989919"/>
              <a:gd name="connsiteY2868" fmla="*/ 4481559 h 6634795"/>
              <a:gd name="connsiteX2869" fmla="*/ 6877676 w 11989919"/>
              <a:gd name="connsiteY2869" fmla="*/ 4444983 h 6634795"/>
              <a:gd name="connsiteX2870" fmla="*/ 6656995 w 11989919"/>
              <a:gd name="connsiteY2870" fmla="*/ 4444983 h 6634795"/>
              <a:gd name="connsiteX2871" fmla="*/ 6693571 w 11989919"/>
              <a:gd name="connsiteY2871" fmla="*/ 4481559 h 6634795"/>
              <a:gd name="connsiteX2872" fmla="*/ 6656995 w 11989919"/>
              <a:gd name="connsiteY2872" fmla="*/ 4518135 h 6634795"/>
              <a:gd name="connsiteX2873" fmla="*/ 6620419 w 11989919"/>
              <a:gd name="connsiteY2873" fmla="*/ 4481559 h 6634795"/>
              <a:gd name="connsiteX2874" fmla="*/ 6656995 w 11989919"/>
              <a:gd name="connsiteY2874" fmla="*/ 4444983 h 6634795"/>
              <a:gd name="connsiteX2875" fmla="*/ 6436314 w 11989919"/>
              <a:gd name="connsiteY2875" fmla="*/ 4444983 h 6634795"/>
              <a:gd name="connsiteX2876" fmla="*/ 6472890 w 11989919"/>
              <a:gd name="connsiteY2876" fmla="*/ 4481559 h 6634795"/>
              <a:gd name="connsiteX2877" fmla="*/ 6436314 w 11989919"/>
              <a:gd name="connsiteY2877" fmla="*/ 4518135 h 6634795"/>
              <a:gd name="connsiteX2878" fmla="*/ 6399738 w 11989919"/>
              <a:gd name="connsiteY2878" fmla="*/ 4481559 h 6634795"/>
              <a:gd name="connsiteX2879" fmla="*/ 6436314 w 11989919"/>
              <a:gd name="connsiteY2879" fmla="*/ 4444983 h 6634795"/>
              <a:gd name="connsiteX2880" fmla="*/ 6215633 w 11989919"/>
              <a:gd name="connsiteY2880" fmla="*/ 4444983 h 6634795"/>
              <a:gd name="connsiteX2881" fmla="*/ 6252209 w 11989919"/>
              <a:gd name="connsiteY2881" fmla="*/ 4481559 h 6634795"/>
              <a:gd name="connsiteX2882" fmla="*/ 6215633 w 11989919"/>
              <a:gd name="connsiteY2882" fmla="*/ 4518135 h 6634795"/>
              <a:gd name="connsiteX2883" fmla="*/ 6179057 w 11989919"/>
              <a:gd name="connsiteY2883" fmla="*/ 4481559 h 6634795"/>
              <a:gd name="connsiteX2884" fmla="*/ 6215633 w 11989919"/>
              <a:gd name="connsiteY2884" fmla="*/ 4444983 h 6634795"/>
              <a:gd name="connsiteX2885" fmla="*/ 5994952 w 11989919"/>
              <a:gd name="connsiteY2885" fmla="*/ 4444983 h 6634795"/>
              <a:gd name="connsiteX2886" fmla="*/ 6031528 w 11989919"/>
              <a:gd name="connsiteY2886" fmla="*/ 4481559 h 6634795"/>
              <a:gd name="connsiteX2887" fmla="*/ 5994952 w 11989919"/>
              <a:gd name="connsiteY2887" fmla="*/ 4518135 h 6634795"/>
              <a:gd name="connsiteX2888" fmla="*/ 5958376 w 11989919"/>
              <a:gd name="connsiteY2888" fmla="*/ 4481559 h 6634795"/>
              <a:gd name="connsiteX2889" fmla="*/ 5994952 w 11989919"/>
              <a:gd name="connsiteY2889" fmla="*/ 4444983 h 6634795"/>
              <a:gd name="connsiteX2890" fmla="*/ 5774272 w 11989919"/>
              <a:gd name="connsiteY2890" fmla="*/ 4444983 h 6634795"/>
              <a:gd name="connsiteX2891" fmla="*/ 5810848 w 11989919"/>
              <a:gd name="connsiteY2891" fmla="*/ 4481559 h 6634795"/>
              <a:gd name="connsiteX2892" fmla="*/ 5774272 w 11989919"/>
              <a:gd name="connsiteY2892" fmla="*/ 4518135 h 6634795"/>
              <a:gd name="connsiteX2893" fmla="*/ 5737697 w 11989919"/>
              <a:gd name="connsiteY2893" fmla="*/ 4481559 h 6634795"/>
              <a:gd name="connsiteX2894" fmla="*/ 5774272 w 11989919"/>
              <a:gd name="connsiteY2894" fmla="*/ 4444983 h 6634795"/>
              <a:gd name="connsiteX2895" fmla="*/ 5553593 w 11989919"/>
              <a:gd name="connsiteY2895" fmla="*/ 4444983 h 6634795"/>
              <a:gd name="connsiteX2896" fmla="*/ 5590169 w 11989919"/>
              <a:gd name="connsiteY2896" fmla="*/ 4481559 h 6634795"/>
              <a:gd name="connsiteX2897" fmla="*/ 5553593 w 11989919"/>
              <a:gd name="connsiteY2897" fmla="*/ 4518135 h 6634795"/>
              <a:gd name="connsiteX2898" fmla="*/ 5517018 w 11989919"/>
              <a:gd name="connsiteY2898" fmla="*/ 4481559 h 6634795"/>
              <a:gd name="connsiteX2899" fmla="*/ 5553593 w 11989919"/>
              <a:gd name="connsiteY2899" fmla="*/ 4444983 h 6634795"/>
              <a:gd name="connsiteX2900" fmla="*/ 5332913 w 11989919"/>
              <a:gd name="connsiteY2900" fmla="*/ 4444983 h 6634795"/>
              <a:gd name="connsiteX2901" fmla="*/ 5369490 w 11989919"/>
              <a:gd name="connsiteY2901" fmla="*/ 4481559 h 6634795"/>
              <a:gd name="connsiteX2902" fmla="*/ 5332913 w 11989919"/>
              <a:gd name="connsiteY2902" fmla="*/ 4518135 h 6634795"/>
              <a:gd name="connsiteX2903" fmla="*/ 5296337 w 11989919"/>
              <a:gd name="connsiteY2903" fmla="*/ 4481559 h 6634795"/>
              <a:gd name="connsiteX2904" fmla="*/ 5332913 w 11989919"/>
              <a:gd name="connsiteY2904" fmla="*/ 4444983 h 6634795"/>
              <a:gd name="connsiteX2905" fmla="*/ 5112230 w 11989919"/>
              <a:gd name="connsiteY2905" fmla="*/ 4444983 h 6634795"/>
              <a:gd name="connsiteX2906" fmla="*/ 5148807 w 11989919"/>
              <a:gd name="connsiteY2906" fmla="*/ 4481559 h 6634795"/>
              <a:gd name="connsiteX2907" fmla="*/ 5112230 w 11989919"/>
              <a:gd name="connsiteY2907" fmla="*/ 4518135 h 6634795"/>
              <a:gd name="connsiteX2908" fmla="*/ 5075655 w 11989919"/>
              <a:gd name="connsiteY2908" fmla="*/ 4481559 h 6634795"/>
              <a:gd name="connsiteX2909" fmla="*/ 5112230 w 11989919"/>
              <a:gd name="connsiteY2909" fmla="*/ 4444983 h 6634795"/>
              <a:gd name="connsiteX2910" fmla="*/ 4891552 w 11989919"/>
              <a:gd name="connsiteY2910" fmla="*/ 4444983 h 6634795"/>
              <a:gd name="connsiteX2911" fmla="*/ 4928127 w 11989919"/>
              <a:gd name="connsiteY2911" fmla="*/ 4481559 h 6634795"/>
              <a:gd name="connsiteX2912" fmla="*/ 4891552 w 11989919"/>
              <a:gd name="connsiteY2912" fmla="*/ 4518135 h 6634795"/>
              <a:gd name="connsiteX2913" fmla="*/ 4854975 w 11989919"/>
              <a:gd name="connsiteY2913" fmla="*/ 4481559 h 6634795"/>
              <a:gd name="connsiteX2914" fmla="*/ 4891552 w 11989919"/>
              <a:gd name="connsiteY2914" fmla="*/ 4444983 h 6634795"/>
              <a:gd name="connsiteX2915" fmla="*/ 4670871 w 11989919"/>
              <a:gd name="connsiteY2915" fmla="*/ 4444983 h 6634795"/>
              <a:gd name="connsiteX2916" fmla="*/ 4707447 w 11989919"/>
              <a:gd name="connsiteY2916" fmla="*/ 4481559 h 6634795"/>
              <a:gd name="connsiteX2917" fmla="*/ 4670871 w 11989919"/>
              <a:gd name="connsiteY2917" fmla="*/ 4518135 h 6634795"/>
              <a:gd name="connsiteX2918" fmla="*/ 4634295 w 11989919"/>
              <a:gd name="connsiteY2918" fmla="*/ 4481559 h 6634795"/>
              <a:gd name="connsiteX2919" fmla="*/ 4670871 w 11989919"/>
              <a:gd name="connsiteY2919" fmla="*/ 4444983 h 6634795"/>
              <a:gd name="connsiteX2920" fmla="*/ 4450188 w 11989919"/>
              <a:gd name="connsiteY2920" fmla="*/ 4444983 h 6634795"/>
              <a:gd name="connsiteX2921" fmla="*/ 4486764 w 11989919"/>
              <a:gd name="connsiteY2921" fmla="*/ 4481559 h 6634795"/>
              <a:gd name="connsiteX2922" fmla="*/ 4450188 w 11989919"/>
              <a:gd name="connsiteY2922" fmla="*/ 4518135 h 6634795"/>
              <a:gd name="connsiteX2923" fmla="*/ 4413613 w 11989919"/>
              <a:gd name="connsiteY2923" fmla="*/ 4481559 h 6634795"/>
              <a:gd name="connsiteX2924" fmla="*/ 4450188 w 11989919"/>
              <a:gd name="connsiteY2924" fmla="*/ 4444983 h 6634795"/>
              <a:gd name="connsiteX2925" fmla="*/ 4229507 w 11989919"/>
              <a:gd name="connsiteY2925" fmla="*/ 4444983 h 6634795"/>
              <a:gd name="connsiteX2926" fmla="*/ 4266084 w 11989919"/>
              <a:gd name="connsiteY2926" fmla="*/ 4481559 h 6634795"/>
              <a:gd name="connsiteX2927" fmla="*/ 4229507 w 11989919"/>
              <a:gd name="connsiteY2927" fmla="*/ 4518135 h 6634795"/>
              <a:gd name="connsiteX2928" fmla="*/ 4192931 w 11989919"/>
              <a:gd name="connsiteY2928" fmla="*/ 4481559 h 6634795"/>
              <a:gd name="connsiteX2929" fmla="*/ 4229507 w 11989919"/>
              <a:gd name="connsiteY2929" fmla="*/ 4444983 h 6634795"/>
              <a:gd name="connsiteX2930" fmla="*/ 4008847 w 11989919"/>
              <a:gd name="connsiteY2930" fmla="*/ 4444983 h 6634795"/>
              <a:gd name="connsiteX2931" fmla="*/ 4045426 w 11989919"/>
              <a:gd name="connsiteY2931" fmla="*/ 4481559 h 6634795"/>
              <a:gd name="connsiteX2932" fmla="*/ 4008847 w 11989919"/>
              <a:gd name="connsiteY2932" fmla="*/ 4518135 h 6634795"/>
              <a:gd name="connsiteX2933" fmla="*/ 3972267 w 11989919"/>
              <a:gd name="connsiteY2933" fmla="*/ 4481559 h 6634795"/>
              <a:gd name="connsiteX2934" fmla="*/ 4008847 w 11989919"/>
              <a:gd name="connsiteY2934" fmla="*/ 4444983 h 6634795"/>
              <a:gd name="connsiteX2935" fmla="*/ 3788165 w 11989919"/>
              <a:gd name="connsiteY2935" fmla="*/ 4444983 h 6634795"/>
              <a:gd name="connsiteX2936" fmla="*/ 3824738 w 11989919"/>
              <a:gd name="connsiteY2936" fmla="*/ 4481559 h 6634795"/>
              <a:gd name="connsiteX2937" fmla="*/ 3788165 w 11989919"/>
              <a:gd name="connsiteY2937" fmla="*/ 4518135 h 6634795"/>
              <a:gd name="connsiteX2938" fmla="*/ 3751588 w 11989919"/>
              <a:gd name="connsiteY2938" fmla="*/ 4481559 h 6634795"/>
              <a:gd name="connsiteX2939" fmla="*/ 3788165 w 11989919"/>
              <a:gd name="connsiteY2939" fmla="*/ 4444983 h 6634795"/>
              <a:gd name="connsiteX2940" fmla="*/ 3567479 w 11989919"/>
              <a:gd name="connsiteY2940" fmla="*/ 4444983 h 6634795"/>
              <a:gd name="connsiteX2941" fmla="*/ 3604051 w 11989919"/>
              <a:gd name="connsiteY2941" fmla="*/ 4481559 h 6634795"/>
              <a:gd name="connsiteX2942" fmla="*/ 3567479 w 11989919"/>
              <a:gd name="connsiteY2942" fmla="*/ 4518135 h 6634795"/>
              <a:gd name="connsiteX2943" fmla="*/ 3530901 w 11989919"/>
              <a:gd name="connsiteY2943" fmla="*/ 4481559 h 6634795"/>
              <a:gd name="connsiteX2944" fmla="*/ 3567479 w 11989919"/>
              <a:gd name="connsiteY2944" fmla="*/ 4444983 h 6634795"/>
              <a:gd name="connsiteX2945" fmla="*/ 3346801 w 11989919"/>
              <a:gd name="connsiteY2945" fmla="*/ 4444983 h 6634795"/>
              <a:gd name="connsiteX2946" fmla="*/ 3383375 w 11989919"/>
              <a:gd name="connsiteY2946" fmla="*/ 4481559 h 6634795"/>
              <a:gd name="connsiteX2947" fmla="*/ 3346801 w 11989919"/>
              <a:gd name="connsiteY2947" fmla="*/ 4518135 h 6634795"/>
              <a:gd name="connsiteX2948" fmla="*/ 3310228 w 11989919"/>
              <a:gd name="connsiteY2948" fmla="*/ 4481559 h 6634795"/>
              <a:gd name="connsiteX2949" fmla="*/ 3346801 w 11989919"/>
              <a:gd name="connsiteY2949" fmla="*/ 4444983 h 6634795"/>
              <a:gd name="connsiteX2950" fmla="*/ 3126126 w 11989919"/>
              <a:gd name="connsiteY2950" fmla="*/ 4444983 h 6634795"/>
              <a:gd name="connsiteX2951" fmla="*/ 3162696 w 11989919"/>
              <a:gd name="connsiteY2951" fmla="*/ 4481559 h 6634795"/>
              <a:gd name="connsiteX2952" fmla="*/ 3126126 w 11989919"/>
              <a:gd name="connsiteY2952" fmla="*/ 4518135 h 6634795"/>
              <a:gd name="connsiteX2953" fmla="*/ 3089541 w 11989919"/>
              <a:gd name="connsiteY2953" fmla="*/ 4481559 h 6634795"/>
              <a:gd name="connsiteX2954" fmla="*/ 3126126 w 11989919"/>
              <a:gd name="connsiteY2954" fmla="*/ 4444983 h 6634795"/>
              <a:gd name="connsiteX2955" fmla="*/ 2905436 w 11989919"/>
              <a:gd name="connsiteY2955" fmla="*/ 4444983 h 6634795"/>
              <a:gd name="connsiteX2956" fmla="*/ 2942013 w 11989919"/>
              <a:gd name="connsiteY2956" fmla="*/ 4481559 h 6634795"/>
              <a:gd name="connsiteX2957" fmla="*/ 2905436 w 11989919"/>
              <a:gd name="connsiteY2957" fmla="*/ 4518135 h 6634795"/>
              <a:gd name="connsiteX2958" fmla="*/ 2868866 w 11989919"/>
              <a:gd name="connsiteY2958" fmla="*/ 4481559 h 6634795"/>
              <a:gd name="connsiteX2959" fmla="*/ 2905436 w 11989919"/>
              <a:gd name="connsiteY2959" fmla="*/ 4444983 h 6634795"/>
              <a:gd name="connsiteX2960" fmla="*/ 2684758 w 11989919"/>
              <a:gd name="connsiteY2960" fmla="*/ 4444983 h 6634795"/>
              <a:gd name="connsiteX2961" fmla="*/ 2721329 w 11989919"/>
              <a:gd name="connsiteY2961" fmla="*/ 4481559 h 6634795"/>
              <a:gd name="connsiteX2962" fmla="*/ 2684758 w 11989919"/>
              <a:gd name="connsiteY2962" fmla="*/ 4518135 h 6634795"/>
              <a:gd name="connsiteX2963" fmla="*/ 2648177 w 11989919"/>
              <a:gd name="connsiteY2963" fmla="*/ 4481559 h 6634795"/>
              <a:gd name="connsiteX2964" fmla="*/ 2684758 w 11989919"/>
              <a:gd name="connsiteY2964" fmla="*/ 4444983 h 6634795"/>
              <a:gd name="connsiteX2965" fmla="*/ 2464071 w 11989919"/>
              <a:gd name="connsiteY2965" fmla="*/ 4444983 h 6634795"/>
              <a:gd name="connsiteX2966" fmla="*/ 2500650 w 11989919"/>
              <a:gd name="connsiteY2966" fmla="*/ 4481559 h 6634795"/>
              <a:gd name="connsiteX2967" fmla="*/ 2464071 w 11989919"/>
              <a:gd name="connsiteY2967" fmla="*/ 4518135 h 6634795"/>
              <a:gd name="connsiteX2968" fmla="*/ 2427500 w 11989919"/>
              <a:gd name="connsiteY2968" fmla="*/ 4481559 h 6634795"/>
              <a:gd name="connsiteX2969" fmla="*/ 2464071 w 11989919"/>
              <a:gd name="connsiteY2969" fmla="*/ 4444983 h 6634795"/>
              <a:gd name="connsiteX2970" fmla="*/ 2243393 w 11989919"/>
              <a:gd name="connsiteY2970" fmla="*/ 4444983 h 6634795"/>
              <a:gd name="connsiteX2971" fmla="*/ 2279972 w 11989919"/>
              <a:gd name="connsiteY2971" fmla="*/ 4481559 h 6634795"/>
              <a:gd name="connsiteX2972" fmla="*/ 2243393 w 11989919"/>
              <a:gd name="connsiteY2972" fmla="*/ 4518135 h 6634795"/>
              <a:gd name="connsiteX2973" fmla="*/ 2206817 w 11989919"/>
              <a:gd name="connsiteY2973" fmla="*/ 4481559 h 6634795"/>
              <a:gd name="connsiteX2974" fmla="*/ 2243393 w 11989919"/>
              <a:gd name="connsiteY2974" fmla="*/ 4444983 h 6634795"/>
              <a:gd name="connsiteX2975" fmla="*/ 2022713 w 11989919"/>
              <a:gd name="connsiteY2975" fmla="*/ 4444983 h 6634795"/>
              <a:gd name="connsiteX2976" fmla="*/ 2059288 w 11989919"/>
              <a:gd name="connsiteY2976" fmla="*/ 4481559 h 6634795"/>
              <a:gd name="connsiteX2977" fmla="*/ 2022713 w 11989919"/>
              <a:gd name="connsiteY2977" fmla="*/ 4518135 h 6634795"/>
              <a:gd name="connsiteX2978" fmla="*/ 1986177 w 11989919"/>
              <a:gd name="connsiteY2978" fmla="*/ 4481559 h 6634795"/>
              <a:gd name="connsiteX2979" fmla="*/ 2022713 w 11989919"/>
              <a:gd name="connsiteY2979" fmla="*/ 4444983 h 6634795"/>
              <a:gd name="connsiteX2980" fmla="*/ 1802067 w 11989919"/>
              <a:gd name="connsiteY2980" fmla="*/ 4444983 h 6634795"/>
              <a:gd name="connsiteX2981" fmla="*/ 1838643 w 11989919"/>
              <a:gd name="connsiteY2981" fmla="*/ 4481559 h 6634795"/>
              <a:gd name="connsiteX2982" fmla="*/ 1802067 w 11989919"/>
              <a:gd name="connsiteY2982" fmla="*/ 4518135 h 6634795"/>
              <a:gd name="connsiteX2983" fmla="*/ 1765491 w 11989919"/>
              <a:gd name="connsiteY2983" fmla="*/ 4481559 h 6634795"/>
              <a:gd name="connsiteX2984" fmla="*/ 1802067 w 11989919"/>
              <a:gd name="connsiteY2984" fmla="*/ 4444983 h 6634795"/>
              <a:gd name="connsiteX2985" fmla="*/ 1581382 w 11989919"/>
              <a:gd name="connsiteY2985" fmla="*/ 4444983 h 6634795"/>
              <a:gd name="connsiteX2986" fmla="*/ 1617957 w 11989919"/>
              <a:gd name="connsiteY2986" fmla="*/ 4481559 h 6634795"/>
              <a:gd name="connsiteX2987" fmla="*/ 1581382 w 11989919"/>
              <a:gd name="connsiteY2987" fmla="*/ 4518135 h 6634795"/>
              <a:gd name="connsiteX2988" fmla="*/ 1544805 w 11989919"/>
              <a:gd name="connsiteY2988" fmla="*/ 4481559 h 6634795"/>
              <a:gd name="connsiteX2989" fmla="*/ 1581382 w 11989919"/>
              <a:gd name="connsiteY2989" fmla="*/ 4444983 h 6634795"/>
              <a:gd name="connsiteX2990" fmla="*/ 1360695 w 11989919"/>
              <a:gd name="connsiteY2990" fmla="*/ 4444983 h 6634795"/>
              <a:gd name="connsiteX2991" fmla="*/ 1397271 w 11989919"/>
              <a:gd name="connsiteY2991" fmla="*/ 4481559 h 6634795"/>
              <a:gd name="connsiteX2992" fmla="*/ 1360695 w 11989919"/>
              <a:gd name="connsiteY2992" fmla="*/ 4518135 h 6634795"/>
              <a:gd name="connsiteX2993" fmla="*/ 1324119 w 11989919"/>
              <a:gd name="connsiteY2993" fmla="*/ 4481559 h 6634795"/>
              <a:gd name="connsiteX2994" fmla="*/ 1360695 w 11989919"/>
              <a:gd name="connsiteY2994" fmla="*/ 4444983 h 6634795"/>
              <a:gd name="connsiteX2995" fmla="*/ 1140010 w 11989919"/>
              <a:gd name="connsiteY2995" fmla="*/ 4444983 h 6634795"/>
              <a:gd name="connsiteX2996" fmla="*/ 1176585 w 11989919"/>
              <a:gd name="connsiteY2996" fmla="*/ 4481559 h 6634795"/>
              <a:gd name="connsiteX2997" fmla="*/ 1140010 w 11989919"/>
              <a:gd name="connsiteY2997" fmla="*/ 4518135 h 6634795"/>
              <a:gd name="connsiteX2998" fmla="*/ 1103434 w 11989919"/>
              <a:gd name="connsiteY2998" fmla="*/ 4481559 h 6634795"/>
              <a:gd name="connsiteX2999" fmla="*/ 1140010 w 11989919"/>
              <a:gd name="connsiteY2999" fmla="*/ 4444983 h 6634795"/>
              <a:gd name="connsiteX3000" fmla="*/ 919323 w 11989919"/>
              <a:gd name="connsiteY3000" fmla="*/ 4444983 h 6634795"/>
              <a:gd name="connsiteX3001" fmla="*/ 955899 w 11989919"/>
              <a:gd name="connsiteY3001" fmla="*/ 4481559 h 6634795"/>
              <a:gd name="connsiteX3002" fmla="*/ 919323 w 11989919"/>
              <a:gd name="connsiteY3002" fmla="*/ 4518135 h 6634795"/>
              <a:gd name="connsiteX3003" fmla="*/ 882747 w 11989919"/>
              <a:gd name="connsiteY3003" fmla="*/ 4481559 h 6634795"/>
              <a:gd name="connsiteX3004" fmla="*/ 919323 w 11989919"/>
              <a:gd name="connsiteY3004" fmla="*/ 4444983 h 6634795"/>
              <a:gd name="connsiteX3005" fmla="*/ 698637 w 11989919"/>
              <a:gd name="connsiteY3005" fmla="*/ 4444983 h 6634795"/>
              <a:gd name="connsiteX3006" fmla="*/ 735213 w 11989919"/>
              <a:gd name="connsiteY3006" fmla="*/ 4481559 h 6634795"/>
              <a:gd name="connsiteX3007" fmla="*/ 698637 w 11989919"/>
              <a:gd name="connsiteY3007" fmla="*/ 4518135 h 6634795"/>
              <a:gd name="connsiteX3008" fmla="*/ 662061 w 11989919"/>
              <a:gd name="connsiteY3008" fmla="*/ 4481559 h 6634795"/>
              <a:gd name="connsiteX3009" fmla="*/ 698637 w 11989919"/>
              <a:gd name="connsiteY3009" fmla="*/ 4444983 h 6634795"/>
              <a:gd name="connsiteX3010" fmla="*/ 477951 w 11989919"/>
              <a:gd name="connsiteY3010" fmla="*/ 4444983 h 6634795"/>
              <a:gd name="connsiteX3011" fmla="*/ 514527 w 11989919"/>
              <a:gd name="connsiteY3011" fmla="*/ 4481559 h 6634795"/>
              <a:gd name="connsiteX3012" fmla="*/ 477951 w 11989919"/>
              <a:gd name="connsiteY3012" fmla="*/ 4518135 h 6634795"/>
              <a:gd name="connsiteX3013" fmla="*/ 441375 w 11989919"/>
              <a:gd name="connsiteY3013" fmla="*/ 4481559 h 6634795"/>
              <a:gd name="connsiteX3014" fmla="*/ 477951 w 11989919"/>
              <a:gd name="connsiteY3014" fmla="*/ 4444983 h 6634795"/>
              <a:gd name="connsiteX3015" fmla="*/ 257264 w 11989919"/>
              <a:gd name="connsiteY3015" fmla="*/ 4444983 h 6634795"/>
              <a:gd name="connsiteX3016" fmla="*/ 293841 w 11989919"/>
              <a:gd name="connsiteY3016" fmla="*/ 4481559 h 6634795"/>
              <a:gd name="connsiteX3017" fmla="*/ 257264 w 11989919"/>
              <a:gd name="connsiteY3017" fmla="*/ 4518135 h 6634795"/>
              <a:gd name="connsiteX3018" fmla="*/ 220689 w 11989919"/>
              <a:gd name="connsiteY3018" fmla="*/ 4481559 h 6634795"/>
              <a:gd name="connsiteX3019" fmla="*/ 257264 w 11989919"/>
              <a:gd name="connsiteY3019" fmla="*/ 4444983 h 6634795"/>
              <a:gd name="connsiteX3020" fmla="*/ 36578 w 11989919"/>
              <a:gd name="connsiteY3020" fmla="*/ 4444983 h 6634795"/>
              <a:gd name="connsiteX3021" fmla="*/ 73154 w 11989919"/>
              <a:gd name="connsiteY3021" fmla="*/ 4481559 h 6634795"/>
              <a:gd name="connsiteX3022" fmla="*/ 36578 w 11989919"/>
              <a:gd name="connsiteY3022" fmla="*/ 4518135 h 6634795"/>
              <a:gd name="connsiteX3023" fmla="*/ 2 w 11989919"/>
              <a:gd name="connsiteY3023" fmla="*/ 4481559 h 6634795"/>
              <a:gd name="connsiteX3024" fmla="*/ 36578 w 11989919"/>
              <a:gd name="connsiteY3024" fmla="*/ 4444983 h 6634795"/>
              <a:gd name="connsiteX3025" fmla="*/ 11953343 w 11989919"/>
              <a:gd name="connsiteY3025" fmla="*/ 4233317 h 6634795"/>
              <a:gd name="connsiteX3026" fmla="*/ 11989919 w 11989919"/>
              <a:gd name="connsiteY3026" fmla="*/ 4269893 h 6634795"/>
              <a:gd name="connsiteX3027" fmla="*/ 11953343 w 11989919"/>
              <a:gd name="connsiteY3027" fmla="*/ 4306469 h 6634795"/>
              <a:gd name="connsiteX3028" fmla="*/ 11916767 w 11989919"/>
              <a:gd name="connsiteY3028" fmla="*/ 4269893 h 6634795"/>
              <a:gd name="connsiteX3029" fmla="*/ 11953343 w 11989919"/>
              <a:gd name="connsiteY3029" fmla="*/ 4233317 h 6634795"/>
              <a:gd name="connsiteX3030" fmla="*/ 11732658 w 11989919"/>
              <a:gd name="connsiteY3030" fmla="*/ 4233317 h 6634795"/>
              <a:gd name="connsiteX3031" fmla="*/ 11769234 w 11989919"/>
              <a:gd name="connsiteY3031" fmla="*/ 4269893 h 6634795"/>
              <a:gd name="connsiteX3032" fmla="*/ 11732658 w 11989919"/>
              <a:gd name="connsiteY3032" fmla="*/ 4306469 h 6634795"/>
              <a:gd name="connsiteX3033" fmla="*/ 11696082 w 11989919"/>
              <a:gd name="connsiteY3033" fmla="*/ 4269893 h 6634795"/>
              <a:gd name="connsiteX3034" fmla="*/ 11732658 w 11989919"/>
              <a:gd name="connsiteY3034" fmla="*/ 4233317 h 6634795"/>
              <a:gd name="connsiteX3035" fmla="*/ 11511977 w 11989919"/>
              <a:gd name="connsiteY3035" fmla="*/ 4233317 h 6634795"/>
              <a:gd name="connsiteX3036" fmla="*/ 11548553 w 11989919"/>
              <a:gd name="connsiteY3036" fmla="*/ 4269893 h 6634795"/>
              <a:gd name="connsiteX3037" fmla="*/ 11511977 w 11989919"/>
              <a:gd name="connsiteY3037" fmla="*/ 4306469 h 6634795"/>
              <a:gd name="connsiteX3038" fmla="*/ 11475401 w 11989919"/>
              <a:gd name="connsiteY3038" fmla="*/ 4269893 h 6634795"/>
              <a:gd name="connsiteX3039" fmla="*/ 11511977 w 11989919"/>
              <a:gd name="connsiteY3039" fmla="*/ 4233317 h 6634795"/>
              <a:gd name="connsiteX3040" fmla="*/ 11291296 w 11989919"/>
              <a:gd name="connsiteY3040" fmla="*/ 4233317 h 6634795"/>
              <a:gd name="connsiteX3041" fmla="*/ 11327872 w 11989919"/>
              <a:gd name="connsiteY3041" fmla="*/ 4269893 h 6634795"/>
              <a:gd name="connsiteX3042" fmla="*/ 11291296 w 11989919"/>
              <a:gd name="connsiteY3042" fmla="*/ 4306469 h 6634795"/>
              <a:gd name="connsiteX3043" fmla="*/ 11254720 w 11989919"/>
              <a:gd name="connsiteY3043" fmla="*/ 4269893 h 6634795"/>
              <a:gd name="connsiteX3044" fmla="*/ 11291296 w 11989919"/>
              <a:gd name="connsiteY3044" fmla="*/ 4233317 h 6634795"/>
              <a:gd name="connsiteX3045" fmla="*/ 11070615 w 11989919"/>
              <a:gd name="connsiteY3045" fmla="*/ 4233317 h 6634795"/>
              <a:gd name="connsiteX3046" fmla="*/ 11107191 w 11989919"/>
              <a:gd name="connsiteY3046" fmla="*/ 4269893 h 6634795"/>
              <a:gd name="connsiteX3047" fmla="*/ 11070615 w 11989919"/>
              <a:gd name="connsiteY3047" fmla="*/ 4306469 h 6634795"/>
              <a:gd name="connsiteX3048" fmla="*/ 11034039 w 11989919"/>
              <a:gd name="connsiteY3048" fmla="*/ 4269893 h 6634795"/>
              <a:gd name="connsiteX3049" fmla="*/ 11070615 w 11989919"/>
              <a:gd name="connsiteY3049" fmla="*/ 4233317 h 6634795"/>
              <a:gd name="connsiteX3050" fmla="*/ 10849934 w 11989919"/>
              <a:gd name="connsiteY3050" fmla="*/ 4233317 h 6634795"/>
              <a:gd name="connsiteX3051" fmla="*/ 10886510 w 11989919"/>
              <a:gd name="connsiteY3051" fmla="*/ 4269893 h 6634795"/>
              <a:gd name="connsiteX3052" fmla="*/ 10849934 w 11989919"/>
              <a:gd name="connsiteY3052" fmla="*/ 4306469 h 6634795"/>
              <a:gd name="connsiteX3053" fmla="*/ 10813358 w 11989919"/>
              <a:gd name="connsiteY3053" fmla="*/ 4269893 h 6634795"/>
              <a:gd name="connsiteX3054" fmla="*/ 10849934 w 11989919"/>
              <a:gd name="connsiteY3054" fmla="*/ 4233317 h 6634795"/>
              <a:gd name="connsiteX3055" fmla="*/ 10629253 w 11989919"/>
              <a:gd name="connsiteY3055" fmla="*/ 4233317 h 6634795"/>
              <a:gd name="connsiteX3056" fmla="*/ 10665829 w 11989919"/>
              <a:gd name="connsiteY3056" fmla="*/ 4269893 h 6634795"/>
              <a:gd name="connsiteX3057" fmla="*/ 10629253 w 11989919"/>
              <a:gd name="connsiteY3057" fmla="*/ 4306469 h 6634795"/>
              <a:gd name="connsiteX3058" fmla="*/ 10592677 w 11989919"/>
              <a:gd name="connsiteY3058" fmla="*/ 4269893 h 6634795"/>
              <a:gd name="connsiteX3059" fmla="*/ 10629253 w 11989919"/>
              <a:gd name="connsiteY3059" fmla="*/ 4233317 h 6634795"/>
              <a:gd name="connsiteX3060" fmla="*/ 10408572 w 11989919"/>
              <a:gd name="connsiteY3060" fmla="*/ 4233317 h 6634795"/>
              <a:gd name="connsiteX3061" fmla="*/ 10445148 w 11989919"/>
              <a:gd name="connsiteY3061" fmla="*/ 4269893 h 6634795"/>
              <a:gd name="connsiteX3062" fmla="*/ 10408572 w 11989919"/>
              <a:gd name="connsiteY3062" fmla="*/ 4306469 h 6634795"/>
              <a:gd name="connsiteX3063" fmla="*/ 10371996 w 11989919"/>
              <a:gd name="connsiteY3063" fmla="*/ 4269893 h 6634795"/>
              <a:gd name="connsiteX3064" fmla="*/ 10408572 w 11989919"/>
              <a:gd name="connsiteY3064" fmla="*/ 4233317 h 6634795"/>
              <a:gd name="connsiteX3065" fmla="*/ 10187891 w 11989919"/>
              <a:gd name="connsiteY3065" fmla="*/ 4233317 h 6634795"/>
              <a:gd name="connsiteX3066" fmla="*/ 10224467 w 11989919"/>
              <a:gd name="connsiteY3066" fmla="*/ 4269893 h 6634795"/>
              <a:gd name="connsiteX3067" fmla="*/ 10187891 w 11989919"/>
              <a:gd name="connsiteY3067" fmla="*/ 4306469 h 6634795"/>
              <a:gd name="connsiteX3068" fmla="*/ 10151315 w 11989919"/>
              <a:gd name="connsiteY3068" fmla="*/ 4269893 h 6634795"/>
              <a:gd name="connsiteX3069" fmla="*/ 10187891 w 11989919"/>
              <a:gd name="connsiteY3069" fmla="*/ 4233317 h 6634795"/>
              <a:gd name="connsiteX3070" fmla="*/ 9967210 w 11989919"/>
              <a:gd name="connsiteY3070" fmla="*/ 4233317 h 6634795"/>
              <a:gd name="connsiteX3071" fmla="*/ 10003786 w 11989919"/>
              <a:gd name="connsiteY3071" fmla="*/ 4269893 h 6634795"/>
              <a:gd name="connsiteX3072" fmla="*/ 9967210 w 11989919"/>
              <a:gd name="connsiteY3072" fmla="*/ 4306469 h 6634795"/>
              <a:gd name="connsiteX3073" fmla="*/ 9930634 w 11989919"/>
              <a:gd name="connsiteY3073" fmla="*/ 4269893 h 6634795"/>
              <a:gd name="connsiteX3074" fmla="*/ 9967210 w 11989919"/>
              <a:gd name="connsiteY3074" fmla="*/ 4233317 h 6634795"/>
              <a:gd name="connsiteX3075" fmla="*/ 9746529 w 11989919"/>
              <a:gd name="connsiteY3075" fmla="*/ 4233317 h 6634795"/>
              <a:gd name="connsiteX3076" fmla="*/ 9783105 w 11989919"/>
              <a:gd name="connsiteY3076" fmla="*/ 4269893 h 6634795"/>
              <a:gd name="connsiteX3077" fmla="*/ 9746529 w 11989919"/>
              <a:gd name="connsiteY3077" fmla="*/ 4306469 h 6634795"/>
              <a:gd name="connsiteX3078" fmla="*/ 9709953 w 11989919"/>
              <a:gd name="connsiteY3078" fmla="*/ 4269893 h 6634795"/>
              <a:gd name="connsiteX3079" fmla="*/ 9746529 w 11989919"/>
              <a:gd name="connsiteY3079" fmla="*/ 4233317 h 6634795"/>
              <a:gd name="connsiteX3080" fmla="*/ 9525848 w 11989919"/>
              <a:gd name="connsiteY3080" fmla="*/ 4233317 h 6634795"/>
              <a:gd name="connsiteX3081" fmla="*/ 9562424 w 11989919"/>
              <a:gd name="connsiteY3081" fmla="*/ 4269893 h 6634795"/>
              <a:gd name="connsiteX3082" fmla="*/ 9525848 w 11989919"/>
              <a:gd name="connsiteY3082" fmla="*/ 4306469 h 6634795"/>
              <a:gd name="connsiteX3083" fmla="*/ 9489272 w 11989919"/>
              <a:gd name="connsiteY3083" fmla="*/ 4269893 h 6634795"/>
              <a:gd name="connsiteX3084" fmla="*/ 9525848 w 11989919"/>
              <a:gd name="connsiteY3084" fmla="*/ 4233317 h 6634795"/>
              <a:gd name="connsiteX3085" fmla="*/ 9305167 w 11989919"/>
              <a:gd name="connsiteY3085" fmla="*/ 4233317 h 6634795"/>
              <a:gd name="connsiteX3086" fmla="*/ 9341743 w 11989919"/>
              <a:gd name="connsiteY3086" fmla="*/ 4269893 h 6634795"/>
              <a:gd name="connsiteX3087" fmla="*/ 9305167 w 11989919"/>
              <a:gd name="connsiteY3087" fmla="*/ 4306469 h 6634795"/>
              <a:gd name="connsiteX3088" fmla="*/ 9268591 w 11989919"/>
              <a:gd name="connsiteY3088" fmla="*/ 4269893 h 6634795"/>
              <a:gd name="connsiteX3089" fmla="*/ 9305167 w 11989919"/>
              <a:gd name="connsiteY3089" fmla="*/ 4233317 h 6634795"/>
              <a:gd name="connsiteX3090" fmla="*/ 9084486 w 11989919"/>
              <a:gd name="connsiteY3090" fmla="*/ 4233317 h 6634795"/>
              <a:gd name="connsiteX3091" fmla="*/ 9121062 w 11989919"/>
              <a:gd name="connsiteY3091" fmla="*/ 4269893 h 6634795"/>
              <a:gd name="connsiteX3092" fmla="*/ 9084486 w 11989919"/>
              <a:gd name="connsiteY3092" fmla="*/ 4306469 h 6634795"/>
              <a:gd name="connsiteX3093" fmla="*/ 9047910 w 11989919"/>
              <a:gd name="connsiteY3093" fmla="*/ 4269893 h 6634795"/>
              <a:gd name="connsiteX3094" fmla="*/ 9084486 w 11989919"/>
              <a:gd name="connsiteY3094" fmla="*/ 4233317 h 6634795"/>
              <a:gd name="connsiteX3095" fmla="*/ 8863805 w 11989919"/>
              <a:gd name="connsiteY3095" fmla="*/ 4233317 h 6634795"/>
              <a:gd name="connsiteX3096" fmla="*/ 8900381 w 11989919"/>
              <a:gd name="connsiteY3096" fmla="*/ 4269893 h 6634795"/>
              <a:gd name="connsiteX3097" fmla="*/ 8863805 w 11989919"/>
              <a:gd name="connsiteY3097" fmla="*/ 4306469 h 6634795"/>
              <a:gd name="connsiteX3098" fmla="*/ 8827229 w 11989919"/>
              <a:gd name="connsiteY3098" fmla="*/ 4269893 h 6634795"/>
              <a:gd name="connsiteX3099" fmla="*/ 8863805 w 11989919"/>
              <a:gd name="connsiteY3099" fmla="*/ 4233317 h 6634795"/>
              <a:gd name="connsiteX3100" fmla="*/ 8643124 w 11989919"/>
              <a:gd name="connsiteY3100" fmla="*/ 4233317 h 6634795"/>
              <a:gd name="connsiteX3101" fmla="*/ 8679700 w 11989919"/>
              <a:gd name="connsiteY3101" fmla="*/ 4269893 h 6634795"/>
              <a:gd name="connsiteX3102" fmla="*/ 8643124 w 11989919"/>
              <a:gd name="connsiteY3102" fmla="*/ 4306469 h 6634795"/>
              <a:gd name="connsiteX3103" fmla="*/ 8606548 w 11989919"/>
              <a:gd name="connsiteY3103" fmla="*/ 4269893 h 6634795"/>
              <a:gd name="connsiteX3104" fmla="*/ 8643124 w 11989919"/>
              <a:gd name="connsiteY3104" fmla="*/ 4233317 h 6634795"/>
              <a:gd name="connsiteX3105" fmla="*/ 8422443 w 11989919"/>
              <a:gd name="connsiteY3105" fmla="*/ 4233317 h 6634795"/>
              <a:gd name="connsiteX3106" fmla="*/ 8459019 w 11989919"/>
              <a:gd name="connsiteY3106" fmla="*/ 4269893 h 6634795"/>
              <a:gd name="connsiteX3107" fmla="*/ 8422443 w 11989919"/>
              <a:gd name="connsiteY3107" fmla="*/ 4306469 h 6634795"/>
              <a:gd name="connsiteX3108" fmla="*/ 8385867 w 11989919"/>
              <a:gd name="connsiteY3108" fmla="*/ 4269893 h 6634795"/>
              <a:gd name="connsiteX3109" fmla="*/ 8422443 w 11989919"/>
              <a:gd name="connsiteY3109" fmla="*/ 4233317 h 6634795"/>
              <a:gd name="connsiteX3110" fmla="*/ 8201762 w 11989919"/>
              <a:gd name="connsiteY3110" fmla="*/ 4233317 h 6634795"/>
              <a:gd name="connsiteX3111" fmla="*/ 8238338 w 11989919"/>
              <a:gd name="connsiteY3111" fmla="*/ 4269893 h 6634795"/>
              <a:gd name="connsiteX3112" fmla="*/ 8201762 w 11989919"/>
              <a:gd name="connsiteY3112" fmla="*/ 4306469 h 6634795"/>
              <a:gd name="connsiteX3113" fmla="*/ 8165186 w 11989919"/>
              <a:gd name="connsiteY3113" fmla="*/ 4269893 h 6634795"/>
              <a:gd name="connsiteX3114" fmla="*/ 8201762 w 11989919"/>
              <a:gd name="connsiteY3114" fmla="*/ 4233317 h 6634795"/>
              <a:gd name="connsiteX3115" fmla="*/ 7981081 w 11989919"/>
              <a:gd name="connsiteY3115" fmla="*/ 4233317 h 6634795"/>
              <a:gd name="connsiteX3116" fmla="*/ 8017657 w 11989919"/>
              <a:gd name="connsiteY3116" fmla="*/ 4269893 h 6634795"/>
              <a:gd name="connsiteX3117" fmla="*/ 7981081 w 11989919"/>
              <a:gd name="connsiteY3117" fmla="*/ 4306469 h 6634795"/>
              <a:gd name="connsiteX3118" fmla="*/ 7944505 w 11989919"/>
              <a:gd name="connsiteY3118" fmla="*/ 4269893 h 6634795"/>
              <a:gd name="connsiteX3119" fmla="*/ 7981081 w 11989919"/>
              <a:gd name="connsiteY3119" fmla="*/ 4233317 h 6634795"/>
              <a:gd name="connsiteX3120" fmla="*/ 7760400 w 11989919"/>
              <a:gd name="connsiteY3120" fmla="*/ 4233317 h 6634795"/>
              <a:gd name="connsiteX3121" fmla="*/ 7796976 w 11989919"/>
              <a:gd name="connsiteY3121" fmla="*/ 4269893 h 6634795"/>
              <a:gd name="connsiteX3122" fmla="*/ 7760400 w 11989919"/>
              <a:gd name="connsiteY3122" fmla="*/ 4306469 h 6634795"/>
              <a:gd name="connsiteX3123" fmla="*/ 7723824 w 11989919"/>
              <a:gd name="connsiteY3123" fmla="*/ 4269893 h 6634795"/>
              <a:gd name="connsiteX3124" fmla="*/ 7760400 w 11989919"/>
              <a:gd name="connsiteY3124" fmla="*/ 4233317 h 6634795"/>
              <a:gd name="connsiteX3125" fmla="*/ 7539719 w 11989919"/>
              <a:gd name="connsiteY3125" fmla="*/ 4233317 h 6634795"/>
              <a:gd name="connsiteX3126" fmla="*/ 7576295 w 11989919"/>
              <a:gd name="connsiteY3126" fmla="*/ 4269893 h 6634795"/>
              <a:gd name="connsiteX3127" fmla="*/ 7539719 w 11989919"/>
              <a:gd name="connsiteY3127" fmla="*/ 4306469 h 6634795"/>
              <a:gd name="connsiteX3128" fmla="*/ 7503143 w 11989919"/>
              <a:gd name="connsiteY3128" fmla="*/ 4269893 h 6634795"/>
              <a:gd name="connsiteX3129" fmla="*/ 7539719 w 11989919"/>
              <a:gd name="connsiteY3129" fmla="*/ 4233317 h 6634795"/>
              <a:gd name="connsiteX3130" fmla="*/ 7319038 w 11989919"/>
              <a:gd name="connsiteY3130" fmla="*/ 4233317 h 6634795"/>
              <a:gd name="connsiteX3131" fmla="*/ 7355614 w 11989919"/>
              <a:gd name="connsiteY3131" fmla="*/ 4269893 h 6634795"/>
              <a:gd name="connsiteX3132" fmla="*/ 7319038 w 11989919"/>
              <a:gd name="connsiteY3132" fmla="*/ 4306469 h 6634795"/>
              <a:gd name="connsiteX3133" fmla="*/ 7282462 w 11989919"/>
              <a:gd name="connsiteY3133" fmla="*/ 4269893 h 6634795"/>
              <a:gd name="connsiteX3134" fmla="*/ 7319038 w 11989919"/>
              <a:gd name="connsiteY3134" fmla="*/ 4233317 h 6634795"/>
              <a:gd name="connsiteX3135" fmla="*/ 7098357 w 11989919"/>
              <a:gd name="connsiteY3135" fmla="*/ 4233317 h 6634795"/>
              <a:gd name="connsiteX3136" fmla="*/ 7134933 w 11989919"/>
              <a:gd name="connsiteY3136" fmla="*/ 4269893 h 6634795"/>
              <a:gd name="connsiteX3137" fmla="*/ 7098357 w 11989919"/>
              <a:gd name="connsiteY3137" fmla="*/ 4306469 h 6634795"/>
              <a:gd name="connsiteX3138" fmla="*/ 7061781 w 11989919"/>
              <a:gd name="connsiteY3138" fmla="*/ 4269893 h 6634795"/>
              <a:gd name="connsiteX3139" fmla="*/ 7098357 w 11989919"/>
              <a:gd name="connsiteY3139" fmla="*/ 4233317 h 6634795"/>
              <a:gd name="connsiteX3140" fmla="*/ 6877676 w 11989919"/>
              <a:gd name="connsiteY3140" fmla="*/ 4233317 h 6634795"/>
              <a:gd name="connsiteX3141" fmla="*/ 6914252 w 11989919"/>
              <a:gd name="connsiteY3141" fmla="*/ 4269893 h 6634795"/>
              <a:gd name="connsiteX3142" fmla="*/ 6877676 w 11989919"/>
              <a:gd name="connsiteY3142" fmla="*/ 4306469 h 6634795"/>
              <a:gd name="connsiteX3143" fmla="*/ 6841100 w 11989919"/>
              <a:gd name="connsiteY3143" fmla="*/ 4269893 h 6634795"/>
              <a:gd name="connsiteX3144" fmla="*/ 6877676 w 11989919"/>
              <a:gd name="connsiteY3144" fmla="*/ 4233317 h 6634795"/>
              <a:gd name="connsiteX3145" fmla="*/ 6656995 w 11989919"/>
              <a:gd name="connsiteY3145" fmla="*/ 4233317 h 6634795"/>
              <a:gd name="connsiteX3146" fmla="*/ 6693571 w 11989919"/>
              <a:gd name="connsiteY3146" fmla="*/ 4269893 h 6634795"/>
              <a:gd name="connsiteX3147" fmla="*/ 6656995 w 11989919"/>
              <a:gd name="connsiteY3147" fmla="*/ 4306469 h 6634795"/>
              <a:gd name="connsiteX3148" fmla="*/ 6620419 w 11989919"/>
              <a:gd name="connsiteY3148" fmla="*/ 4269893 h 6634795"/>
              <a:gd name="connsiteX3149" fmla="*/ 6656995 w 11989919"/>
              <a:gd name="connsiteY3149" fmla="*/ 4233317 h 6634795"/>
              <a:gd name="connsiteX3150" fmla="*/ 6436314 w 11989919"/>
              <a:gd name="connsiteY3150" fmla="*/ 4233317 h 6634795"/>
              <a:gd name="connsiteX3151" fmla="*/ 6472890 w 11989919"/>
              <a:gd name="connsiteY3151" fmla="*/ 4269893 h 6634795"/>
              <a:gd name="connsiteX3152" fmla="*/ 6436314 w 11989919"/>
              <a:gd name="connsiteY3152" fmla="*/ 4306469 h 6634795"/>
              <a:gd name="connsiteX3153" fmla="*/ 6399738 w 11989919"/>
              <a:gd name="connsiteY3153" fmla="*/ 4269893 h 6634795"/>
              <a:gd name="connsiteX3154" fmla="*/ 6436314 w 11989919"/>
              <a:gd name="connsiteY3154" fmla="*/ 4233317 h 6634795"/>
              <a:gd name="connsiteX3155" fmla="*/ 6215633 w 11989919"/>
              <a:gd name="connsiteY3155" fmla="*/ 4233317 h 6634795"/>
              <a:gd name="connsiteX3156" fmla="*/ 6252209 w 11989919"/>
              <a:gd name="connsiteY3156" fmla="*/ 4269893 h 6634795"/>
              <a:gd name="connsiteX3157" fmla="*/ 6215633 w 11989919"/>
              <a:gd name="connsiteY3157" fmla="*/ 4306469 h 6634795"/>
              <a:gd name="connsiteX3158" fmla="*/ 6179057 w 11989919"/>
              <a:gd name="connsiteY3158" fmla="*/ 4269893 h 6634795"/>
              <a:gd name="connsiteX3159" fmla="*/ 6215633 w 11989919"/>
              <a:gd name="connsiteY3159" fmla="*/ 4233317 h 6634795"/>
              <a:gd name="connsiteX3160" fmla="*/ 5994952 w 11989919"/>
              <a:gd name="connsiteY3160" fmla="*/ 4233317 h 6634795"/>
              <a:gd name="connsiteX3161" fmla="*/ 6031528 w 11989919"/>
              <a:gd name="connsiteY3161" fmla="*/ 4269893 h 6634795"/>
              <a:gd name="connsiteX3162" fmla="*/ 5994952 w 11989919"/>
              <a:gd name="connsiteY3162" fmla="*/ 4306469 h 6634795"/>
              <a:gd name="connsiteX3163" fmla="*/ 5958376 w 11989919"/>
              <a:gd name="connsiteY3163" fmla="*/ 4269893 h 6634795"/>
              <a:gd name="connsiteX3164" fmla="*/ 5994952 w 11989919"/>
              <a:gd name="connsiteY3164" fmla="*/ 4233317 h 6634795"/>
              <a:gd name="connsiteX3165" fmla="*/ 5774272 w 11989919"/>
              <a:gd name="connsiteY3165" fmla="*/ 4233317 h 6634795"/>
              <a:gd name="connsiteX3166" fmla="*/ 5810848 w 11989919"/>
              <a:gd name="connsiteY3166" fmla="*/ 4269893 h 6634795"/>
              <a:gd name="connsiteX3167" fmla="*/ 5774272 w 11989919"/>
              <a:gd name="connsiteY3167" fmla="*/ 4306469 h 6634795"/>
              <a:gd name="connsiteX3168" fmla="*/ 5737697 w 11989919"/>
              <a:gd name="connsiteY3168" fmla="*/ 4269893 h 6634795"/>
              <a:gd name="connsiteX3169" fmla="*/ 5774272 w 11989919"/>
              <a:gd name="connsiteY3169" fmla="*/ 4233317 h 6634795"/>
              <a:gd name="connsiteX3170" fmla="*/ 5553593 w 11989919"/>
              <a:gd name="connsiteY3170" fmla="*/ 4233317 h 6634795"/>
              <a:gd name="connsiteX3171" fmla="*/ 5590169 w 11989919"/>
              <a:gd name="connsiteY3171" fmla="*/ 4269893 h 6634795"/>
              <a:gd name="connsiteX3172" fmla="*/ 5553593 w 11989919"/>
              <a:gd name="connsiteY3172" fmla="*/ 4306469 h 6634795"/>
              <a:gd name="connsiteX3173" fmla="*/ 5517018 w 11989919"/>
              <a:gd name="connsiteY3173" fmla="*/ 4269893 h 6634795"/>
              <a:gd name="connsiteX3174" fmla="*/ 5553593 w 11989919"/>
              <a:gd name="connsiteY3174" fmla="*/ 4233317 h 6634795"/>
              <a:gd name="connsiteX3175" fmla="*/ 5332913 w 11989919"/>
              <a:gd name="connsiteY3175" fmla="*/ 4233317 h 6634795"/>
              <a:gd name="connsiteX3176" fmla="*/ 5369490 w 11989919"/>
              <a:gd name="connsiteY3176" fmla="*/ 4269893 h 6634795"/>
              <a:gd name="connsiteX3177" fmla="*/ 5332913 w 11989919"/>
              <a:gd name="connsiteY3177" fmla="*/ 4306469 h 6634795"/>
              <a:gd name="connsiteX3178" fmla="*/ 5296337 w 11989919"/>
              <a:gd name="connsiteY3178" fmla="*/ 4269893 h 6634795"/>
              <a:gd name="connsiteX3179" fmla="*/ 5332913 w 11989919"/>
              <a:gd name="connsiteY3179" fmla="*/ 4233317 h 6634795"/>
              <a:gd name="connsiteX3180" fmla="*/ 5112230 w 11989919"/>
              <a:gd name="connsiteY3180" fmla="*/ 4233317 h 6634795"/>
              <a:gd name="connsiteX3181" fmla="*/ 5148807 w 11989919"/>
              <a:gd name="connsiteY3181" fmla="*/ 4269893 h 6634795"/>
              <a:gd name="connsiteX3182" fmla="*/ 5112230 w 11989919"/>
              <a:gd name="connsiteY3182" fmla="*/ 4306469 h 6634795"/>
              <a:gd name="connsiteX3183" fmla="*/ 5075655 w 11989919"/>
              <a:gd name="connsiteY3183" fmla="*/ 4269893 h 6634795"/>
              <a:gd name="connsiteX3184" fmla="*/ 5112230 w 11989919"/>
              <a:gd name="connsiteY3184" fmla="*/ 4233317 h 6634795"/>
              <a:gd name="connsiteX3185" fmla="*/ 4891552 w 11989919"/>
              <a:gd name="connsiteY3185" fmla="*/ 4233317 h 6634795"/>
              <a:gd name="connsiteX3186" fmla="*/ 4928127 w 11989919"/>
              <a:gd name="connsiteY3186" fmla="*/ 4269893 h 6634795"/>
              <a:gd name="connsiteX3187" fmla="*/ 4891552 w 11989919"/>
              <a:gd name="connsiteY3187" fmla="*/ 4306469 h 6634795"/>
              <a:gd name="connsiteX3188" fmla="*/ 4854975 w 11989919"/>
              <a:gd name="connsiteY3188" fmla="*/ 4269893 h 6634795"/>
              <a:gd name="connsiteX3189" fmla="*/ 4891552 w 11989919"/>
              <a:gd name="connsiteY3189" fmla="*/ 4233317 h 6634795"/>
              <a:gd name="connsiteX3190" fmla="*/ 4670871 w 11989919"/>
              <a:gd name="connsiteY3190" fmla="*/ 4233317 h 6634795"/>
              <a:gd name="connsiteX3191" fmla="*/ 4707447 w 11989919"/>
              <a:gd name="connsiteY3191" fmla="*/ 4269893 h 6634795"/>
              <a:gd name="connsiteX3192" fmla="*/ 4670871 w 11989919"/>
              <a:gd name="connsiteY3192" fmla="*/ 4306469 h 6634795"/>
              <a:gd name="connsiteX3193" fmla="*/ 4634295 w 11989919"/>
              <a:gd name="connsiteY3193" fmla="*/ 4269893 h 6634795"/>
              <a:gd name="connsiteX3194" fmla="*/ 4670871 w 11989919"/>
              <a:gd name="connsiteY3194" fmla="*/ 4233317 h 6634795"/>
              <a:gd name="connsiteX3195" fmla="*/ 4450188 w 11989919"/>
              <a:gd name="connsiteY3195" fmla="*/ 4233317 h 6634795"/>
              <a:gd name="connsiteX3196" fmla="*/ 4486764 w 11989919"/>
              <a:gd name="connsiteY3196" fmla="*/ 4269893 h 6634795"/>
              <a:gd name="connsiteX3197" fmla="*/ 4450188 w 11989919"/>
              <a:gd name="connsiteY3197" fmla="*/ 4306469 h 6634795"/>
              <a:gd name="connsiteX3198" fmla="*/ 4413613 w 11989919"/>
              <a:gd name="connsiteY3198" fmla="*/ 4269893 h 6634795"/>
              <a:gd name="connsiteX3199" fmla="*/ 4450188 w 11989919"/>
              <a:gd name="connsiteY3199" fmla="*/ 4233317 h 6634795"/>
              <a:gd name="connsiteX3200" fmla="*/ 4229507 w 11989919"/>
              <a:gd name="connsiteY3200" fmla="*/ 4233317 h 6634795"/>
              <a:gd name="connsiteX3201" fmla="*/ 4266084 w 11989919"/>
              <a:gd name="connsiteY3201" fmla="*/ 4269893 h 6634795"/>
              <a:gd name="connsiteX3202" fmla="*/ 4229507 w 11989919"/>
              <a:gd name="connsiteY3202" fmla="*/ 4306469 h 6634795"/>
              <a:gd name="connsiteX3203" fmla="*/ 4192931 w 11989919"/>
              <a:gd name="connsiteY3203" fmla="*/ 4269893 h 6634795"/>
              <a:gd name="connsiteX3204" fmla="*/ 4229507 w 11989919"/>
              <a:gd name="connsiteY3204" fmla="*/ 4233317 h 6634795"/>
              <a:gd name="connsiteX3205" fmla="*/ 4008847 w 11989919"/>
              <a:gd name="connsiteY3205" fmla="*/ 4233317 h 6634795"/>
              <a:gd name="connsiteX3206" fmla="*/ 4045426 w 11989919"/>
              <a:gd name="connsiteY3206" fmla="*/ 4269893 h 6634795"/>
              <a:gd name="connsiteX3207" fmla="*/ 4008847 w 11989919"/>
              <a:gd name="connsiteY3207" fmla="*/ 4306469 h 6634795"/>
              <a:gd name="connsiteX3208" fmla="*/ 3972267 w 11989919"/>
              <a:gd name="connsiteY3208" fmla="*/ 4269893 h 6634795"/>
              <a:gd name="connsiteX3209" fmla="*/ 4008847 w 11989919"/>
              <a:gd name="connsiteY3209" fmla="*/ 4233317 h 6634795"/>
              <a:gd name="connsiteX3210" fmla="*/ 3788165 w 11989919"/>
              <a:gd name="connsiteY3210" fmla="*/ 4233317 h 6634795"/>
              <a:gd name="connsiteX3211" fmla="*/ 3824738 w 11989919"/>
              <a:gd name="connsiteY3211" fmla="*/ 4269893 h 6634795"/>
              <a:gd name="connsiteX3212" fmla="*/ 3788165 w 11989919"/>
              <a:gd name="connsiteY3212" fmla="*/ 4306469 h 6634795"/>
              <a:gd name="connsiteX3213" fmla="*/ 3751588 w 11989919"/>
              <a:gd name="connsiteY3213" fmla="*/ 4269893 h 6634795"/>
              <a:gd name="connsiteX3214" fmla="*/ 3788165 w 11989919"/>
              <a:gd name="connsiteY3214" fmla="*/ 4233317 h 6634795"/>
              <a:gd name="connsiteX3215" fmla="*/ 3567479 w 11989919"/>
              <a:gd name="connsiteY3215" fmla="*/ 4233317 h 6634795"/>
              <a:gd name="connsiteX3216" fmla="*/ 3604051 w 11989919"/>
              <a:gd name="connsiteY3216" fmla="*/ 4269893 h 6634795"/>
              <a:gd name="connsiteX3217" fmla="*/ 3567479 w 11989919"/>
              <a:gd name="connsiteY3217" fmla="*/ 4306469 h 6634795"/>
              <a:gd name="connsiteX3218" fmla="*/ 3530901 w 11989919"/>
              <a:gd name="connsiteY3218" fmla="*/ 4269893 h 6634795"/>
              <a:gd name="connsiteX3219" fmla="*/ 3567479 w 11989919"/>
              <a:gd name="connsiteY3219" fmla="*/ 4233317 h 6634795"/>
              <a:gd name="connsiteX3220" fmla="*/ 3346801 w 11989919"/>
              <a:gd name="connsiteY3220" fmla="*/ 4233317 h 6634795"/>
              <a:gd name="connsiteX3221" fmla="*/ 3383375 w 11989919"/>
              <a:gd name="connsiteY3221" fmla="*/ 4269893 h 6634795"/>
              <a:gd name="connsiteX3222" fmla="*/ 3346801 w 11989919"/>
              <a:gd name="connsiteY3222" fmla="*/ 4306469 h 6634795"/>
              <a:gd name="connsiteX3223" fmla="*/ 3310228 w 11989919"/>
              <a:gd name="connsiteY3223" fmla="*/ 4269893 h 6634795"/>
              <a:gd name="connsiteX3224" fmla="*/ 3346801 w 11989919"/>
              <a:gd name="connsiteY3224" fmla="*/ 4233317 h 6634795"/>
              <a:gd name="connsiteX3225" fmla="*/ 3126126 w 11989919"/>
              <a:gd name="connsiteY3225" fmla="*/ 4233317 h 6634795"/>
              <a:gd name="connsiteX3226" fmla="*/ 3162696 w 11989919"/>
              <a:gd name="connsiteY3226" fmla="*/ 4269893 h 6634795"/>
              <a:gd name="connsiteX3227" fmla="*/ 3126126 w 11989919"/>
              <a:gd name="connsiteY3227" fmla="*/ 4306469 h 6634795"/>
              <a:gd name="connsiteX3228" fmla="*/ 3089541 w 11989919"/>
              <a:gd name="connsiteY3228" fmla="*/ 4269893 h 6634795"/>
              <a:gd name="connsiteX3229" fmla="*/ 3126126 w 11989919"/>
              <a:gd name="connsiteY3229" fmla="*/ 4233317 h 6634795"/>
              <a:gd name="connsiteX3230" fmla="*/ 2905436 w 11989919"/>
              <a:gd name="connsiteY3230" fmla="*/ 4233317 h 6634795"/>
              <a:gd name="connsiteX3231" fmla="*/ 2942013 w 11989919"/>
              <a:gd name="connsiteY3231" fmla="*/ 4269893 h 6634795"/>
              <a:gd name="connsiteX3232" fmla="*/ 2905436 w 11989919"/>
              <a:gd name="connsiteY3232" fmla="*/ 4306469 h 6634795"/>
              <a:gd name="connsiteX3233" fmla="*/ 2868866 w 11989919"/>
              <a:gd name="connsiteY3233" fmla="*/ 4269893 h 6634795"/>
              <a:gd name="connsiteX3234" fmla="*/ 2905436 w 11989919"/>
              <a:gd name="connsiteY3234" fmla="*/ 4233317 h 6634795"/>
              <a:gd name="connsiteX3235" fmla="*/ 2684758 w 11989919"/>
              <a:gd name="connsiteY3235" fmla="*/ 4233317 h 6634795"/>
              <a:gd name="connsiteX3236" fmla="*/ 2721329 w 11989919"/>
              <a:gd name="connsiteY3236" fmla="*/ 4269893 h 6634795"/>
              <a:gd name="connsiteX3237" fmla="*/ 2684758 w 11989919"/>
              <a:gd name="connsiteY3237" fmla="*/ 4306469 h 6634795"/>
              <a:gd name="connsiteX3238" fmla="*/ 2648177 w 11989919"/>
              <a:gd name="connsiteY3238" fmla="*/ 4269893 h 6634795"/>
              <a:gd name="connsiteX3239" fmla="*/ 2684758 w 11989919"/>
              <a:gd name="connsiteY3239" fmla="*/ 4233317 h 6634795"/>
              <a:gd name="connsiteX3240" fmla="*/ 2464071 w 11989919"/>
              <a:gd name="connsiteY3240" fmla="*/ 4233317 h 6634795"/>
              <a:gd name="connsiteX3241" fmla="*/ 2500650 w 11989919"/>
              <a:gd name="connsiteY3241" fmla="*/ 4269893 h 6634795"/>
              <a:gd name="connsiteX3242" fmla="*/ 2464071 w 11989919"/>
              <a:gd name="connsiteY3242" fmla="*/ 4306469 h 6634795"/>
              <a:gd name="connsiteX3243" fmla="*/ 2427500 w 11989919"/>
              <a:gd name="connsiteY3243" fmla="*/ 4269893 h 6634795"/>
              <a:gd name="connsiteX3244" fmla="*/ 2464071 w 11989919"/>
              <a:gd name="connsiteY3244" fmla="*/ 4233317 h 6634795"/>
              <a:gd name="connsiteX3245" fmla="*/ 2243393 w 11989919"/>
              <a:gd name="connsiteY3245" fmla="*/ 4233317 h 6634795"/>
              <a:gd name="connsiteX3246" fmla="*/ 2279972 w 11989919"/>
              <a:gd name="connsiteY3246" fmla="*/ 4269893 h 6634795"/>
              <a:gd name="connsiteX3247" fmla="*/ 2243393 w 11989919"/>
              <a:gd name="connsiteY3247" fmla="*/ 4306469 h 6634795"/>
              <a:gd name="connsiteX3248" fmla="*/ 2206817 w 11989919"/>
              <a:gd name="connsiteY3248" fmla="*/ 4269893 h 6634795"/>
              <a:gd name="connsiteX3249" fmla="*/ 2243393 w 11989919"/>
              <a:gd name="connsiteY3249" fmla="*/ 4233317 h 6634795"/>
              <a:gd name="connsiteX3250" fmla="*/ 2022713 w 11989919"/>
              <a:gd name="connsiteY3250" fmla="*/ 4233317 h 6634795"/>
              <a:gd name="connsiteX3251" fmla="*/ 2059288 w 11989919"/>
              <a:gd name="connsiteY3251" fmla="*/ 4269893 h 6634795"/>
              <a:gd name="connsiteX3252" fmla="*/ 2022713 w 11989919"/>
              <a:gd name="connsiteY3252" fmla="*/ 4306469 h 6634795"/>
              <a:gd name="connsiteX3253" fmla="*/ 1986177 w 11989919"/>
              <a:gd name="connsiteY3253" fmla="*/ 4269893 h 6634795"/>
              <a:gd name="connsiteX3254" fmla="*/ 2022713 w 11989919"/>
              <a:gd name="connsiteY3254" fmla="*/ 4233317 h 6634795"/>
              <a:gd name="connsiteX3255" fmla="*/ 1802067 w 11989919"/>
              <a:gd name="connsiteY3255" fmla="*/ 4233317 h 6634795"/>
              <a:gd name="connsiteX3256" fmla="*/ 1838643 w 11989919"/>
              <a:gd name="connsiteY3256" fmla="*/ 4269893 h 6634795"/>
              <a:gd name="connsiteX3257" fmla="*/ 1802067 w 11989919"/>
              <a:gd name="connsiteY3257" fmla="*/ 4306469 h 6634795"/>
              <a:gd name="connsiteX3258" fmla="*/ 1765491 w 11989919"/>
              <a:gd name="connsiteY3258" fmla="*/ 4269893 h 6634795"/>
              <a:gd name="connsiteX3259" fmla="*/ 1802067 w 11989919"/>
              <a:gd name="connsiteY3259" fmla="*/ 4233317 h 6634795"/>
              <a:gd name="connsiteX3260" fmla="*/ 1581382 w 11989919"/>
              <a:gd name="connsiteY3260" fmla="*/ 4233317 h 6634795"/>
              <a:gd name="connsiteX3261" fmla="*/ 1617957 w 11989919"/>
              <a:gd name="connsiteY3261" fmla="*/ 4269893 h 6634795"/>
              <a:gd name="connsiteX3262" fmla="*/ 1581382 w 11989919"/>
              <a:gd name="connsiteY3262" fmla="*/ 4306469 h 6634795"/>
              <a:gd name="connsiteX3263" fmla="*/ 1544805 w 11989919"/>
              <a:gd name="connsiteY3263" fmla="*/ 4269893 h 6634795"/>
              <a:gd name="connsiteX3264" fmla="*/ 1581382 w 11989919"/>
              <a:gd name="connsiteY3264" fmla="*/ 4233317 h 6634795"/>
              <a:gd name="connsiteX3265" fmla="*/ 1360696 w 11989919"/>
              <a:gd name="connsiteY3265" fmla="*/ 4233317 h 6634795"/>
              <a:gd name="connsiteX3266" fmla="*/ 1397271 w 11989919"/>
              <a:gd name="connsiteY3266" fmla="*/ 4269893 h 6634795"/>
              <a:gd name="connsiteX3267" fmla="*/ 1360696 w 11989919"/>
              <a:gd name="connsiteY3267" fmla="*/ 4306469 h 6634795"/>
              <a:gd name="connsiteX3268" fmla="*/ 1324120 w 11989919"/>
              <a:gd name="connsiteY3268" fmla="*/ 4269893 h 6634795"/>
              <a:gd name="connsiteX3269" fmla="*/ 1360696 w 11989919"/>
              <a:gd name="connsiteY3269" fmla="*/ 4233317 h 6634795"/>
              <a:gd name="connsiteX3270" fmla="*/ 1140010 w 11989919"/>
              <a:gd name="connsiteY3270" fmla="*/ 4233317 h 6634795"/>
              <a:gd name="connsiteX3271" fmla="*/ 1176585 w 11989919"/>
              <a:gd name="connsiteY3271" fmla="*/ 4269893 h 6634795"/>
              <a:gd name="connsiteX3272" fmla="*/ 1140010 w 11989919"/>
              <a:gd name="connsiteY3272" fmla="*/ 4306469 h 6634795"/>
              <a:gd name="connsiteX3273" fmla="*/ 1103434 w 11989919"/>
              <a:gd name="connsiteY3273" fmla="*/ 4269893 h 6634795"/>
              <a:gd name="connsiteX3274" fmla="*/ 1140010 w 11989919"/>
              <a:gd name="connsiteY3274" fmla="*/ 4233317 h 6634795"/>
              <a:gd name="connsiteX3275" fmla="*/ 919324 w 11989919"/>
              <a:gd name="connsiteY3275" fmla="*/ 4233317 h 6634795"/>
              <a:gd name="connsiteX3276" fmla="*/ 955899 w 11989919"/>
              <a:gd name="connsiteY3276" fmla="*/ 4269893 h 6634795"/>
              <a:gd name="connsiteX3277" fmla="*/ 919324 w 11989919"/>
              <a:gd name="connsiteY3277" fmla="*/ 4306469 h 6634795"/>
              <a:gd name="connsiteX3278" fmla="*/ 882747 w 11989919"/>
              <a:gd name="connsiteY3278" fmla="*/ 4269893 h 6634795"/>
              <a:gd name="connsiteX3279" fmla="*/ 919324 w 11989919"/>
              <a:gd name="connsiteY3279" fmla="*/ 4233317 h 6634795"/>
              <a:gd name="connsiteX3280" fmla="*/ 698637 w 11989919"/>
              <a:gd name="connsiteY3280" fmla="*/ 4233317 h 6634795"/>
              <a:gd name="connsiteX3281" fmla="*/ 735213 w 11989919"/>
              <a:gd name="connsiteY3281" fmla="*/ 4269893 h 6634795"/>
              <a:gd name="connsiteX3282" fmla="*/ 698637 w 11989919"/>
              <a:gd name="connsiteY3282" fmla="*/ 4306469 h 6634795"/>
              <a:gd name="connsiteX3283" fmla="*/ 662061 w 11989919"/>
              <a:gd name="connsiteY3283" fmla="*/ 4269893 h 6634795"/>
              <a:gd name="connsiteX3284" fmla="*/ 698637 w 11989919"/>
              <a:gd name="connsiteY3284" fmla="*/ 4233317 h 6634795"/>
              <a:gd name="connsiteX3285" fmla="*/ 477951 w 11989919"/>
              <a:gd name="connsiteY3285" fmla="*/ 4233317 h 6634795"/>
              <a:gd name="connsiteX3286" fmla="*/ 514527 w 11989919"/>
              <a:gd name="connsiteY3286" fmla="*/ 4269893 h 6634795"/>
              <a:gd name="connsiteX3287" fmla="*/ 477951 w 11989919"/>
              <a:gd name="connsiteY3287" fmla="*/ 4306469 h 6634795"/>
              <a:gd name="connsiteX3288" fmla="*/ 441375 w 11989919"/>
              <a:gd name="connsiteY3288" fmla="*/ 4269893 h 6634795"/>
              <a:gd name="connsiteX3289" fmla="*/ 477951 w 11989919"/>
              <a:gd name="connsiteY3289" fmla="*/ 4233317 h 6634795"/>
              <a:gd name="connsiteX3290" fmla="*/ 257265 w 11989919"/>
              <a:gd name="connsiteY3290" fmla="*/ 4233317 h 6634795"/>
              <a:gd name="connsiteX3291" fmla="*/ 293841 w 11989919"/>
              <a:gd name="connsiteY3291" fmla="*/ 4269893 h 6634795"/>
              <a:gd name="connsiteX3292" fmla="*/ 257265 w 11989919"/>
              <a:gd name="connsiteY3292" fmla="*/ 4306469 h 6634795"/>
              <a:gd name="connsiteX3293" fmla="*/ 220689 w 11989919"/>
              <a:gd name="connsiteY3293" fmla="*/ 4269893 h 6634795"/>
              <a:gd name="connsiteX3294" fmla="*/ 257265 w 11989919"/>
              <a:gd name="connsiteY3294" fmla="*/ 4233317 h 6634795"/>
              <a:gd name="connsiteX3295" fmla="*/ 36578 w 11989919"/>
              <a:gd name="connsiteY3295" fmla="*/ 4233317 h 6634795"/>
              <a:gd name="connsiteX3296" fmla="*/ 73154 w 11989919"/>
              <a:gd name="connsiteY3296" fmla="*/ 4269893 h 6634795"/>
              <a:gd name="connsiteX3297" fmla="*/ 36578 w 11989919"/>
              <a:gd name="connsiteY3297" fmla="*/ 4306469 h 6634795"/>
              <a:gd name="connsiteX3298" fmla="*/ 2 w 11989919"/>
              <a:gd name="connsiteY3298" fmla="*/ 4269893 h 6634795"/>
              <a:gd name="connsiteX3299" fmla="*/ 36578 w 11989919"/>
              <a:gd name="connsiteY3299" fmla="*/ 4233317 h 6634795"/>
              <a:gd name="connsiteX3300" fmla="*/ 11953343 w 11989919"/>
              <a:gd name="connsiteY3300" fmla="*/ 4021651 h 6634795"/>
              <a:gd name="connsiteX3301" fmla="*/ 11989919 w 11989919"/>
              <a:gd name="connsiteY3301" fmla="*/ 4058227 h 6634795"/>
              <a:gd name="connsiteX3302" fmla="*/ 11953343 w 11989919"/>
              <a:gd name="connsiteY3302" fmla="*/ 4094803 h 6634795"/>
              <a:gd name="connsiteX3303" fmla="*/ 11916767 w 11989919"/>
              <a:gd name="connsiteY3303" fmla="*/ 4058227 h 6634795"/>
              <a:gd name="connsiteX3304" fmla="*/ 11953343 w 11989919"/>
              <a:gd name="connsiteY3304" fmla="*/ 4021651 h 6634795"/>
              <a:gd name="connsiteX3305" fmla="*/ 11732658 w 11989919"/>
              <a:gd name="connsiteY3305" fmla="*/ 4021651 h 6634795"/>
              <a:gd name="connsiteX3306" fmla="*/ 11769234 w 11989919"/>
              <a:gd name="connsiteY3306" fmla="*/ 4058227 h 6634795"/>
              <a:gd name="connsiteX3307" fmla="*/ 11732658 w 11989919"/>
              <a:gd name="connsiteY3307" fmla="*/ 4094803 h 6634795"/>
              <a:gd name="connsiteX3308" fmla="*/ 11696082 w 11989919"/>
              <a:gd name="connsiteY3308" fmla="*/ 4058227 h 6634795"/>
              <a:gd name="connsiteX3309" fmla="*/ 11732658 w 11989919"/>
              <a:gd name="connsiteY3309" fmla="*/ 4021651 h 6634795"/>
              <a:gd name="connsiteX3310" fmla="*/ 11511977 w 11989919"/>
              <a:gd name="connsiteY3310" fmla="*/ 4021651 h 6634795"/>
              <a:gd name="connsiteX3311" fmla="*/ 11548553 w 11989919"/>
              <a:gd name="connsiteY3311" fmla="*/ 4058227 h 6634795"/>
              <a:gd name="connsiteX3312" fmla="*/ 11511977 w 11989919"/>
              <a:gd name="connsiteY3312" fmla="*/ 4094803 h 6634795"/>
              <a:gd name="connsiteX3313" fmla="*/ 11475401 w 11989919"/>
              <a:gd name="connsiteY3313" fmla="*/ 4058227 h 6634795"/>
              <a:gd name="connsiteX3314" fmla="*/ 11511977 w 11989919"/>
              <a:gd name="connsiteY3314" fmla="*/ 4021651 h 6634795"/>
              <a:gd name="connsiteX3315" fmla="*/ 11291296 w 11989919"/>
              <a:gd name="connsiteY3315" fmla="*/ 4021651 h 6634795"/>
              <a:gd name="connsiteX3316" fmla="*/ 11327872 w 11989919"/>
              <a:gd name="connsiteY3316" fmla="*/ 4058227 h 6634795"/>
              <a:gd name="connsiteX3317" fmla="*/ 11291296 w 11989919"/>
              <a:gd name="connsiteY3317" fmla="*/ 4094803 h 6634795"/>
              <a:gd name="connsiteX3318" fmla="*/ 11254720 w 11989919"/>
              <a:gd name="connsiteY3318" fmla="*/ 4058227 h 6634795"/>
              <a:gd name="connsiteX3319" fmla="*/ 11291296 w 11989919"/>
              <a:gd name="connsiteY3319" fmla="*/ 4021651 h 6634795"/>
              <a:gd name="connsiteX3320" fmla="*/ 11070615 w 11989919"/>
              <a:gd name="connsiteY3320" fmla="*/ 4021651 h 6634795"/>
              <a:gd name="connsiteX3321" fmla="*/ 11107191 w 11989919"/>
              <a:gd name="connsiteY3321" fmla="*/ 4058227 h 6634795"/>
              <a:gd name="connsiteX3322" fmla="*/ 11070615 w 11989919"/>
              <a:gd name="connsiteY3322" fmla="*/ 4094803 h 6634795"/>
              <a:gd name="connsiteX3323" fmla="*/ 11034039 w 11989919"/>
              <a:gd name="connsiteY3323" fmla="*/ 4058227 h 6634795"/>
              <a:gd name="connsiteX3324" fmla="*/ 11070615 w 11989919"/>
              <a:gd name="connsiteY3324" fmla="*/ 4021651 h 6634795"/>
              <a:gd name="connsiteX3325" fmla="*/ 10849934 w 11989919"/>
              <a:gd name="connsiteY3325" fmla="*/ 4021651 h 6634795"/>
              <a:gd name="connsiteX3326" fmla="*/ 10886510 w 11989919"/>
              <a:gd name="connsiteY3326" fmla="*/ 4058227 h 6634795"/>
              <a:gd name="connsiteX3327" fmla="*/ 10849934 w 11989919"/>
              <a:gd name="connsiteY3327" fmla="*/ 4094803 h 6634795"/>
              <a:gd name="connsiteX3328" fmla="*/ 10813358 w 11989919"/>
              <a:gd name="connsiteY3328" fmla="*/ 4058227 h 6634795"/>
              <a:gd name="connsiteX3329" fmla="*/ 10849934 w 11989919"/>
              <a:gd name="connsiteY3329" fmla="*/ 4021651 h 6634795"/>
              <a:gd name="connsiteX3330" fmla="*/ 10629253 w 11989919"/>
              <a:gd name="connsiteY3330" fmla="*/ 4021651 h 6634795"/>
              <a:gd name="connsiteX3331" fmla="*/ 10665829 w 11989919"/>
              <a:gd name="connsiteY3331" fmla="*/ 4058227 h 6634795"/>
              <a:gd name="connsiteX3332" fmla="*/ 10629253 w 11989919"/>
              <a:gd name="connsiteY3332" fmla="*/ 4094803 h 6634795"/>
              <a:gd name="connsiteX3333" fmla="*/ 10592677 w 11989919"/>
              <a:gd name="connsiteY3333" fmla="*/ 4058227 h 6634795"/>
              <a:gd name="connsiteX3334" fmla="*/ 10629253 w 11989919"/>
              <a:gd name="connsiteY3334" fmla="*/ 4021651 h 6634795"/>
              <a:gd name="connsiteX3335" fmla="*/ 10408572 w 11989919"/>
              <a:gd name="connsiteY3335" fmla="*/ 4021651 h 6634795"/>
              <a:gd name="connsiteX3336" fmla="*/ 10445148 w 11989919"/>
              <a:gd name="connsiteY3336" fmla="*/ 4058227 h 6634795"/>
              <a:gd name="connsiteX3337" fmla="*/ 10408572 w 11989919"/>
              <a:gd name="connsiteY3337" fmla="*/ 4094803 h 6634795"/>
              <a:gd name="connsiteX3338" fmla="*/ 10371996 w 11989919"/>
              <a:gd name="connsiteY3338" fmla="*/ 4058227 h 6634795"/>
              <a:gd name="connsiteX3339" fmla="*/ 10408572 w 11989919"/>
              <a:gd name="connsiteY3339" fmla="*/ 4021651 h 6634795"/>
              <a:gd name="connsiteX3340" fmla="*/ 10187891 w 11989919"/>
              <a:gd name="connsiteY3340" fmla="*/ 4021651 h 6634795"/>
              <a:gd name="connsiteX3341" fmla="*/ 10224467 w 11989919"/>
              <a:gd name="connsiteY3341" fmla="*/ 4058227 h 6634795"/>
              <a:gd name="connsiteX3342" fmla="*/ 10187891 w 11989919"/>
              <a:gd name="connsiteY3342" fmla="*/ 4094803 h 6634795"/>
              <a:gd name="connsiteX3343" fmla="*/ 10151315 w 11989919"/>
              <a:gd name="connsiteY3343" fmla="*/ 4058227 h 6634795"/>
              <a:gd name="connsiteX3344" fmla="*/ 10187891 w 11989919"/>
              <a:gd name="connsiteY3344" fmla="*/ 4021651 h 6634795"/>
              <a:gd name="connsiteX3345" fmla="*/ 9967210 w 11989919"/>
              <a:gd name="connsiteY3345" fmla="*/ 4021651 h 6634795"/>
              <a:gd name="connsiteX3346" fmla="*/ 10003786 w 11989919"/>
              <a:gd name="connsiteY3346" fmla="*/ 4058227 h 6634795"/>
              <a:gd name="connsiteX3347" fmla="*/ 9967210 w 11989919"/>
              <a:gd name="connsiteY3347" fmla="*/ 4094803 h 6634795"/>
              <a:gd name="connsiteX3348" fmla="*/ 9930634 w 11989919"/>
              <a:gd name="connsiteY3348" fmla="*/ 4058227 h 6634795"/>
              <a:gd name="connsiteX3349" fmla="*/ 9967210 w 11989919"/>
              <a:gd name="connsiteY3349" fmla="*/ 4021651 h 6634795"/>
              <a:gd name="connsiteX3350" fmla="*/ 9746529 w 11989919"/>
              <a:gd name="connsiteY3350" fmla="*/ 4021651 h 6634795"/>
              <a:gd name="connsiteX3351" fmla="*/ 9783105 w 11989919"/>
              <a:gd name="connsiteY3351" fmla="*/ 4058227 h 6634795"/>
              <a:gd name="connsiteX3352" fmla="*/ 9746529 w 11989919"/>
              <a:gd name="connsiteY3352" fmla="*/ 4094803 h 6634795"/>
              <a:gd name="connsiteX3353" fmla="*/ 9709953 w 11989919"/>
              <a:gd name="connsiteY3353" fmla="*/ 4058227 h 6634795"/>
              <a:gd name="connsiteX3354" fmla="*/ 9746529 w 11989919"/>
              <a:gd name="connsiteY3354" fmla="*/ 4021651 h 6634795"/>
              <a:gd name="connsiteX3355" fmla="*/ 9525848 w 11989919"/>
              <a:gd name="connsiteY3355" fmla="*/ 4021651 h 6634795"/>
              <a:gd name="connsiteX3356" fmla="*/ 9562424 w 11989919"/>
              <a:gd name="connsiteY3356" fmla="*/ 4058227 h 6634795"/>
              <a:gd name="connsiteX3357" fmla="*/ 9525848 w 11989919"/>
              <a:gd name="connsiteY3357" fmla="*/ 4094803 h 6634795"/>
              <a:gd name="connsiteX3358" fmla="*/ 9489272 w 11989919"/>
              <a:gd name="connsiteY3358" fmla="*/ 4058227 h 6634795"/>
              <a:gd name="connsiteX3359" fmla="*/ 9525848 w 11989919"/>
              <a:gd name="connsiteY3359" fmla="*/ 4021651 h 6634795"/>
              <a:gd name="connsiteX3360" fmla="*/ 9305167 w 11989919"/>
              <a:gd name="connsiteY3360" fmla="*/ 4021651 h 6634795"/>
              <a:gd name="connsiteX3361" fmla="*/ 9341743 w 11989919"/>
              <a:gd name="connsiteY3361" fmla="*/ 4058227 h 6634795"/>
              <a:gd name="connsiteX3362" fmla="*/ 9305167 w 11989919"/>
              <a:gd name="connsiteY3362" fmla="*/ 4094803 h 6634795"/>
              <a:gd name="connsiteX3363" fmla="*/ 9268591 w 11989919"/>
              <a:gd name="connsiteY3363" fmla="*/ 4058227 h 6634795"/>
              <a:gd name="connsiteX3364" fmla="*/ 9305167 w 11989919"/>
              <a:gd name="connsiteY3364" fmla="*/ 4021651 h 6634795"/>
              <a:gd name="connsiteX3365" fmla="*/ 9084486 w 11989919"/>
              <a:gd name="connsiteY3365" fmla="*/ 4021651 h 6634795"/>
              <a:gd name="connsiteX3366" fmla="*/ 9121062 w 11989919"/>
              <a:gd name="connsiteY3366" fmla="*/ 4058227 h 6634795"/>
              <a:gd name="connsiteX3367" fmla="*/ 9084486 w 11989919"/>
              <a:gd name="connsiteY3367" fmla="*/ 4094803 h 6634795"/>
              <a:gd name="connsiteX3368" fmla="*/ 9047910 w 11989919"/>
              <a:gd name="connsiteY3368" fmla="*/ 4058227 h 6634795"/>
              <a:gd name="connsiteX3369" fmla="*/ 9084486 w 11989919"/>
              <a:gd name="connsiteY3369" fmla="*/ 4021651 h 6634795"/>
              <a:gd name="connsiteX3370" fmla="*/ 8863805 w 11989919"/>
              <a:gd name="connsiteY3370" fmla="*/ 4021651 h 6634795"/>
              <a:gd name="connsiteX3371" fmla="*/ 8900381 w 11989919"/>
              <a:gd name="connsiteY3371" fmla="*/ 4058227 h 6634795"/>
              <a:gd name="connsiteX3372" fmla="*/ 8863805 w 11989919"/>
              <a:gd name="connsiteY3372" fmla="*/ 4094803 h 6634795"/>
              <a:gd name="connsiteX3373" fmla="*/ 8827229 w 11989919"/>
              <a:gd name="connsiteY3373" fmla="*/ 4058227 h 6634795"/>
              <a:gd name="connsiteX3374" fmla="*/ 8863805 w 11989919"/>
              <a:gd name="connsiteY3374" fmla="*/ 4021651 h 6634795"/>
              <a:gd name="connsiteX3375" fmla="*/ 8643124 w 11989919"/>
              <a:gd name="connsiteY3375" fmla="*/ 4021651 h 6634795"/>
              <a:gd name="connsiteX3376" fmla="*/ 8679700 w 11989919"/>
              <a:gd name="connsiteY3376" fmla="*/ 4058227 h 6634795"/>
              <a:gd name="connsiteX3377" fmla="*/ 8643124 w 11989919"/>
              <a:gd name="connsiteY3377" fmla="*/ 4094803 h 6634795"/>
              <a:gd name="connsiteX3378" fmla="*/ 8606548 w 11989919"/>
              <a:gd name="connsiteY3378" fmla="*/ 4058227 h 6634795"/>
              <a:gd name="connsiteX3379" fmla="*/ 8643124 w 11989919"/>
              <a:gd name="connsiteY3379" fmla="*/ 4021651 h 6634795"/>
              <a:gd name="connsiteX3380" fmla="*/ 8422443 w 11989919"/>
              <a:gd name="connsiteY3380" fmla="*/ 4021651 h 6634795"/>
              <a:gd name="connsiteX3381" fmla="*/ 8459019 w 11989919"/>
              <a:gd name="connsiteY3381" fmla="*/ 4058227 h 6634795"/>
              <a:gd name="connsiteX3382" fmla="*/ 8422443 w 11989919"/>
              <a:gd name="connsiteY3382" fmla="*/ 4094803 h 6634795"/>
              <a:gd name="connsiteX3383" fmla="*/ 8385867 w 11989919"/>
              <a:gd name="connsiteY3383" fmla="*/ 4058227 h 6634795"/>
              <a:gd name="connsiteX3384" fmla="*/ 8422443 w 11989919"/>
              <a:gd name="connsiteY3384" fmla="*/ 4021651 h 6634795"/>
              <a:gd name="connsiteX3385" fmla="*/ 8201762 w 11989919"/>
              <a:gd name="connsiteY3385" fmla="*/ 4021651 h 6634795"/>
              <a:gd name="connsiteX3386" fmla="*/ 8238338 w 11989919"/>
              <a:gd name="connsiteY3386" fmla="*/ 4058227 h 6634795"/>
              <a:gd name="connsiteX3387" fmla="*/ 8201762 w 11989919"/>
              <a:gd name="connsiteY3387" fmla="*/ 4094803 h 6634795"/>
              <a:gd name="connsiteX3388" fmla="*/ 8165186 w 11989919"/>
              <a:gd name="connsiteY3388" fmla="*/ 4058227 h 6634795"/>
              <a:gd name="connsiteX3389" fmla="*/ 8201762 w 11989919"/>
              <a:gd name="connsiteY3389" fmla="*/ 4021651 h 6634795"/>
              <a:gd name="connsiteX3390" fmla="*/ 7981081 w 11989919"/>
              <a:gd name="connsiteY3390" fmla="*/ 4021651 h 6634795"/>
              <a:gd name="connsiteX3391" fmla="*/ 8017657 w 11989919"/>
              <a:gd name="connsiteY3391" fmla="*/ 4058227 h 6634795"/>
              <a:gd name="connsiteX3392" fmla="*/ 7981081 w 11989919"/>
              <a:gd name="connsiteY3392" fmla="*/ 4094803 h 6634795"/>
              <a:gd name="connsiteX3393" fmla="*/ 7944505 w 11989919"/>
              <a:gd name="connsiteY3393" fmla="*/ 4058227 h 6634795"/>
              <a:gd name="connsiteX3394" fmla="*/ 7981081 w 11989919"/>
              <a:gd name="connsiteY3394" fmla="*/ 4021651 h 6634795"/>
              <a:gd name="connsiteX3395" fmla="*/ 7760400 w 11989919"/>
              <a:gd name="connsiteY3395" fmla="*/ 4021651 h 6634795"/>
              <a:gd name="connsiteX3396" fmla="*/ 7796976 w 11989919"/>
              <a:gd name="connsiteY3396" fmla="*/ 4058227 h 6634795"/>
              <a:gd name="connsiteX3397" fmla="*/ 7760400 w 11989919"/>
              <a:gd name="connsiteY3397" fmla="*/ 4094803 h 6634795"/>
              <a:gd name="connsiteX3398" fmla="*/ 7723824 w 11989919"/>
              <a:gd name="connsiteY3398" fmla="*/ 4058227 h 6634795"/>
              <a:gd name="connsiteX3399" fmla="*/ 7760400 w 11989919"/>
              <a:gd name="connsiteY3399" fmla="*/ 4021651 h 6634795"/>
              <a:gd name="connsiteX3400" fmla="*/ 7539719 w 11989919"/>
              <a:gd name="connsiteY3400" fmla="*/ 4021651 h 6634795"/>
              <a:gd name="connsiteX3401" fmla="*/ 7576295 w 11989919"/>
              <a:gd name="connsiteY3401" fmla="*/ 4058227 h 6634795"/>
              <a:gd name="connsiteX3402" fmla="*/ 7539719 w 11989919"/>
              <a:gd name="connsiteY3402" fmla="*/ 4094803 h 6634795"/>
              <a:gd name="connsiteX3403" fmla="*/ 7503143 w 11989919"/>
              <a:gd name="connsiteY3403" fmla="*/ 4058227 h 6634795"/>
              <a:gd name="connsiteX3404" fmla="*/ 7539719 w 11989919"/>
              <a:gd name="connsiteY3404" fmla="*/ 4021651 h 6634795"/>
              <a:gd name="connsiteX3405" fmla="*/ 7319038 w 11989919"/>
              <a:gd name="connsiteY3405" fmla="*/ 4021651 h 6634795"/>
              <a:gd name="connsiteX3406" fmla="*/ 7355614 w 11989919"/>
              <a:gd name="connsiteY3406" fmla="*/ 4058227 h 6634795"/>
              <a:gd name="connsiteX3407" fmla="*/ 7319038 w 11989919"/>
              <a:gd name="connsiteY3407" fmla="*/ 4094803 h 6634795"/>
              <a:gd name="connsiteX3408" fmla="*/ 7282462 w 11989919"/>
              <a:gd name="connsiteY3408" fmla="*/ 4058227 h 6634795"/>
              <a:gd name="connsiteX3409" fmla="*/ 7319038 w 11989919"/>
              <a:gd name="connsiteY3409" fmla="*/ 4021651 h 6634795"/>
              <a:gd name="connsiteX3410" fmla="*/ 7098357 w 11989919"/>
              <a:gd name="connsiteY3410" fmla="*/ 4021651 h 6634795"/>
              <a:gd name="connsiteX3411" fmla="*/ 7134933 w 11989919"/>
              <a:gd name="connsiteY3411" fmla="*/ 4058227 h 6634795"/>
              <a:gd name="connsiteX3412" fmla="*/ 7098357 w 11989919"/>
              <a:gd name="connsiteY3412" fmla="*/ 4094803 h 6634795"/>
              <a:gd name="connsiteX3413" fmla="*/ 7061781 w 11989919"/>
              <a:gd name="connsiteY3413" fmla="*/ 4058227 h 6634795"/>
              <a:gd name="connsiteX3414" fmla="*/ 7098357 w 11989919"/>
              <a:gd name="connsiteY3414" fmla="*/ 4021651 h 6634795"/>
              <a:gd name="connsiteX3415" fmla="*/ 6877676 w 11989919"/>
              <a:gd name="connsiteY3415" fmla="*/ 4021651 h 6634795"/>
              <a:gd name="connsiteX3416" fmla="*/ 6914252 w 11989919"/>
              <a:gd name="connsiteY3416" fmla="*/ 4058227 h 6634795"/>
              <a:gd name="connsiteX3417" fmla="*/ 6877676 w 11989919"/>
              <a:gd name="connsiteY3417" fmla="*/ 4094803 h 6634795"/>
              <a:gd name="connsiteX3418" fmla="*/ 6841100 w 11989919"/>
              <a:gd name="connsiteY3418" fmla="*/ 4058227 h 6634795"/>
              <a:gd name="connsiteX3419" fmla="*/ 6877676 w 11989919"/>
              <a:gd name="connsiteY3419" fmla="*/ 4021651 h 6634795"/>
              <a:gd name="connsiteX3420" fmla="*/ 6656995 w 11989919"/>
              <a:gd name="connsiteY3420" fmla="*/ 4021651 h 6634795"/>
              <a:gd name="connsiteX3421" fmla="*/ 6693571 w 11989919"/>
              <a:gd name="connsiteY3421" fmla="*/ 4058227 h 6634795"/>
              <a:gd name="connsiteX3422" fmla="*/ 6656995 w 11989919"/>
              <a:gd name="connsiteY3422" fmla="*/ 4094803 h 6634795"/>
              <a:gd name="connsiteX3423" fmla="*/ 6620419 w 11989919"/>
              <a:gd name="connsiteY3423" fmla="*/ 4058227 h 6634795"/>
              <a:gd name="connsiteX3424" fmla="*/ 6656995 w 11989919"/>
              <a:gd name="connsiteY3424" fmla="*/ 4021651 h 6634795"/>
              <a:gd name="connsiteX3425" fmla="*/ 6436314 w 11989919"/>
              <a:gd name="connsiteY3425" fmla="*/ 4021651 h 6634795"/>
              <a:gd name="connsiteX3426" fmla="*/ 6472890 w 11989919"/>
              <a:gd name="connsiteY3426" fmla="*/ 4058227 h 6634795"/>
              <a:gd name="connsiteX3427" fmla="*/ 6436314 w 11989919"/>
              <a:gd name="connsiteY3427" fmla="*/ 4094803 h 6634795"/>
              <a:gd name="connsiteX3428" fmla="*/ 6399738 w 11989919"/>
              <a:gd name="connsiteY3428" fmla="*/ 4058227 h 6634795"/>
              <a:gd name="connsiteX3429" fmla="*/ 6436314 w 11989919"/>
              <a:gd name="connsiteY3429" fmla="*/ 4021651 h 6634795"/>
              <a:gd name="connsiteX3430" fmla="*/ 6215633 w 11989919"/>
              <a:gd name="connsiteY3430" fmla="*/ 4021651 h 6634795"/>
              <a:gd name="connsiteX3431" fmla="*/ 6252209 w 11989919"/>
              <a:gd name="connsiteY3431" fmla="*/ 4058227 h 6634795"/>
              <a:gd name="connsiteX3432" fmla="*/ 6215633 w 11989919"/>
              <a:gd name="connsiteY3432" fmla="*/ 4094803 h 6634795"/>
              <a:gd name="connsiteX3433" fmla="*/ 6179057 w 11989919"/>
              <a:gd name="connsiteY3433" fmla="*/ 4058227 h 6634795"/>
              <a:gd name="connsiteX3434" fmla="*/ 6215633 w 11989919"/>
              <a:gd name="connsiteY3434" fmla="*/ 4021651 h 6634795"/>
              <a:gd name="connsiteX3435" fmla="*/ 5994952 w 11989919"/>
              <a:gd name="connsiteY3435" fmla="*/ 4021651 h 6634795"/>
              <a:gd name="connsiteX3436" fmla="*/ 6031528 w 11989919"/>
              <a:gd name="connsiteY3436" fmla="*/ 4058227 h 6634795"/>
              <a:gd name="connsiteX3437" fmla="*/ 5994952 w 11989919"/>
              <a:gd name="connsiteY3437" fmla="*/ 4094803 h 6634795"/>
              <a:gd name="connsiteX3438" fmla="*/ 5958376 w 11989919"/>
              <a:gd name="connsiteY3438" fmla="*/ 4058227 h 6634795"/>
              <a:gd name="connsiteX3439" fmla="*/ 5994952 w 11989919"/>
              <a:gd name="connsiteY3439" fmla="*/ 4021651 h 6634795"/>
              <a:gd name="connsiteX3440" fmla="*/ 5774272 w 11989919"/>
              <a:gd name="connsiteY3440" fmla="*/ 4021651 h 6634795"/>
              <a:gd name="connsiteX3441" fmla="*/ 5810848 w 11989919"/>
              <a:gd name="connsiteY3441" fmla="*/ 4058227 h 6634795"/>
              <a:gd name="connsiteX3442" fmla="*/ 5774272 w 11989919"/>
              <a:gd name="connsiteY3442" fmla="*/ 4094803 h 6634795"/>
              <a:gd name="connsiteX3443" fmla="*/ 5737697 w 11989919"/>
              <a:gd name="connsiteY3443" fmla="*/ 4058227 h 6634795"/>
              <a:gd name="connsiteX3444" fmla="*/ 5774272 w 11989919"/>
              <a:gd name="connsiteY3444" fmla="*/ 4021651 h 6634795"/>
              <a:gd name="connsiteX3445" fmla="*/ 5553593 w 11989919"/>
              <a:gd name="connsiteY3445" fmla="*/ 4021651 h 6634795"/>
              <a:gd name="connsiteX3446" fmla="*/ 5590169 w 11989919"/>
              <a:gd name="connsiteY3446" fmla="*/ 4058227 h 6634795"/>
              <a:gd name="connsiteX3447" fmla="*/ 5553593 w 11989919"/>
              <a:gd name="connsiteY3447" fmla="*/ 4094803 h 6634795"/>
              <a:gd name="connsiteX3448" fmla="*/ 5517018 w 11989919"/>
              <a:gd name="connsiteY3448" fmla="*/ 4058227 h 6634795"/>
              <a:gd name="connsiteX3449" fmla="*/ 5553593 w 11989919"/>
              <a:gd name="connsiteY3449" fmla="*/ 4021651 h 6634795"/>
              <a:gd name="connsiteX3450" fmla="*/ 5332913 w 11989919"/>
              <a:gd name="connsiteY3450" fmla="*/ 4021651 h 6634795"/>
              <a:gd name="connsiteX3451" fmla="*/ 5369490 w 11989919"/>
              <a:gd name="connsiteY3451" fmla="*/ 4058227 h 6634795"/>
              <a:gd name="connsiteX3452" fmla="*/ 5332913 w 11989919"/>
              <a:gd name="connsiteY3452" fmla="*/ 4094803 h 6634795"/>
              <a:gd name="connsiteX3453" fmla="*/ 5296337 w 11989919"/>
              <a:gd name="connsiteY3453" fmla="*/ 4058227 h 6634795"/>
              <a:gd name="connsiteX3454" fmla="*/ 5332913 w 11989919"/>
              <a:gd name="connsiteY3454" fmla="*/ 4021651 h 6634795"/>
              <a:gd name="connsiteX3455" fmla="*/ 5112230 w 11989919"/>
              <a:gd name="connsiteY3455" fmla="*/ 4021651 h 6634795"/>
              <a:gd name="connsiteX3456" fmla="*/ 5148807 w 11989919"/>
              <a:gd name="connsiteY3456" fmla="*/ 4058227 h 6634795"/>
              <a:gd name="connsiteX3457" fmla="*/ 5112230 w 11989919"/>
              <a:gd name="connsiteY3457" fmla="*/ 4094803 h 6634795"/>
              <a:gd name="connsiteX3458" fmla="*/ 5075655 w 11989919"/>
              <a:gd name="connsiteY3458" fmla="*/ 4058227 h 6634795"/>
              <a:gd name="connsiteX3459" fmla="*/ 5112230 w 11989919"/>
              <a:gd name="connsiteY3459" fmla="*/ 4021651 h 6634795"/>
              <a:gd name="connsiteX3460" fmla="*/ 4891552 w 11989919"/>
              <a:gd name="connsiteY3460" fmla="*/ 4021651 h 6634795"/>
              <a:gd name="connsiteX3461" fmla="*/ 4928127 w 11989919"/>
              <a:gd name="connsiteY3461" fmla="*/ 4058227 h 6634795"/>
              <a:gd name="connsiteX3462" fmla="*/ 4891552 w 11989919"/>
              <a:gd name="connsiteY3462" fmla="*/ 4094803 h 6634795"/>
              <a:gd name="connsiteX3463" fmla="*/ 4854975 w 11989919"/>
              <a:gd name="connsiteY3463" fmla="*/ 4058227 h 6634795"/>
              <a:gd name="connsiteX3464" fmla="*/ 4891552 w 11989919"/>
              <a:gd name="connsiteY3464" fmla="*/ 4021651 h 6634795"/>
              <a:gd name="connsiteX3465" fmla="*/ 4670871 w 11989919"/>
              <a:gd name="connsiteY3465" fmla="*/ 4021651 h 6634795"/>
              <a:gd name="connsiteX3466" fmla="*/ 4707447 w 11989919"/>
              <a:gd name="connsiteY3466" fmla="*/ 4058227 h 6634795"/>
              <a:gd name="connsiteX3467" fmla="*/ 4670871 w 11989919"/>
              <a:gd name="connsiteY3467" fmla="*/ 4094803 h 6634795"/>
              <a:gd name="connsiteX3468" fmla="*/ 4634295 w 11989919"/>
              <a:gd name="connsiteY3468" fmla="*/ 4058227 h 6634795"/>
              <a:gd name="connsiteX3469" fmla="*/ 4670871 w 11989919"/>
              <a:gd name="connsiteY3469" fmla="*/ 4021651 h 6634795"/>
              <a:gd name="connsiteX3470" fmla="*/ 4450188 w 11989919"/>
              <a:gd name="connsiteY3470" fmla="*/ 4021651 h 6634795"/>
              <a:gd name="connsiteX3471" fmla="*/ 4486764 w 11989919"/>
              <a:gd name="connsiteY3471" fmla="*/ 4058227 h 6634795"/>
              <a:gd name="connsiteX3472" fmla="*/ 4450188 w 11989919"/>
              <a:gd name="connsiteY3472" fmla="*/ 4094803 h 6634795"/>
              <a:gd name="connsiteX3473" fmla="*/ 4413613 w 11989919"/>
              <a:gd name="connsiteY3473" fmla="*/ 4058227 h 6634795"/>
              <a:gd name="connsiteX3474" fmla="*/ 4450188 w 11989919"/>
              <a:gd name="connsiteY3474" fmla="*/ 4021651 h 6634795"/>
              <a:gd name="connsiteX3475" fmla="*/ 4229507 w 11989919"/>
              <a:gd name="connsiteY3475" fmla="*/ 4021651 h 6634795"/>
              <a:gd name="connsiteX3476" fmla="*/ 4266084 w 11989919"/>
              <a:gd name="connsiteY3476" fmla="*/ 4058227 h 6634795"/>
              <a:gd name="connsiteX3477" fmla="*/ 4229507 w 11989919"/>
              <a:gd name="connsiteY3477" fmla="*/ 4094803 h 6634795"/>
              <a:gd name="connsiteX3478" fmla="*/ 4192931 w 11989919"/>
              <a:gd name="connsiteY3478" fmla="*/ 4058227 h 6634795"/>
              <a:gd name="connsiteX3479" fmla="*/ 4229507 w 11989919"/>
              <a:gd name="connsiteY3479" fmla="*/ 4021651 h 6634795"/>
              <a:gd name="connsiteX3480" fmla="*/ 4008847 w 11989919"/>
              <a:gd name="connsiteY3480" fmla="*/ 4021651 h 6634795"/>
              <a:gd name="connsiteX3481" fmla="*/ 4045426 w 11989919"/>
              <a:gd name="connsiteY3481" fmla="*/ 4058227 h 6634795"/>
              <a:gd name="connsiteX3482" fmla="*/ 4008847 w 11989919"/>
              <a:gd name="connsiteY3482" fmla="*/ 4094803 h 6634795"/>
              <a:gd name="connsiteX3483" fmla="*/ 3972267 w 11989919"/>
              <a:gd name="connsiteY3483" fmla="*/ 4058227 h 6634795"/>
              <a:gd name="connsiteX3484" fmla="*/ 4008847 w 11989919"/>
              <a:gd name="connsiteY3484" fmla="*/ 4021651 h 6634795"/>
              <a:gd name="connsiteX3485" fmla="*/ 3788165 w 11989919"/>
              <a:gd name="connsiteY3485" fmla="*/ 4021651 h 6634795"/>
              <a:gd name="connsiteX3486" fmla="*/ 3824738 w 11989919"/>
              <a:gd name="connsiteY3486" fmla="*/ 4058227 h 6634795"/>
              <a:gd name="connsiteX3487" fmla="*/ 3788165 w 11989919"/>
              <a:gd name="connsiteY3487" fmla="*/ 4094803 h 6634795"/>
              <a:gd name="connsiteX3488" fmla="*/ 3751588 w 11989919"/>
              <a:gd name="connsiteY3488" fmla="*/ 4058227 h 6634795"/>
              <a:gd name="connsiteX3489" fmla="*/ 3788165 w 11989919"/>
              <a:gd name="connsiteY3489" fmla="*/ 4021651 h 6634795"/>
              <a:gd name="connsiteX3490" fmla="*/ 3567479 w 11989919"/>
              <a:gd name="connsiteY3490" fmla="*/ 4021651 h 6634795"/>
              <a:gd name="connsiteX3491" fmla="*/ 3604051 w 11989919"/>
              <a:gd name="connsiteY3491" fmla="*/ 4058227 h 6634795"/>
              <a:gd name="connsiteX3492" fmla="*/ 3567479 w 11989919"/>
              <a:gd name="connsiteY3492" fmla="*/ 4094803 h 6634795"/>
              <a:gd name="connsiteX3493" fmla="*/ 3530908 w 11989919"/>
              <a:gd name="connsiteY3493" fmla="*/ 4058227 h 6634795"/>
              <a:gd name="connsiteX3494" fmla="*/ 3567479 w 11989919"/>
              <a:gd name="connsiteY3494" fmla="*/ 4021651 h 6634795"/>
              <a:gd name="connsiteX3495" fmla="*/ 3346801 w 11989919"/>
              <a:gd name="connsiteY3495" fmla="*/ 4021651 h 6634795"/>
              <a:gd name="connsiteX3496" fmla="*/ 3383375 w 11989919"/>
              <a:gd name="connsiteY3496" fmla="*/ 4058227 h 6634795"/>
              <a:gd name="connsiteX3497" fmla="*/ 3346801 w 11989919"/>
              <a:gd name="connsiteY3497" fmla="*/ 4094803 h 6634795"/>
              <a:gd name="connsiteX3498" fmla="*/ 3310228 w 11989919"/>
              <a:gd name="connsiteY3498" fmla="*/ 4058227 h 6634795"/>
              <a:gd name="connsiteX3499" fmla="*/ 3346801 w 11989919"/>
              <a:gd name="connsiteY3499" fmla="*/ 4021651 h 6634795"/>
              <a:gd name="connsiteX3500" fmla="*/ 3126126 w 11989919"/>
              <a:gd name="connsiteY3500" fmla="*/ 4021651 h 6634795"/>
              <a:gd name="connsiteX3501" fmla="*/ 3162696 w 11989919"/>
              <a:gd name="connsiteY3501" fmla="*/ 4058227 h 6634795"/>
              <a:gd name="connsiteX3502" fmla="*/ 3126126 w 11989919"/>
              <a:gd name="connsiteY3502" fmla="*/ 4094803 h 6634795"/>
              <a:gd name="connsiteX3503" fmla="*/ 3089541 w 11989919"/>
              <a:gd name="connsiteY3503" fmla="*/ 4058227 h 6634795"/>
              <a:gd name="connsiteX3504" fmla="*/ 3126126 w 11989919"/>
              <a:gd name="connsiteY3504" fmla="*/ 4021651 h 6634795"/>
              <a:gd name="connsiteX3505" fmla="*/ 2905436 w 11989919"/>
              <a:gd name="connsiteY3505" fmla="*/ 4021651 h 6634795"/>
              <a:gd name="connsiteX3506" fmla="*/ 2942013 w 11989919"/>
              <a:gd name="connsiteY3506" fmla="*/ 4058227 h 6634795"/>
              <a:gd name="connsiteX3507" fmla="*/ 2905436 w 11989919"/>
              <a:gd name="connsiteY3507" fmla="*/ 4094803 h 6634795"/>
              <a:gd name="connsiteX3508" fmla="*/ 2868866 w 11989919"/>
              <a:gd name="connsiteY3508" fmla="*/ 4058227 h 6634795"/>
              <a:gd name="connsiteX3509" fmla="*/ 2905436 w 11989919"/>
              <a:gd name="connsiteY3509" fmla="*/ 4021651 h 6634795"/>
              <a:gd name="connsiteX3510" fmla="*/ 2684758 w 11989919"/>
              <a:gd name="connsiteY3510" fmla="*/ 4021651 h 6634795"/>
              <a:gd name="connsiteX3511" fmla="*/ 2721329 w 11989919"/>
              <a:gd name="connsiteY3511" fmla="*/ 4058227 h 6634795"/>
              <a:gd name="connsiteX3512" fmla="*/ 2684758 w 11989919"/>
              <a:gd name="connsiteY3512" fmla="*/ 4094803 h 6634795"/>
              <a:gd name="connsiteX3513" fmla="*/ 2648177 w 11989919"/>
              <a:gd name="connsiteY3513" fmla="*/ 4058227 h 6634795"/>
              <a:gd name="connsiteX3514" fmla="*/ 2684758 w 11989919"/>
              <a:gd name="connsiteY3514" fmla="*/ 4021651 h 6634795"/>
              <a:gd name="connsiteX3515" fmla="*/ 2464071 w 11989919"/>
              <a:gd name="connsiteY3515" fmla="*/ 4021651 h 6634795"/>
              <a:gd name="connsiteX3516" fmla="*/ 2500650 w 11989919"/>
              <a:gd name="connsiteY3516" fmla="*/ 4058227 h 6634795"/>
              <a:gd name="connsiteX3517" fmla="*/ 2464071 w 11989919"/>
              <a:gd name="connsiteY3517" fmla="*/ 4094803 h 6634795"/>
              <a:gd name="connsiteX3518" fmla="*/ 2427500 w 11989919"/>
              <a:gd name="connsiteY3518" fmla="*/ 4058227 h 6634795"/>
              <a:gd name="connsiteX3519" fmla="*/ 2464071 w 11989919"/>
              <a:gd name="connsiteY3519" fmla="*/ 4021651 h 6634795"/>
              <a:gd name="connsiteX3520" fmla="*/ 2243393 w 11989919"/>
              <a:gd name="connsiteY3520" fmla="*/ 4021651 h 6634795"/>
              <a:gd name="connsiteX3521" fmla="*/ 2279972 w 11989919"/>
              <a:gd name="connsiteY3521" fmla="*/ 4058227 h 6634795"/>
              <a:gd name="connsiteX3522" fmla="*/ 2243393 w 11989919"/>
              <a:gd name="connsiteY3522" fmla="*/ 4094803 h 6634795"/>
              <a:gd name="connsiteX3523" fmla="*/ 2206817 w 11989919"/>
              <a:gd name="connsiteY3523" fmla="*/ 4058227 h 6634795"/>
              <a:gd name="connsiteX3524" fmla="*/ 2243393 w 11989919"/>
              <a:gd name="connsiteY3524" fmla="*/ 4021651 h 6634795"/>
              <a:gd name="connsiteX3525" fmla="*/ 2022713 w 11989919"/>
              <a:gd name="connsiteY3525" fmla="*/ 4021651 h 6634795"/>
              <a:gd name="connsiteX3526" fmla="*/ 2059288 w 11989919"/>
              <a:gd name="connsiteY3526" fmla="*/ 4058227 h 6634795"/>
              <a:gd name="connsiteX3527" fmla="*/ 2022713 w 11989919"/>
              <a:gd name="connsiteY3527" fmla="*/ 4094803 h 6634795"/>
              <a:gd name="connsiteX3528" fmla="*/ 1986177 w 11989919"/>
              <a:gd name="connsiteY3528" fmla="*/ 4058227 h 6634795"/>
              <a:gd name="connsiteX3529" fmla="*/ 2022713 w 11989919"/>
              <a:gd name="connsiteY3529" fmla="*/ 4021651 h 6634795"/>
              <a:gd name="connsiteX3530" fmla="*/ 1802067 w 11989919"/>
              <a:gd name="connsiteY3530" fmla="*/ 4021651 h 6634795"/>
              <a:gd name="connsiteX3531" fmla="*/ 1838643 w 11989919"/>
              <a:gd name="connsiteY3531" fmla="*/ 4058227 h 6634795"/>
              <a:gd name="connsiteX3532" fmla="*/ 1802067 w 11989919"/>
              <a:gd name="connsiteY3532" fmla="*/ 4094803 h 6634795"/>
              <a:gd name="connsiteX3533" fmla="*/ 1765491 w 11989919"/>
              <a:gd name="connsiteY3533" fmla="*/ 4058227 h 6634795"/>
              <a:gd name="connsiteX3534" fmla="*/ 1802067 w 11989919"/>
              <a:gd name="connsiteY3534" fmla="*/ 4021651 h 6634795"/>
              <a:gd name="connsiteX3535" fmla="*/ 1581382 w 11989919"/>
              <a:gd name="connsiteY3535" fmla="*/ 4021651 h 6634795"/>
              <a:gd name="connsiteX3536" fmla="*/ 1617957 w 11989919"/>
              <a:gd name="connsiteY3536" fmla="*/ 4058227 h 6634795"/>
              <a:gd name="connsiteX3537" fmla="*/ 1581382 w 11989919"/>
              <a:gd name="connsiteY3537" fmla="*/ 4094803 h 6634795"/>
              <a:gd name="connsiteX3538" fmla="*/ 1544806 w 11989919"/>
              <a:gd name="connsiteY3538" fmla="*/ 4058227 h 6634795"/>
              <a:gd name="connsiteX3539" fmla="*/ 1581382 w 11989919"/>
              <a:gd name="connsiteY3539" fmla="*/ 4021651 h 6634795"/>
              <a:gd name="connsiteX3540" fmla="*/ 1360696 w 11989919"/>
              <a:gd name="connsiteY3540" fmla="*/ 4021651 h 6634795"/>
              <a:gd name="connsiteX3541" fmla="*/ 1397272 w 11989919"/>
              <a:gd name="connsiteY3541" fmla="*/ 4058227 h 6634795"/>
              <a:gd name="connsiteX3542" fmla="*/ 1360696 w 11989919"/>
              <a:gd name="connsiteY3542" fmla="*/ 4094803 h 6634795"/>
              <a:gd name="connsiteX3543" fmla="*/ 1324120 w 11989919"/>
              <a:gd name="connsiteY3543" fmla="*/ 4058227 h 6634795"/>
              <a:gd name="connsiteX3544" fmla="*/ 1360696 w 11989919"/>
              <a:gd name="connsiteY3544" fmla="*/ 4021651 h 6634795"/>
              <a:gd name="connsiteX3545" fmla="*/ 1140010 w 11989919"/>
              <a:gd name="connsiteY3545" fmla="*/ 4021651 h 6634795"/>
              <a:gd name="connsiteX3546" fmla="*/ 1176585 w 11989919"/>
              <a:gd name="connsiteY3546" fmla="*/ 4058227 h 6634795"/>
              <a:gd name="connsiteX3547" fmla="*/ 1140010 w 11989919"/>
              <a:gd name="connsiteY3547" fmla="*/ 4094803 h 6634795"/>
              <a:gd name="connsiteX3548" fmla="*/ 1103434 w 11989919"/>
              <a:gd name="connsiteY3548" fmla="*/ 4058227 h 6634795"/>
              <a:gd name="connsiteX3549" fmla="*/ 1140010 w 11989919"/>
              <a:gd name="connsiteY3549" fmla="*/ 4021651 h 6634795"/>
              <a:gd name="connsiteX3550" fmla="*/ 919324 w 11989919"/>
              <a:gd name="connsiteY3550" fmla="*/ 4021651 h 6634795"/>
              <a:gd name="connsiteX3551" fmla="*/ 955900 w 11989919"/>
              <a:gd name="connsiteY3551" fmla="*/ 4058227 h 6634795"/>
              <a:gd name="connsiteX3552" fmla="*/ 919324 w 11989919"/>
              <a:gd name="connsiteY3552" fmla="*/ 4094803 h 6634795"/>
              <a:gd name="connsiteX3553" fmla="*/ 882747 w 11989919"/>
              <a:gd name="connsiteY3553" fmla="*/ 4058227 h 6634795"/>
              <a:gd name="connsiteX3554" fmla="*/ 919324 w 11989919"/>
              <a:gd name="connsiteY3554" fmla="*/ 4021651 h 6634795"/>
              <a:gd name="connsiteX3555" fmla="*/ 698637 w 11989919"/>
              <a:gd name="connsiteY3555" fmla="*/ 4021651 h 6634795"/>
              <a:gd name="connsiteX3556" fmla="*/ 735213 w 11989919"/>
              <a:gd name="connsiteY3556" fmla="*/ 4058227 h 6634795"/>
              <a:gd name="connsiteX3557" fmla="*/ 698637 w 11989919"/>
              <a:gd name="connsiteY3557" fmla="*/ 4094803 h 6634795"/>
              <a:gd name="connsiteX3558" fmla="*/ 662062 w 11989919"/>
              <a:gd name="connsiteY3558" fmla="*/ 4058227 h 6634795"/>
              <a:gd name="connsiteX3559" fmla="*/ 698637 w 11989919"/>
              <a:gd name="connsiteY3559" fmla="*/ 4021651 h 6634795"/>
              <a:gd name="connsiteX3560" fmla="*/ 477951 w 11989919"/>
              <a:gd name="connsiteY3560" fmla="*/ 4021651 h 6634795"/>
              <a:gd name="connsiteX3561" fmla="*/ 514527 w 11989919"/>
              <a:gd name="connsiteY3561" fmla="*/ 4058227 h 6634795"/>
              <a:gd name="connsiteX3562" fmla="*/ 477951 w 11989919"/>
              <a:gd name="connsiteY3562" fmla="*/ 4094803 h 6634795"/>
              <a:gd name="connsiteX3563" fmla="*/ 441375 w 11989919"/>
              <a:gd name="connsiteY3563" fmla="*/ 4058227 h 6634795"/>
              <a:gd name="connsiteX3564" fmla="*/ 477951 w 11989919"/>
              <a:gd name="connsiteY3564" fmla="*/ 4021651 h 6634795"/>
              <a:gd name="connsiteX3565" fmla="*/ 257265 w 11989919"/>
              <a:gd name="connsiteY3565" fmla="*/ 4021651 h 6634795"/>
              <a:gd name="connsiteX3566" fmla="*/ 293841 w 11989919"/>
              <a:gd name="connsiteY3566" fmla="*/ 4058227 h 6634795"/>
              <a:gd name="connsiteX3567" fmla="*/ 257265 w 11989919"/>
              <a:gd name="connsiteY3567" fmla="*/ 4094803 h 6634795"/>
              <a:gd name="connsiteX3568" fmla="*/ 220689 w 11989919"/>
              <a:gd name="connsiteY3568" fmla="*/ 4058227 h 6634795"/>
              <a:gd name="connsiteX3569" fmla="*/ 257265 w 11989919"/>
              <a:gd name="connsiteY3569" fmla="*/ 4021651 h 6634795"/>
              <a:gd name="connsiteX3570" fmla="*/ 36578 w 11989919"/>
              <a:gd name="connsiteY3570" fmla="*/ 4021651 h 6634795"/>
              <a:gd name="connsiteX3571" fmla="*/ 73154 w 11989919"/>
              <a:gd name="connsiteY3571" fmla="*/ 4058227 h 6634795"/>
              <a:gd name="connsiteX3572" fmla="*/ 36578 w 11989919"/>
              <a:gd name="connsiteY3572" fmla="*/ 4094803 h 6634795"/>
              <a:gd name="connsiteX3573" fmla="*/ 2 w 11989919"/>
              <a:gd name="connsiteY3573" fmla="*/ 4058227 h 6634795"/>
              <a:gd name="connsiteX3574" fmla="*/ 36578 w 11989919"/>
              <a:gd name="connsiteY3574" fmla="*/ 4021651 h 6634795"/>
              <a:gd name="connsiteX3575" fmla="*/ 11953343 w 11989919"/>
              <a:gd name="connsiteY3575" fmla="*/ 3809985 h 6634795"/>
              <a:gd name="connsiteX3576" fmla="*/ 11989919 w 11989919"/>
              <a:gd name="connsiteY3576" fmla="*/ 3846561 h 6634795"/>
              <a:gd name="connsiteX3577" fmla="*/ 11953343 w 11989919"/>
              <a:gd name="connsiteY3577" fmla="*/ 3883137 h 6634795"/>
              <a:gd name="connsiteX3578" fmla="*/ 11916767 w 11989919"/>
              <a:gd name="connsiteY3578" fmla="*/ 3846561 h 6634795"/>
              <a:gd name="connsiteX3579" fmla="*/ 11953343 w 11989919"/>
              <a:gd name="connsiteY3579" fmla="*/ 3809985 h 6634795"/>
              <a:gd name="connsiteX3580" fmla="*/ 11732658 w 11989919"/>
              <a:gd name="connsiteY3580" fmla="*/ 3809985 h 6634795"/>
              <a:gd name="connsiteX3581" fmla="*/ 11769234 w 11989919"/>
              <a:gd name="connsiteY3581" fmla="*/ 3846561 h 6634795"/>
              <a:gd name="connsiteX3582" fmla="*/ 11732658 w 11989919"/>
              <a:gd name="connsiteY3582" fmla="*/ 3883137 h 6634795"/>
              <a:gd name="connsiteX3583" fmla="*/ 11696082 w 11989919"/>
              <a:gd name="connsiteY3583" fmla="*/ 3846561 h 6634795"/>
              <a:gd name="connsiteX3584" fmla="*/ 11732658 w 11989919"/>
              <a:gd name="connsiteY3584" fmla="*/ 3809985 h 6634795"/>
              <a:gd name="connsiteX3585" fmla="*/ 11511977 w 11989919"/>
              <a:gd name="connsiteY3585" fmla="*/ 3809985 h 6634795"/>
              <a:gd name="connsiteX3586" fmla="*/ 11548553 w 11989919"/>
              <a:gd name="connsiteY3586" fmla="*/ 3846561 h 6634795"/>
              <a:gd name="connsiteX3587" fmla="*/ 11511977 w 11989919"/>
              <a:gd name="connsiteY3587" fmla="*/ 3883137 h 6634795"/>
              <a:gd name="connsiteX3588" fmla="*/ 11475401 w 11989919"/>
              <a:gd name="connsiteY3588" fmla="*/ 3846561 h 6634795"/>
              <a:gd name="connsiteX3589" fmla="*/ 11511977 w 11989919"/>
              <a:gd name="connsiteY3589" fmla="*/ 3809985 h 6634795"/>
              <a:gd name="connsiteX3590" fmla="*/ 11291296 w 11989919"/>
              <a:gd name="connsiteY3590" fmla="*/ 3809985 h 6634795"/>
              <a:gd name="connsiteX3591" fmla="*/ 11327872 w 11989919"/>
              <a:gd name="connsiteY3591" fmla="*/ 3846561 h 6634795"/>
              <a:gd name="connsiteX3592" fmla="*/ 11291296 w 11989919"/>
              <a:gd name="connsiteY3592" fmla="*/ 3883137 h 6634795"/>
              <a:gd name="connsiteX3593" fmla="*/ 11254720 w 11989919"/>
              <a:gd name="connsiteY3593" fmla="*/ 3846561 h 6634795"/>
              <a:gd name="connsiteX3594" fmla="*/ 11291296 w 11989919"/>
              <a:gd name="connsiteY3594" fmla="*/ 3809985 h 6634795"/>
              <a:gd name="connsiteX3595" fmla="*/ 11070615 w 11989919"/>
              <a:gd name="connsiteY3595" fmla="*/ 3809985 h 6634795"/>
              <a:gd name="connsiteX3596" fmla="*/ 11107191 w 11989919"/>
              <a:gd name="connsiteY3596" fmla="*/ 3846561 h 6634795"/>
              <a:gd name="connsiteX3597" fmla="*/ 11070615 w 11989919"/>
              <a:gd name="connsiteY3597" fmla="*/ 3883137 h 6634795"/>
              <a:gd name="connsiteX3598" fmla="*/ 11034039 w 11989919"/>
              <a:gd name="connsiteY3598" fmla="*/ 3846561 h 6634795"/>
              <a:gd name="connsiteX3599" fmla="*/ 11070615 w 11989919"/>
              <a:gd name="connsiteY3599" fmla="*/ 3809985 h 6634795"/>
              <a:gd name="connsiteX3600" fmla="*/ 10849934 w 11989919"/>
              <a:gd name="connsiteY3600" fmla="*/ 3809985 h 6634795"/>
              <a:gd name="connsiteX3601" fmla="*/ 10886510 w 11989919"/>
              <a:gd name="connsiteY3601" fmla="*/ 3846561 h 6634795"/>
              <a:gd name="connsiteX3602" fmla="*/ 10849934 w 11989919"/>
              <a:gd name="connsiteY3602" fmla="*/ 3883137 h 6634795"/>
              <a:gd name="connsiteX3603" fmla="*/ 10813358 w 11989919"/>
              <a:gd name="connsiteY3603" fmla="*/ 3846561 h 6634795"/>
              <a:gd name="connsiteX3604" fmla="*/ 10849934 w 11989919"/>
              <a:gd name="connsiteY3604" fmla="*/ 3809985 h 6634795"/>
              <a:gd name="connsiteX3605" fmla="*/ 10629253 w 11989919"/>
              <a:gd name="connsiteY3605" fmla="*/ 3809985 h 6634795"/>
              <a:gd name="connsiteX3606" fmla="*/ 10665829 w 11989919"/>
              <a:gd name="connsiteY3606" fmla="*/ 3846561 h 6634795"/>
              <a:gd name="connsiteX3607" fmla="*/ 10629253 w 11989919"/>
              <a:gd name="connsiteY3607" fmla="*/ 3883137 h 6634795"/>
              <a:gd name="connsiteX3608" fmla="*/ 10592677 w 11989919"/>
              <a:gd name="connsiteY3608" fmla="*/ 3846561 h 6634795"/>
              <a:gd name="connsiteX3609" fmla="*/ 10629253 w 11989919"/>
              <a:gd name="connsiteY3609" fmla="*/ 3809985 h 6634795"/>
              <a:gd name="connsiteX3610" fmla="*/ 10408572 w 11989919"/>
              <a:gd name="connsiteY3610" fmla="*/ 3809985 h 6634795"/>
              <a:gd name="connsiteX3611" fmla="*/ 10445148 w 11989919"/>
              <a:gd name="connsiteY3611" fmla="*/ 3846561 h 6634795"/>
              <a:gd name="connsiteX3612" fmla="*/ 10408572 w 11989919"/>
              <a:gd name="connsiteY3612" fmla="*/ 3883137 h 6634795"/>
              <a:gd name="connsiteX3613" fmla="*/ 10371996 w 11989919"/>
              <a:gd name="connsiteY3613" fmla="*/ 3846561 h 6634795"/>
              <a:gd name="connsiteX3614" fmla="*/ 10408572 w 11989919"/>
              <a:gd name="connsiteY3614" fmla="*/ 3809985 h 6634795"/>
              <a:gd name="connsiteX3615" fmla="*/ 10187891 w 11989919"/>
              <a:gd name="connsiteY3615" fmla="*/ 3809985 h 6634795"/>
              <a:gd name="connsiteX3616" fmla="*/ 10224467 w 11989919"/>
              <a:gd name="connsiteY3616" fmla="*/ 3846561 h 6634795"/>
              <a:gd name="connsiteX3617" fmla="*/ 10187891 w 11989919"/>
              <a:gd name="connsiteY3617" fmla="*/ 3883137 h 6634795"/>
              <a:gd name="connsiteX3618" fmla="*/ 10151315 w 11989919"/>
              <a:gd name="connsiteY3618" fmla="*/ 3846561 h 6634795"/>
              <a:gd name="connsiteX3619" fmla="*/ 10187891 w 11989919"/>
              <a:gd name="connsiteY3619" fmla="*/ 3809985 h 6634795"/>
              <a:gd name="connsiteX3620" fmla="*/ 9967210 w 11989919"/>
              <a:gd name="connsiteY3620" fmla="*/ 3809985 h 6634795"/>
              <a:gd name="connsiteX3621" fmla="*/ 10003786 w 11989919"/>
              <a:gd name="connsiteY3621" fmla="*/ 3846561 h 6634795"/>
              <a:gd name="connsiteX3622" fmla="*/ 9967210 w 11989919"/>
              <a:gd name="connsiteY3622" fmla="*/ 3883137 h 6634795"/>
              <a:gd name="connsiteX3623" fmla="*/ 9930634 w 11989919"/>
              <a:gd name="connsiteY3623" fmla="*/ 3846561 h 6634795"/>
              <a:gd name="connsiteX3624" fmla="*/ 9967210 w 11989919"/>
              <a:gd name="connsiteY3624" fmla="*/ 3809985 h 6634795"/>
              <a:gd name="connsiteX3625" fmla="*/ 9746529 w 11989919"/>
              <a:gd name="connsiteY3625" fmla="*/ 3809985 h 6634795"/>
              <a:gd name="connsiteX3626" fmla="*/ 9783105 w 11989919"/>
              <a:gd name="connsiteY3626" fmla="*/ 3846561 h 6634795"/>
              <a:gd name="connsiteX3627" fmla="*/ 9746529 w 11989919"/>
              <a:gd name="connsiteY3627" fmla="*/ 3883137 h 6634795"/>
              <a:gd name="connsiteX3628" fmla="*/ 9709953 w 11989919"/>
              <a:gd name="connsiteY3628" fmla="*/ 3846561 h 6634795"/>
              <a:gd name="connsiteX3629" fmla="*/ 9746529 w 11989919"/>
              <a:gd name="connsiteY3629" fmla="*/ 3809985 h 6634795"/>
              <a:gd name="connsiteX3630" fmla="*/ 9525848 w 11989919"/>
              <a:gd name="connsiteY3630" fmla="*/ 3809985 h 6634795"/>
              <a:gd name="connsiteX3631" fmla="*/ 9562424 w 11989919"/>
              <a:gd name="connsiteY3631" fmla="*/ 3846561 h 6634795"/>
              <a:gd name="connsiteX3632" fmla="*/ 9525848 w 11989919"/>
              <a:gd name="connsiteY3632" fmla="*/ 3883137 h 6634795"/>
              <a:gd name="connsiteX3633" fmla="*/ 9489272 w 11989919"/>
              <a:gd name="connsiteY3633" fmla="*/ 3846561 h 6634795"/>
              <a:gd name="connsiteX3634" fmla="*/ 9525848 w 11989919"/>
              <a:gd name="connsiteY3634" fmla="*/ 3809985 h 6634795"/>
              <a:gd name="connsiteX3635" fmla="*/ 9305167 w 11989919"/>
              <a:gd name="connsiteY3635" fmla="*/ 3809985 h 6634795"/>
              <a:gd name="connsiteX3636" fmla="*/ 9341743 w 11989919"/>
              <a:gd name="connsiteY3636" fmla="*/ 3846561 h 6634795"/>
              <a:gd name="connsiteX3637" fmla="*/ 9305167 w 11989919"/>
              <a:gd name="connsiteY3637" fmla="*/ 3883137 h 6634795"/>
              <a:gd name="connsiteX3638" fmla="*/ 9268591 w 11989919"/>
              <a:gd name="connsiteY3638" fmla="*/ 3846561 h 6634795"/>
              <a:gd name="connsiteX3639" fmla="*/ 9305167 w 11989919"/>
              <a:gd name="connsiteY3639" fmla="*/ 3809985 h 6634795"/>
              <a:gd name="connsiteX3640" fmla="*/ 9084486 w 11989919"/>
              <a:gd name="connsiteY3640" fmla="*/ 3809985 h 6634795"/>
              <a:gd name="connsiteX3641" fmla="*/ 9121062 w 11989919"/>
              <a:gd name="connsiteY3641" fmla="*/ 3846561 h 6634795"/>
              <a:gd name="connsiteX3642" fmla="*/ 9084486 w 11989919"/>
              <a:gd name="connsiteY3642" fmla="*/ 3883137 h 6634795"/>
              <a:gd name="connsiteX3643" fmla="*/ 9047910 w 11989919"/>
              <a:gd name="connsiteY3643" fmla="*/ 3846561 h 6634795"/>
              <a:gd name="connsiteX3644" fmla="*/ 9084486 w 11989919"/>
              <a:gd name="connsiteY3644" fmla="*/ 3809985 h 6634795"/>
              <a:gd name="connsiteX3645" fmla="*/ 8863805 w 11989919"/>
              <a:gd name="connsiteY3645" fmla="*/ 3809985 h 6634795"/>
              <a:gd name="connsiteX3646" fmla="*/ 8900381 w 11989919"/>
              <a:gd name="connsiteY3646" fmla="*/ 3846561 h 6634795"/>
              <a:gd name="connsiteX3647" fmla="*/ 8863805 w 11989919"/>
              <a:gd name="connsiteY3647" fmla="*/ 3883137 h 6634795"/>
              <a:gd name="connsiteX3648" fmla="*/ 8827229 w 11989919"/>
              <a:gd name="connsiteY3648" fmla="*/ 3846561 h 6634795"/>
              <a:gd name="connsiteX3649" fmla="*/ 8863805 w 11989919"/>
              <a:gd name="connsiteY3649" fmla="*/ 3809985 h 6634795"/>
              <a:gd name="connsiteX3650" fmla="*/ 8643124 w 11989919"/>
              <a:gd name="connsiteY3650" fmla="*/ 3809985 h 6634795"/>
              <a:gd name="connsiteX3651" fmla="*/ 8679700 w 11989919"/>
              <a:gd name="connsiteY3651" fmla="*/ 3846561 h 6634795"/>
              <a:gd name="connsiteX3652" fmla="*/ 8643124 w 11989919"/>
              <a:gd name="connsiteY3652" fmla="*/ 3883137 h 6634795"/>
              <a:gd name="connsiteX3653" fmla="*/ 8606548 w 11989919"/>
              <a:gd name="connsiteY3653" fmla="*/ 3846561 h 6634795"/>
              <a:gd name="connsiteX3654" fmla="*/ 8643124 w 11989919"/>
              <a:gd name="connsiteY3654" fmla="*/ 3809985 h 6634795"/>
              <a:gd name="connsiteX3655" fmla="*/ 8422443 w 11989919"/>
              <a:gd name="connsiteY3655" fmla="*/ 3809985 h 6634795"/>
              <a:gd name="connsiteX3656" fmla="*/ 8459019 w 11989919"/>
              <a:gd name="connsiteY3656" fmla="*/ 3846561 h 6634795"/>
              <a:gd name="connsiteX3657" fmla="*/ 8422443 w 11989919"/>
              <a:gd name="connsiteY3657" fmla="*/ 3883137 h 6634795"/>
              <a:gd name="connsiteX3658" fmla="*/ 8385867 w 11989919"/>
              <a:gd name="connsiteY3658" fmla="*/ 3846561 h 6634795"/>
              <a:gd name="connsiteX3659" fmla="*/ 8422443 w 11989919"/>
              <a:gd name="connsiteY3659" fmla="*/ 3809985 h 6634795"/>
              <a:gd name="connsiteX3660" fmla="*/ 8201762 w 11989919"/>
              <a:gd name="connsiteY3660" fmla="*/ 3809985 h 6634795"/>
              <a:gd name="connsiteX3661" fmla="*/ 8238338 w 11989919"/>
              <a:gd name="connsiteY3661" fmla="*/ 3846561 h 6634795"/>
              <a:gd name="connsiteX3662" fmla="*/ 8201762 w 11989919"/>
              <a:gd name="connsiteY3662" fmla="*/ 3883137 h 6634795"/>
              <a:gd name="connsiteX3663" fmla="*/ 8165186 w 11989919"/>
              <a:gd name="connsiteY3663" fmla="*/ 3846561 h 6634795"/>
              <a:gd name="connsiteX3664" fmla="*/ 8201762 w 11989919"/>
              <a:gd name="connsiteY3664" fmla="*/ 3809985 h 6634795"/>
              <a:gd name="connsiteX3665" fmla="*/ 7981081 w 11989919"/>
              <a:gd name="connsiteY3665" fmla="*/ 3809985 h 6634795"/>
              <a:gd name="connsiteX3666" fmla="*/ 8017657 w 11989919"/>
              <a:gd name="connsiteY3666" fmla="*/ 3846561 h 6634795"/>
              <a:gd name="connsiteX3667" fmla="*/ 7981081 w 11989919"/>
              <a:gd name="connsiteY3667" fmla="*/ 3883137 h 6634795"/>
              <a:gd name="connsiteX3668" fmla="*/ 7944505 w 11989919"/>
              <a:gd name="connsiteY3668" fmla="*/ 3846561 h 6634795"/>
              <a:gd name="connsiteX3669" fmla="*/ 7981081 w 11989919"/>
              <a:gd name="connsiteY3669" fmla="*/ 3809985 h 6634795"/>
              <a:gd name="connsiteX3670" fmla="*/ 7760400 w 11989919"/>
              <a:gd name="connsiteY3670" fmla="*/ 3809985 h 6634795"/>
              <a:gd name="connsiteX3671" fmla="*/ 7796976 w 11989919"/>
              <a:gd name="connsiteY3671" fmla="*/ 3846561 h 6634795"/>
              <a:gd name="connsiteX3672" fmla="*/ 7760400 w 11989919"/>
              <a:gd name="connsiteY3672" fmla="*/ 3883137 h 6634795"/>
              <a:gd name="connsiteX3673" fmla="*/ 7723824 w 11989919"/>
              <a:gd name="connsiteY3673" fmla="*/ 3846561 h 6634795"/>
              <a:gd name="connsiteX3674" fmla="*/ 7760400 w 11989919"/>
              <a:gd name="connsiteY3674" fmla="*/ 3809985 h 6634795"/>
              <a:gd name="connsiteX3675" fmla="*/ 7539719 w 11989919"/>
              <a:gd name="connsiteY3675" fmla="*/ 3809985 h 6634795"/>
              <a:gd name="connsiteX3676" fmla="*/ 7576295 w 11989919"/>
              <a:gd name="connsiteY3676" fmla="*/ 3846561 h 6634795"/>
              <a:gd name="connsiteX3677" fmla="*/ 7539719 w 11989919"/>
              <a:gd name="connsiteY3677" fmla="*/ 3883137 h 6634795"/>
              <a:gd name="connsiteX3678" fmla="*/ 7503143 w 11989919"/>
              <a:gd name="connsiteY3678" fmla="*/ 3846561 h 6634795"/>
              <a:gd name="connsiteX3679" fmla="*/ 7539719 w 11989919"/>
              <a:gd name="connsiteY3679" fmla="*/ 3809985 h 6634795"/>
              <a:gd name="connsiteX3680" fmla="*/ 7319038 w 11989919"/>
              <a:gd name="connsiteY3680" fmla="*/ 3809985 h 6634795"/>
              <a:gd name="connsiteX3681" fmla="*/ 7355614 w 11989919"/>
              <a:gd name="connsiteY3681" fmla="*/ 3846561 h 6634795"/>
              <a:gd name="connsiteX3682" fmla="*/ 7319038 w 11989919"/>
              <a:gd name="connsiteY3682" fmla="*/ 3883137 h 6634795"/>
              <a:gd name="connsiteX3683" fmla="*/ 7282462 w 11989919"/>
              <a:gd name="connsiteY3683" fmla="*/ 3846561 h 6634795"/>
              <a:gd name="connsiteX3684" fmla="*/ 7319038 w 11989919"/>
              <a:gd name="connsiteY3684" fmla="*/ 3809985 h 6634795"/>
              <a:gd name="connsiteX3685" fmla="*/ 7098357 w 11989919"/>
              <a:gd name="connsiteY3685" fmla="*/ 3809985 h 6634795"/>
              <a:gd name="connsiteX3686" fmla="*/ 7134933 w 11989919"/>
              <a:gd name="connsiteY3686" fmla="*/ 3846561 h 6634795"/>
              <a:gd name="connsiteX3687" fmla="*/ 7098357 w 11989919"/>
              <a:gd name="connsiteY3687" fmla="*/ 3883137 h 6634795"/>
              <a:gd name="connsiteX3688" fmla="*/ 7061781 w 11989919"/>
              <a:gd name="connsiteY3688" fmla="*/ 3846561 h 6634795"/>
              <a:gd name="connsiteX3689" fmla="*/ 7098357 w 11989919"/>
              <a:gd name="connsiteY3689" fmla="*/ 3809985 h 6634795"/>
              <a:gd name="connsiteX3690" fmla="*/ 6877676 w 11989919"/>
              <a:gd name="connsiteY3690" fmla="*/ 3809985 h 6634795"/>
              <a:gd name="connsiteX3691" fmla="*/ 6914252 w 11989919"/>
              <a:gd name="connsiteY3691" fmla="*/ 3846561 h 6634795"/>
              <a:gd name="connsiteX3692" fmla="*/ 6877676 w 11989919"/>
              <a:gd name="connsiteY3692" fmla="*/ 3883137 h 6634795"/>
              <a:gd name="connsiteX3693" fmla="*/ 6841100 w 11989919"/>
              <a:gd name="connsiteY3693" fmla="*/ 3846561 h 6634795"/>
              <a:gd name="connsiteX3694" fmla="*/ 6877676 w 11989919"/>
              <a:gd name="connsiteY3694" fmla="*/ 3809985 h 6634795"/>
              <a:gd name="connsiteX3695" fmla="*/ 6656995 w 11989919"/>
              <a:gd name="connsiteY3695" fmla="*/ 3809985 h 6634795"/>
              <a:gd name="connsiteX3696" fmla="*/ 6693571 w 11989919"/>
              <a:gd name="connsiteY3696" fmla="*/ 3846561 h 6634795"/>
              <a:gd name="connsiteX3697" fmla="*/ 6656995 w 11989919"/>
              <a:gd name="connsiteY3697" fmla="*/ 3883137 h 6634795"/>
              <a:gd name="connsiteX3698" fmla="*/ 6620419 w 11989919"/>
              <a:gd name="connsiteY3698" fmla="*/ 3846561 h 6634795"/>
              <a:gd name="connsiteX3699" fmla="*/ 6656995 w 11989919"/>
              <a:gd name="connsiteY3699" fmla="*/ 3809985 h 6634795"/>
              <a:gd name="connsiteX3700" fmla="*/ 6436314 w 11989919"/>
              <a:gd name="connsiteY3700" fmla="*/ 3809985 h 6634795"/>
              <a:gd name="connsiteX3701" fmla="*/ 6472890 w 11989919"/>
              <a:gd name="connsiteY3701" fmla="*/ 3846561 h 6634795"/>
              <a:gd name="connsiteX3702" fmla="*/ 6436314 w 11989919"/>
              <a:gd name="connsiteY3702" fmla="*/ 3883137 h 6634795"/>
              <a:gd name="connsiteX3703" fmla="*/ 6399738 w 11989919"/>
              <a:gd name="connsiteY3703" fmla="*/ 3846561 h 6634795"/>
              <a:gd name="connsiteX3704" fmla="*/ 6436314 w 11989919"/>
              <a:gd name="connsiteY3704" fmla="*/ 3809985 h 6634795"/>
              <a:gd name="connsiteX3705" fmla="*/ 6215633 w 11989919"/>
              <a:gd name="connsiteY3705" fmla="*/ 3809985 h 6634795"/>
              <a:gd name="connsiteX3706" fmla="*/ 6252209 w 11989919"/>
              <a:gd name="connsiteY3706" fmla="*/ 3846561 h 6634795"/>
              <a:gd name="connsiteX3707" fmla="*/ 6215633 w 11989919"/>
              <a:gd name="connsiteY3707" fmla="*/ 3883137 h 6634795"/>
              <a:gd name="connsiteX3708" fmla="*/ 6179057 w 11989919"/>
              <a:gd name="connsiteY3708" fmla="*/ 3846561 h 6634795"/>
              <a:gd name="connsiteX3709" fmla="*/ 6215633 w 11989919"/>
              <a:gd name="connsiteY3709" fmla="*/ 3809985 h 6634795"/>
              <a:gd name="connsiteX3710" fmla="*/ 5994952 w 11989919"/>
              <a:gd name="connsiteY3710" fmla="*/ 3809985 h 6634795"/>
              <a:gd name="connsiteX3711" fmla="*/ 6031528 w 11989919"/>
              <a:gd name="connsiteY3711" fmla="*/ 3846561 h 6634795"/>
              <a:gd name="connsiteX3712" fmla="*/ 5994952 w 11989919"/>
              <a:gd name="connsiteY3712" fmla="*/ 3883137 h 6634795"/>
              <a:gd name="connsiteX3713" fmla="*/ 5958376 w 11989919"/>
              <a:gd name="connsiteY3713" fmla="*/ 3846561 h 6634795"/>
              <a:gd name="connsiteX3714" fmla="*/ 5994952 w 11989919"/>
              <a:gd name="connsiteY3714" fmla="*/ 3809985 h 6634795"/>
              <a:gd name="connsiteX3715" fmla="*/ 5774272 w 11989919"/>
              <a:gd name="connsiteY3715" fmla="*/ 3809985 h 6634795"/>
              <a:gd name="connsiteX3716" fmla="*/ 5810848 w 11989919"/>
              <a:gd name="connsiteY3716" fmla="*/ 3846561 h 6634795"/>
              <a:gd name="connsiteX3717" fmla="*/ 5774272 w 11989919"/>
              <a:gd name="connsiteY3717" fmla="*/ 3883137 h 6634795"/>
              <a:gd name="connsiteX3718" fmla="*/ 5737697 w 11989919"/>
              <a:gd name="connsiteY3718" fmla="*/ 3846561 h 6634795"/>
              <a:gd name="connsiteX3719" fmla="*/ 5774272 w 11989919"/>
              <a:gd name="connsiteY3719" fmla="*/ 3809985 h 6634795"/>
              <a:gd name="connsiteX3720" fmla="*/ 5553593 w 11989919"/>
              <a:gd name="connsiteY3720" fmla="*/ 3809985 h 6634795"/>
              <a:gd name="connsiteX3721" fmla="*/ 5590169 w 11989919"/>
              <a:gd name="connsiteY3721" fmla="*/ 3846561 h 6634795"/>
              <a:gd name="connsiteX3722" fmla="*/ 5553593 w 11989919"/>
              <a:gd name="connsiteY3722" fmla="*/ 3883137 h 6634795"/>
              <a:gd name="connsiteX3723" fmla="*/ 5517018 w 11989919"/>
              <a:gd name="connsiteY3723" fmla="*/ 3846561 h 6634795"/>
              <a:gd name="connsiteX3724" fmla="*/ 5553593 w 11989919"/>
              <a:gd name="connsiteY3724" fmla="*/ 3809985 h 6634795"/>
              <a:gd name="connsiteX3725" fmla="*/ 5332913 w 11989919"/>
              <a:gd name="connsiteY3725" fmla="*/ 3809985 h 6634795"/>
              <a:gd name="connsiteX3726" fmla="*/ 5369490 w 11989919"/>
              <a:gd name="connsiteY3726" fmla="*/ 3846561 h 6634795"/>
              <a:gd name="connsiteX3727" fmla="*/ 5332913 w 11989919"/>
              <a:gd name="connsiteY3727" fmla="*/ 3883137 h 6634795"/>
              <a:gd name="connsiteX3728" fmla="*/ 5296337 w 11989919"/>
              <a:gd name="connsiteY3728" fmla="*/ 3846561 h 6634795"/>
              <a:gd name="connsiteX3729" fmla="*/ 5332913 w 11989919"/>
              <a:gd name="connsiteY3729" fmla="*/ 3809985 h 6634795"/>
              <a:gd name="connsiteX3730" fmla="*/ 5112230 w 11989919"/>
              <a:gd name="connsiteY3730" fmla="*/ 3809985 h 6634795"/>
              <a:gd name="connsiteX3731" fmla="*/ 5148807 w 11989919"/>
              <a:gd name="connsiteY3731" fmla="*/ 3846561 h 6634795"/>
              <a:gd name="connsiteX3732" fmla="*/ 5112230 w 11989919"/>
              <a:gd name="connsiteY3732" fmla="*/ 3883137 h 6634795"/>
              <a:gd name="connsiteX3733" fmla="*/ 5075655 w 11989919"/>
              <a:gd name="connsiteY3733" fmla="*/ 3846561 h 6634795"/>
              <a:gd name="connsiteX3734" fmla="*/ 5112230 w 11989919"/>
              <a:gd name="connsiteY3734" fmla="*/ 3809985 h 6634795"/>
              <a:gd name="connsiteX3735" fmla="*/ 4891552 w 11989919"/>
              <a:gd name="connsiteY3735" fmla="*/ 3809985 h 6634795"/>
              <a:gd name="connsiteX3736" fmla="*/ 4928127 w 11989919"/>
              <a:gd name="connsiteY3736" fmla="*/ 3846561 h 6634795"/>
              <a:gd name="connsiteX3737" fmla="*/ 4891552 w 11989919"/>
              <a:gd name="connsiteY3737" fmla="*/ 3883137 h 6634795"/>
              <a:gd name="connsiteX3738" fmla="*/ 4854975 w 11989919"/>
              <a:gd name="connsiteY3738" fmla="*/ 3846561 h 6634795"/>
              <a:gd name="connsiteX3739" fmla="*/ 4891552 w 11989919"/>
              <a:gd name="connsiteY3739" fmla="*/ 3809985 h 6634795"/>
              <a:gd name="connsiteX3740" fmla="*/ 4670871 w 11989919"/>
              <a:gd name="connsiteY3740" fmla="*/ 3809985 h 6634795"/>
              <a:gd name="connsiteX3741" fmla="*/ 4707447 w 11989919"/>
              <a:gd name="connsiteY3741" fmla="*/ 3846561 h 6634795"/>
              <a:gd name="connsiteX3742" fmla="*/ 4670871 w 11989919"/>
              <a:gd name="connsiteY3742" fmla="*/ 3883137 h 6634795"/>
              <a:gd name="connsiteX3743" fmla="*/ 4634295 w 11989919"/>
              <a:gd name="connsiteY3743" fmla="*/ 3846561 h 6634795"/>
              <a:gd name="connsiteX3744" fmla="*/ 4670871 w 11989919"/>
              <a:gd name="connsiteY3744" fmla="*/ 3809985 h 6634795"/>
              <a:gd name="connsiteX3745" fmla="*/ 4450188 w 11989919"/>
              <a:gd name="connsiteY3745" fmla="*/ 3809985 h 6634795"/>
              <a:gd name="connsiteX3746" fmla="*/ 4486764 w 11989919"/>
              <a:gd name="connsiteY3746" fmla="*/ 3846561 h 6634795"/>
              <a:gd name="connsiteX3747" fmla="*/ 4450188 w 11989919"/>
              <a:gd name="connsiteY3747" fmla="*/ 3883137 h 6634795"/>
              <a:gd name="connsiteX3748" fmla="*/ 4413613 w 11989919"/>
              <a:gd name="connsiteY3748" fmla="*/ 3846561 h 6634795"/>
              <a:gd name="connsiteX3749" fmla="*/ 4450188 w 11989919"/>
              <a:gd name="connsiteY3749" fmla="*/ 3809985 h 6634795"/>
              <a:gd name="connsiteX3750" fmla="*/ 4229507 w 11989919"/>
              <a:gd name="connsiteY3750" fmla="*/ 3809985 h 6634795"/>
              <a:gd name="connsiteX3751" fmla="*/ 4266084 w 11989919"/>
              <a:gd name="connsiteY3751" fmla="*/ 3846561 h 6634795"/>
              <a:gd name="connsiteX3752" fmla="*/ 4229507 w 11989919"/>
              <a:gd name="connsiteY3752" fmla="*/ 3883137 h 6634795"/>
              <a:gd name="connsiteX3753" fmla="*/ 4192931 w 11989919"/>
              <a:gd name="connsiteY3753" fmla="*/ 3846561 h 6634795"/>
              <a:gd name="connsiteX3754" fmla="*/ 4229507 w 11989919"/>
              <a:gd name="connsiteY3754" fmla="*/ 3809985 h 6634795"/>
              <a:gd name="connsiteX3755" fmla="*/ 4008847 w 11989919"/>
              <a:gd name="connsiteY3755" fmla="*/ 3809985 h 6634795"/>
              <a:gd name="connsiteX3756" fmla="*/ 4045426 w 11989919"/>
              <a:gd name="connsiteY3756" fmla="*/ 3846561 h 6634795"/>
              <a:gd name="connsiteX3757" fmla="*/ 4008847 w 11989919"/>
              <a:gd name="connsiteY3757" fmla="*/ 3883137 h 6634795"/>
              <a:gd name="connsiteX3758" fmla="*/ 3972267 w 11989919"/>
              <a:gd name="connsiteY3758" fmla="*/ 3846561 h 6634795"/>
              <a:gd name="connsiteX3759" fmla="*/ 4008847 w 11989919"/>
              <a:gd name="connsiteY3759" fmla="*/ 3809985 h 6634795"/>
              <a:gd name="connsiteX3760" fmla="*/ 3788165 w 11989919"/>
              <a:gd name="connsiteY3760" fmla="*/ 3809985 h 6634795"/>
              <a:gd name="connsiteX3761" fmla="*/ 3824738 w 11989919"/>
              <a:gd name="connsiteY3761" fmla="*/ 3846561 h 6634795"/>
              <a:gd name="connsiteX3762" fmla="*/ 3788165 w 11989919"/>
              <a:gd name="connsiteY3762" fmla="*/ 3883137 h 6634795"/>
              <a:gd name="connsiteX3763" fmla="*/ 3751588 w 11989919"/>
              <a:gd name="connsiteY3763" fmla="*/ 3846561 h 6634795"/>
              <a:gd name="connsiteX3764" fmla="*/ 3788165 w 11989919"/>
              <a:gd name="connsiteY3764" fmla="*/ 3809985 h 6634795"/>
              <a:gd name="connsiteX3765" fmla="*/ 3567479 w 11989919"/>
              <a:gd name="connsiteY3765" fmla="*/ 3809985 h 6634795"/>
              <a:gd name="connsiteX3766" fmla="*/ 3604051 w 11989919"/>
              <a:gd name="connsiteY3766" fmla="*/ 3846561 h 6634795"/>
              <a:gd name="connsiteX3767" fmla="*/ 3567479 w 11989919"/>
              <a:gd name="connsiteY3767" fmla="*/ 3883137 h 6634795"/>
              <a:gd name="connsiteX3768" fmla="*/ 3530908 w 11989919"/>
              <a:gd name="connsiteY3768" fmla="*/ 3846561 h 6634795"/>
              <a:gd name="connsiteX3769" fmla="*/ 3567479 w 11989919"/>
              <a:gd name="connsiteY3769" fmla="*/ 3809985 h 6634795"/>
              <a:gd name="connsiteX3770" fmla="*/ 3346801 w 11989919"/>
              <a:gd name="connsiteY3770" fmla="*/ 3809985 h 6634795"/>
              <a:gd name="connsiteX3771" fmla="*/ 3383375 w 11989919"/>
              <a:gd name="connsiteY3771" fmla="*/ 3846561 h 6634795"/>
              <a:gd name="connsiteX3772" fmla="*/ 3346801 w 11989919"/>
              <a:gd name="connsiteY3772" fmla="*/ 3883137 h 6634795"/>
              <a:gd name="connsiteX3773" fmla="*/ 3310228 w 11989919"/>
              <a:gd name="connsiteY3773" fmla="*/ 3846561 h 6634795"/>
              <a:gd name="connsiteX3774" fmla="*/ 3346801 w 11989919"/>
              <a:gd name="connsiteY3774" fmla="*/ 3809985 h 6634795"/>
              <a:gd name="connsiteX3775" fmla="*/ 3126126 w 11989919"/>
              <a:gd name="connsiteY3775" fmla="*/ 3809985 h 6634795"/>
              <a:gd name="connsiteX3776" fmla="*/ 3162696 w 11989919"/>
              <a:gd name="connsiteY3776" fmla="*/ 3846561 h 6634795"/>
              <a:gd name="connsiteX3777" fmla="*/ 3126126 w 11989919"/>
              <a:gd name="connsiteY3777" fmla="*/ 3883137 h 6634795"/>
              <a:gd name="connsiteX3778" fmla="*/ 3089541 w 11989919"/>
              <a:gd name="connsiteY3778" fmla="*/ 3846561 h 6634795"/>
              <a:gd name="connsiteX3779" fmla="*/ 3126126 w 11989919"/>
              <a:gd name="connsiteY3779" fmla="*/ 3809985 h 6634795"/>
              <a:gd name="connsiteX3780" fmla="*/ 2905436 w 11989919"/>
              <a:gd name="connsiteY3780" fmla="*/ 3809985 h 6634795"/>
              <a:gd name="connsiteX3781" fmla="*/ 2942013 w 11989919"/>
              <a:gd name="connsiteY3781" fmla="*/ 3846561 h 6634795"/>
              <a:gd name="connsiteX3782" fmla="*/ 2905436 w 11989919"/>
              <a:gd name="connsiteY3782" fmla="*/ 3883137 h 6634795"/>
              <a:gd name="connsiteX3783" fmla="*/ 2868866 w 11989919"/>
              <a:gd name="connsiteY3783" fmla="*/ 3846561 h 6634795"/>
              <a:gd name="connsiteX3784" fmla="*/ 2905436 w 11989919"/>
              <a:gd name="connsiteY3784" fmla="*/ 3809985 h 6634795"/>
              <a:gd name="connsiteX3785" fmla="*/ 2684758 w 11989919"/>
              <a:gd name="connsiteY3785" fmla="*/ 3809985 h 6634795"/>
              <a:gd name="connsiteX3786" fmla="*/ 2721329 w 11989919"/>
              <a:gd name="connsiteY3786" fmla="*/ 3846561 h 6634795"/>
              <a:gd name="connsiteX3787" fmla="*/ 2684758 w 11989919"/>
              <a:gd name="connsiteY3787" fmla="*/ 3883137 h 6634795"/>
              <a:gd name="connsiteX3788" fmla="*/ 2648177 w 11989919"/>
              <a:gd name="connsiteY3788" fmla="*/ 3846561 h 6634795"/>
              <a:gd name="connsiteX3789" fmla="*/ 2684758 w 11989919"/>
              <a:gd name="connsiteY3789" fmla="*/ 3809985 h 6634795"/>
              <a:gd name="connsiteX3790" fmla="*/ 2464071 w 11989919"/>
              <a:gd name="connsiteY3790" fmla="*/ 3809985 h 6634795"/>
              <a:gd name="connsiteX3791" fmla="*/ 2500650 w 11989919"/>
              <a:gd name="connsiteY3791" fmla="*/ 3846561 h 6634795"/>
              <a:gd name="connsiteX3792" fmla="*/ 2464071 w 11989919"/>
              <a:gd name="connsiteY3792" fmla="*/ 3883137 h 6634795"/>
              <a:gd name="connsiteX3793" fmla="*/ 2427500 w 11989919"/>
              <a:gd name="connsiteY3793" fmla="*/ 3846561 h 6634795"/>
              <a:gd name="connsiteX3794" fmla="*/ 2464071 w 11989919"/>
              <a:gd name="connsiteY3794" fmla="*/ 3809985 h 6634795"/>
              <a:gd name="connsiteX3795" fmla="*/ 2243393 w 11989919"/>
              <a:gd name="connsiteY3795" fmla="*/ 3809985 h 6634795"/>
              <a:gd name="connsiteX3796" fmla="*/ 2279972 w 11989919"/>
              <a:gd name="connsiteY3796" fmla="*/ 3846561 h 6634795"/>
              <a:gd name="connsiteX3797" fmla="*/ 2243393 w 11989919"/>
              <a:gd name="connsiteY3797" fmla="*/ 3883137 h 6634795"/>
              <a:gd name="connsiteX3798" fmla="*/ 2206817 w 11989919"/>
              <a:gd name="connsiteY3798" fmla="*/ 3846561 h 6634795"/>
              <a:gd name="connsiteX3799" fmla="*/ 2243393 w 11989919"/>
              <a:gd name="connsiteY3799" fmla="*/ 3809985 h 6634795"/>
              <a:gd name="connsiteX3800" fmla="*/ 2022713 w 11989919"/>
              <a:gd name="connsiteY3800" fmla="*/ 3809985 h 6634795"/>
              <a:gd name="connsiteX3801" fmla="*/ 2059288 w 11989919"/>
              <a:gd name="connsiteY3801" fmla="*/ 3846561 h 6634795"/>
              <a:gd name="connsiteX3802" fmla="*/ 2022713 w 11989919"/>
              <a:gd name="connsiteY3802" fmla="*/ 3883137 h 6634795"/>
              <a:gd name="connsiteX3803" fmla="*/ 1986178 w 11989919"/>
              <a:gd name="connsiteY3803" fmla="*/ 3846561 h 6634795"/>
              <a:gd name="connsiteX3804" fmla="*/ 2022713 w 11989919"/>
              <a:gd name="connsiteY3804" fmla="*/ 3809985 h 6634795"/>
              <a:gd name="connsiteX3805" fmla="*/ 1802067 w 11989919"/>
              <a:gd name="connsiteY3805" fmla="*/ 3809985 h 6634795"/>
              <a:gd name="connsiteX3806" fmla="*/ 1838643 w 11989919"/>
              <a:gd name="connsiteY3806" fmla="*/ 3846561 h 6634795"/>
              <a:gd name="connsiteX3807" fmla="*/ 1802067 w 11989919"/>
              <a:gd name="connsiteY3807" fmla="*/ 3883137 h 6634795"/>
              <a:gd name="connsiteX3808" fmla="*/ 1765491 w 11989919"/>
              <a:gd name="connsiteY3808" fmla="*/ 3846561 h 6634795"/>
              <a:gd name="connsiteX3809" fmla="*/ 1802067 w 11989919"/>
              <a:gd name="connsiteY3809" fmla="*/ 3809985 h 6634795"/>
              <a:gd name="connsiteX3810" fmla="*/ 1581382 w 11989919"/>
              <a:gd name="connsiteY3810" fmla="*/ 3809985 h 6634795"/>
              <a:gd name="connsiteX3811" fmla="*/ 1617957 w 11989919"/>
              <a:gd name="connsiteY3811" fmla="*/ 3846561 h 6634795"/>
              <a:gd name="connsiteX3812" fmla="*/ 1581382 w 11989919"/>
              <a:gd name="connsiteY3812" fmla="*/ 3883137 h 6634795"/>
              <a:gd name="connsiteX3813" fmla="*/ 1544806 w 11989919"/>
              <a:gd name="connsiteY3813" fmla="*/ 3846561 h 6634795"/>
              <a:gd name="connsiteX3814" fmla="*/ 1581382 w 11989919"/>
              <a:gd name="connsiteY3814" fmla="*/ 3809985 h 6634795"/>
              <a:gd name="connsiteX3815" fmla="*/ 1360696 w 11989919"/>
              <a:gd name="connsiteY3815" fmla="*/ 3809985 h 6634795"/>
              <a:gd name="connsiteX3816" fmla="*/ 1397272 w 11989919"/>
              <a:gd name="connsiteY3816" fmla="*/ 3846561 h 6634795"/>
              <a:gd name="connsiteX3817" fmla="*/ 1360696 w 11989919"/>
              <a:gd name="connsiteY3817" fmla="*/ 3883137 h 6634795"/>
              <a:gd name="connsiteX3818" fmla="*/ 1324120 w 11989919"/>
              <a:gd name="connsiteY3818" fmla="*/ 3846561 h 6634795"/>
              <a:gd name="connsiteX3819" fmla="*/ 1360696 w 11989919"/>
              <a:gd name="connsiteY3819" fmla="*/ 3809985 h 6634795"/>
              <a:gd name="connsiteX3820" fmla="*/ 1140010 w 11989919"/>
              <a:gd name="connsiteY3820" fmla="*/ 3809985 h 6634795"/>
              <a:gd name="connsiteX3821" fmla="*/ 1176586 w 11989919"/>
              <a:gd name="connsiteY3821" fmla="*/ 3846561 h 6634795"/>
              <a:gd name="connsiteX3822" fmla="*/ 1140010 w 11989919"/>
              <a:gd name="connsiteY3822" fmla="*/ 3883137 h 6634795"/>
              <a:gd name="connsiteX3823" fmla="*/ 1103434 w 11989919"/>
              <a:gd name="connsiteY3823" fmla="*/ 3846561 h 6634795"/>
              <a:gd name="connsiteX3824" fmla="*/ 1140010 w 11989919"/>
              <a:gd name="connsiteY3824" fmla="*/ 3809985 h 6634795"/>
              <a:gd name="connsiteX3825" fmla="*/ 919324 w 11989919"/>
              <a:gd name="connsiteY3825" fmla="*/ 3809985 h 6634795"/>
              <a:gd name="connsiteX3826" fmla="*/ 955900 w 11989919"/>
              <a:gd name="connsiteY3826" fmla="*/ 3846561 h 6634795"/>
              <a:gd name="connsiteX3827" fmla="*/ 919324 w 11989919"/>
              <a:gd name="connsiteY3827" fmla="*/ 3883137 h 6634795"/>
              <a:gd name="connsiteX3828" fmla="*/ 882748 w 11989919"/>
              <a:gd name="connsiteY3828" fmla="*/ 3846561 h 6634795"/>
              <a:gd name="connsiteX3829" fmla="*/ 919324 w 11989919"/>
              <a:gd name="connsiteY3829" fmla="*/ 3809985 h 6634795"/>
              <a:gd name="connsiteX3830" fmla="*/ 698638 w 11989919"/>
              <a:gd name="connsiteY3830" fmla="*/ 3809985 h 6634795"/>
              <a:gd name="connsiteX3831" fmla="*/ 735214 w 11989919"/>
              <a:gd name="connsiteY3831" fmla="*/ 3846561 h 6634795"/>
              <a:gd name="connsiteX3832" fmla="*/ 698638 w 11989919"/>
              <a:gd name="connsiteY3832" fmla="*/ 3883137 h 6634795"/>
              <a:gd name="connsiteX3833" fmla="*/ 662062 w 11989919"/>
              <a:gd name="connsiteY3833" fmla="*/ 3846561 h 6634795"/>
              <a:gd name="connsiteX3834" fmla="*/ 698638 w 11989919"/>
              <a:gd name="connsiteY3834" fmla="*/ 3809985 h 6634795"/>
              <a:gd name="connsiteX3835" fmla="*/ 477951 w 11989919"/>
              <a:gd name="connsiteY3835" fmla="*/ 3809985 h 6634795"/>
              <a:gd name="connsiteX3836" fmla="*/ 514527 w 11989919"/>
              <a:gd name="connsiteY3836" fmla="*/ 3846561 h 6634795"/>
              <a:gd name="connsiteX3837" fmla="*/ 477951 w 11989919"/>
              <a:gd name="connsiteY3837" fmla="*/ 3883137 h 6634795"/>
              <a:gd name="connsiteX3838" fmla="*/ 441375 w 11989919"/>
              <a:gd name="connsiteY3838" fmla="*/ 3846561 h 6634795"/>
              <a:gd name="connsiteX3839" fmla="*/ 477951 w 11989919"/>
              <a:gd name="connsiteY3839" fmla="*/ 3809985 h 6634795"/>
              <a:gd name="connsiteX3840" fmla="*/ 257265 w 11989919"/>
              <a:gd name="connsiteY3840" fmla="*/ 3809985 h 6634795"/>
              <a:gd name="connsiteX3841" fmla="*/ 293841 w 11989919"/>
              <a:gd name="connsiteY3841" fmla="*/ 3846561 h 6634795"/>
              <a:gd name="connsiteX3842" fmla="*/ 257265 w 11989919"/>
              <a:gd name="connsiteY3842" fmla="*/ 3883137 h 6634795"/>
              <a:gd name="connsiteX3843" fmla="*/ 220689 w 11989919"/>
              <a:gd name="connsiteY3843" fmla="*/ 3846561 h 6634795"/>
              <a:gd name="connsiteX3844" fmla="*/ 257265 w 11989919"/>
              <a:gd name="connsiteY3844" fmla="*/ 3809985 h 6634795"/>
              <a:gd name="connsiteX3845" fmla="*/ 36579 w 11989919"/>
              <a:gd name="connsiteY3845" fmla="*/ 3809985 h 6634795"/>
              <a:gd name="connsiteX3846" fmla="*/ 73155 w 11989919"/>
              <a:gd name="connsiteY3846" fmla="*/ 3846561 h 6634795"/>
              <a:gd name="connsiteX3847" fmla="*/ 36579 w 11989919"/>
              <a:gd name="connsiteY3847" fmla="*/ 3883137 h 6634795"/>
              <a:gd name="connsiteX3848" fmla="*/ 3 w 11989919"/>
              <a:gd name="connsiteY3848" fmla="*/ 3846561 h 6634795"/>
              <a:gd name="connsiteX3849" fmla="*/ 36579 w 11989919"/>
              <a:gd name="connsiteY3849" fmla="*/ 3809985 h 6634795"/>
              <a:gd name="connsiteX3850" fmla="*/ 11953343 w 11989919"/>
              <a:gd name="connsiteY3850" fmla="*/ 3598319 h 6634795"/>
              <a:gd name="connsiteX3851" fmla="*/ 11989919 w 11989919"/>
              <a:gd name="connsiteY3851" fmla="*/ 3634895 h 6634795"/>
              <a:gd name="connsiteX3852" fmla="*/ 11953343 w 11989919"/>
              <a:gd name="connsiteY3852" fmla="*/ 3671471 h 6634795"/>
              <a:gd name="connsiteX3853" fmla="*/ 11916767 w 11989919"/>
              <a:gd name="connsiteY3853" fmla="*/ 3634895 h 6634795"/>
              <a:gd name="connsiteX3854" fmla="*/ 11953343 w 11989919"/>
              <a:gd name="connsiteY3854" fmla="*/ 3598319 h 6634795"/>
              <a:gd name="connsiteX3855" fmla="*/ 11732658 w 11989919"/>
              <a:gd name="connsiteY3855" fmla="*/ 3598319 h 6634795"/>
              <a:gd name="connsiteX3856" fmla="*/ 11769234 w 11989919"/>
              <a:gd name="connsiteY3856" fmla="*/ 3634895 h 6634795"/>
              <a:gd name="connsiteX3857" fmla="*/ 11732658 w 11989919"/>
              <a:gd name="connsiteY3857" fmla="*/ 3671471 h 6634795"/>
              <a:gd name="connsiteX3858" fmla="*/ 11696082 w 11989919"/>
              <a:gd name="connsiteY3858" fmla="*/ 3634895 h 6634795"/>
              <a:gd name="connsiteX3859" fmla="*/ 11732658 w 11989919"/>
              <a:gd name="connsiteY3859" fmla="*/ 3598319 h 6634795"/>
              <a:gd name="connsiteX3860" fmla="*/ 11511977 w 11989919"/>
              <a:gd name="connsiteY3860" fmla="*/ 3598319 h 6634795"/>
              <a:gd name="connsiteX3861" fmla="*/ 11548553 w 11989919"/>
              <a:gd name="connsiteY3861" fmla="*/ 3634895 h 6634795"/>
              <a:gd name="connsiteX3862" fmla="*/ 11511977 w 11989919"/>
              <a:gd name="connsiteY3862" fmla="*/ 3671471 h 6634795"/>
              <a:gd name="connsiteX3863" fmla="*/ 11475401 w 11989919"/>
              <a:gd name="connsiteY3863" fmla="*/ 3634895 h 6634795"/>
              <a:gd name="connsiteX3864" fmla="*/ 11511977 w 11989919"/>
              <a:gd name="connsiteY3864" fmla="*/ 3598319 h 6634795"/>
              <a:gd name="connsiteX3865" fmla="*/ 11291296 w 11989919"/>
              <a:gd name="connsiteY3865" fmla="*/ 3598319 h 6634795"/>
              <a:gd name="connsiteX3866" fmla="*/ 11327872 w 11989919"/>
              <a:gd name="connsiteY3866" fmla="*/ 3634895 h 6634795"/>
              <a:gd name="connsiteX3867" fmla="*/ 11291296 w 11989919"/>
              <a:gd name="connsiteY3867" fmla="*/ 3671471 h 6634795"/>
              <a:gd name="connsiteX3868" fmla="*/ 11254720 w 11989919"/>
              <a:gd name="connsiteY3868" fmla="*/ 3634895 h 6634795"/>
              <a:gd name="connsiteX3869" fmla="*/ 11291296 w 11989919"/>
              <a:gd name="connsiteY3869" fmla="*/ 3598319 h 6634795"/>
              <a:gd name="connsiteX3870" fmla="*/ 11070615 w 11989919"/>
              <a:gd name="connsiteY3870" fmla="*/ 3598319 h 6634795"/>
              <a:gd name="connsiteX3871" fmla="*/ 11107191 w 11989919"/>
              <a:gd name="connsiteY3871" fmla="*/ 3634895 h 6634795"/>
              <a:gd name="connsiteX3872" fmla="*/ 11070615 w 11989919"/>
              <a:gd name="connsiteY3872" fmla="*/ 3671471 h 6634795"/>
              <a:gd name="connsiteX3873" fmla="*/ 11034039 w 11989919"/>
              <a:gd name="connsiteY3873" fmla="*/ 3634895 h 6634795"/>
              <a:gd name="connsiteX3874" fmla="*/ 11070615 w 11989919"/>
              <a:gd name="connsiteY3874" fmla="*/ 3598319 h 6634795"/>
              <a:gd name="connsiteX3875" fmla="*/ 10849934 w 11989919"/>
              <a:gd name="connsiteY3875" fmla="*/ 3598319 h 6634795"/>
              <a:gd name="connsiteX3876" fmla="*/ 10886510 w 11989919"/>
              <a:gd name="connsiteY3876" fmla="*/ 3634895 h 6634795"/>
              <a:gd name="connsiteX3877" fmla="*/ 10849934 w 11989919"/>
              <a:gd name="connsiteY3877" fmla="*/ 3671471 h 6634795"/>
              <a:gd name="connsiteX3878" fmla="*/ 10813358 w 11989919"/>
              <a:gd name="connsiteY3878" fmla="*/ 3634895 h 6634795"/>
              <a:gd name="connsiteX3879" fmla="*/ 10849934 w 11989919"/>
              <a:gd name="connsiteY3879" fmla="*/ 3598319 h 6634795"/>
              <a:gd name="connsiteX3880" fmla="*/ 10629253 w 11989919"/>
              <a:gd name="connsiteY3880" fmla="*/ 3598319 h 6634795"/>
              <a:gd name="connsiteX3881" fmla="*/ 10665829 w 11989919"/>
              <a:gd name="connsiteY3881" fmla="*/ 3634895 h 6634795"/>
              <a:gd name="connsiteX3882" fmla="*/ 10629253 w 11989919"/>
              <a:gd name="connsiteY3882" fmla="*/ 3671471 h 6634795"/>
              <a:gd name="connsiteX3883" fmla="*/ 10592677 w 11989919"/>
              <a:gd name="connsiteY3883" fmla="*/ 3634895 h 6634795"/>
              <a:gd name="connsiteX3884" fmla="*/ 10629253 w 11989919"/>
              <a:gd name="connsiteY3884" fmla="*/ 3598319 h 6634795"/>
              <a:gd name="connsiteX3885" fmla="*/ 10408572 w 11989919"/>
              <a:gd name="connsiteY3885" fmla="*/ 3598319 h 6634795"/>
              <a:gd name="connsiteX3886" fmla="*/ 10445148 w 11989919"/>
              <a:gd name="connsiteY3886" fmla="*/ 3634895 h 6634795"/>
              <a:gd name="connsiteX3887" fmla="*/ 10408572 w 11989919"/>
              <a:gd name="connsiteY3887" fmla="*/ 3671471 h 6634795"/>
              <a:gd name="connsiteX3888" fmla="*/ 10371996 w 11989919"/>
              <a:gd name="connsiteY3888" fmla="*/ 3634895 h 6634795"/>
              <a:gd name="connsiteX3889" fmla="*/ 10408572 w 11989919"/>
              <a:gd name="connsiteY3889" fmla="*/ 3598319 h 6634795"/>
              <a:gd name="connsiteX3890" fmla="*/ 10187891 w 11989919"/>
              <a:gd name="connsiteY3890" fmla="*/ 3598319 h 6634795"/>
              <a:gd name="connsiteX3891" fmla="*/ 10224467 w 11989919"/>
              <a:gd name="connsiteY3891" fmla="*/ 3634895 h 6634795"/>
              <a:gd name="connsiteX3892" fmla="*/ 10187891 w 11989919"/>
              <a:gd name="connsiteY3892" fmla="*/ 3671471 h 6634795"/>
              <a:gd name="connsiteX3893" fmla="*/ 10151315 w 11989919"/>
              <a:gd name="connsiteY3893" fmla="*/ 3634895 h 6634795"/>
              <a:gd name="connsiteX3894" fmla="*/ 10187891 w 11989919"/>
              <a:gd name="connsiteY3894" fmla="*/ 3598319 h 6634795"/>
              <a:gd name="connsiteX3895" fmla="*/ 9967210 w 11989919"/>
              <a:gd name="connsiteY3895" fmla="*/ 3598319 h 6634795"/>
              <a:gd name="connsiteX3896" fmla="*/ 10003786 w 11989919"/>
              <a:gd name="connsiteY3896" fmla="*/ 3634895 h 6634795"/>
              <a:gd name="connsiteX3897" fmla="*/ 9967210 w 11989919"/>
              <a:gd name="connsiteY3897" fmla="*/ 3671471 h 6634795"/>
              <a:gd name="connsiteX3898" fmla="*/ 9930634 w 11989919"/>
              <a:gd name="connsiteY3898" fmla="*/ 3634895 h 6634795"/>
              <a:gd name="connsiteX3899" fmla="*/ 9967210 w 11989919"/>
              <a:gd name="connsiteY3899" fmla="*/ 3598319 h 6634795"/>
              <a:gd name="connsiteX3900" fmla="*/ 9746529 w 11989919"/>
              <a:gd name="connsiteY3900" fmla="*/ 3598319 h 6634795"/>
              <a:gd name="connsiteX3901" fmla="*/ 9783105 w 11989919"/>
              <a:gd name="connsiteY3901" fmla="*/ 3634895 h 6634795"/>
              <a:gd name="connsiteX3902" fmla="*/ 9746529 w 11989919"/>
              <a:gd name="connsiteY3902" fmla="*/ 3671471 h 6634795"/>
              <a:gd name="connsiteX3903" fmla="*/ 9709953 w 11989919"/>
              <a:gd name="connsiteY3903" fmla="*/ 3634895 h 6634795"/>
              <a:gd name="connsiteX3904" fmla="*/ 9746529 w 11989919"/>
              <a:gd name="connsiteY3904" fmla="*/ 3598319 h 6634795"/>
              <a:gd name="connsiteX3905" fmla="*/ 9525848 w 11989919"/>
              <a:gd name="connsiteY3905" fmla="*/ 3598319 h 6634795"/>
              <a:gd name="connsiteX3906" fmla="*/ 9562424 w 11989919"/>
              <a:gd name="connsiteY3906" fmla="*/ 3634895 h 6634795"/>
              <a:gd name="connsiteX3907" fmla="*/ 9525848 w 11989919"/>
              <a:gd name="connsiteY3907" fmla="*/ 3671471 h 6634795"/>
              <a:gd name="connsiteX3908" fmla="*/ 9489272 w 11989919"/>
              <a:gd name="connsiteY3908" fmla="*/ 3634895 h 6634795"/>
              <a:gd name="connsiteX3909" fmla="*/ 9525848 w 11989919"/>
              <a:gd name="connsiteY3909" fmla="*/ 3598319 h 6634795"/>
              <a:gd name="connsiteX3910" fmla="*/ 9305167 w 11989919"/>
              <a:gd name="connsiteY3910" fmla="*/ 3598319 h 6634795"/>
              <a:gd name="connsiteX3911" fmla="*/ 9341743 w 11989919"/>
              <a:gd name="connsiteY3911" fmla="*/ 3634895 h 6634795"/>
              <a:gd name="connsiteX3912" fmla="*/ 9305167 w 11989919"/>
              <a:gd name="connsiteY3912" fmla="*/ 3671471 h 6634795"/>
              <a:gd name="connsiteX3913" fmla="*/ 9268591 w 11989919"/>
              <a:gd name="connsiteY3913" fmla="*/ 3634895 h 6634795"/>
              <a:gd name="connsiteX3914" fmla="*/ 9305167 w 11989919"/>
              <a:gd name="connsiteY3914" fmla="*/ 3598319 h 6634795"/>
              <a:gd name="connsiteX3915" fmla="*/ 9084486 w 11989919"/>
              <a:gd name="connsiteY3915" fmla="*/ 3598319 h 6634795"/>
              <a:gd name="connsiteX3916" fmla="*/ 9121062 w 11989919"/>
              <a:gd name="connsiteY3916" fmla="*/ 3634895 h 6634795"/>
              <a:gd name="connsiteX3917" fmla="*/ 9084486 w 11989919"/>
              <a:gd name="connsiteY3917" fmla="*/ 3671471 h 6634795"/>
              <a:gd name="connsiteX3918" fmla="*/ 9047910 w 11989919"/>
              <a:gd name="connsiteY3918" fmla="*/ 3634895 h 6634795"/>
              <a:gd name="connsiteX3919" fmla="*/ 9084486 w 11989919"/>
              <a:gd name="connsiteY3919" fmla="*/ 3598319 h 6634795"/>
              <a:gd name="connsiteX3920" fmla="*/ 8863805 w 11989919"/>
              <a:gd name="connsiteY3920" fmla="*/ 3598319 h 6634795"/>
              <a:gd name="connsiteX3921" fmla="*/ 8900381 w 11989919"/>
              <a:gd name="connsiteY3921" fmla="*/ 3634895 h 6634795"/>
              <a:gd name="connsiteX3922" fmla="*/ 8863805 w 11989919"/>
              <a:gd name="connsiteY3922" fmla="*/ 3671471 h 6634795"/>
              <a:gd name="connsiteX3923" fmla="*/ 8827229 w 11989919"/>
              <a:gd name="connsiteY3923" fmla="*/ 3634895 h 6634795"/>
              <a:gd name="connsiteX3924" fmla="*/ 8863805 w 11989919"/>
              <a:gd name="connsiteY3924" fmla="*/ 3598319 h 6634795"/>
              <a:gd name="connsiteX3925" fmla="*/ 8643124 w 11989919"/>
              <a:gd name="connsiteY3925" fmla="*/ 3598319 h 6634795"/>
              <a:gd name="connsiteX3926" fmla="*/ 8679700 w 11989919"/>
              <a:gd name="connsiteY3926" fmla="*/ 3634895 h 6634795"/>
              <a:gd name="connsiteX3927" fmla="*/ 8643124 w 11989919"/>
              <a:gd name="connsiteY3927" fmla="*/ 3671471 h 6634795"/>
              <a:gd name="connsiteX3928" fmla="*/ 8606548 w 11989919"/>
              <a:gd name="connsiteY3928" fmla="*/ 3634895 h 6634795"/>
              <a:gd name="connsiteX3929" fmla="*/ 8643124 w 11989919"/>
              <a:gd name="connsiteY3929" fmla="*/ 3598319 h 6634795"/>
              <a:gd name="connsiteX3930" fmla="*/ 8422443 w 11989919"/>
              <a:gd name="connsiteY3930" fmla="*/ 3598319 h 6634795"/>
              <a:gd name="connsiteX3931" fmla="*/ 8459019 w 11989919"/>
              <a:gd name="connsiteY3931" fmla="*/ 3634895 h 6634795"/>
              <a:gd name="connsiteX3932" fmla="*/ 8422443 w 11989919"/>
              <a:gd name="connsiteY3932" fmla="*/ 3671471 h 6634795"/>
              <a:gd name="connsiteX3933" fmla="*/ 8385867 w 11989919"/>
              <a:gd name="connsiteY3933" fmla="*/ 3634895 h 6634795"/>
              <a:gd name="connsiteX3934" fmla="*/ 8422443 w 11989919"/>
              <a:gd name="connsiteY3934" fmla="*/ 3598319 h 6634795"/>
              <a:gd name="connsiteX3935" fmla="*/ 8201762 w 11989919"/>
              <a:gd name="connsiteY3935" fmla="*/ 3598319 h 6634795"/>
              <a:gd name="connsiteX3936" fmla="*/ 8238338 w 11989919"/>
              <a:gd name="connsiteY3936" fmla="*/ 3634895 h 6634795"/>
              <a:gd name="connsiteX3937" fmla="*/ 8201762 w 11989919"/>
              <a:gd name="connsiteY3937" fmla="*/ 3671471 h 6634795"/>
              <a:gd name="connsiteX3938" fmla="*/ 8165186 w 11989919"/>
              <a:gd name="connsiteY3938" fmla="*/ 3634895 h 6634795"/>
              <a:gd name="connsiteX3939" fmla="*/ 8201762 w 11989919"/>
              <a:gd name="connsiteY3939" fmla="*/ 3598319 h 6634795"/>
              <a:gd name="connsiteX3940" fmla="*/ 7981081 w 11989919"/>
              <a:gd name="connsiteY3940" fmla="*/ 3598319 h 6634795"/>
              <a:gd name="connsiteX3941" fmla="*/ 8017657 w 11989919"/>
              <a:gd name="connsiteY3941" fmla="*/ 3634895 h 6634795"/>
              <a:gd name="connsiteX3942" fmla="*/ 7981081 w 11989919"/>
              <a:gd name="connsiteY3942" fmla="*/ 3671471 h 6634795"/>
              <a:gd name="connsiteX3943" fmla="*/ 7944505 w 11989919"/>
              <a:gd name="connsiteY3943" fmla="*/ 3634895 h 6634795"/>
              <a:gd name="connsiteX3944" fmla="*/ 7981081 w 11989919"/>
              <a:gd name="connsiteY3944" fmla="*/ 3598319 h 6634795"/>
              <a:gd name="connsiteX3945" fmla="*/ 7760400 w 11989919"/>
              <a:gd name="connsiteY3945" fmla="*/ 3598319 h 6634795"/>
              <a:gd name="connsiteX3946" fmla="*/ 7796976 w 11989919"/>
              <a:gd name="connsiteY3946" fmla="*/ 3634895 h 6634795"/>
              <a:gd name="connsiteX3947" fmla="*/ 7760400 w 11989919"/>
              <a:gd name="connsiteY3947" fmla="*/ 3671471 h 6634795"/>
              <a:gd name="connsiteX3948" fmla="*/ 7723824 w 11989919"/>
              <a:gd name="connsiteY3948" fmla="*/ 3634895 h 6634795"/>
              <a:gd name="connsiteX3949" fmla="*/ 7760400 w 11989919"/>
              <a:gd name="connsiteY3949" fmla="*/ 3598319 h 6634795"/>
              <a:gd name="connsiteX3950" fmla="*/ 7539719 w 11989919"/>
              <a:gd name="connsiteY3950" fmla="*/ 3598319 h 6634795"/>
              <a:gd name="connsiteX3951" fmla="*/ 7576295 w 11989919"/>
              <a:gd name="connsiteY3951" fmla="*/ 3634895 h 6634795"/>
              <a:gd name="connsiteX3952" fmla="*/ 7539719 w 11989919"/>
              <a:gd name="connsiteY3952" fmla="*/ 3671471 h 6634795"/>
              <a:gd name="connsiteX3953" fmla="*/ 7503143 w 11989919"/>
              <a:gd name="connsiteY3953" fmla="*/ 3634895 h 6634795"/>
              <a:gd name="connsiteX3954" fmla="*/ 7539719 w 11989919"/>
              <a:gd name="connsiteY3954" fmla="*/ 3598319 h 6634795"/>
              <a:gd name="connsiteX3955" fmla="*/ 7319038 w 11989919"/>
              <a:gd name="connsiteY3955" fmla="*/ 3598319 h 6634795"/>
              <a:gd name="connsiteX3956" fmla="*/ 7355614 w 11989919"/>
              <a:gd name="connsiteY3956" fmla="*/ 3634895 h 6634795"/>
              <a:gd name="connsiteX3957" fmla="*/ 7319038 w 11989919"/>
              <a:gd name="connsiteY3957" fmla="*/ 3671471 h 6634795"/>
              <a:gd name="connsiteX3958" fmla="*/ 7282462 w 11989919"/>
              <a:gd name="connsiteY3958" fmla="*/ 3634895 h 6634795"/>
              <a:gd name="connsiteX3959" fmla="*/ 7319038 w 11989919"/>
              <a:gd name="connsiteY3959" fmla="*/ 3598319 h 6634795"/>
              <a:gd name="connsiteX3960" fmla="*/ 7098357 w 11989919"/>
              <a:gd name="connsiteY3960" fmla="*/ 3598319 h 6634795"/>
              <a:gd name="connsiteX3961" fmla="*/ 7134933 w 11989919"/>
              <a:gd name="connsiteY3961" fmla="*/ 3634895 h 6634795"/>
              <a:gd name="connsiteX3962" fmla="*/ 7098357 w 11989919"/>
              <a:gd name="connsiteY3962" fmla="*/ 3671471 h 6634795"/>
              <a:gd name="connsiteX3963" fmla="*/ 7061781 w 11989919"/>
              <a:gd name="connsiteY3963" fmla="*/ 3634895 h 6634795"/>
              <a:gd name="connsiteX3964" fmla="*/ 7098357 w 11989919"/>
              <a:gd name="connsiteY3964" fmla="*/ 3598319 h 6634795"/>
              <a:gd name="connsiteX3965" fmla="*/ 6877676 w 11989919"/>
              <a:gd name="connsiteY3965" fmla="*/ 3598319 h 6634795"/>
              <a:gd name="connsiteX3966" fmla="*/ 6914252 w 11989919"/>
              <a:gd name="connsiteY3966" fmla="*/ 3634895 h 6634795"/>
              <a:gd name="connsiteX3967" fmla="*/ 6877676 w 11989919"/>
              <a:gd name="connsiteY3967" fmla="*/ 3671471 h 6634795"/>
              <a:gd name="connsiteX3968" fmla="*/ 6841100 w 11989919"/>
              <a:gd name="connsiteY3968" fmla="*/ 3634895 h 6634795"/>
              <a:gd name="connsiteX3969" fmla="*/ 6877676 w 11989919"/>
              <a:gd name="connsiteY3969" fmla="*/ 3598319 h 6634795"/>
              <a:gd name="connsiteX3970" fmla="*/ 6656995 w 11989919"/>
              <a:gd name="connsiteY3970" fmla="*/ 3598319 h 6634795"/>
              <a:gd name="connsiteX3971" fmla="*/ 6693571 w 11989919"/>
              <a:gd name="connsiteY3971" fmla="*/ 3634895 h 6634795"/>
              <a:gd name="connsiteX3972" fmla="*/ 6656995 w 11989919"/>
              <a:gd name="connsiteY3972" fmla="*/ 3671471 h 6634795"/>
              <a:gd name="connsiteX3973" fmla="*/ 6620419 w 11989919"/>
              <a:gd name="connsiteY3973" fmla="*/ 3634895 h 6634795"/>
              <a:gd name="connsiteX3974" fmla="*/ 6656995 w 11989919"/>
              <a:gd name="connsiteY3974" fmla="*/ 3598319 h 6634795"/>
              <a:gd name="connsiteX3975" fmla="*/ 6436314 w 11989919"/>
              <a:gd name="connsiteY3975" fmla="*/ 3598319 h 6634795"/>
              <a:gd name="connsiteX3976" fmla="*/ 6472890 w 11989919"/>
              <a:gd name="connsiteY3976" fmla="*/ 3634895 h 6634795"/>
              <a:gd name="connsiteX3977" fmla="*/ 6436314 w 11989919"/>
              <a:gd name="connsiteY3977" fmla="*/ 3671471 h 6634795"/>
              <a:gd name="connsiteX3978" fmla="*/ 6399738 w 11989919"/>
              <a:gd name="connsiteY3978" fmla="*/ 3634895 h 6634795"/>
              <a:gd name="connsiteX3979" fmla="*/ 6436314 w 11989919"/>
              <a:gd name="connsiteY3979" fmla="*/ 3598319 h 6634795"/>
              <a:gd name="connsiteX3980" fmla="*/ 6215633 w 11989919"/>
              <a:gd name="connsiteY3980" fmla="*/ 3598319 h 6634795"/>
              <a:gd name="connsiteX3981" fmla="*/ 6252209 w 11989919"/>
              <a:gd name="connsiteY3981" fmla="*/ 3634895 h 6634795"/>
              <a:gd name="connsiteX3982" fmla="*/ 6215633 w 11989919"/>
              <a:gd name="connsiteY3982" fmla="*/ 3671471 h 6634795"/>
              <a:gd name="connsiteX3983" fmla="*/ 6179057 w 11989919"/>
              <a:gd name="connsiteY3983" fmla="*/ 3634895 h 6634795"/>
              <a:gd name="connsiteX3984" fmla="*/ 6215633 w 11989919"/>
              <a:gd name="connsiteY3984" fmla="*/ 3598319 h 6634795"/>
              <a:gd name="connsiteX3985" fmla="*/ 5994952 w 11989919"/>
              <a:gd name="connsiteY3985" fmla="*/ 3598319 h 6634795"/>
              <a:gd name="connsiteX3986" fmla="*/ 6031528 w 11989919"/>
              <a:gd name="connsiteY3986" fmla="*/ 3634895 h 6634795"/>
              <a:gd name="connsiteX3987" fmla="*/ 5994952 w 11989919"/>
              <a:gd name="connsiteY3987" fmla="*/ 3671471 h 6634795"/>
              <a:gd name="connsiteX3988" fmla="*/ 5958376 w 11989919"/>
              <a:gd name="connsiteY3988" fmla="*/ 3634895 h 6634795"/>
              <a:gd name="connsiteX3989" fmla="*/ 5994952 w 11989919"/>
              <a:gd name="connsiteY3989" fmla="*/ 3598319 h 6634795"/>
              <a:gd name="connsiteX3990" fmla="*/ 5774272 w 11989919"/>
              <a:gd name="connsiteY3990" fmla="*/ 3598319 h 6634795"/>
              <a:gd name="connsiteX3991" fmla="*/ 5810848 w 11989919"/>
              <a:gd name="connsiteY3991" fmla="*/ 3634895 h 6634795"/>
              <a:gd name="connsiteX3992" fmla="*/ 5774272 w 11989919"/>
              <a:gd name="connsiteY3992" fmla="*/ 3671471 h 6634795"/>
              <a:gd name="connsiteX3993" fmla="*/ 5737697 w 11989919"/>
              <a:gd name="connsiteY3993" fmla="*/ 3634895 h 6634795"/>
              <a:gd name="connsiteX3994" fmla="*/ 5774272 w 11989919"/>
              <a:gd name="connsiteY3994" fmla="*/ 3598319 h 6634795"/>
              <a:gd name="connsiteX3995" fmla="*/ 5553593 w 11989919"/>
              <a:gd name="connsiteY3995" fmla="*/ 3598319 h 6634795"/>
              <a:gd name="connsiteX3996" fmla="*/ 5590169 w 11989919"/>
              <a:gd name="connsiteY3996" fmla="*/ 3634895 h 6634795"/>
              <a:gd name="connsiteX3997" fmla="*/ 5553593 w 11989919"/>
              <a:gd name="connsiteY3997" fmla="*/ 3671471 h 6634795"/>
              <a:gd name="connsiteX3998" fmla="*/ 5517018 w 11989919"/>
              <a:gd name="connsiteY3998" fmla="*/ 3634895 h 6634795"/>
              <a:gd name="connsiteX3999" fmla="*/ 5553593 w 11989919"/>
              <a:gd name="connsiteY3999" fmla="*/ 3598319 h 6634795"/>
              <a:gd name="connsiteX4000" fmla="*/ 5332913 w 11989919"/>
              <a:gd name="connsiteY4000" fmla="*/ 3598319 h 6634795"/>
              <a:gd name="connsiteX4001" fmla="*/ 5369490 w 11989919"/>
              <a:gd name="connsiteY4001" fmla="*/ 3634895 h 6634795"/>
              <a:gd name="connsiteX4002" fmla="*/ 5332913 w 11989919"/>
              <a:gd name="connsiteY4002" fmla="*/ 3671471 h 6634795"/>
              <a:gd name="connsiteX4003" fmla="*/ 5296337 w 11989919"/>
              <a:gd name="connsiteY4003" fmla="*/ 3634895 h 6634795"/>
              <a:gd name="connsiteX4004" fmla="*/ 5332913 w 11989919"/>
              <a:gd name="connsiteY4004" fmla="*/ 3598319 h 6634795"/>
              <a:gd name="connsiteX4005" fmla="*/ 5112230 w 11989919"/>
              <a:gd name="connsiteY4005" fmla="*/ 3598319 h 6634795"/>
              <a:gd name="connsiteX4006" fmla="*/ 5148807 w 11989919"/>
              <a:gd name="connsiteY4006" fmla="*/ 3634895 h 6634795"/>
              <a:gd name="connsiteX4007" fmla="*/ 5112230 w 11989919"/>
              <a:gd name="connsiteY4007" fmla="*/ 3671471 h 6634795"/>
              <a:gd name="connsiteX4008" fmla="*/ 5075655 w 11989919"/>
              <a:gd name="connsiteY4008" fmla="*/ 3634895 h 6634795"/>
              <a:gd name="connsiteX4009" fmla="*/ 5112230 w 11989919"/>
              <a:gd name="connsiteY4009" fmla="*/ 3598319 h 6634795"/>
              <a:gd name="connsiteX4010" fmla="*/ 4891552 w 11989919"/>
              <a:gd name="connsiteY4010" fmla="*/ 3598319 h 6634795"/>
              <a:gd name="connsiteX4011" fmla="*/ 4928127 w 11989919"/>
              <a:gd name="connsiteY4011" fmla="*/ 3634895 h 6634795"/>
              <a:gd name="connsiteX4012" fmla="*/ 4891552 w 11989919"/>
              <a:gd name="connsiteY4012" fmla="*/ 3671471 h 6634795"/>
              <a:gd name="connsiteX4013" fmla="*/ 4854975 w 11989919"/>
              <a:gd name="connsiteY4013" fmla="*/ 3634895 h 6634795"/>
              <a:gd name="connsiteX4014" fmla="*/ 4891552 w 11989919"/>
              <a:gd name="connsiteY4014" fmla="*/ 3598319 h 6634795"/>
              <a:gd name="connsiteX4015" fmla="*/ 4670871 w 11989919"/>
              <a:gd name="connsiteY4015" fmla="*/ 3598319 h 6634795"/>
              <a:gd name="connsiteX4016" fmla="*/ 4707447 w 11989919"/>
              <a:gd name="connsiteY4016" fmla="*/ 3634895 h 6634795"/>
              <a:gd name="connsiteX4017" fmla="*/ 4670871 w 11989919"/>
              <a:gd name="connsiteY4017" fmla="*/ 3671471 h 6634795"/>
              <a:gd name="connsiteX4018" fmla="*/ 4634295 w 11989919"/>
              <a:gd name="connsiteY4018" fmla="*/ 3634895 h 6634795"/>
              <a:gd name="connsiteX4019" fmla="*/ 4670871 w 11989919"/>
              <a:gd name="connsiteY4019" fmla="*/ 3598319 h 6634795"/>
              <a:gd name="connsiteX4020" fmla="*/ 4450188 w 11989919"/>
              <a:gd name="connsiteY4020" fmla="*/ 3598319 h 6634795"/>
              <a:gd name="connsiteX4021" fmla="*/ 4486764 w 11989919"/>
              <a:gd name="connsiteY4021" fmla="*/ 3634895 h 6634795"/>
              <a:gd name="connsiteX4022" fmla="*/ 4450188 w 11989919"/>
              <a:gd name="connsiteY4022" fmla="*/ 3671471 h 6634795"/>
              <a:gd name="connsiteX4023" fmla="*/ 4413613 w 11989919"/>
              <a:gd name="connsiteY4023" fmla="*/ 3634895 h 6634795"/>
              <a:gd name="connsiteX4024" fmla="*/ 4450188 w 11989919"/>
              <a:gd name="connsiteY4024" fmla="*/ 3598319 h 6634795"/>
              <a:gd name="connsiteX4025" fmla="*/ 4229507 w 11989919"/>
              <a:gd name="connsiteY4025" fmla="*/ 3598319 h 6634795"/>
              <a:gd name="connsiteX4026" fmla="*/ 4266084 w 11989919"/>
              <a:gd name="connsiteY4026" fmla="*/ 3634895 h 6634795"/>
              <a:gd name="connsiteX4027" fmla="*/ 4229507 w 11989919"/>
              <a:gd name="connsiteY4027" fmla="*/ 3671471 h 6634795"/>
              <a:gd name="connsiteX4028" fmla="*/ 4192931 w 11989919"/>
              <a:gd name="connsiteY4028" fmla="*/ 3634895 h 6634795"/>
              <a:gd name="connsiteX4029" fmla="*/ 4229507 w 11989919"/>
              <a:gd name="connsiteY4029" fmla="*/ 3598319 h 6634795"/>
              <a:gd name="connsiteX4030" fmla="*/ 4008847 w 11989919"/>
              <a:gd name="connsiteY4030" fmla="*/ 3598319 h 6634795"/>
              <a:gd name="connsiteX4031" fmla="*/ 4045426 w 11989919"/>
              <a:gd name="connsiteY4031" fmla="*/ 3634895 h 6634795"/>
              <a:gd name="connsiteX4032" fmla="*/ 4008847 w 11989919"/>
              <a:gd name="connsiteY4032" fmla="*/ 3671471 h 6634795"/>
              <a:gd name="connsiteX4033" fmla="*/ 3972267 w 11989919"/>
              <a:gd name="connsiteY4033" fmla="*/ 3634895 h 6634795"/>
              <a:gd name="connsiteX4034" fmla="*/ 4008847 w 11989919"/>
              <a:gd name="connsiteY4034" fmla="*/ 3598319 h 6634795"/>
              <a:gd name="connsiteX4035" fmla="*/ 3788165 w 11989919"/>
              <a:gd name="connsiteY4035" fmla="*/ 3598319 h 6634795"/>
              <a:gd name="connsiteX4036" fmla="*/ 3824738 w 11989919"/>
              <a:gd name="connsiteY4036" fmla="*/ 3634895 h 6634795"/>
              <a:gd name="connsiteX4037" fmla="*/ 3788165 w 11989919"/>
              <a:gd name="connsiteY4037" fmla="*/ 3671471 h 6634795"/>
              <a:gd name="connsiteX4038" fmla="*/ 3751588 w 11989919"/>
              <a:gd name="connsiteY4038" fmla="*/ 3634895 h 6634795"/>
              <a:gd name="connsiteX4039" fmla="*/ 3788165 w 11989919"/>
              <a:gd name="connsiteY4039" fmla="*/ 3598319 h 6634795"/>
              <a:gd name="connsiteX4040" fmla="*/ 3567479 w 11989919"/>
              <a:gd name="connsiteY4040" fmla="*/ 3598319 h 6634795"/>
              <a:gd name="connsiteX4041" fmla="*/ 3604051 w 11989919"/>
              <a:gd name="connsiteY4041" fmla="*/ 3634895 h 6634795"/>
              <a:gd name="connsiteX4042" fmla="*/ 3567479 w 11989919"/>
              <a:gd name="connsiteY4042" fmla="*/ 3671471 h 6634795"/>
              <a:gd name="connsiteX4043" fmla="*/ 3530908 w 11989919"/>
              <a:gd name="connsiteY4043" fmla="*/ 3634895 h 6634795"/>
              <a:gd name="connsiteX4044" fmla="*/ 3567479 w 11989919"/>
              <a:gd name="connsiteY4044" fmla="*/ 3598319 h 6634795"/>
              <a:gd name="connsiteX4045" fmla="*/ 3346801 w 11989919"/>
              <a:gd name="connsiteY4045" fmla="*/ 3598319 h 6634795"/>
              <a:gd name="connsiteX4046" fmla="*/ 3383375 w 11989919"/>
              <a:gd name="connsiteY4046" fmla="*/ 3634895 h 6634795"/>
              <a:gd name="connsiteX4047" fmla="*/ 3346801 w 11989919"/>
              <a:gd name="connsiteY4047" fmla="*/ 3671471 h 6634795"/>
              <a:gd name="connsiteX4048" fmla="*/ 3310228 w 11989919"/>
              <a:gd name="connsiteY4048" fmla="*/ 3634895 h 6634795"/>
              <a:gd name="connsiteX4049" fmla="*/ 3346801 w 11989919"/>
              <a:gd name="connsiteY4049" fmla="*/ 3598319 h 6634795"/>
              <a:gd name="connsiteX4050" fmla="*/ 3126126 w 11989919"/>
              <a:gd name="connsiteY4050" fmla="*/ 3598319 h 6634795"/>
              <a:gd name="connsiteX4051" fmla="*/ 3162696 w 11989919"/>
              <a:gd name="connsiteY4051" fmla="*/ 3634895 h 6634795"/>
              <a:gd name="connsiteX4052" fmla="*/ 3126126 w 11989919"/>
              <a:gd name="connsiteY4052" fmla="*/ 3671471 h 6634795"/>
              <a:gd name="connsiteX4053" fmla="*/ 3089541 w 11989919"/>
              <a:gd name="connsiteY4053" fmla="*/ 3634895 h 6634795"/>
              <a:gd name="connsiteX4054" fmla="*/ 3126126 w 11989919"/>
              <a:gd name="connsiteY4054" fmla="*/ 3598319 h 6634795"/>
              <a:gd name="connsiteX4055" fmla="*/ 2905436 w 11989919"/>
              <a:gd name="connsiteY4055" fmla="*/ 3598319 h 6634795"/>
              <a:gd name="connsiteX4056" fmla="*/ 2942013 w 11989919"/>
              <a:gd name="connsiteY4056" fmla="*/ 3634895 h 6634795"/>
              <a:gd name="connsiteX4057" fmla="*/ 2905436 w 11989919"/>
              <a:gd name="connsiteY4057" fmla="*/ 3671471 h 6634795"/>
              <a:gd name="connsiteX4058" fmla="*/ 2868866 w 11989919"/>
              <a:gd name="connsiteY4058" fmla="*/ 3634895 h 6634795"/>
              <a:gd name="connsiteX4059" fmla="*/ 2905436 w 11989919"/>
              <a:gd name="connsiteY4059" fmla="*/ 3598319 h 6634795"/>
              <a:gd name="connsiteX4060" fmla="*/ 2684758 w 11989919"/>
              <a:gd name="connsiteY4060" fmla="*/ 3598319 h 6634795"/>
              <a:gd name="connsiteX4061" fmla="*/ 2721329 w 11989919"/>
              <a:gd name="connsiteY4061" fmla="*/ 3634895 h 6634795"/>
              <a:gd name="connsiteX4062" fmla="*/ 2684758 w 11989919"/>
              <a:gd name="connsiteY4062" fmla="*/ 3671471 h 6634795"/>
              <a:gd name="connsiteX4063" fmla="*/ 2648177 w 11989919"/>
              <a:gd name="connsiteY4063" fmla="*/ 3634895 h 6634795"/>
              <a:gd name="connsiteX4064" fmla="*/ 2684758 w 11989919"/>
              <a:gd name="connsiteY4064" fmla="*/ 3598319 h 6634795"/>
              <a:gd name="connsiteX4065" fmla="*/ 2464071 w 11989919"/>
              <a:gd name="connsiteY4065" fmla="*/ 3598319 h 6634795"/>
              <a:gd name="connsiteX4066" fmla="*/ 2500650 w 11989919"/>
              <a:gd name="connsiteY4066" fmla="*/ 3634895 h 6634795"/>
              <a:gd name="connsiteX4067" fmla="*/ 2464071 w 11989919"/>
              <a:gd name="connsiteY4067" fmla="*/ 3671471 h 6634795"/>
              <a:gd name="connsiteX4068" fmla="*/ 2427500 w 11989919"/>
              <a:gd name="connsiteY4068" fmla="*/ 3634895 h 6634795"/>
              <a:gd name="connsiteX4069" fmla="*/ 2464071 w 11989919"/>
              <a:gd name="connsiteY4069" fmla="*/ 3598319 h 6634795"/>
              <a:gd name="connsiteX4070" fmla="*/ 2243393 w 11989919"/>
              <a:gd name="connsiteY4070" fmla="*/ 3598319 h 6634795"/>
              <a:gd name="connsiteX4071" fmla="*/ 2279972 w 11989919"/>
              <a:gd name="connsiteY4071" fmla="*/ 3634895 h 6634795"/>
              <a:gd name="connsiteX4072" fmla="*/ 2243393 w 11989919"/>
              <a:gd name="connsiteY4072" fmla="*/ 3671471 h 6634795"/>
              <a:gd name="connsiteX4073" fmla="*/ 2206817 w 11989919"/>
              <a:gd name="connsiteY4073" fmla="*/ 3634895 h 6634795"/>
              <a:gd name="connsiteX4074" fmla="*/ 2243393 w 11989919"/>
              <a:gd name="connsiteY4074" fmla="*/ 3598319 h 6634795"/>
              <a:gd name="connsiteX4075" fmla="*/ 2022713 w 11989919"/>
              <a:gd name="connsiteY4075" fmla="*/ 3598319 h 6634795"/>
              <a:gd name="connsiteX4076" fmla="*/ 2059288 w 11989919"/>
              <a:gd name="connsiteY4076" fmla="*/ 3634895 h 6634795"/>
              <a:gd name="connsiteX4077" fmla="*/ 2022713 w 11989919"/>
              <a:gd name="connsiteY4077" fmla="*/ 3671471 h 6634795"/>
              <a:gd name="connsiteX4078" fmla="*/ 1986178 w 11989919"/>
              <a:gd name="connsiteY4078" fmla="*/ 3634895 h 6634795"/>
              <a:gd name="connsiteX4079" fmla="*/ 2022713 w 11989919"/>
              <a:gd name="connsiteY4079" fmla="*/ 3598319 h 6634795"/>
              <a:gd name="connsiteX4080" fmla="*/ 1802068 w 11989919"/>
              <a:gd name="connsiteY4080" fmla="*/ 3598319 h 6634795"/>
              <a:gd name="connsiteX4081" fmla="*/ 1838644 w 11989919"/>
              <a:gd name="connsiteY4081" fmla="*/ 3634895 h 6634795"/>
              <a:gd name="connsiteX4082" fmla="*/ 1802068 w 11989919"/>
              <a:gd name="connsiteY4082" fmla="*/ 3671471 h 6634795"/>
              <a:gd name="connsiteX4083" fmla="*/ 1765492 w 11989919"/>
              <a:gd name="connsiteY4083" fmla="*/ 3634895 h 6634795"/>
              <a:gd name="connsiteX4084" fmla="*/ 1802068 w 11989919"/>
              <a:gd name="connsiteY4084" fmla="*/ 3598319 h 6634795"/>
              <a:gd name="connsiteX4085" fmla="*/ 1581382 w 11989919"/>
              <a:gd name="connsiteY4085" fmla="*/ 3598319 h 6634795"/>
              <a:gd name="connsiteX4086" fmla="*/ 1617958 w 11989919"/>
              <a:gd name="connsiteY4086" fmla="*/ 3634895 h 6634795"/>
              <a:gd name="connsiteX4087" fmla="*/ 1581382 w 11989919"/>
              <a:gd name="connsiteY4087" fmla="*/ 3671471 h 6634795"/>
              <a:gd name="connsiteX4088" fmla="*/ 1544806 w 11989919"/>
              <a:gd name="connsiteY4088" fmla="*/ 3634895 h 6634795"/>
              <a:gd name="connsiteX4089" fmla="*/ 1581382 w 11989919"/>
              <a:gd name="connsiteY4089" fmla="*/ 3598319 h 6634795"/>
              <a:gd name="connsiteX4090" fmla="*/ 1360696 w 11989919"/>
              <a:gd name="connsiteY4090" fmla="*/ 3598319 h 6634795"/>
              <a:gd name="connsiteX4091" fmla="*/ 1397272 w 11989919"/>
              <a:gd name="connsiteY4091" fmla="*/ 3634895 h 6634795"/>
              <a:gd name="connsiteX4092" fmla="*/ 1360696 w 11989919"/>
              <a:gd name="connsiteY4092" fmla="*/ 3671471 h 6634795"/>
              <a:gd name="connsiteX4093" fmla="*/ 1324120 w 11989919"/>
              <a:gd name="connsiteY4093" fmla="*/ 3634895 h 6634795"/>
              <a:gd name="connsiteX4094" fmla="*/ 1360696 w 11989919"/>
              <a:gd name="connsiteY4094" fmla="*/ 3598319 h 6634795"/>
              <a:gd name="connsiteX4095" fmla="*/ 1140010 w 11989919"/>
              <a:gd name="connsiteY4095" fmla="*/ 3598319 h 6634795"/>
              <a:gd name="connsiteX4096" fmla="*/ 1176586 w 11989919"/>
              <a:gd name="connsiteY4096" fmla="*/ 3634895 h 6634795"/>
              <a:gd name="connsiteX4097" fmla="*/ 1140010 w 11989919"/>
              <a:gd name="connsiteY4097" fmla="*/ 3671471 h 6634795"/>
              <a:gd name="connsiteX4098" fmla="*/ 1103434 w 11989919"/>
              <a:gd name="connsiteY4098" fmla="*/ 3634895 h 6634795"/>
              <a:gd name="connsiteX4099" fmla="*/ 1140010 w 11989919"/>
              <a:gd name="connsiteY4099" fmla="*/ 3598319 h 6634795"/>
              <a:gd name="connsiteX4100" fmla="*/ 919324 w 11989919"/>
              <a:gd name="connsiteY4100" fmla="*/ 3598319 h 6634795"/>
              <a:gd name="connsiteX4101" fmla="*/ 955900 w 11989919"/>
              <a:gd name="connsiteY4101" fmla="*/ 3634895 h 6634795"/>
              <a:gd name="connsiteX4102" fmla="*/ 919324 w 11989919"/>
              <a:gd name="connsiteY4102" fmla="*/ 3671471 h 6634795"/>
              <a:gd name="connsiteX4103" fmla="*/ 882748 w 11989919"/>
              <a:gd name="connsiteY4103" fmla="*/ 3634895 h 6634795"/>
              <a:gd name="connsiteX4104" fmla="*/ 919324 w 11989919"/>
              <a:gd name="connsiteY4104" fmla="*/ 3598319 h 6634795"/>
              <a:gd name="connsiteX4105" fmla="*/ 698638 w 11989919"/>
              <a:gd name="connsiteY4105" fmla="*/ 3598319 h 6634795"/>
              <a:gd name="connsiteX4106" fmla="*/ 735214 w 11989919"/>
              <a:gd name="connsiteY4106" fmla="*/ 3634895 h 6634795"/>
              <a:gd name="connsiteX4107" fmla="*/ 698638 w 11989919"/>
              <a:gd name="connsiteY4107" fmla="*/ 3671471 h 6634795"/>
              <a:gd name="connsiteX4108" fmla="*/ 662062 w 11989919"/>
              <a:gd name="connsiteY4108" fmla="*/ 3634895 h 6634795"/>
              <a:gd name="connsiteX4109" fmla="*/ 698638 w 11989919"/>
              <a:gd name="connsiteY4109" fmla="*/ 3598319 h 6634795"/>
              <a:gd name="connsiteX4110" fmla="*/ 477952 w 11989919"/>
              <a:gd name="connsiteY4110" fmla="*/ 3598319 h 6634795"/>
              <a:gd name="connsiteX4111" fmla="*/ 514527 w 11989919"/>
              <a:gd name="connsiteY4111" fmla="*/ 3634895 h 6634795"/>
              <a:gd name="connsiteX4112" fmla="*/ 477952 w 11989919"/>
              <a:gd name="connsiteY4112" fmla="*/ 3671471 h 6634795"/>
              <a:gd name="connsiteX4113" fmla="*/ 441376 w 11989919"/>
              <a:gd name="connsiteY4113" fmla="*/ 3634895 h 6634795"/>
              <a:gd name="connsiteX4114" fmla="*/ 477952 w 11989919"/>
              <a:gd name="connsiteY4114" fmla="*/ 3598319 h 6634795"/>
              <a:gd name="connsiteX4115" fmla="*/ 257265 w 11989919"/>
              <a:gd name="connsiteY4115" fmla="*/ 3598319 h 6634795"/>
              <a:gd name="connsiteX4116" fmla="*/ 293841 w 11989919"/>
              <a:gd name="connsiteY4116" fmla="*/ 3634895 h 6634795"/>
              <a:gd name="connsiteX4117" fmla="*/ 257265 w 11989919"/>
              <a:gd name="connsiteY4117" fmla="*/ 3671471 h 6634795"/>
              <a:gd name="connsiteX4118" fmla="*/ 220689 w 11989919"/>
              <a:gd name="connsiteY4118" fmla="*/ 3634895 h 6634795"/>
              <a:gd name="connsiteX4119" fmla="*/ 257265 w 11989919"/>
              <a:gd name="connsiteY4119" fmla="*/ 3598319 h 6634795"/>
              <a:gd name="connsiteX4120" fmla="*/ 36579 w 11989919"/>
              <a:gd name="connsiteY4120" fmla="*/ 3598319 h 6634795"/>
              <a:gd name="connsiteX4121" fmla="*/ 73155 w 11989919"/>
              <a:gd name="connsiteY4121" fmla="*/ 3634895 h 6634795"/>
              <a:gd name="connsiteX4122" fmla="*/ 36579 w 11989919"/>
              <a:gd name="connsiteY4122" fmla="*/ 3671471 h 6634795"/>
              <a:gd name="connsiteX4123" fmla="*/ 3 w 11989919"/>
              <a:gd name="connsiteY4123" fmla="*/ 3634895 h 6634795"/>
              <a:gd name="connsiteX4124" fmla="*/ 36579 w 11989919"/>
              <a:gd name="connsiteY4124" fmla="*/ 3598319 h 6634795"/>
              <a:gd name="connsiteX4125" fmla="*/ 11953343 w 11989919"/>
              <a:gd name="connsiteY4125" fmla="*/ 3386653 h 6634795"/>
              <a:gd name="connsiteX4126" fmla="*/ 11989919 w 11989919"/>
              <a:gd name="connsiteY4126" fmla="*/ 3423229 h 6634795"/>
              <a:gd name="connsiteX4127" fmla="*/ 11953343 w 11989919"/>
              <a:gd name="connsiteY4127" fmla="*/ 3459805 h 6634795"/>
              <a:gd name="connsiteX4128" fmla="*/ 11916767 w 11989919"/>
              <a:gd name="connsiteY4128" fmla="*/ 3423229 h 6634795"/>
              <a:gd name="connsiteX4129" fmla="*/ 11953343 w 11989919"/>
              <a:gd name="connsiteY4129" fmla="*/ 3386653 h 6634795"/>
              <a:gd name="connsiteX4130" fmla="*/ 11732658 w 11989919"/>
              <a:gd name="connsiteY4130" fmla="*/ 3386653 h 6634795"/>
              <a:gd name="connsiteX4131" fmla="*/ 11769234 w 11989919"/>
              <a:gd name="connsiteY4131" fmla="*/ 3423229 h 6634795"/>
              <a:gd name="connsiteX4132" fmla="*/ 11732658 w 11989919"/>
              <a:gd name="connsiteY4132" fmla="*/ 3459805 h 6634795"/>
              <a:gd name="connsiteX4133" fmla="*/ 11696082 w 11989919"/>
              <a:gd name="connsiteY4133" fmla="*/ 3423229 h 6634795"/>
              <a:gd name="connsiteX4134" fmla="*/ 11732658 w 11989919"/>
              <a:gd name="connsiteY4134" fmla="*/ 3386653 h 6634795"/>
              <a:gd name="connsiteX4135" fmla="*/ 11511977 w 11989919"/>
              <a:gd name="connsiteY4135" fmla="*/ 3386653 h 6634795"/>
              <a:gd name="connsiteX4136" fmla="*/ 11548553 w 11989919"/>
              <a:gd name="connsiteY4136" fmla="*/ 3423229 h 6634795"/>
              <a:gd name="connsiteX4137" fmla="*/ 11511977 w 11989919"/>
              <a:gd name="connsiteY4137" fmla="*/ 3459805 h 6634795"/>
              <a:gd name="connsiteX4138" fmla="*/ 11475401 w 11989919"/>
              <a:gd name="connsiteY4138" fmla="*/ 3423229 h 6634795"/>
              <a:gd name="connsiteX4139" fmla="*/ 11511977 w 11989919"/>
              <a:gd name="connsiteY4139" fmla="*/ 3386653 h 6634795"/>
              <a:gd name="connsiteX4140" fmla="*/ 11291296 w 11989919"/>
              <a:gd name="connsiteY4140" fmla="*/ 3386653 h 6634795"/>
              <a:gd name="connsiteX4141" fmla="*/ 11327872 w 11989919"/>
              <a:gd name="connsiteY4141" fmla="*/ 3423229 h 6634795"/>
              <a:gd name="connsiteX4142" fmla="*/ 11291296 w 11989919"/>
              <a:gd name="connsiteY4142" fmla="*/ 3459805 h 6634795"/>
              <a:gd name="connsiteX4143" fmla="*/ 11254720 w 11989919"/>
              <a:gd name="connsiteY4143" fmla="*/ 3423229 h 6634795"/>
              <a:gd name="connsiteX4144" fmla="*/ 11291296 w 11989919"/>
              <a:gd name="connsiteY4144" fmla="*/ 3386653 h 6634795"/>
              <a:gd name="connsiteX4145" fmla="*/ 11070615 w 11989919"/>
              <a:gd name="connsiteY4145" fmla="*/ 3386653 h 6634795"/>
              <a:gd name="connsiteX4146" fmla="*/ 11107191 w 11989919"/>
              <a:gd name="connsiteY4146" fmla="*/ 3423229 h 6634795"/>
              <a:gd name="connsiteX4147" fmla="*/ 11070615 w 11989919"/>
              <a:gd name="connsiteY4147" fmla="*/ 3459805 h 6634795"/>
              <a:gd name="connsiteX4148" fmla="*/ 11034039 w 11989919"/>
              <a:gd name="connsiteY4148" fmla="*/ 3423229 h 6634795"/>
              <a:gd name="connsiteX4149" fmla="*/ 11070615 w 11989919"/>
              <a:gd name="connsiteY4149" fmla="*/ 3386653 h 6634795"/>
              <a:gd name="connsiteX4150" fmla="*/ 10849934 w 11989919"/>
              <a:gd name="connsiteY4150" fmla="*/ 3386653 h 6634795"/>
              <a:gd name="connsiteX4151" fmla="*/ 10886510 w 11989919"/>
              <a:gd name="connsiteY4151" fmla="*/ 3423229 h 6634795"/>
              <a:gd name="connsiteX4152" fmla="*/ 10849934 w 11989919"/>
              <a:gd name="connsiteY4152" fmla="*/ 3459805 h 6634795"/>
              <a:gd name="connsiteX4153" fmla="*/ 10813358 w 11989919"/>
              <a:gd name="connsiteY4153" fmla="*/ 3423229 h 6634795"/>
              <a:gd name="connsiteX4154" fmla="*/ 10849934 w 11989919"/>
              <a:gd name="connsiteY4154" fmla="*/ 3386653 h 6634795"/>
              <a:gd name="connsiteX4155" fmla="*/ 10629253 w 11989919"/>
              <a:gd name="connsiteY4155" fmla="*/ 3386653 h 6634795"/>
              <a:gd name="connsiteX4156" fmla="*/ 10665829 w 11989919"/>
              <a:gd name="connsiteY4156" fmla="*/ 3423229 h 6634795"/>
              <a:gd name="connsiteX4157" fmla="*/ 10629253 w 11989919"/>
              <a:gd name="connsiteY4157" fmla="*/ 3459805 h 6634795"/>
              <a:gd name="connsiteX4158" fmla="*/ 10592677 w 11989919"/>
              <a:gd name="connsiteY4158" fmla="*/ 3423229 h 6634795"/>
              <a:gd name="connsiteX4159" fmla="*/ 10629253 w 11989919"/>
              <a:gd name="connsiteY4159" fmla="*/ 3386653 h 6634795"/>
              <a:gd name="connsiteX4160" fmla="*/ 10408572 w 11989919"/>
              <a:gd name="connsiteY4160" fmla="*/ 3386653 h 6634795"/>
              <a:gd name="connsiteX4161" fmla="*/ 10445148 w 11989919"/>
              <a:gd name="connsiteY4161" fmla="*/ 3423229 h 6634795"/>
              <a:gd name="connsiteX4162" fmla="*/ 10408572 w 11989919"/>
              <a:gd name="connsiteY4162" fmla="*/ 3459805 h 6634795"/>
              <a:gd name="connsiteX4163" fmla="*/ 10371996 w 11989919"/>
              <a:gd name="connsiteY4163" fmla="*/ 3423229 h 6634795"/>
              <a:gd name="connsiteX4164" fmla="*/ 10408572 w 11989919"/>
              <a:gd name="connsiteY4164" fmla="*/ 3386653 h 6634795"/>
              <a:gd name="connsiteX4165" fmla="*/ 10187891 w 11989919"/>
              <a:gd name="connsiteY4165" fmla="*/ 3386653 h 6634795"/>
              <a:gd name="connsiteX4166" fmla="*/ 10224467 w 11989919"/>
              <a:gd name="connsiteY4166" fmla="*/ 3423229 h 6634795"/>
              <a:gd name="connsiteX4167" fmla="*/ 10187891 w 11989919"/>
              <a:gd name="connsiteY4167" fmla="*/ 3459805 h 6634795"/>
              <a:gd name="connsiteX4168" fmla="*/ 10151315 w 11989919"/>
              <a:gd name="connsiteY4168" fmla="*/ 3423229 h 6634795"/>
              <a:gd name="connsiteX4169" fmla="*/ 10187891 w 11989919"/>
              <a:gd name="connsiteY4169" fmla="*/ 3386653 h 6634795"/>
              <a:gd name="connsiteX4170" fmla="*/ 9967210 w 11989919"/>
              <a:gd name="connsiteY4170" fmla="*/ 3386653 h 6634795"/>
              <a:gd name="connsiteX4171" fmla="*/ 10003786 w 11989919"/>
              <a:gd name="connsiteY4171" fmla="*/ 3423229 h 6634795"/>
              <a:gd name="connsiteX4172" fmla="*/ 9967210 w 11989919"/>
              <a:gd name="connsiteY4172" fmla="*/ 3459805 h 6634795"/>
              <a:gd name="connsiteX4173" fmla="*/ 9930634 w 11989919"/>
              <a:gd name="connsiteY4173" fmla="*/ 3423229 h 6634795"/>
              <a:gd name="connsiteX4174" fmla="*/ 9967210 w 11989919"/>
              <a:gd name="connsiteY4174" fmla="*/ 3386653 h 6634795"/>
              <a:gd name="connsiteX4175" fmla="*/ 9746529 w 11989919"/>
              <a:gd name="connsiteY4175" fmla="*/ 3386653 h 6634795"/>
              <a:gd name="connsiteX4176" fmla="*/ 9783105 w 11989919"/>
              <a:gd name="connsiteY4176" fmla="*/ 3423229 h 6634795"/>
              <a:gd name="connsiteX4177" fmla="*/ 9746529 w 11989919"/>
              <a:gd name="connsiteY4177" fmla="*/ 3459805 h 6634795"/>
              <a:gd name="connsiteX4178" fmla="*/ 9709953 w 11989919"/>
              <a:gd name="connsiteY4178" fmla="*/ 3423229 h 6634795"/>
              <a:gd name="connsiteX4179" fmla="*/ 9746529 w 11989919"/>
              <a:gd name="connsiteY4179" fmla="*/ 3386653 h 6634795"/>
              <a:gd name="connsiteX4180" fmla="*/ 9525848 w 11989919"/>
              <a:gd name="connsiteY4180" fmla="*/ 3386653 h 6634795"/>
              <a:gd name="connsiteX4181" fmla="*/ 9562424 w 11989919"/>
              <a:gd name="connsiteY4181" fmla="*/ 3423229 h 6634795"/>
              <a:gd name="connsiteX4182" fmla="*/ 9525848 w 11989919"/>
              <a:gd name="connsiteY4182" fmla="*/ 3459805 h 6634795"/>
              <a:gd name="connsiteX4183" fmla="*/ 9489272 w 11989919"/>
              <a:gd name="connsiteY4183" fmla="*/ 3423229 h 6634795"/>
              <a:gd name="connsiteX4184" fmla="*/ 9525848 w 11989919"/>
              <a:gd name="connsiteY4184" fmla="*/ 3386653 h 6634795"/>
              <a:gd name="connsiteX4185" fmla="*/ 9305167 w 11989919"/>
              <a:gd name="connsiteY4185" fmla="*/ 3386653 h 6634795"/>
              <a:gd name="connsiteX4186" fmla="*/ 9341743 w 11989919"/>
              <a:gd name="connsiteY4186" fmla="*/ 3423229 h 6634795"/>
              <a:gd name="connsiteX4187" fmla="*/ 9305167 w 11989919"/>
              <a:gd name="connsiteY4187" fmla="*/ 3459805 h 6634795"/>
              <a:gd name="connsiteX4188" fmla="*/ 9268591 w 11989919"/>
              <a:gd name="connsiteY4188" fmla="*/ 3423229 h 6634795"/>
              <a:gd name="connsiteX4189" fmla="*/ 9305167 w 11989919"/>
              <a:gd name="connsiteY4189" fmla="*/ 3386653 h 6634795"/>
              <a:gd name="connsiteX4190" fmla="*/ 9084486 w 11989919"/>
              <a:gd name="connsiteY4190" fmla="*/ 3386653 h 6634795"/>
              <a:gd name="connsiteX4191" fmla="*/ 9121062 w 11989919"/>
              <a:gd name="connsiteY4191" fmla="*/ 3423229 h 6634795"/>
              <a:gd name="connsiteX4192" fmla="*/ 9084486 w 11989919"/>
              <a:gd name="connsiteY4192" fmla="*/ 3459805 h 6634795"/>
              <a:gd name="connsiteX4193" fmla="*/ 9047910 w 11989919"/>
              <a:gd name="connsiteY4193" fmla="*/ 3423229 h 6634795"/>
              <a:gd name="connsiteX4194" fmla="*/ 9084486 w 11989919"/>
              <a:gd name="connsiteY4194" fmla="*/ 3386653 h 6634795"/>
              <a:gd name="connsiteX4195" fmla="*/ 8863805 w 11989919"/>
              <a:gd name="connsiteY4195" fmla="*/ 3386653 h 6634795"/>
              <a:gd name="connsiteX4196" fmla="*/ 8900381 w 11989919"/>
              <a:gd name="connsiteY4196" fmla="*/ 3423229 h 6634795"/>
              <a:gd name="connsiteX4197" fmla="*/ 8863805 w 11989919"/>
              <a:gd name="connsiteY4197" fmla="*/ 3459805 h 6634795"/>
              <a:gd name="connsiteX4198" fmla="*/ 8827229 w 11989919"/>
              <a:gd name="connsiteY4198" fmla="*/ 3423229 h 6634795"/>
              <a:gd name="connsiteX4199" fmla="*/ 8863805 w 11989919"/>
              <a:gd name="connsiteY4199" fmla="*/ 3386653 h 6634795"/>
              <a:gd name="connsiteX4200" fmla="*/ 8643124 w 11989919"/>
              <a:gd name="connsiteY4200" fmla="*/ 3386653 h 6634795"/>
              <a:gd name="connsiteX4201" fmla="*/ 8679700 w 11989919"/>
              <a:gd name="connsiteY4201" fmla="*/ 3423229 h 6634795"/>
              <a:gd name="connsiteX4202" fmla="*/ 8643124 w 11989919"/>
              <a:gd name="connsiteY4202" fmla="*/ 3459805 h 6634795"/>
              <a:gd name="connsiteX4203" fmla="*/ 8606548 w 11989919"/>
              <a:gd name="connsiteY4203" fmla="*/ 3423229 h 6634795"/>
              <a:gd name="connsiteX4204" fmla="*/ 8643124 w 11989919"/>
              <a:gd name="connsiteY4204" fmla="*/ 3386653 h 6634795"/>
              <a:gd name="connsiteX4205" fmla="*/ 8422443 w 11989919"/>
              <a:gd name="connsiteY4205" fmla="*/ 3386653 h 6634795"/>
              <a:gd name="connsiteX4206" fmla="*/ 8459019 w 11989919"/>
              <a:gd name="connsiteY4206" fmla="*/ 3423229 h 6634795"/>
              <a:gd name="connsiteX4207" fmla="*/ 8422443 w 11989919"/>
              <a:gd name="connsiteY4207" fmla="*/ 3459805 h 6634795"/>
              <a:gd name="connsiteX4208" fmla="*/ 8385867 w 11989919"/>
              <a:gd name="connsiteY4208" fmla="*/ 3423229 h 6634795"/>
              <a:gd name="connsiteX4209" fmla="*/ 8422443 w 11989919"/>
              <a:gd name="connsiteY4209" fmla="*/ 3386653 h 6634795"/>
              <a:gd name="connsiteX4210" fmla="*/ 8201762 w 11989919"/>
              <a:gd name="connsiteY4210" fmla="*/ 3386653 h 6634795"/>
              <a:gd name="connsiteX4211" fmla="*/ 8238338 w 11989919"/>
              <a:gd name="connsiteY4211" fmla="*/ 3423229 h 6634795"/>
              <a:gd name="connsiteX4212" fmla="*/ 8201762 w 11989919"/>
              <a:gd name="connsiteY4212" fmla="*/ 3459805 h 6634795"/>
              <a:gd name="connsiteX4213" fmla="*/ 8165186 w 11989919"/>
              <a:gd name="connsiteY4213" fmla="*/ 3423229 h 6634795"/>
              <a:gd name="connsiteX4214" fmla="*/ 8201762 w 11989919"/>
              <a:gd name="connsiteY4214" fmla="*/ 3386653 h 6634795"/>
              <a:gd name="connsiteX4215" fmla="*/ 7981081 w 11989919"/>
              <a:gd name="connsiteY4215" fmla="*/ 3386653 h 6634795"/>
              <a:gd name="connsiteX4216" fmla="*/ 8017657 w 11989919"/>
              <a:gd name="connsiteY4216" fmla="*/ 3423229 h 6634795"/>
              <a:gd name="connsiteX4217" fmla="*/ 7981081 w 11989919"/>
              <a:gd name="connsiteY4217" fmla="*/ 3459805 h 6634795"/>
              <a:gd name="connsiteX4218" fmla="*/ 7944505 w 11989919"/>
              <a:gd name="connsiteY4218" fmla="*/ 3423229 h 6634795"/>
              <a:gd name="connsiteX4219" fmla="*/ 7981081 w 11989919"/>
              <a:gd name="connsiteY4219" fmla="*/ 3386653 h 6634795"/>
              <a:gd name="connsiteX4220" fmla="*/ 7760400 w 11989919"/>
              <a:gd name="connsiteY4220" fmla="*/ 3386653 h 6634795"/>
              <a:gd name="connsiteX4221" fmla="*/ 7796976 w 11989919"/>
              <a:gd name="connsiteY4221" fmla="*/ 3423229 h 6634795"/>
              <a:gd name="connsiteX4222" fmla="*/ 7760400 w 11989919"/>
              <a:gd name="connsiteY4222" fmla="*/ 3459805 h 6634795"/>
              <a:gd name="connsiteX4223" fmla="*/ 7723824 w 11989919"/>
              <a:gd name="connsiteY4223" fmla="*/ 3423229 h 6634795"/>
              <a:gd name="connsiteX4224" fmla="*/ 7760400 w 11989919"/>
              <a:gd name="connsiteY4224" fmla="*/ 3386653 h 6634795"/>
              <a:gd name="connsiteX4225" fmla="*/ 7539719 w 11989919"/>
              <a:gd name="connsiteY4225" fmla="*/ 3386653 h 6634795"/>
              <a:gd name="connsiteX4226" fmla="*/ 7576295 w 11989919"/>
              <a:gd name="connsiteY4226" fmla="*/ 3423229 h 6634795"/>
              <a:gd name="connsiteX4227" fmla="*/ 7539719 w 11989919"/>
              <a:gd name="connsiteY4227" fmla="*/ 3459805 h 6634795"/>
              <a:gd name="connsiteX4228" fmla="*/ 7503143 w 11989919"/>
              <a:gd name="connsiteY4228" fmla="*/ 3423229 h 6634795"/>
              <a:gd name="connsiteX4229" fmla="*/ 7539719 w 11989919"/>
              <a:gd name="connsiteY4229" fmla="*/ 3386653 h 6634795"/>
              <a:gd name="connsiteX4230" fmla="*/ 7319038 w 11989919"/>
              <a:gd name="connsiteY4230" fmla="*/ 3386653 h 6634795"/>
              <a:gd name="connsiteX4231" fmla="*/ 7355614 w 11989919"/>
              <a:gd name="connsiteY4231" fmla="*/ 3423229 h 6634795"/>
              <a:gd name="connsiteX4232" fmla="*/ 7319038 w 11989919"/>
              <a:gd name="connsiteY4232" fmla="*/ 3459805 h 6634795"/>
              <a:gd name="connsiteX4233" fmla="*/ 7282462 w 11989919"/>
              <a:gd name="connsiteY4233" fmla="*/ 3423229 h 6634795"/>
              <a:gd name="connsiteX4234" fmla="*/ 7319038 w 11989919"/>
              <a:gd name="connsiteY4234" fmla="*/ 3386653 h 6634795"/>
              <a:gd name="connsiteX4235" fmla="*/ 7098357 w 11989919"/>
              <a:gd name="connsiteY4235" fmla="*/ 3386653 h 6634795"/>
              <a:gd name="connsiteX4236" fmla="*/ 7134933 w 11989919"/>
              <a:gd name="connsiteY4236" fmla="*/ 3423229 h 6634795"/>
              <a:gd name="connsiteX4237" fmla="*/ 7098357 w 11989919"/>
              <a:gd name="connsiteY4237" fmla="*/ 3459805 h 6634795"/>
              <a:gd name="connsiteX4238" fmla="*/ 7061781 w 11989919"/>
              <a:gd name="connsiteY4238" fmla="*/ 3423229 h 6634795"/>
              <a:gd name="connsiteX4239" fmla="*/ 7098357 w 11989919"/>
              <a:gd name="connsiteY4239" fmla="*/ 3386653 h 6634795"/>
              <a:gd name="connsiteX4240" fmla="*/ 6877676 w 11989919"/>
              <a:gd name="connsiteY4240" fmla="*/ 3386653 h 6634795"/>
              <a:gd name="connsiteX4241" fmla="*/ 6914252 w 11989919"/>
              <a:gd name="connsiteY4241" fmla="*/ 3423229 h 6634795"/>
              <a:gd name="connsiteX4242" fmla="*/ 6877676 w 11989919"/>
              <a:gd name="connsiteY4242" fmla="*/ 3459805 h 6634795"/>
              <a:gd name="connsiteX4243" fmla="*/ 6841100 w 11989919"/>
              <a:gd name="connsiteY4243" fmla="*/ 3423229 h 6634795"/>
              <a:gd name="connsiteX4244" fmla="*/ 6877676 w 11989919"/>
              <a:gd name="connsiteY4244" fmla="*/ 3386653 h 6634795"/>
              <a:gd name="connsiteX4245" fmla="*/ 6656995 w 11989919"/>
              <a:gd name="connsiteY4245" fmla="*/ 3386653 h 6634795"/>
              <a:gd name="connsiteX4246" fmla="*/ 6693571 w 11989919"/>
              <a:gd name="connsiteY4246" fmla="*/ 3423229 h 6634795"/>
              <a:gd name="connsiteX4247" fmla="*/ 6656995 w 11989919"/>
              <a:gd name="connsiteY4247" fmla="*/ 3459805 h 6634795"/>
              <a:gd name="connsiteX4248" fmla="*/ 6620419 w 11989919"/>
              <a:gd name="connsiteY4248" fmla="*/ 3423229 h 6634795"/>
              <a:gd name="connsiteX4249" fmla="*/ 6656995 w 11989919"/>
              <a:gd name="connsiteY4249" fmla="*/ 3386653 h 6634795"/>
              <a:gd name="connsiteX4250" fmla="*/ 6436314 w 11989919"/>
              <a:gd name="connsiteY4250" fmla="*/ 3386653 h 6634795"/>
              <a:gd name="connsiteX4251" fmla="*/ 6472890 w 11989919"/>
              <a:gd name="connsiteY4251" fmla="*/ 3423229 h 6634795"/>
              <a:gd name="connsiteX4252" fmla="*/ 6436314 w 11989919"/>
              <a:gd name="connsiteY4252" fmla="*/ 3459805 h 6634795"/>
              <a:gd name="connsiteX4253" fmla="*/ 6399738 w 11989919"/>
              <a:gd name="connsiteY4253" fmla="*/ 3423229 h 6634795"/>
              <a:gd name="connsiteX4254" fmla="*/ 6436314 w 11989919"/>
              <a:gd name="connsiteY4254" fmla="*/ 3386653 h 6634795"/>
              <a:gd name="connsiteX4255" fmla="*/ 6215633 w 11989919"/>
              <a:gd name="connsiteY4255" fmla="*/ 3386653 h 6634795"/>
              <a:gd name="connsiteX4256" fmla="*/ 6252209 w 11989919"/>
              <a:gd name="connsiteY4256" fmla="*/ 3423229 h 6634795"/>
              <a:gd name="connsiteX4257" fmla="*/ 6215633 w 11989919"/>
              <a:gd name="connsiteY4257" fmla="*/ 3459805 h 6634795"/>
              <a:gd name="connsiteX4258" fmla="*/ 6179057 w 11989919"/>
              <a:gd name="connsiteY4258" fmla="*/ 3423229 h 6634795"/>
              <a:gd name="connsiteX4259" fmla="*/ 6215633 w 11989919"/>
              <a:gd name="connsiteY4259" fmla="*/ 3386653 h 6634795"/>
              <a:gd name="connsiteX4260" fmla="*/ 5994952 w 11989919"/>
              <a:gd name="connsiteY4260" fmla="*/ 3386653 h 6634795"/>
              <a:gd name="connsiteX4261" fmla="*/ 6031528 w 11989919"/>
              <a:gd name="connsiteY4261" fmla="*/ 3423229 h 6634795"/>
              <a:gd name="connsiteX4262" fmla="*/ 5994952 w 11989919"/>
              <a:gd name="connsiteY4262" fmla="*/ 3459805 h 6634795"/>
              <a:gd name="connsiteX4263" fmla="*/ 5958376 w 11989919"/>
              <a:gd name="connsiteY4263" fmla="*/ 3423229 h 6634795"/>
              <a:gd name="connsiteX4264" fmla="*/ 5994952 w 11989919"/>
              <a:gd name="connsiteY4264" fmla="*/ 3386653 h 6634795"/>
              <a:gd name="connsiteX4265" fmla="*/ 5774272 w 11989919"/>
              <a:gd name="connsiteY4265" fmla="*/ 3386653 h 6634795"/>
              <a:gd name="connsiteX4266" fmla="*/ 5810848 w 11989919"/>
              <a:gd name="connsiteY4266" fmla="*/ 3423229 h 6634795"/>
              <a:gd name="connsiteX4267" fmla="*/ 5774272 w 11989919"/>
              <a:gd name="connsiteY4267" fmla="*/ 3459805 h 6634795"/>
              <a:gd name="connsiteX4268" fmla="*/ 5737697 w 11989919"/>
              <a:gd name="connsiteY4268" fmla="*/ 3423229 h 6634795"/>
              <a:gd name="connsiteX4269" fmla="*/ 5774272 w 11989919"/>
              <a:gd name="connsiteY4269" fmla="*/ 3386653 h 6634795"/>
              <a:gd name="connsiteX4270" fmla="*/ 5553593 w 11989919"/>
              <a:gd name="connsiteY4270" fmla="*/ 3386653 h 6634795"/>
              <a:gd name="connsiteX4271" fmla="*/ 5590169 w 11989919"/>
              <a:gd name="connsiteY4271" fmla="*/ 3423229 h 6634795"/>
              <a:gd name="connsiteX4272" fmla="*/ 5553593 w 11989919"/>
              <a:gd name="connsiteY4272" fmla="*/ 3459805 h 6634795"/>
              <a:gd name="connsiteX4273" fmla="*/ 5517018 w 11989919"/>
              <a:gd name="connsiteY4273" fmla="*/ 3423229 h 6634795"/>
              <a:gd name="connsiteX4274" fmla="*/ 5553593 w 11989919"/>
              <a:gd name="connsiteY4274" fmla="*/ 3386653 h 6634795"/>
              <a:gd name="connsiteX4275" fmla="*/ 5332913 w 11989919"/>
              <a:gd name="connsiteY4275" fmla="*/ 3386653 h 6634795"/>
              <a:gd name="connsiteX4276" fmla="*/ 5369490 w 11989919"/>
              <a:gd name="connsiteY4276" fmla="*/ 3423229 h 6634795"/>
              <a:gd name="connsiteX4277" fmla="*/ 5332913 w 11989919"/>
              <a:gd name="connsiteY4277" fmla="*/ 3459805 h 6634795"/>
              <a:gd name="connsiteX4278" fmla="*/ 5296337 w 11989919"/>
              <a:gd name="connsiteY4278" fmla="*/ 3423229 h 6634795"/>
              <a:gd name="connsiteX4279" fmla="*/ 5332913 w 11989919"/>
              <a:gd name="connsiteY4279" fmla="*/ 3386653 h 6634795"/>
              <a:gd name="connsiteX4280" fmla="*/ 5112230 w 11989919"/>
              <a:gd name="connsiteY4280" fmla="*/ 3386653 h 6634795"/>
              <a:gd name="connsiteX4281" fmla="*/ 5148807 w 11989919"/>
              <a:gd name="connsiteY4281" fmla="*/ 3423229 h 6634795"/>
              <a:gd name="connsiteX4282" fmla="*/ 5112230 w 11989919"/>
              <a:gd name="connsiteY4282" fmla="*/ 3459805 h 6634795"/>
              <a:gd name="connsiteX4283" fmla="*/ 5075655 w 11989919"/>
              <a:gd name="connsiteY4283" fmla="*/ 3423229 h 6634795"/>
              <a:gd name="connsiteX4284" fmla="*/ 5112230 w 11989919"/>
              <a:gd name="connsiteY4284" fmla="*/ 3386653 h 6634795"/>
              <a:gd name="connsiteX4285" fmla="*/ 4891552 w 11989919"/>
              <a:gd name="connsiteY4285" fmla="*/ 3386653 h 6634795"/>
              <a:gd name="connsiteX4286" fmla="*/ 4928127 w 11989919"/>
              <a:gd name="connsiteY4286" fmla="*/ 3423229 h 6634795"/>
              <a:gd name="connsiteX4287" fmla="*/ 4891552 w 11989919"/>
              <a:gd name="connsiteY4287" fmla="*/ 3459805 h 6634795"/>
              <a:gd name="connsiteX4288" fmla="*/ 4854975 w 11989919"/>
              <a:gd name="connsiteY4288" fmla="*/ 3423229 h 6634795"/>
              <a:gd name="connsiteX4289" fmla="*/ 4891552 w 11989919"/>
              <a:gd name="connsiteY4289" fmla="*/ 3386653 h 6634795"/>
              <a:gd name="connsiteX4290" fmla="*/ 4670871 w 11989919"/>
              <a:gd name="connsiteY4290" fmla="*/ 3386653 h 6634795"/>
              <a:gd name="connsiteX4291" fmla="*/ 4707447 w 11989919"/>
              <a:gd name="connsiteY4291" fmla="*/ 3423229 h 6634795"/>
              <a:gd name="connsiteX4292" fmla="*/ 4670871 w 11989919"/>
              <a:gd name="connsiteY4292" fmla="*/ 3459805 h 6634795"/>
              <a:gd name="connsiteX4293" fmla="*/ 4634295 w 11989919"/>
              <a:gd name="connsiteY4293" fmla="*/ 3423229 h 6634795"/>
              <a:gd name="connsiteX4294" fmla="*/ 4670871 w 11989919"/>
              <a:gd name="connsiteY4294" fmla="*/ 3386653 h 6634795"/>
              <a:gd name="connsiteX4295" fmla="*/ 4450188 w 11989919"/>
              <a:gd name="connsiteY4295" fmla="*/ 3386653 h 6634795"/>
              <a:gd name="connsiteX4296" fmla="*/ 4486764 w 11989919"/>
              <a:gd name="connsiteY4296" fmla="*/ 3423229 h 6634795"/>
              <a:gd name="connsiteX4297" fmla="*/ 4450188 w 11989919"/>
              <a:gd name="connsiteY4297" fmla="*/ 3459805 h 6634795"/>
              <a:gd name="connsiteX4298" fmla="*/ 4413613 w 11989919"/>
              <a:gd name="connsiteY4298" fmla="*/ 3423229 h 6634795"/>
              <a:gd name="connsiteX4299" fmla="*/ 4450188 w 11989919"/>
              <a:gd name="connsiteY4299" fmla="*/ 3386653 h 6634795"/>
              <a:gd name="connsiteX4300" fmla="*/ 4229507 w 11989919"/>
              <a:gd name="connsiteY4300" fmla="*/ 3386653 h 6634795"/>
              <a:gd name="connsiteX4301" fmla="*/ 4266084 w 11989919"/>
              <a:gd name="connsiteY4301" fmla="*/ 3423229 h 6634795"/>
              <a:gd name="connsiteX4302" fmla="*/ 4229507 w 11989919"/>
              <a:gd name="connsiteY4302" fmla="*/ 3459805 h 6634795"/>
              <a:gd name="connsiteX4303" fmla="*/ 4192931 w 11989919"/>
              <a:gd name="connsiteY4303" fmla="*/ 3423229 h 6634795"/>
              <a:gd name="connsiteX4304" fmla="*/ 4229507 w 11989919"/>
              <a:gd name="connsiteY4304" fmla="*/ 3386653 h 6634795"/>
              <a:gd name="connsiteX4305" fmla="*/ 4008847 w 11989919"/>
              <a:gd name="connsiteY4305" fmla="*/ 3386653 h 6634795"/>
              <a:gd name="connsiteX4306" fmla="*/ 4045426 w 11989919"/>
              <a:gd name="connsiteY4306" fmla="*/ 3423229 h 6634795"/>
              <a:gd name="connsiteX4307" fmla="*/ 4008847 w 11989919"/>
              <a:gd name="connsiteY4307" fmla="*/ 3459805 h 6634795"/>
              <a:gd name="connsiteX4308" fmla="*/ 3972267 w 11989919"/>
              <a:gd name="connsiteY4308" fmla="*/ 3423229 h 6634795"/>
              <a:gd name="connsiteX4309" fmla="*/ 4008847 w 11989919"/>
              <a:gd name="connsiteY4309" fmla="*/ 3386653 h 6634795"/>
              <a:gd name="connsiteX4310" fmla="*/ 3788165 w 11989919"/>
              <a:gd name="connsiteY4310" fmla="*/ 3386653 h 6634795"/>
              <a:gd name="connsiteX4311" fmla="*/ 3824738 w 11989919"/>
              <a:gd name="connsiteY4311" fmla="*/ 3423229 h 6634795"/>
              <a:gd name="connsiteX4312" fmla="*/ 3788165 w 11989919"/>
              <a:gd name="connsiteY4312" fmla="*/ 3459805 h 6634795"/>
              <a:gd name="connsiteX4313" fmla="*/ 3751588 w 11989919"/>
              <a:gd name="connsiteY4313" fmla="*/ 3423229 h 6634795"/>
              <a:gd name="connsiteX4314" fmla="*/ 3788165 w 11989919"/>
              <a:gd name="connsiteY4314" fmla="*/ 3386653 h 6634795"/>
              <a:gd name="connsiteX4315" fmla="*/ 3567479 w 11989919"/>
              <a:gd name="connsiteY4315" fmla="*/ 3386653 h 6634795"/>
              <a:gd name="connsiteX4316" fmla="*/ 3604051 w 11989919"/>
              <a:gd name="connsiteY4316" fmla="*/ 3423229 h 6634795"/>
              <a:gd name="connsiteX4317" fmla="*/ 3567479 w 11989919"/>
              <a:gd name="connsiteY4317" fmla="*/ 3459805 h 6634795"/>
              <a:gd name="connsiteX4318" fmla="*/ 3530908 w 11989919"/>
              <a:gd name="connsiteY4318" fmla="*/ 3423229 h 6634795"/>
              <a:gd name="connsiteX4319" fmla="*/ 3567479 w 11989919"/>
              <a:gd name="connsiteY4319" fmla="*/ 3386653 h 6634795"/>
              <a:gd name="connsiteX4320" fmla="*/ 3346801 w 11989919"/>
              <a:gd name="connsiteY4320" fmla="*/ 3386653 h 6634795"/>
              <a:gd name="connsiteX4321" fmla="*/ 3383375 w 11989919"/>
              <a:gd name="connsiteY4321" fmla="*/ 3423229 h 6634795"/>
              <a:gd name="connsiteX4322" fmla="*/ 3346801 w 11989919"/>
              <a:gd name="connsiteY4322" fmla="*/ 3459805 h 6634795"/>
              <a:gd name="connsiteX4323" fmla="*/ 3310228 w 11989919"/>
              <a:gd name="connsiteY4323" fmla="*/ 3423229 h 6634795"/>
              <a:gd name="connsiteX4324" fmla="*/ 3346801 w 11989919"/>
              <a:gd name="connsiteY4324" fmla="*/ 3386653 h 6634795"/>
              <a:gd name="connsiteX4325" fmla="*/ 3126126 w 11989919"/>
              <a:gd name="connsiteY4325" fmla="*/ 3386653 h 6634795"/>
              <a:gd name="connsiteX4326" fmla="*/ 3162696 w 11989919"/>
              <a:gd name="connsiteY4326" fmla="*/ 3423229 h 6634795"/>
              <a:gd name="connsiteX4327" fmla="*/ 3126126 w 11989919"/>
              <a:gd name="connsiteY4327" fmla="*/ 3459805 h 6634795"/>
              <a:gd name="connsiteX4328" fmla="*/ 3089541 w 11989919"/>
              <a:gd name="connsiteY4328" fmla="*/ 3423229 h 6634795"/>
              <a:gd name="connsiteX4329" fmla="*/ 3126126 w 11989919"/>
              <a:gd name="connsiteY4329" fmla="*/ 3386653 h 6634795"/>
              <a:gd name="connsiteX4330" fmla="*/ 2905436 w 11989919"/>
              <a:gd name="connsiteY4330" fmla="*/ 3386653 h 6634795"/>
              <a:gd name="connsiteX4331" fmla="*/ 2942013 w 11989919"/>
              <a:gd name="connsiteY4331" fmla="*/ 3423229 h 6634795"/>
              <a:gd name="connsiteX4332" fmla="*/ 2905436 w 11989919"/>
              <a:gd name="connsiteY4332" fmla="*/ 3459805 h 6634795"/>
              <a:gd name="connsiteX4333" fmla="*/ 2868866 w 11989919"/>
              <a:gd name="connsiteY4333" fmla="*/ 3423229 h 6634795"/>
              <a:gd name="connsiteX4334" fmla="*/ 2905436 w 11989919"/>
              <a:gd name="connsiteY4334" fmla="*/ 3386653 h 6634795"/>
              <a:gd name="connsiteX4335" fmla="*/ 2684758 w 11989919"/>
              <a:gd name="connsiteY4335" fmla="*/ 3386653 h 6634795"/>
              <a:gd name="connsiteX4336" fmla="*/ 2721329 w 11989919"/>
              <a:gd name="connsiteY4336" fmla="*/ 3423229 h 6634795"/>
              <a:gd name="connsiteX4337" fmla="*/ 2684758 w 11989919"/>
              <a:gd name="connsiteY4337" fmla="*/ 3459805 h 6634795"/>
              <a:gd name="connsiteX4338" fmla="*/ 2648177 w 11989919"/>
              <a:gd name="connsiteY4338" fmla="*/ 3423229 h 6634795"/>
              <a:gd name="connsiteX4339" fmla="*/ 2684758 w 11989919"/>
              <a:gd name="connsiteY4339" fmla="*/ 3386653 h 6634795"/>
              <a:gd name="connsiteX4340" fmla="*/ 2464071 w 11989919"/>
              <a:gd name="connsiteY4340" fmla="*/ 3386653 h 6634795"/>
              <a:gd name="connsiteX4341" fmla="*/ 2500650 w 11989919"/>
              <a:gd name="connsiteY4341" fmla="*/ 3423229 h 6634795"/>
              <a:gd name="connsiteX4342" fmla="*/ 2464071 w 11989919"/>
              <a:gd name="connsiteY4342" fmla="*/ 3459805 h 6634795"/>
              <a:gd name="connsiteX4343" fmla="*/ 2427500 w 11989919"/>
              <a:gd name="connsiteY4343" fmla="*/ 3423229 h 6634795"/>
              <a:gd name="connsiteX4344" fmla="*/ 2464071 w 11989919"/>
              <a:gd name="connsiteY4344" fmla="*/ 3386653 h 6634795"/>
              <a:gd name="connsiteX4345" fmla="*/ 2243393 w 11989919"/>
              <a:gd name="connsiteY4345" fmla="*/ 3386653 h 6634795"/>
              <a:gd name="connsiteX4346" fmla="*/ 2279972 w 11989919"/>
              <a:gd name="connsiteY4346" fmla="*/ 3423229 h 6634795"/>
              <a:gd name="connsiteX4347" fmla="*/ 2243393 w 11989919"/>
              <a:gd name="connsiteY4347" fmla="*/ 3459805 h 6634795"/>
              <a:gd name="connsiteX4348" fmla="*/ 2206817 w 11989919"/>
              <a:gd name="connsiteY4348" fmla="*/ 3423229 h 6634795"/>
              <a:gd name="connsiteX4349" fmla="*/ 2243393 w 11989919"/>
              <a:gd name="connsiteY4349" fmla="*/ 3386653 h 6634795"/>
              <a:gd name="connsiteX4350" fmla="*/ 2022713 w 11989919"/>
              <a:gd name="connsiteY4350" fmla="*/ 3386653 h 6634795"/>
              <a:gd name="connsiteX4351" fmla="*/ 2059288 w 11989919"/>
              <a:gd name="connsiteY4351" fmla="*/ 3423229 h 6634795"/>
              <a:gd name="connsiteX4352" fmla="*/ 2022713 w 11989919"/>
              <a:gd name="connsiteY4352" fmla="*/ 3459805 h 6634795"/>
              <a:gd name="connsiteX4353" fmla="*/ 1986178 w 11989919"/>
              <a:gd name="connsiteY4353" fmla="*/ 3423229 h 6634795"/>
              <a:gd name="connsiteX4354" fmla="*/ 2022713 w 11989919"/>
              <a:gd name="connsiteY4354" fmla="*/ 3386653 h 6634795"/>
              <a:gd name="connsiteX4355" fmla="*/ 1802068 w 11989919"/>
              <a:gd name="connsiteY4355" fmla="*/ 3386653 h 6634795"/>
              <a:gd name="connsiteX4356" fmla="*/ 1838644 w 11989919"/>
              <a:gd name="connsiteY4356" fmla="*/ 3423229 h 6634795"/>
              <a:gd name="connsiteX4357" fmla="*/ 1802068 w 11989919"/>
              <a:gd name="connsiteY4357" fmla="*/ 3459805 h 6634795"/>
              <a:gd name="connsiteX4358" fmla="*/ 1765492 w 11989919"/>
              <a:gd name="connsiteY4358" fmla="*/ 3423229 h 6634795"/>
              <a:gd name="connsiteX4359" fmla="*/ 1802068 w 11989919"/>
              <a:gd name="connsiteY4359" fmla="*/ 3386653 h 6634795"/>
              <a:gd name="connsiteX4360" fmla="*/ 1581382 w 11989919"/>
              <a:gd name="connsiteY4360" fmla="*/ 3386653 h 6634795"/>
              <a:gd name="connsiteX4361" fmla="*/ 1617958 w 11989919"/>
              <a:gd name="connsiteY4361" fmla="*/ 3423229 h 6634795"/>
              <a:gd name="connsiteX4362" fmla="*/ 1581382 w 11989919"/>
              <a:gd name="connsiteY4362" fmla="*/ 3459805 h 6634795"/>
              <a:gd name="connsiteX4363" fmla="*/ 1544806 w 11989919"/>
              <a:gd name="connsiteY4363" fmla="*/ 3423229 h 6634795"/>
              <a:gd name="connsiteX4364" fmla="*/ 1581382 w 11989919"/>
              <a:gd name="connsiteY4364" fmla="*/ 3386653 h 6634795"/>
              <a:gd name="connsiteX4365" fmla="*/ 1360696 w 11989919"/>
              <a:gd name="connsiteY4365" fmla="*/ 3386653 h 6634795"/>
              <a:gd name="connsiteX4366" fmla="*/ 1397272 w 11989919"/>
              <a:gd name="connsiteY4366" fmla="*/ 3423229 h 6634795"/>
              <a:gd name="connsiteX4367" fmla="*/ 1360696 w 11989919"/>
              <a:gd name="connsiteY4367" fmla="*/ 3459805 h 6634795"/>
              <a:gd name="connsiteX4368" fmla="*/ 1324120 w 11989919"/>
              <a:gd name="connsiteY4368" fmla="*/ 3423229 h 6634795"/>
              <a:gd name="connsiteX4369" fmla="*/ 1360696 w 11989919"/>
              <a:gd name="connsiteY4369" fmla="*/ 3386653 h 6634795"/>
              <a:gd name="connsiteX4370" fmla="*/ 1140010 w 11989919"/>
              <a:gd name="connsiteY4370" fmla="*/ 3386653 h 6634795"/>
              <a:gd name="connsiteX4371" fmla="*/ 1176586 w 11989919"/>
              <a:gd name="connsiteY4371" fmla="*/ 3423229 h 6634795"/>
              <a:gd name="connsiteX4372" fmla="*/ 1140010 w 11989919"/>
              <a:gd name="connsiteY4372" fmla="*/ 3459805 h 6634795"/>
              <a:gd name="connsiteX4373" fmla="*/ 1103434 w 11989919"/>
              <a:gd name="connsiteY4373" fmla="*/ 3423229 h 6634795"/>
              <a:gd name="connsiteX4374" fmla="*/ 1140010 w 11989919"/>
              <a:gd name="connsiteY4374" fmla="*/ 3386653 h 6634795"/>
              <a:gd name="connsiteX4375" fmla="*/ 919324 w 11989919"/>
              <a:gd name="connsiteY4375" fmla="*/ 3386653 h 6634795"/>
              <a:gd name="connsiteX4376" fmla="*/ 955900 w 11989919"/>
              <a:gd name="connsiteY4376" fmla="*/ 3423229 h 6634795"/>
              <a:gd name="connsiteX4377" fmla="*/ 919324 w 11989919"/>
              <a:gd name="connsiteY4377" fmla="*/ 3459805 h 6634795"/>
              <a:gd name="connsiteX4378" fmla="*/ 882748 w 11989919"/>
              <a:gd name="connsiteY4378" fmla="*/ 3423229 h 6634795"/>
              <a:gd name="connsiteX4379" fmla="*/ 919324 w 11989919"/>
              <a:gd name="connsiteY4379" fmla="*/ 3386653 h 6634795"/>
              <a:gd name="connsiteX4380" fmla="*/ 698638 w 11989919"/>
              <a:gd name="connsiteY4380" fmla="*/ 3386653 h 6634795"/>
              <a:gd name="connsiteX4381" fmla="*/ 735214 w 11989919"/>
              <a:gd name="connsiteY4381" fmla="*/ 3423229 h 6634795"/>
              <a:gd name="connsiteX4382" fmla="*/ 698638 w 11989919"/>
              <a:gd name="connsiteY4382" fmla="*/ 3459805 h 6634795"/>
              <a:gd name="connsiteX4383" fmla="*/ 662062 w 11989919"/>
              <a:gd name="connsiteY4383" fmla="*/ 3423229 h 6634795"/>
              <a:gd name="connsiteX4384" fmla="*/ 698638 w 11989919"/>
              <a:gd name="connsiteY4384" fmla="*/ 3386653 h 6634795"/>
              <a:gd name="connsiteX4385" fmla="*/ 477952 w 11989919"/>
              <a:gd name="connsiteY4385" fmla="*/ 3386653 h 6634795"/>
              <a:gd name="connsiteX4386" fmla="*/ 514528 w 11989919"/>
              <a:gd name="connsiteY4386" fmla="*/ 3423229 h 6634795"/>
              <a:gd name="connsiteX4387" fmla="*/ 477952 w 11989919"/>
              <a:gd name="connsiteY4387" fmla="*/ 3459805 h 6634795"/>
              <a:gd name="connsiteX4388" fmla="*/ 441376 w 11989919"/>
              <a:gd name="connsiteY4388" fmla="*/ 3423229 h 6634795"/>
              <a:gd name="connsiteX4389" fmla="*/ 477952 w 11989919"/>
              <a:gd name="connsiteY4389" fmla="*/ 3386653 h 6634795"/>
              <a:gd name="connsiteX4390" fmla="*/ 257265 w 11989919"/>
              <a:gd name="connsiteY4390" fmla="*/ 3386653 h 6634795"/>
              <a:gd name="connsiteX4391" fmla="*/ 293842 w 11989919"/>
              <a:gd name="connsiteY4391" fmla="*/ 3423229 h 6634795"/>
              <a:gd name="connsiteX4392" fmla="*/ 257265 w 11989919"/>
              <a:gd name="connsiteY4392" fmla="*/ 3459805 h 6634795"/>
              <a:gd name="connsiteX4393" fmla="*/ 220689 w 11989919"/>
              <a:gd name="connsiteY4393" fmla="*/ 3423229 h 6634795"/>
              <a:gd name="connsiteX4394" fmla="*/ 257265 w 11989919"/>
              <a:gd name="connsiteY4394" fmla="*/ 3386653 h 6634795"/>
              <a:gd name="connsiteX4395" fmla="*/ 36579 w 11989919"/>
              <a:gd name="connsiteY4395" fmla="*/ 3386653 h 6634795"/>
              <a:gd name="connsiteX4396" fmla="*/ 73155 w 11989919"/>
              <a:gd name="connsiteY4396" fmla="*/ 3423229 h 6634795"/>
              <a:gd name="connsiteX4397" fmla="*/ 36579 w 11989919"/>
              <a:gd name="connsiteY4397" fmla="*/ 3459805 h 6634795"/>
              <a:gd name="connsiteX4398" fmla="*/ 3 w 11989919"/>
              <a:gd name="connsiteY4398" fmla="*/ 3423229 h 6634795"/>
              <a:gd name="connsiteX4399" fmla="*/ 36579 w 11989919"/>
              <a:gd name="connsiteY4399" fmla="*/ 3386653 h 6634795"/>
              <a:gd name="connsiteX4400" fmla="*/ 11511977 w 11989919"/>
              <a:gd name="connsiteY4400" fmla="*/ 3175223 h 6634795"/>
              <a:gd name="connsiteX4401" fmla="*/ 11548553 w 11989919"/>
              <a:gd name="connsiteY4401" fmla="*/ 3211566 h 6634795"/>
              <a:gd name="connsiteX4402" fmla="*/ 11511977 w 11989919"/>
              <a:gd name="connsiteY4402" fmla="*/ 3248140 h 6634795"/>
              <a:gd name="connsiteX4403" fmla="*/ 11475401 w 11989919"/>
              <a:gd name="connsiteY4403" fmla="*/ 3211566 h 6634795"/>
              <a:gd name="connsiteX4404" fmla="*/ 11511977 w 11989919"/>
              <a:gd name="connsiteY4404" fmla="*/ 3175223 h 6634795"/>
              <a:gd name="connsiteX4405" fmla="*/ 11291296 w 11989919"/>
              <a:gd name="connsiteY4405" fmla="*/ 3175219 h 6634795"/>
              <a:gd name="connsiteX4406" fmla="*/ 11327872 w 11989919"/>
              <a:gd name="connsiteY4406" fmla="*/ 3211566 h 6634795"/>
              <a:gd name="connsiteX4407" fmla="*/ 11291296 w 11989919"/>
              <a:gd name="connsiteY4407" fmla="*/ 3248140 h 6634795"/>
              <a:gd name="connsiteX4408" fmla="*/ 11254720 w 11989919"/>
              <a:gd name="connsiteY4408" fmla="*/ 3211566 h 6634795"/>
              <a:gd name="connsiteX4409" fmla="*/ 11291296 w 11989919"/>
              <a:gd name="connsiteY4409" fmla="*/ 3175219 h 6634795"/>
              <a:gd name="connsiteX4410" fmla="*/ 11070615 w 11989919"/>
              <a:gd name="connsiteY4410" fmla="*/ 3175214 h 6634795"/>
              <a:gd name="connsiteX4411" fmla="*/ 11107191 w 11989919"/>
              <a:gd name="connsiteY4411" fmla="*/ 3211566 h 6634795"/>
              <a:gd name="connsiteX4412" fmla="*/ 11070615 w 11989919"/>
              <a:gd name="connsiteY4412" fmla="*/ 3248140 h 6634795"/>
              <a:gd name="connsiteX4413" fmla="*/ 11034039 w 11989919"/>
              <a:gd name="connsiteY4413" fmla="*/ 3211566 h 6634795"/>
              <a:gd name="connsiteX4414" fmla="*/ 11070615 w 11989919"/>
              <a:gd name="connsiteY4414" fmla="*/ 3175214 h 6634795"/>
              <a:gd name="connsiteX4415" fmla="*/ 10849934 w 11989919"/>
              <a:gd name="connsiteY4415" fmla="*/ 3175210 h 6634795"/>
              <a:gd name="connsiteX4416" fmla="*/ 10886510 w 11989919"/>
              <a:gd name="connsiteY4416" fmla="*/ 3211566 h 6634795"/>
              <a:gd name="connsiteX4417" fmla="*/ 10849934 w 11989919"/>
              <a:gd name="connsiteY4417" fmla="*/ 3248140 h 6634795"/>
              <a:gd name="connsiteX4418" fmla="*/ 10813358 w 11989919"/>
              <a:gd name="connsiteY4418" fmla="*/ 3211566 h 6634795"/>
              <a:gd name="connsiteX4419" fmla="*/ 10849934 w 11989919"/>
              <a:gd name="connsiteY4419" fmla="*/ 3175210 h 6634795"/>
              <a:gd name="connsiteX4420" fmla="*/ 10629253 w 11989919"/>
              <a:gd name="connsiteY4420" fmla="*/ 3175205 h 6634795"/>
              <a:gd name="connsiteX4421" fmla="*/ 10665829 w 11989919"/>
              <a:gd name="connsiteY4421" fmla="*/ 3211566 h 6634795"/>
              <a:gd name="connsiteX4422" fmla="*/ 10629253 w 11989919"/>
              <a:gd name="connsiteY4422" fmla="*/ 3248140 h 6634795"/>
              <a:gd name="connsiteX4423" fmla="*/ 10592677 w 11989919"/>
              <a:gd name="connsiteY4423" fmla="*/ 3211566 h 6634795"/>
              <a:gd name="connsiteX4424" fmla="*/ 10629253 w 11989919"/>
              <a:gd name="connsiteY4424" fmla="*/ 3175205 h 6634795"/>
              <a:gd name="connsiteX4425" fmla="*/ 10408572 w 11989919"/>
              <a:gd name="connsiteY4425" fmla="*/ 3175201 h 6634795"/>
              <a:gd name="connsiteX4426" fmla="*/ 10445148 w 11989919"/>
              <a:gd name="connsiteY4426" fmla="*/ 3211566 h 6634795"/>
              <a:gd name="connsiteX4427" fmla="*/ 10408572 w 11989919"/>
              <a:gd name="connsiteY4427" fmla="*/ 3248140 h 6634795"/>
              <a:gd name="connsiteX4428" fmla="*/ 10371996 w 11989919"/>
              <a:gd name="connsiteY4428" fmla="*/ 3211566 h 6634795"/>
              <a:gd name="connsiteX4429" fmla="*/ 10408572 w 11989919"/>
              <a:gd name="connsiteY4429" fmla="*/ 3175201 h 6634795"/>
              <a:gd name="connsiteX4430" fmla="*/ 10187891 w 11989919"/>
              <a:gd name="connsiteY4430" fmla="*/ 3175197 h 6634795"/>
              <a:gd name="connsiteX4431" fmla="*/ 10224467 w 11989919"/>
              <a:gd name="connsiteY4431" fmla="*/ 3211566 h 6634795"/>
              <a:gd name="connsiteX4432" fmla="*/ 10187891 w 11989919"/>
              <a:gd name="connsiteY4432" fmla="*/ 3248140 h 6634795"/>
              <a:gd name="connsiteX4433" fmla="*/ 10151315 w 11989919"/>
              <a:gd name="connsiteY4433" fmla="*/ 3211566 h 6634795"/>
              <a:gd name="connsiteX4434" fmla="*/ 10187891 w 11989919"/>
              <a:gd name="connsiteY4434" fmla="*/ 3175197 h 6634795"/>
              <a:gd name="connsiteX4435" fmla="*/ 9967210 w 11989919"/>
              <a:gd name="connsiteY4435" fmla="*/ 3175192 h 6634795"/>
              <a:gd name="connsiteX4436" fmla="*/ 10003786 w 11989919"/>
              <a:gd name="connsiteY4436" fmla="*/ 3211566 h 6634795"/>
              <a:gd name="connsiteX4437" fmla="*/ 9967210 w 11989919"/>
              <a:gd name="connsiteY4437" fmla="*/ 3248140 h 6634795"/>
              <a:gd name="connsiteX4438" fmla="*/ 9930634 w 11989919"/>
              <a:gd name="connsiteY4438" fmla="*/ 3211566 h 6634795"/>
              <a:gd name="connsiteX4439" fmla="*/ 9967210 w 11989919"/>
              <a:gd name="connsiteY4439" fmla="*/ 3175192 h 6634795"/>
              <a:gd name="connsiteX4440" fmla="*/ 9746529 w 11989919"/>
              <a:gd name="connsiteY4440" fmla="*/ 3175188 h 6634795"/>
              <a:gd name="connsiteX4441" fmla="*/ 9783105 w 11989919"/>
              <a:gd name="connsiteY4441" fmla="*/ 3211566 h 6634795"/>
              <a:gd name="connsiteX4442" fmla="*/ 9746529 w 11989919"/>
              <a:gd name="connsiteY4442" fmla="*/ 3248140 h 6634795"/>
              <a:gd name="connsiteX4443" fmla="*/ 9709953 w 11989919"/>
              <a:gd name="connsiteY4443" fmla="*/ 3211566 h 6634795"/>
              <a:gd name="connsiteX4444" fmla="*/ 9746529 w 11989919"/>
              <a:gd name="connsiteY4444" fmla="*/ 3175188 h 6634795"/>
              <a:gd name="connsiteX4445" fmla="*/ 9525848 w 11989919"/>
              <a:gd name="connsiteY4445" fmla="*/ 3175184 h 6634795"/>
              <a:gd name="connsiteX4446" fmla="*/ 9562424 w 11989919"/>
              <a:gd name="connsiteY4446" fmla="*/ 3211566 h 6634795"/>
              <a:gd name="connsiteX4447" fmla="*/ 9525848 w 11989919"/>
              <a:gd name="connsiteY4447" fmla="*/ 3248140 h 6634795"/>
              <a:gd name="connsiteX4448" fmla="*/ 9489272 w 11989919"/>
              <a:gd name="connsiteY4448" fmla="*/ 3211566 h 6634795"/>
              <a:gd name="connsiteX4449" fmla="*/ 9525848 w 11989919"/>
              <a:gd name="connsiteY4449" fmla="*/ 3175184 h 6634795"/>
              <a:gd name="connsiteX4450" fmla="*/ 9305167 w 11989919"/>
              <a:gd name="connsiteY4450" fmla="*/ 3175179 h 6634795"/>
              <a:gd name="connsiteX4451" fmla="*/ 9341743 w 11989919"/>
              <a:gd name="connsiteY4451" fmla="*/ 3211566 h 6634795"/>
              <a:gd name="connsiteX4452" fmla="*/ 9305167 w 11989919"/>
              <a:gd name="connsiteY4452" fmla="*/ 3248140 h 6634795"/>
              <a:gd name="connsiteX4453" fmla="*/ 9268591 w 11989919"/>
              <a:gd name="connsiteY4453" fmla="*/ 3211566 h 6634795"/>
              <a:gd name="connsiteX4454" fmla="*/ 9305167 w 11989919"/>
              <a:gd name="connsiteY4454" fmla="*/ 3175179 h 6634795"/>
              <a:gd name="connsiteX4455" fmla="*/ 9084486 w 11989919"/>
              <a:gd name="connsiteY4455" fmla="*/ 3175175 h 6634795"/>
              <a:gd name="connsiteX4456" fmla="*/ 9121062 w 11989919"/>
              <a:gd name="connsiteY4456" fmla="*/ 3211566 h 6634795"/>
              <a:gd name="connsiteX4457" fmla="*/ 9084486 w 11989919"/>
              <a:gd name="connsiteY4457" fmla="*/ 3248140 h 6634795"/>
              <a:gd name="connsiteX4458" fmla="*/ 9047910 w 11989919"/>
              <a:gd name="connsiteY4458" fmla="*/ 3211566 h 6634795"/>
              <a:gd name="connsiteX4459" fmla="*/ 9084486 w 11989919"/>
              <a:gd name="connsiteY4459" fmla="*/ 3175175 h 6634795"/>
              <a:gd name="connsiteX4460" fmla="*/ 8863805 w 11989919"/>
              <a:gd name="connsiteY4460" fmla="*/ 3175170 h 6634795"/>
              <a:gd name="connsiteX4461" fmla="*/ 8900381 w 11989919"/>
              <a:gd name="connsiteY4461" fmla="*/ 3211566 h 6634795"/>
              <a:gd name="connsiteX4462" fmla="*/ 8863805 w 11989919"/>
              <a:gd name="connsiteY4462" fmla="*/ 3248140 h 6634795"/>
              <a:gd name="connsiteX4463" fmla="*/ 8827229 w 11989919"/>
              <a:gd name="connsiteY4463" fmla="*/ 3211566 h 6634795"/>
              <a:gd name="connsiteX4464" fmla="*/ 8863805 w 11989919"/>
              <a:gd name="connsiteY4464" fmla="*/ 3175170 h 6634795"/>
              <a:gd name="connsiteX4465" fmla="*/ 8643124 w 11989919"/>
              <a:gd name="connsiteY4465" fmla="*/ 3175166 h 6634795"/>
              <a:gd name="connsiteX4466" fmla="*/ 8679700 w 11989919"/>
              <a:gd name="connsiteY4466" fmla="*/ 3211566 h 6634795"/>
              <a:gd name="connsiteX4467" fmla="*/ 8643124 w 11989919"/>
              <a:gd name="connsiteY4467" fmla="*/ 3248140 h 6634795"/>
              <a:gd name="connsiteX4468" fmla="*/ 8606548 w 11989919"/>
              <a:gd name="connsiteY4468" fmla="*/ 3211566 h 6634795"/>
              <a:gd name="connsiteX4469" fmla="*/ 8643124 w 11989919"/>
              <a:gd name="connsiteY4469" fmla="*/ 3175166 h 6634795"/>
              <a:gd name="connsiteX4470" fmla="*/ 8422443 w 11989919"/>
              <a:gd name="connsiteY4470" fmla="*/ 3175162 h 6634795"/>
              <a:gd name="connsiteX4471" fmla="*/ 8459019 w 11989919"/>
              <a:gd name="connsiteY4471" fmla="*/ 3211566 h 6634795"/>
              <a:gd name="connsiteX4472" fmla="*/ 8422443 w 11989919"/>
              <a:gd name="connsiteY4472" fmla="*/ 3248140 h 6634795"/>
              <a:gd name="connsiteX4473" fmla="*/ 8385867 w 11989919"/>
              <a:gd name="connsiteY4473" fmla="*/ 3211566 h 6634795"/>
              <a:gd name="connsiteX4474" fmla="*/ 8422443 w 11989919"/>
              <a:gd name="connsiteY4474" fmla="*/ 3175162 h 6634795"/>
              <a:gd name="connsiteX4475" fmla="*/ 8201762 w 11989919"/>
              <a:gd name="connsiteY4475" fmla="*/ 3175158 h 6634795"/>
              <a:gd name="connsiteX4476" fmla="*/ 8238338 w 11989919"/>
              <a:gd name="connsiteY4476" fmla="*/ 3211566 h 6634795"/>
              <a:gd name="connsiteX4477" fmla="*/ 8201762 w 11989919"/>
              <a:gd name="connsiteY4477" fmla="*/ 3248140 h 6634795"/>
              <a:gd name="connsiteX4478" fmla="*/ 8165186 w 11989919"/>
              <a:gd name="connsiteY4478" fmla="*/ 3211566 h 6634795"/>
              <a:gd name="connsiteX4479" fmla="*/ 8201762 w 11989919"/>
              <a:gd name="connsiteY4479" fmla="*/ 3175158 h 6634795"/>
              <a:gd name="connsiteX4480" fmla="*/ 7981081 w 11989919"/>
              <a:gd name="connsiteY4480" fmla="*/ 3175153 h 6634795"/>
              <a:gd name="connsiteX4481" fmla="*/ 8017657 w 11989919"/>
              <a:gd name="connsiteY4481" fmla="*/ 3211566 h 6634795"/>
              <a:gd name="connsiteX4482" fmla="*/ 7981081 w 11989919"/>
              <a:gd name="connsiteY4482" fmla="*/ 3248140 h 6634795"/>
              <a:gd name="connsiteX4483" fmla="*/ 7944505 w 11989919"/>
              <a:gd name="connsiteY4483" fmla="*/ 3211566 h 6634795"/>
              <a:gd name="connsiteX4484" fmla="*/ 7981081 w 11989919"/>
              <a:gd name="connsiteY4484" fmla="*/ 3175153 h 6634795"/>
              <a:gd name="connsiteX4485" fmla="*/ 7760400 w 11989919"/>
              <a:gd name="connsiteY4485" fmla="*/ 3175149 h 6634795"/>
              <a:gd name="connsiteX4486" fmla="*/ 7796976 w 11989919"/>
              <a:gd name="connsiteY4486" fmla="*/ 3211566 h 6634795"/>
              <a:gd name="connsiteX4487" fmla="*/ 7760400 w 11989919"/>
              <a:gd name="connsiteY4487" fmla="*/ 3248140 h 6634795"/>
              <a:gd name="connsiteX4488" fmla="*/ 7723824 w 11989919"/>
              <a:gd name="connsiteY4488" fmla="*/ 3211566 h 6634795"/>
              <a:gd name="connsiteX4489" fmla="*/ 7760400 w 11989919"/>
              <a:gd name="connsiteY4489" fmla="*/ 3175149 h 6634795"/>
              <a:gd name="connsiteX4490" fmla="*/ 7539719 w 11989919"/>
              <a:gd name="connsiteY4490" fmla="*/ 3175144 h 6634795"/>
              <a:gd name="connsiteX4491" fmla="*/ 7576295 w 11989919"/>
              <a:gd name="connsiteY4491" fmla="*/ 3211566 h 6634795"/>
              <a:gd name="connsiteX4492" fmla="*/ 7539719 w 11989919"/>
              <a:gd name="connsiteY4492" fmla="*/ 3248140 h 6634795"/>
              <a:gd name="connsiteX4493" fmla="*/ 7503143 w 11989919"/>
              <a:gd name="connsiteY4493" fmla="*/ 3211566 h 6634795"/>
              <a:gd name="connsiteX4494" fmla="*/ 7539719 w 11989919"/>
              <a:gd name="connsiteY4494" fmla="*/ 3175144 h 6634795"/>
              <a:gd name="connsiteX4495" fmla="*/ 7319038 w 11989919"/>
              <a:gd name="connsiteY4495" fmla="*/ 3175140 h 6634795"/>
              <a:gd name="connsiteX4496" fmla="*/ 7355614 w 11989919"/>
              <a:gd name="connsiteY4496" fmla="*/ 3211566 h 6634795"/>
              <a:gd name="connsiteX4497" fmla="*/ 7319038 w 11989919"/>
              <a:gd name="connsiteY4497" fmla="*/ 3248140 h 6634795"/>
              <a:gd name="connsiteX4498" fmla="*/ 7282462 w 11989919"/>
              <a:gd name="connsiteY4498" fmla="*/ 3211566 h 6634795"/>
              <a:gd name="connsiteX4499" fmla="*/ 7319038 w 11989919"/>
              <a:gd name="connsiteY4499" fmla="*/ 3175140 h 6634795"/>
              <a:gd name="connsiteX4500" fmla="*/ 7098357 w 11989919"/>
              <a:gd name="connsiteY4500" fmla="*/ 3175136 h 6634795"/>
              <a:gd name="connsiteX4501" fmla="*/ 7134933 w 11989919"/>
              <a:gd name="connsiteY4501" fmla="*/ 3211566 h 6634795"/>
              <a:gd name="connsiteX4502" fmla="*/ 7098357 w 11989919"/>
              <a:gd name="connsiteY4502" fmla="*/ 3248140 h 6634795"/>
              <a:gd name="connsiteX4503" fmla="*/ 7061781 w 11989919"/>
              <a:gd name="connsiteY4503" fmla="*/ 3211566 h 6634795"/>
              <a:gd name="connsiteX4504" fmla="*/ 7098357 w 11989919"/>
              <a:gd name="connsiteY4504" fmla="*/ 3175136 h 6634795"/>
              <a:gd name="connsiteX4505" fmla="*/ 6877676 w 11989919"/>
              <a:gd name="connsiteY4505" fmla="*/ 3175131 h 6634795"/>
              <a:gd name="connsiteX4506" fmla="*/ 6914252 w 11989919"/>
              <a:gd name="connsiteY4506" fmla="*/ 3211566 h 6634795"/>
              <a:gd name="connsiteX4507" fmla="*/ 6877676 w 11989919"/>
              <a:gd name="connsiteY4507" fmla="*/ 3248140 h 6634795"/>
              <a:gd name="connsiteX4508" fmla="*/ 6841100 w 11989919"/>
              <a:gd name="connsiteY4508" fmla="*/ 3211566 h 6634795"/>
              <a:gd name="connsiteX4509" fmla="*/ 6877676 w 11989919"/>
              <a:gd name="connsiteY4509" fmla="*/ 3175131 h 6634795"/>
              <a:gd name="connsiteX4510" fmla="*/ 6656995 w 11989919"/>
              <a:gd name="connsiteY4510" fmla="*/ 3175127 h 6634795"/>
              <a:gd name="connsiteX4511" fmla="*/ 6693571 w 11989919"/>
              <a:gd name="connsiteY4511" fmla="*/ 3211566 h 6634795"/>
              <a:gd name="connsiteX4512" fmla="*/ 6656995 w 11989919"/>
              <a:gd name="connsiteY4512" fmla="*/ 3248140 h 6634795"/>
              <a:gd name="connsiteX4513" fmla="*/ 6620419 w 11989919"/>
              <a:gd name="connsiteY4513" fmla="*/ 3211566 h 6634795"/>
              <a:gd name="connsiteX4514" fmla="*/ 6656995 w 11989919"/>
              <a:gd name="connsiteY4514" fmla="*/ 3175127 h 6634795"/>
              <a:gd name="connsiteX4515" fmla="*/ 6436314 w 11989919"/>
              <a:gd name="connsiteY4515" fmla="*/ 3175123 h 6634795"/>
              <a:gd name="connsiteX4516" fmla="*/ 6472890 w 11989919"/>
              <a:gd name="connsiteY4516" fmla="*/ 3211566 h 6634795"/>
              <a:gd name="connsiteX4517" fmla="*/ 6436314 w 11989919"/>
              <a:gd name="connsiteY4517" fmla="*/ 3248140 h 6634795"/>
              <a:gd name="connsiteX4518" fmla="*/ 6399738 w 11989919"/>
              <a:gd name="connsiteY4518" fmla="*/ 3211566 h 6634795"/>
              <a:gd name="connsiteX4519" fmla="*/ 6436314 w 11989919"/>
              <a:gd name="connsiteY4519" fmla="*/ 3175123 h 6634795"/>
              <a:gd name="connsiteX4520" fmla="*/ 6215633 w 11989919"/>
              <a:gd name="connsiteY4520" fmla="*/ 3175118 h 6634795"/>
              <a:gd name="connsiteX4521" fmla="*/ 6252209 w 11989919"/>
              <a:gd name="connsiteY4521" fmla="*/ 3211566 h 6634795"/>
              <a:gd name="connsiteX4522" fmla="*/ 6215633 w 11989919"/>
              <a:gd name="connsiteY4522" fmla="*/ 3248140 h 6634795"/>
              <a:gd name="connsiteX4523" fmla="*/ 6179057 w 11989919"/>
              <a:gd name="connsiteY4523" fmla="*/ 3211566 h 6634795"/>
              <a:gd name="connsiteX4524" fmla="*/ 6215633 w 11989919"/>
              <a:gd name="connsiteY4524" fmla="*/ 3175118 h 6634795"/>
              <a:gd name="connsiteX4525" fmla="*/ 5994952 w 11989919"/>
              <a:gd name="connsiteY4525" fmla="*/ 3175114 h 6634795"/>
              <a:gd name="connsiteX4526" fmla="*/ 6031528 w 11989919"/>
              <a:gd name="connsiteY4526" fmla="*/ 3211566 h 6634795"/>
              <a:gd name="connsiteX4527" fmla="*/ 5994952 w 11989919"/>
              <a:gd name="connsiteY4527" fmla="*/ 3248140 h 6634795"/>
              <a:gd name="connsiteX4528" fmla="*/ 5958376 w 11989919"/>
              <a:gd name="connsiteY4528" fmla="*/ 3211566 h 6634795"/>
              <a:gd name="connsiteX4529" fmla="*/ 5994952 w 11989919"/>
              <a:gd name="connsiteY4529" fmla="*/ 3175114 h 6634795"/>
              <a:gd name="connsiteX4530" fmla="*/ 5774272 w 11989919"/>
              <a:gd name="connsiteY4530" fmla="*/ 3175109 h 6634795"/>
              <a:gd name="connsiteX4531" fmla="*/ 5810848 w 11989919"/>
              <a:gd name="connsiteY4531" fmla="*/ 3211566 h 6634795"/>
              <a:gd name="connsiteX4532" fmla="*/ 5774272 w 11989919"/>
              <a:gd name="connsiteY4532" fmla="*/ 3248140 h 6634795"/>
              <a:gd name="connsiteX4533" fmla="*/ 5737697 w 11989919"/>
              <a:gd name="connsiteY4533" fmla="*/ 3211566 h 6634795"/>
              <a:gd name="connsiteX4534" fmla="*/ 5774272 w 11989919"/>
              <a:gd name="connsiteY4534" fmla="*/ 3175109 h 6634795"/>
              <a:gd name="connsiteX4535" fmla="*/ 5553593 w 11989919"/>
              <a:gd name="connsiteY4535" fmla="*/ 3175105 h 6634795"/>
              <a:gd name="connsiteX4536" fmla="*/ 5590169 w 11989919"/>
              <a:gd name="connsiteY4536" fmla="*/ 3211566 h 6634795"/>
              <a:gd name="connsiteX4537" fmla="*/ 5553593 w 11989919"/>
              <a:gd name="connsiteY4537" fmla="*/ 3248140 h 6634795"/>
              <a:gd name="connsiteX4538" fmla="*/ 5517018 w 11989919"/>
              <a:gd name="connsiteY4538" fmla="*/ 3211566 h 6634795"/>
              <a:gd name="connsiteX4539" fmla="*/ 5553593 w 11989919"/>
              <a:gd name="connsiteY4539" fmla="*/ 3175105 h 6634795"/>
              <a:gd name="connsiteX4540" fmla="*/ 5332913 w 11989919"/>
              <a:gd name="connsiteY4540" fmla="*/ 3175101 h 6634795"/>
              <a:gd name="connsiteX4541" fmla="*/ 5369490 w 11989919"/>
              <a:gd name="connsiteY4541" fmla="*/ 3211566 h 6634795"/>
              <a:gd name="connsiteX4542" fmla="*/ 5332913 w 11989919"/>
              <a:gd name="connsiteY4542" fmla="*/ 3248140 h 6634795"/>
              <a:gd name="connsiteX4543" fmla="*/ 5296337 w 11989919"/>
              <a:gd name="connsiteY4543" fmla="*/ 3211566 h 6634795"/>
              <a:gd name="connsiteX4544" fmla="*/ 5332913 w 11989919"/>
              <a:gd name="connsiteY4544" fmla="*/ 3175101 h 6634795"/>
              <a:gd name="connsiteX4545" fmla="*/ 5112230 w 11989919"/>
              <a:gd name="connsiteY4545" fmla="*/ 3175097 h 6634795"/>
              <a:gd name="connsiteX4546" fmla="*/ 5148807 w 11989919"/>
              <a:gd name="connsiteY4546" fmla="*/ 3211566 h 6634795"/>
              <a:gd name="connsiteX4547" fmla="*/ 5112230 w 11989919"/>
              <a:gd name="connsiteY4547" fmla="*/ 3248140 h 6634795"/>
              <a:gd name="connsiteX4548" fmla="*/ 5075655 w 11989919"/>
              <a:gd name="connsiteY4548" fmla="*/ 3211566 h 6634795"/>
              <a:gd name="connsiteX4549" fmla="*/ 5112230 w 11989919"/>
              <a:gd name="connsiteY4549" fmla="*/ 3175097 h 6634795"/>
              <a:gd name="connsiteX4550" fmla="*/ 4891552 w 11989919"/>
              <a:gd name="connsiteY4550" fmla="*/ 3175092 h 6634795"/>
              <a:gd name="connsiteX4551" fmla="*/ 4928127 w 11989919"/>
              <a:gd name="connsiteY4551" fmla="*/ 3211566 h 6634795"/>
              <a:gd name="connsiteX4552" fmla="*/ 4891552 w 11989919"/>
              <a:gd name="connsiteY4552" fmla="*/ 3248140 h 6634795"/>
              <a:gd name="connsiteX4553" fmla="*/ 4854975 w 11989919"/>
              <a:gd name="connsiteY4553" fmla="*/ 3211566 h 6634795"/>
              <a:gd name="connsiteX4554" fmla="*/ 4891552 w 11989919"/>
              <a:gd name="connsiteY4554" fmla="*/ 3175092 h 6634795"/>
              <a:gd name="connsiteX4555" fmla="*/ 4670871 w 11989919"/>
              <a:gd name="connsiteY4555" fmla="*/ 3175088 h 6634795"/>
              <a:gd name="connsiteX4556" fmla="*/ 4707447 w 11989919"/>
              <a:gd name="connsiteY4556" fmla="*/ 3211566 h 6634795"/>
              <a:gd name="connsiteX4557" fmla="*/ 4670871 w 11989919"/>
              <a:gd name="connsiteY4557" fmla="*/ 3248140 h 6634795"/>
              <a:gd name="connsiteX4558" fmla="*/ 4634295 w 11989919"/>
              <a:gd name="connsiteY4558" fmla="*/ 3211566 h 6634795"/>
              <a:gd name="connsiteX4559" fmla="*/ 4670871 w 11989919"/>
              <a:gd name="connsiteY4559" fmla="*/ 3175088 h 6634795"/>
              <a:gd name="connsiteX4560" fmla="*/ 4450188 w 11989919"/>
              <a:gd name="connsiteY4560" fmla="*/ 3175083 h 6634795"/>
              <a:gd name="connsiteX4561" fmla="*/ 4486764 w 11989919"/>
              <a:gd name="connsiteY4561" fmla="*/ 3211566 h 6634795"/>
              <a:gd name="connsiteX4562" fmla="*/ 4450188 w 11989919"/>
              <a:gd name="connsiteY4562" fmla="*/ 3248140 h 6634795"/>
              <a:gd name="connsiteX4563" fmla="*/ 4413613 w 11989919"/>
              <a:gd name="connsiteY4563" fmla="*/ 3211566 h 6634795"/>
              <a:gd name="connsiteX4564" fmla="*/ 4450188 w 11989919"/>
              <a:gd name="connsiteY4564" fmla="*/ 3175083 h 6634795"/>
              <a:gd name="connsiteX4565" fmla="*/ 4229507 w 11989919"/>
              <a:gd name="connsiteY4565" fmla="*/ 3175079 h 6634795"/>
              <a:gd name="connsiteX4566" fmla="*/ 4266084 w 11989919"/>
              <a:gd name="connsiteY4566" fmla="*/ 3211566 h 6634795"/>
              <a:gd name="connsiteX4567" fmla="*/ 4229507 w 11989919"/>
              <a:gd name="connsiteY4567" fmla="*/ 3248140 h 6634795"/>
              <a:gd name="connsiteX4568" fmla="*/ 4192931 w 11989919"/>
              <a:gd name="connsiteY4568" fmla="*/ 3211566 h 6634795"/>
              <a:gd name="connsiteX4569" fmla="*/ 4229507 w 11989919"/>
              <a:gd name="connsiteY4569" fmla="*/ 3175079 h 6634795"/>
              <a:gd name="connsiteX4570" fmla="*/ 4008847 w 11989919"/>
              <a:gd name="connsiteY4570" fmla="*/ 3175074 h 6634795"/>
              <a:gd name="connsiteX4571" fmla="*/ 4045426 w 11989919"/>
              <a:gd name="connsiteY4571" fmla="*/ 3211566 h 6634795"/>
              <a:gd name="connsiteX4572" fmla="*/ 4008847 w 11989919"/>
              <a:gd name="connsiteY4572" fmla="*/ 3248140 h 6634795"/>
              <a:gd name="connsiteX4573" fmla="*/ 3972267 w 11989919"/>
              <a:gd name="connsiteY4573" fmla="*/ 3211566 h 6634795"/>
              <a:gd name="connsiteX4574" fmla="*/ 4008847 w 11989919"/>
              <a:gd name="connsiteY4574" fmla="*/ 3175074 h 6634795"/>
              <a:gd name="connsiteX4575" fmla="*/ 3788165 w 11989919"/>
              <a:gd name="connsiteY4575" fmla="*/ 3175070 h 6634795"/>
              <a:gd name="connsiteX4576" fmla="*/ 3824738 w 11989919"/>
              <a:gd name="connsiteY4576" fmla="*/ 3211566 h 6634795"/>
              <a:gd name="connsiteX4577" fmla="*/ 3788165 w 11989919"/>
              <a:gd name="connsiteY4577" fmla="*/ 3248140 h 6634795"/>
              <a:gd name="connsiteX4578" fmla="*/ 3751588 w 11989919"/>
              <a:gd name="connsiteY4578" fmla="*/ 3211566 h 6634795"/>
              <a:gd name="connsiteX4579" fmla="*/ 3788165 w 11989919"/>
              <a:gd name="connsiteY4579" fmla="*/ 3175070 h 6634795"/>
              <a:gd name="connsiteX4580" fmla="*/ 3567479 w 11989919"/>
              <a:gd name="connsiteY4580" fmla="*/ 3175066 h 6634795"/>
              <a:gd name="connsiteX4581" fmla="*/ 3604051 w 11989919"/>
              <a:gd name="connsiteY4581" fmla="*/ 3211566 h 6634795"/>
              <a:gd name="connsiteX4582" fmla="*/ 3567479 w 11989919"/>
              <a:gd name="connsiteY4582" fmla="*/ 3248140 h 6634795"/>
              <a:gd name="connsiteX4583" fmla="*/ 3530908 w 11989919"/>
              <a:gd name="connsiteY4583" fmla="*/ 3211566 h 6634795"/>
              <a:gd name="connsiteX4584" fmla="*/ 3567479 w 11989919"/>
              <a:gd name="connsiteY4584" fmla="*/ 3175066 h 6634795"/>
              <a:gd name="connsiteX4585" fmla="*/ 3346801 w 11989919"/>
              <a:gd name="connsiteY4585" fmla="*/ 3175062 h 6634795"/>
              <a:gd name="connsiteX4586" fmla="*/ 3383375 w 11989919"/>
              <a:gd name="connsiteY4586" fmla="*/ 3211566 h 6634795"/>
              <a:gd name="connsiteX4587" fmla="*/ 3346801 w 11989919"/>
              <a:gd name="connsiteY4587" fmla="*/ 3248140 h 6634795"/>
              <a:gd name="connsiteX4588" fmla="*/ 3310228 w 11989919"/>
              <a:gd name="connsiteY4588" fmla="*/ 3211566 h 6634795"/>
              <a:gd name="connsiteX4589" fmla="*/ 3346801 w 11989919"/>
              <a:gd name="connsiteY4589" fmla="*/ 3175062 h 6634795"/>
              <a:gd name="connsiteX4590" fmla="*/ 3126126 w 11989919"/>
              <a:gd name="connsiteY4590" fmla="*/ 3175057 h 6634795"/>
              <a:gd name="connsiteX4591" fmla="*/ 3162696 w 11989919"/>
              <a:gd name="connsiteY4591" fmla="*/ 3211566 h 6634795"/>
              <a:gd name="connsiteX4592" fmla="*/ 3126126 w 11989919"/>
              <a:gd name="connsiteY4592" fmla="*/ 3248140 h 6634795"/>
              <a:gd name="connsiteX4593" fmla="*/ 3089541 w 11989919"/>
              <a:gd name="connsiteY4593" fmla="*/ 3211566 h 6634795"/>
              <a:gd name="connsiteX4594" fmla="*/ 3126126 w 11989919"/>
              <a:gd name="connsiteY4594" fmla="*/ 3175057 h 6634795"/>
              <a:gd name="connsiteX4595" fmla="*/ 2905436 w 11989919"/>
              <a:gd name="connsiteY4595" fmla="*/ 3175053 h 6634795"/>
              <a:gd name="connsiteX4596" fmla="*/ 2942013 w 11989919"/>
              <a:gd name="connsiteY4596" fmla="*/ 3211566 h 6634795"/>
              <a:gd name="connsiteX4597" fmla="*/ 2905436 w 11989919"/>
              <a:gd name="connsiteY4597" fmla="*/ 3248140 h 6634795"/>
              <a:gd name="connsiteX4598" fmla="*/ 2868866 w 11989919"/>
              <a:gd name="connsiteY4598" fmla="*/ 3211566 h 6634795"/>
              <a:gd name="connsiteX4599" fmla="*/ 2905436 w 11989919"/>
              <a:gd name="connsiteY4599" fmla="*/ 3175053 h 6634795"/>
              <a:gd name="connsiteX4600" fmla="*/ 2684758 w 11989919"/>
              <a:gd name="connsiteY4600" fmla="*/ 3175048 h 6634795"/>
              <a:gd name="connsiteX4601" fmla="*/ 2721329 w 11989919"/>
              <a:gd name="connsiteY4601" fmla="*/ 3211566 h 6634795"/>
              <a:gd name="connsiteX4602" fmla="*/ 2684758 w 11989919"/>
              <a:gd name="connsiteY4602" fmla="*/ 3248140 h 6634795"/>
              <a:gd name="connsiteX4603" fmla="*/ 2648177 w 11989919"/>
              <a:gd name="connsiteY4603" fmla="*/ 3211566 h 6634795"/>
              <a:gd name="connsiteX4604" fmla="*/ 2684758 w 11989919"/>
              <a:gd name="connsiteY4604" fmla="*/ 3175048 h 6634795"/>
              <a:gd name="connsiteX4605" fmla="*/ 2464071 w 11989919"/>
              <a:gd name="connsiteY4605" fmla="*/ 3175044 h 6634795"/>
              <a:gd name="connsiteX4606" fmla="*/ 2500650 w 11989919"/>
              <a:gd name="connsiteY4606" fmla="*/ 3211566 h 6634795"/>
              <a:gd name="connsiteX4607" fmla="*/ 2464071 w 11989919"/>
              <a:gd name="connsiteY4607" fmla="*/ 3248140 h 6634795"/>
              <a:gd name="connsiteX4608" fmla="*/ 2427500 w 11989919"/>
              <a:gd name="connsiteY4608" fmla="*/ 3211566 h 6634795"/>
              <a:gd name="connsiteX4609" fmla="*/ 2464071 w 11989919"/>
              <a:gd name="connsiteY4609" fmla="*/ 3175044 h 6634795"/>
              <a:gd name="connsiteX4610" fmla="*/ 2243393 w 11989919"/>
              <a:gd name="connsiteY4610" fmla="*/ 3175040 h 6634795"/>
              <a:gd name="connsiteX4611" fmla="*/ 2279972 w 11989919"/>
              <a:gd name="connsiteY4611" fmla="*/ 3211566 h 6634795"/>
              <a:gd name="connsiteX4612" fmla="*/ 2243393 w 11989919"/>
              <a:gd name="connsiteY4612" fmla="*/ 3248140 h 6634795"/>
              <a:gd name="connsiteX4613" fmla="*/ 2206817 w 11989919"/>
              <a:gd name="connsiteY4613" fmla="*/ 3211566 h 6634795"/>
              <a:gd name="connsiteX4614" fmla="*/ 2243393 w 11989919"/>
              <a:gd name="connsiteY4614" fmla="*/ 3175040 h 6634795"/>
              <a:gd name="connsiteX4615" fmla="*/ 2022713 w 11989919"/>
              <a:gd name="connsiteY4615" fmla="*/ 3175036 h 6634795"/>
              <a:gd name="connsiteX4616" fmla="*/ 2059288 w 11989919"/>
              <a:gd name="connsiteY4616" fmla="*/ 3211566 h 6634795"/>
              <a:gd name="connsiteX4617" fmla="*/ 2022713 w 11989919"/>
              <a:gd name="connsiteY4617" fmla="*/ 3248140 h 6634795"/>
              <a:gd name="connsiteX4618" fmla="*/ 1986178 w 11989919"/>
              <a:gd name="connsiteY4618" fmla="*/ 3211566 h 6634795"/>
              <a:gd name="connsiteX4619" fmla="*/ 2022713 w 11989919"/>
              <a:gd name="connsiteY4619" fmla="*/ 3175036 h 6634795"/>
              <a:gd name="connsiteX4620" fmla="*/ 1802068 w 11989919"/>
              <a:gd name="connsiteY4620" fmla="*/ 3175031 h 6634795"/>
              <a:gd name="connsiteX4621" fmla="*/ 1838644 w 11989919"/>
              <a:gd name="connsiteY4621" fmla="*/ 3211566 h 6634795"/>
              <a:gd name="connsiteX4622" fmla="*/ 1802068 w 11989919"/>
              <a:gd name="connsiteY4622" fmla="*/ 3248140 h 6634795"/>
              <a:gd name="connsiteX4623" fmla="*/ 1765492 w 11989919"/>
              <a:gd name="connsiteY4623" fmla="*/ 3211566 h 6634795"/>
              <a:gd name="connsiteX4624" fmla="*/ 1802068 w 11989919"/>
              <a:gd name="connsiteY4624" fmla="*/ 3175031 h 6634795"/>
              <a:gd name="connsiteX4625" fmla="*/ 1581382 w 11989919"/>
              <a:gd name="connsiteY4625" fmla="*/ 3175027 h 6634795"/>
              <a:gd name="connsiteX4626" fmla="*/ 1617958 w 11989919"/>
              <a:gd name="connsiteY4626" fmla="*/ 3211566 h 6634795"/>
              <a:gd name="connsiteX4627" fmla="*/ 1581382 w 11989919"/>
              <a:gd name="connsiteY4627" fmla="*/ 3248140 h 6634795"/>
              <a:gd name="connsiteX4628" fmla="*/ 1544806 w 11989919"/>
              <a:gd name="connsiteY4628" fmla="*/ 3211566 h 6634795"/>
              <a:gd name="connsiteX4629" fmla="*/ 1581382 w 11989919"/>
              <a:gd name="connsiteY4629" fmla="*/ 3175027 h 6634795"/>
              <a:gd name="connsiteX4630" fmla="*/ 1360696 w 11989919"/>
              <a:gd name="connsiteY4630" fmla="*/ 3175022 h 6634795"/>
              <a:gd name="connsiteX4631" fmla="*/ 1397272 w 11989919"/>
              <a:gd name="connsiteY4631" fmla="*/ 3211566 h 6634795"/>
              <a:gd name="connsiteX4632" fmla="*/ 1360696 w 11989919"/>
              <a:gd name="connsiteY4632" fmla="*/ 3248140 h 6634795"/>
              <a:gd name="connsiteX4633" fmla="*/ 1324120 w 11989919"/>
              <a:gd name="connsiteY4633" fmla="*/ 3211566 h 6634795"/>
              <a:gd name="connsiteX4634" fmla="*/ 1360696 w 11989919"/>
              <a:gd name="connsiteY4634" fmla="*/ 3175022 h 6634795"/>
              <a:gd name="connsiteX4635" fmla="*/ 1140011 w 11989919"/>
              <a:gd name="connsiteY4635" fmla="*/ 3175018 h 6634795"/>
              <a:gd name="connsiteX4636" fmla="*/ 1176586 w 11989919"/>
              <a:gd name="connsiteY4636" fmla="*/ 3211566 h 6634795"/>
              <a:gd name="connsiteX4637" fmla="*/ 1140011 w 11989919"/>
              <a:gd name="connsiteY4637" fmla="*/ 3248140 h 6634795"/>
              <a:gd name="connsiteX4638" fmla="*/ 1103434 w 11989919"/>
              <a:gd name="connsiteY4638" fmla="*/ 3211566 h 6634795"/>
              <a:gd name="connsiteX4639" fmla="*/ 1140011 w 11989919"/>
              <a:gd name="connsiteY4639" fmla="*/ 3175018 h 6634795"/>
              <a:gd name="connsiteX4640" fmla="*/ 919324 w 11989919"/>
              <a:gd name="connsiteY4640" fmla="*/ 3175013 h 6634795"/>
              <a:gd name="connsiteX4641" fmla="*/ 955900 w 11989919"/>
              <a:gd name="connsiteY4641" fmla="*/ 3211566 h 6634795"/>
              <a:gd name="connsiteX4642" fmla="*/ 919324 w 11989919"/>
              <a:gd name="connsiteY4642" fmla="*/ 3248140 h 6634795"/>
              <a:gd name="connsiteX4643" fmla="*/ 882748 w 11989919"/>
              <a:gd name="connsiteY4643" fmla="*/ 3211566 h 6634795"/>
              <a:gd name="connsiteX4644" fmla="*/ 919324 w 11989919"/>
              <a:gd name="connsiteY4644" fmla="*/ 3175013 h 6634795"/>
              <a:gd name="connsiteX4645" fmla="*/ 698638 w 11989919"/>
              <a:gd name="connsiteY4645" fmla="*/ 3175009 h 6634795"/>
              <a:gd name="connsiteX4646" fmla="*/ 735214 w 11989919"/>
              <a:gd name="connsiteY4646" fmla="*/ 3211566 h 6634795"/>
              <a:gd name="connsiteX4647" fmla="*/ 698638 w 11989919"/>
              <a:gd name="connsiteY4647" fmla="*/ 3248140 h 6634795"/>
              <a:gd name="connsiteX4648" fmla="*/ 662062 w 11989919"/>
              <a:gd name="connsiteY4648" fmla="*/ 3211566 h 6634795"/>
              <a:gd name="connsiteX4649" fmla="*/ 698638 w 11989919"/>
              <a:gd name="connsiteY4649" fmla="*/ 3175009 h 6634795"/>
              <a:gd name="connsiteX4650" fmla="*/ 477952 w 11989919"/>
              <a:gd name="connsiteY4650" fmla="*/ 3175005 h 6634795"/>
              <a:gd name="connsiteX4651" fmla="*/ 514528 w 11989919"/>
              <a:gd name="connsiteY4651" fmla="*/ 3211566 h 6634795"/>
              <a:gd name="connsiteX4652" fmla="*/ 477952 w 11989919"/>
              <a:gd name="connsiteY4652" fmla="*/ 3248140 h 6634795"/>
              <a:gd name="connsiteX4653" fmla="*/ 441376 w 11989919"/>
              <a:gd name="connsiteY4653" fmla="*/ 3211566 h 6634795"/>
              <a:gd name="connsiteX4654" fmla="*/ 477952 w 11989919"/>
              <a:gd name="connsiteY4654" fmla="*/ 3175005 h 6634795"/>
              <a:gd name="connsiteX4655" fmla="*/ 257265 w 11989919"/>
              <a:gd name="connsiteY4655" fmla="*/ 3175001 h 6634795"/>
              <a:gd name="connsiteX4656" fmla="*/ 293842 w 11989919"/>
              <a:gd name="connsiteY4656" fmla="*/ 3211566 h 6634795"/>
              <a:gd name="connsiteX4657" fmla="*/ 257265 w 11989919"/>
              <a:gd name="connsiteY4657" fmla="*/ 3248140 h 6634795"/>
              <a:gd name="connsiteX4658" fmla="*/ 220690 w 11989919"/>
              <a:gd name="connsiteY4658" fmla="*/ 3211566 h 6634795"/>
              <a:gd name="connsiteX4659" fmla="*/ 257265 w 11989919"/>
              <a:gd name="connsiteY4659" fmla="*/ 3175001 h 6634795"/>
              <a:gd name="connsiteX4660" fmla="*/ 36579 w 11989919"/>
              <a:gd name="connsiteY4660" fmla="*/ 3174996 h 6634795"/>
              <a:gd name="connsiteX4661" fmla="*/ 73155 w 11989919"/>
              <a:gd name="connsiteY4661" fmla="*/ 3211566 h 6634795"/>
              <a:gd name="connsiteX4662" fmla="*/ 36579 w 11989919"/>
              <a:gd name="connsiteY4662" fmla="*/ 3248140 h 6634795"/>
              <a:gd name="connsiteX4663" fmla="*/ 3 w 11989919"/>
              <a:gd name="connsiteY4663" fmla="*/ 3211566 h 6634795"/>
              <a:gd name="connsiteX4664" fmla="*/ 36579 w 11989919"/>
              <a:gd name="connsiteY4664" fmla="*/ 3174996 h 6634795"/>
              <a:gd name="connsiteX4665" fmla="*/ 11732658 w 11989919"/>
              <a:gd name="connsiteY4665" fmla="*/ 3174992 h 6634795"/>
              <a:gd name="connsiteX4666" fmla="*/ 11769234 w 11989919"/>
              <a:gd name="connsiteY4666" fmla="*/ 3211566 h 6634795"/>
              <a:gd name="connsiteX4667" fmla="*/ 11732658 w 11989919"/>
              <a:gd name="connsiteY4667" fmla="*/ 3248140 h 6634795"/>
              <a:gd name="connsiteX4668" fmla="*/ 11696082 w 11989919"/>
              <a:gd name="connsiteY4668" fmla="*/ 3211566 h 6634795"/>
              <a:gd name="connsiteX4669" fmla="*/ 11732658 w 11989919"/>
              <a:gd name="connsiteY4669" fmla="*/ 3174992 h 6634795"/>
              <a:gd name="connsiteX4670" fmla="*/ 11953343 w 11989919"/>
              <a:gd name="connsiteY4670" fmla="*/ 3174987 h 6634795"/>
              <a:gd name="connsiteX4671" fmla="*/ 11989919 w 11989919"/>
              <a:gd name="connsiteY4671" fmla="*/ 3211566 h 6634795"/>
              <a:gd name="connsiteX4672" fmla="*/ 11953343 w 11989919"/>
              <a:gd name="connsiteY4672" fmla="*/ 3248140 h 6634795"/>
              <a:gd name="connsiteX4673" fmla="*/ 11916767 w 11989919"/>
              <a:gd name="connsiteY4673" fmla="*/ 3211566 h 6634795"/>
              <a:gd name="connsiteX4674" fmla="*/ 11953343 w 11989919"/>
              <a:gd name="connsiteY4674" fmla="*/ 3174987 h 6634795"/>
              <a:gd name="connsiteX4675" fmla="*/ 11511977 w 11989919"/>
              <a:gd name="connsiteY4675" fmla="*/ 2963560 h 6634795"/>
              <a:gd name="connsiteX4676" fmla="*/ 11548553 w 11989919"/>
              <a:gd name="connsiteY4676" fmla="*/ 3000183 h 6634795"/>
              <a:gd name="connsiteX4677" fmla="*/ 11511977 w 11989919"/>
              <a:gd name="connsiteY4677" fmla="*/ 3036830 h 6634795"/>
              <a:gd name="connsiteX4678" fmla="*/ 11475401 w 11989919"/>
              <a:gd name="connsiteY4678" fmla="*/ 3000183 h 6634795"/>
              <a:gd name="connsiteX4679" fmla="*/ 11511977 w 11989919"/>
              <a:gd name="connsiteY4679" fmla="*/ 2963560 h 6634795"/>
              <a:gd name="connsiteX4680" fmla="*/ 11291296 w 11989919"/>
              <a:gd name="connsiteY4680" fmla="*/ 2963556 h 6634795"/>
              <a:gd name="connsiteX4681" fmla="*/ 11327872 w 11989919"/>
              <a:gd name="connsiteY4681" fmla="*/ 3000178 h 6634795"/>
              <a:gd name="connsiteX4682" fmla="*/ 11291296 w 11989919"/>
              <a:gd name="connsiteY4682" fmla="*/ 3036822 h 6634795"/>
              <a:gd name="connsiteX4683" fmla="*/ 11254720 w 11989919"/>
              <a:gd name="connsiteY4683" fmla="*/ 3000178 h 6634795"/>
              <a:gd name="connsiteX4684" fmla="*/ 11291296 w 11989919"/>
              <a:gd name="connsiteY4684" fmla="*/ 2963556 h 6634795"/>
              <a:gd name="connsiteX4685" fmla="*/ 11070615 w 11989919"/>
              <a:gd name="connsiteY4685" fmla="*/ 2963551 h 6634795"/>
              <a:gd name="connsiteX4686" fmla="*/ 11107191 w 11989919"/>
              <a:gd name="connsiteY4686" fmla="*/ 3000173 h 6634795"/>
              <a:gd name="connsiteX4687" fmla="*/ 11070615 w 11989919"/>
              <a:gd name="connsiteY4687" fmla="*/ 3036816 h 6634795"/>
              <a:gd name="connsiteX4688" fmla="*/ 11034039 w 11989919"/>
              <a:gd name="connsiteY4688" fmla="*/ 3000173 h 6634795"/>
              <a:gd name="connsiteX4689" fmla="*/ 11070615 w 11989919"/>
              <a:gd name="connsiteY4689" fmla="*/ 2963551 h 6634795"/>
              <a:gd name="connsiteX4690" fmla="*/ 10849934 w 11989919"/>
              <a:gd name="connsiteY4690" fmla="*/ 2963547 h 6634795"/>
              <a:gd name="connsiteX4691" fmla="*/ 10886510 w 11989919"/>
              <a:gd name="connsiteY4691" fmla="*/ 3000168 h 6634795"/>
              <a:gd name="connsiteX4692" fmla="*/ 10849934 w 11989919"/>
              <a:gd name="connsiteY4692" fmla="*/ 3036809 h 6634795"/>
              <a:gd name="connsiteX4693" fmla="*/ 10813358 w 11989919"/>
              <a:gd name="connsiteY4693" fmla="*/ 3000168 h 6634795"/>
              <a:gd name="connsiteX4694" fmla="*/ 10849934 w 11989919"/>
              <a:gd name="connsiteY4694" fmla="*/ 2963547 h 6634795"/>
              <a:gd name="connsiteX4695" fmla="*/ 10629253 w 11989919"/>
              <a:gd name="connsiteY4695" fmla="*/ 2963543 h 6634795"/>
              <a:gd name="connsiteX4696" fmla="*/ 10665829 w 11989919"/>
              <a:gd name="connsiteY4696" fmla="*/ 3000162 h 6634795"/>
              <a:gd name="connsiteX4697" fmla="*/ 10629253 w 11989919"/>
              <a:gd name="connsiteY4697" fmla="*/ 3036804 h 6634795"/>
              <a:gd name="connsiteX4698" fmla="*/ 10592677 w 11989919"/>
              <a:gd name="connsiteY4698" fmla="*/ 3000162 h 6634795"/>
              <a:gd name="connsiteX4699" fmla="*/ 10629253 w 11989919"/>
              <a:gd name="connsiteY4699" fmla="*/ 2963543 h 6634795"/>
              <a:gd name="connsiteX4700" fmla="*/ 10408572 w 11989919"/>
              <a:gd name="connsiteY4700" fmla="*/ 2963538 h 6634795"/>
              <a:gd name="connsiteX4701" fmla="*/ 10445148 w 11989919"/>
              <a:gd name="connsiteY4701" fmla="*/ 3000157 h 6634795"/>
              <a:gd name="connsiteX4702" fmla="*/ 10408572 w 11989919"/>
              <a:gd name="connsiteY4702" fmla="*/ 3036797 h 6634795"/>
              <a:gd name="connsiteX4703" fmla="*/ 10371996 w 11989919"/>
              <a:gd name="connsiteY4703" fmla="*/ 3000157 h 6634795"/>
              <a:gd name="connsiteX4704" fmla="*/ 10408572 w 11989919"/>
              <a:gd name="connsiteY4704" fmla="*/ 2963538 h 6634795"/>
              <a:gd name="connsiteX4705" fmla="*/ 10187891 w 11989919"/>
              <a:gd name="connsiteY4705" fmla="*/ 2963534 h 6634795"/>
              <a:gd name="connsiteX4706" fmla="*/ 10224467 w 11989919"/>
              <a:gd name="connsiteY4706" fmla="*/ 3000151 h 6634795"/>
              <a:gd name="connsiteX4707" fmla="*/ 10187891 w 11989919"/>
              <a:gd name="connsiteY4707" fmla="*/ 3036790 h 6634795"/>
              <a:gd name="connsiteX4708" fmla="*/ 10151315 w 11989919"/>
              <a:gd name="connsiteY4708" fmla="*/ 3000151 h 6634795"/>
              <a:gd name="connsiteX4709" fmla="*/ 10187891 w 11989919"/>
              <a:gd name="connsiteY4709" fmla="*/ 2963534 h 6634795"/>
              <a:gd name="connsiteX4710" fmla="*/ 9967210 w 11989919"/>
              <a:gd name="connsiteY4710" fmla="*/ 2963529 h 6634795"/>
              <a:gd name="connsiteX4711" fmla="*/ 10003786 w 11989919"/>
              <a:gd name="connsiteY4711" fmla="*/ 3000146 h 6634795"/>
              <a:gd name="connsiteX4712" fmla="*/ 9967210 w 11989919"/>
              <a:gd name="connsiteY4712" fmla="*/ 3036783 h 6634795"/>
              <a:gd name="connsiteX4713" fmla="*/ 9930634 w 11989919"/>
              <a:gd name="connsiteY4713" fmla="*/ 3000146 h 6634795"/>
              <a:gd name="connsiteX4714" fmla="*/ 9967210 w 11989919"/>
              <a:gd name="connsiteY4714" fmla="*/ 2963529 h 6634795"/>
              <a:gd name="connsiteX4715" fmla="*/ 9746529 w 11989919"/>
              <a:gd name="connsiteY4715" fmla="*/ 2963525 h 6634795"/>
              <a:gd name="connsiteX4716" fmla="*/ 9783105 w 11989919"/>
              <a:gd name="connsiteY4716" fmla="*/ 3000140 h 6634795"/>
              <a:gd name="connsiteX4717" fmla="*/ 9746529 w 11989919"/>
              <a:gd name="connsiteY4717" fmla="*/ 3036777 h 6634795"/>
              <a:gd name="connsiteX4718" fmla="*/ 9709953 w 11989919"/>
              <a:gd name="connsiteY4718" fmla="*/ 3000140 h 6634795"/>
              <a:gd name="connsiteX4719" fmla="*/ 9746529 w 11989919"/>
              <a:gd name="connsiteY4719" fmla="*/ 2963525 h 6634795"/>
              <a:gd name="connsiteX4720" fmla="*/ 9525848 w 11989919"/>
              <a:gd name="connsiteY4720" fmla="*/ 2963521 h 6634795"/>
              <a:gd name="connsiteX4721" fmla="*/ 9562424 w 11989919"/>
              <a:gd name="connsiteY4721" fmla="*/ 3000135 h 6634795"/>
              <a:gd name="connsiteX4722" fmla="*/ 9525848 w 11989919"/>
              <a:gd name="connsiteY4722" fmla="*/ 3036770 h 6634795"/>
              <a:gd name="connsiteX4723" fmla="*/ 9489272 w 11989919"/>
              <a:gd name="connsiteY4723" fmla="*/ 3000135 h 6634795"/>
              <a:gd name="connsiteX4724" fmla="*/ 9525848 w 11989919"/>
              <a:gd name="connsiteY4724" fmla="*/ 2963521 h 6634795"/>
              <a:gd name="connsiteX4725" fmla="*/ 9305167 w 11989919"/>
              <a:gd name="connsiteY4725" fmla="*/ 2963517 h 6634795"/>
              <a:gd name="connsiteX4726" fmla="*/ 9341743 w 11989919"/>
              <a:gd name="connsiteY4726" fmla="*/ 3000130 h 6634795"/>
              <a:gd name="connsiteX4727" fmla="*/ 9305167 w 11989919"/>
              <a:gd name="connsiteY4727" fmla="*/ 3036764 h 6634795"/>
              <a:gd name="connsiteX4728" fmla="*/ 9268591 w 11989919"/>
              <a:gd name="connsiteY4728" fmla="*/ 3000130 h 6634795"/>
              <a:gd name="connsiteX4729" fmla="*/ 9305167 w 11989919"/>
              <a:gd name="connsiteY4729" fmla="*/ 2963517 h 6634795"/>
              <a:gd name="connsiteX4730" fmla="*/ 9084486 w 11989919"/>
              <a:gd name="connsiteY4730" fmla="*/ 2963512 h 6634795"/>
              <a:gd name="connsiteX4731" fmla="*/ 9121062 w 11989919"/>
              <a:gd name="connsiteY4731" fmla="*/ 3000124 h 6634795"/>
              <a:gd name="connsiteX4732" fmla="*/ 9084486 w 11989919"/>
              <a:gd name="connsiteY4732" fmla="*/ 3036758 h 6634795"/>
              <a:gd name="connsiteX4733" fmla="*/ 9047910 w 11989919"/>
              <a:gd name="connsiteY4733" fmla="*/ 3000124 h 6634795"/>
              <a:gd name="connsiteX4734" fmla="*/ 9084486 w 11989919"/>
              <a:gd name="connsiteY4734" fmla="*/ 2963512 h 6634795"/>
              <a:gd name="connsiteX4735" fmla="*/ 8863805 w 11989919"/>
              <a:gd name="connsiteY4735" fmla="*/ 2963508 h 6634795"/>
              <a:gd name="connsiteX4736" fmla="*/ 8900381 w 11989919"/>
              <a:gd name="connsiteY4736" fmla="*/ 3000118 h 6634795"/>
              <a:gd name="connsiteX4737" fmla="*/ 8863805 w 11989919"/>
              <a:gd name="connsiteY4737" fmla="*/ 3036751 h 6634795"/>
              <a:gd name="connsiteX4738" fmla="*/ 8827229 w 11989919"/>
              <a:gd name="connsiteY4738" fmla="*/ 3000118 h 6634795"/>
              <a:gd name="connsiteX4739" fmla="*/ 8863805 w 11989919"/>
              <a:gd name="connsiteY4739" fmla="*/ 2963508 h 6634795"/>
              <a:gd name="connsiteX4740" fmla="*/ 8643124 w 11989919"/>
              <a:gd name="connsiteY4740" fmla="*/ 2963503 h 6634795"/>
              <a:gd name="connsiteX4741" fmla="*/ 8679700 w 11989919"/>
              <a:gd name="connsiteY4741" fmla="*/ 3000113 h 6634795"/>
              <a:gd name="connsiteX4742" fmla="*/ 8643124 w 11989919"/>
              <a:gd name="connsiteY4742" fmla="*/ 3036744 h 6634795"/>
              <a:gd name="connsiteX4743" fmla="*/ 8606548 w 11989919"/>
              <a:gd name="connsiteY4743" fmla="*/ 3000113 h 6634795"/>
              <a:gd name="connsiteX4744" fmla="*/ 8643124 w 11989919"/>
              <a:gd name="connsiteY4744" fmla="*/ 2963503 h 6634795"/>
              <a:gd name="connsiteX4745" fmla="*/ 8422443 w 11989919"/>
              <a:gd name="connsiteY4745" fmla="*/ 2963499 h 6634795"/>
              <a:gd name="connsiteX4746" fmla="*/ 8459019 w 11989919"/>
              <a:gd name="connsiteY4746" fmla="*/ 3000108 h 6634795"/>
              <a:gd name="connsiteX4747" fmla="*/ 8422443 w 11989919"/>
              <a:gd name="connsiteY4747" fmla="*/ 3036738 h 6634795"/>
              <a:gd name="connsiteX4748" fmla="*/ 8385867 w 11989919"/>
              <a:gd name="connsiteY4748" fmla="*/ 3000108 h 6634795"/>
              <a:gd name="connsiteX4749" fmla="*/ 8422443 w 11989919"/>
              <a:gd name="connsiteY4749" fmla="*/ 2963499 h 6634795"/>
              <a:gd name="connsiteX4750" fmla="*/ 8201762 w 11989919"/>
              <a:gd name="connsiteY4750" fmla="*/ 2963494 h 6634795"/>
              <a:gd name="connsiteX4751" fmla="*/ 8238338 w 11989919"/>
              <a:gd name="connsiteY4751" fmla="*/ 3000103 h 6634795"/>
              <a:gd name="connsiteX4752" fmla="*/ 8201762 w 11989919"/>
              <a:gd name="connsiteY4752" fmla="*/ 3036730 h 6634795"/>
              <a:gd name="connsiteX4753" fmla="*/ 8165186 w 11989919"/>
              <a:gd name="connsiteY4753" fmla="*/ 3000103 h 6634795"/>
              <a:gd name="connsiteX4754" fmla="*/ 8201762 w 11989919"/>
              <a:gd name="connsiteY4754" fmla="*/ 2963494 h 6634795"/>
              <a:gd name="connsiteX4755" fmla="*/ 7981081 w 11989919"/>
              <a:gd name="connsiteY4755" fmla="*/ 2963490 h 6634795"/>
              <a:gd name="connsiteX4756" fmla="*/ 8017657 w 11989919"/>
              <a:gd name="connsiteY4756" fmla="*/ 3000097 h 6634795"/>
              <a:gd name="connsiteX4757" fmla="*/ 7981081 w 11989919"/>
              <a:gd name="connsiteY4757" fmla="*/ 3036725 h 6634795"/>
              <a:gd name="connsiteX4758" fmla="*/ 7944505 w 11989919"/>
              <a:gd name="connsiteY4758" fmla="*/ 3000097 h 6634795"/>
              <a:gd name="connsiteX4759" fmla="*/ 7981081 w 11989919"/>
              <a:gd name="connsiteY4759" fmla="*/ 2963490 h 6634795"/>
              <a:gd name="connsiteX4760" fmla="*/ 7760400 w 11989919"/>
              <a:gd name="connsiteY4760" fmla="*/ 2963486 h 6634795"/>
              <a:gd name="connsiteX4761" fmla="*/ 7796976 w 11989919"/>
              <a:gd name="connsiteY4761" fmla="*/ 3000091 h 6634795"/>
              <a:gd name="connsiteX4762" fmla="*/ 7760400 w 11989919"/>
              <a:gd name="connsiteY4762" fmla="*/ 3036718 h 6634795"/>
              <a:gd name="connsiteX4763" fmla="*/ 7723824 w 11989919"/>
              <a:gd name="connsiteY4763" fmla="*/ 3000091 h 6634795"/>
              <a:gd name="connsiteX4764" fmla="*/ 7760400 w 11989919"/>
              <a:gd name="connsiteY4764" fmla="*/ 2963486 h 6634795"/>
              <a:gd name="connsiteX4765" fmla="*/ 7539719 w 11989919"/>
              <a:gd name="connsiteY4765" fmla="*/ 2963482 h 6634795"/>
              <a:gd name="connsiteX4766" fmla="*/ 7576295 w 11989919"/>
              <a:gd name="connsiteY4766" fmla="*/ 3000087 h 6634795"/>
              <a:gd name="connsiteX4767" fmla="*/ 7539719 w 11989919"/>
              <a:gd name="connsiteY4767" fmla="*/ 3036712 h 6634795"/>
              <a:gd name="connsiteX4768" fmla="*/ 7503143 w 11989919"/>
              <a:gd name="connsiteY4768" fmla="*/ 3000087 h 6634795"/>
              <a:gd name="connsiteX4769" fmla="*/ 7539719 w 11989919"/>
              <a:gd name="connsiteY4769" fmla="*/ 2963482 h 6634795"/>
              <a:gd name="connsiteX4770" fmla="*/ 7319038 w 11989919"/>
              <a:gd name="connsiteY4770" fmla="*/ 2963477 h 6634795"/>
              <a:gd name="connsiteX4771" fmla="*/ 7355614 w 11989919"/>
              <a:gd name="connsiteY4771" fmla="*/ 3000083 h 6634795"/>
              <a:gd name="connsiteX4772" fmla="*/ 7319038 w 11989919"/>
              <a:gd name="connsiteY4772" fmla="*/ 3036704 h 6634795"/>
              <a:gd name="connsiteX4773" fmla="*/ 7282462 w 11989919"/>
              <a:gd name="connsiteY4773" fmla="*/ 3000083 h 6634795"/>
              <a:gd name="connsiteX4774" fmla="*/ 7319038 w 11989919"/>
              <a:gd name="connsiteY4774" fmla="*/ 2963477 h 6634795"/>
              <a:gd name="connsiteX4775" fmla="*/ 7098357 w 11989919"/>
              <a:gd name="connsiteY4775" fmla="*/ 2963473 h 6634795"/>
              <a:gd name="connsiteX4776" fmla="*/ 7134933 w 11989919"/>
              <a:gd name="connsiteY4776" fmla="*/ 3000078 h 6634795"/>
              <a:gd name="connsiteX4777" fmla="*/ 7098357 w 11989919"/>
              <a:gd name="connsiteY4777" fmla="*/ 3036699 h 6634795"/>
              <a:gd name="connsiteX4778" fmla="*/ 7061781 w 11989919"/>
              <a:gd name="connsiteY4778" fmla="*/ 3000078 h 6634795"/>
              <a:gd name="connsiteX4779" fmla="*/ 7098357 w 11989919"/>
              <a:gd name="connsiteY4779" fmla="*/ 2963473 h 6634795"/>
              <a:gd name="connsiteX4780" fmla="*/ 6877676 w 11989919"/>
              <a:gd name="connsiteY4780" fmla="*/ 2963468 h 6634795"/>
              <a:gd name="connsiteX4781" fmla="*/ 6914252 w 11989919"/>
              <a:gd name="connsiteY4781" fmla="*/ 3000073 h 6634795"/>
              <a:gd name="connsiteX4782" fmla="*/ 6877676 w 11989919"/>
              <a:gd name="connsiteY4782" fmla="*/ 3036691 h 6634795"/>
              <a:gd name="connsiteX4783" fmla="*/ 6841100 w 11989919"/>
              <a:gd name="connsiteY4783" fmla="*/ 3000073 h 6634795"/>
              <a:gd name="connsiteX4784" fmla="*/ 6877676 w 11989919"/>
              <a:gd name="connsiteY4784" fmla="*/ 2963468 h 6634795"/>
              <a:gd name="connsiteX4785" fmla="*/ 6656995 w 11989919"/>
              <a:gd name="connsiteY4785" fmla="*/ 2963464 h 6634795"/>
              <a:gd name="connsiteX4786" fmla="*/ 6693571 w 11989919"/>
              <a:gd name="connsiteY4786" fmla="*/ 3000067 h 6634795"/>
              <a:gd name="connsiteX4787" fmla="*/ 6656995 w 11989919"/>
              <a:gd name="connsiteY4787" fmla="*/ 3036686 h 6634795"/>
              <a:gd name="connsiteX4788" fmla="*/ 6620419 w 11989919"/>
              <a:gd name="connsiteY4788" fmla="*/ 3000067 h 6634795"/>
              <a:gd name="connsiteX4789" fmla="*/ 6656995 w 11989919"/>
              <a:gd name="connsiteY4789" fmla="*/ 2963464 h 6634795"/>
              <a:gd name="connsiteX4790" fmla="*/ 6436314 w 11989919"/>
              <a:gd name="connsiteY4790" fmla="*/ 2963460 h 6634795"/>
              <a:gd name="connsiteX4791" fmla="*/ 6472890 w 11989919"/>
              <a:gd name="connsiteY4791" fmla="*/ 3000062 h 6634795"/>
              <a:gd name="connsiteX4792" fmla="*/ 6436314 w 11989919"/>
              <a:gd name="connsiteY4792" fmla="*/ 3036679 h 6634795"/>
              <a:gd name="connsiteX4793" fmla="*/ 6399738 w 11989919"/>
              <a:gd name="connsiteY4793" fmla="*/ 3000062 h 6634795"/>
              <a:gd name="connsiteX4794" fmla="*/ 6436314 w 11989919"/>
              <a:gd name="connsiteY4794" fmla="*/ 2963460 h 6634795"/>
              <a:gd name="connsiteX4795" fmla="*/ 6215633 w 11989919"/>
              <a:gd name="connsiteY4795" fmla="*/ 2963456 h 6634795"/>
              <a:gd name="connsiteX4796" fmla="*/ 6252209 w 11989919"/>
              <a:gd name="connsiteY4796" fmla="*/ 3000056 h 6634795"/>
              <a:gd name="connsiteX4797" fmla="*/ 6215633 w 11989919"/>
              <a:gd name="connsiteY4797" fmla="*/ 3036673 h 6634795"/>
              <a:gd name="connsiteX4798" fmla="*/ 6179057 w 11989919"/>
              <a:gd name="connsiteY4798" fmla="*/ 3000056 h 6634795"/>
              <a:gd name="connsiteX4799" fmla="*/ 6215633 w 11989919"/>
              <a:gd name="connsiteY4799" fmla="*/ 2963456 h 6634795"/>
              <a:gd name="connsiteX4800" fmla="*/ 5994952 w 11989919"/>
              <a:gd name="connsiteY4800" fmla="*/ 2963451 h 6634795"/>
              <a:gd name="connsiteX4801" fmla="*/ 6031528 w 11989919"/>
              <a:gd name="connsiteY4801" fmla="*/ 3000051 h 6634795"/>
              <a:gd name="connsiteX4802" fmla="*/ 5994952 w 11989919"/>
              <a:gd name="connsiteY4802" fmla="*/ 3036665 h 6634795"/>
              <a:gd name="connsiteX4803" fmla="*/ 5958376 w 11989919"/>
              <a:gd name="connsiteY4803" fmla="*/ 3000051 h 6634795"/>
              <a:gd name="connsiteX4804" fmla="*/ 5994952 w 11989919"/>
              <a:gd name="connsiteY4804" fmla="*/ 2963451 h 6634795"/>
              <a:gd name="connsiteX4805" fmla="*/ 5774272 w 11989919"/>
              <a:gd name="connsiteY4805" fmla="*/ 2963447 h 6634795"/>
              <a:gd name="connsiteX4806" fmla="*/ 5810848 w 11989919"/>
              <a:gd name="connsiteY4806" fmla="*/ 3000046 h 6634795"/>
              <a:gd name="connsiteX4807" fmla="*/ 5774272 w 11989919"/>
              <a:gd name="connsiteY4807" fmla="*/ 3036659 h 6634795"/>
              <a:gd name="connsiteX4808" fmla="*/ 5737697 w 11989919"/>
              <a:gd name="connsiteY4808" fmla="*/ 3000046 h 6634795"/>
              <a:gd name="connsiteX4809" fmla="*/ 5774272 w 11989919"/>
              <a:gd name="connsiteY4809" fmla="*/ 2963447 h 6634795"/>
              <a:gd name="connsiteX4810" fmla="*/ 5553593 w 11989919"/>
              <a:gd name="connsiteY4810" fmla="*/ 2963442 h 6634795"/>
              <a:gd name="connsiteX4811" fmla="*/ 5590169 w 11989919"/>
              <a:gd name="connsiteY4811" fmla="*/ 3000040 h 6634795"/>
              <a:gd name="connsiteX4812" fmla="*/ 5553593 w 11989919"/>
              <a:gd name="connsiteY4812" fmla="*/ 3036652 h 6634795"/>
              <a:gd name="connsiteX4813" fmla="*/ 5517018 w 11989919"/>
              <a:gd name="connsiteY4813" fmla="*/ 3000040 h 6634795"/>
              <a:gd name="connsiteX4814" fmla="*/ 5553593 w 11989919"/>
              <a:gd name="connsiteY4814" fmla="*/ 2963442 h 6634795"/>
              <a:gd name="connsiteX4815" fmla="*/ 5332913 w 11989919"/>
              <a:gd name="connsiteY4815" fmla="*/ 2963438 h 6634795"/>
              <a:gd name="connsiteX4816" fmla="*/ 5369490 w 11989919"/>
              <a:gd name="connsiteY4816" fmla="*/ 3000035 h 6634795"/>
              <a:gd name="connsiteX4817" fmla="*/ 5332913 w 11989919"/>
              <a:gd name="connsiteY4817" fmla="*/ 3036647 h 6634795"/>
              <a:gd name="connsiteX4818" fmla="*/ 5296337 w 11989919"/>
              <a:gd name="connsiteY4818" fmla="*/ 3000035 h 6634795"/>
              <a:gd name="connsiteX4819" fmla="*/ 5332913 w 11989919"/>
              <a:gd name="connsiteY4819" fmla="*/ 2963438 h 6634795"/>
              <a:gd name="connsiteX4820" fmla="*/ 5112230 w 11989919"/>
              <a:gd name="connsiteY4820" fmla="*/ 2963433 h 6634795"/>
              <a:gd name="connsiteX4821" fmla="*/ 5148807 w 11989919"/>
              <a:gd name="connsiteY4821" fmla="*/ 3000029 h 6634795"/>
              <a:gd name="connsiteX4822" fmla="*/ 5112230 w 11989919"/>
              <a:gd name="connsiteY4822" fmla="*/ 3036639 h 6634795"/>
              <a:gd name="connsiteX4823" fmla="*/ 5075655 w 11989919"/>
              <a:gd name="connsiteY4823" fmla="*/ 3000029 h 6634795"/>
              <a:gd name="connsiteX4824" fmla="*/ 5112230 w 11989919"/>
              <a:gd name="connsiteY4824" fmla="*/ 2963433 h 6634795"/>
              <a:gd name="connsiteX4825" fmla="*/ 4891552 w 11989919"/>
              <a:gd name="connsiteY4825" fmla="*/ 2963429 h 6634795"/>
              <a:gd name="connsiteX4826" fmla="*/ 4928127 w 11989919"/>
              <a:gd name="connsiteY4826" fmla="*/ 3000024 h 6634795"/>
              <a:gd name="connsiteX4827" fmla="*/ 4891552 w 11989919"/>
              <a:gd name="connsiteY4827" fmla="*/ 3036633 h 6634795"/>
              <a:gd name="connsiteX4828" fmla="*/ 4854975 w 11989919"/>
              <a:gd name="connsiteY4828" fmla="*/ 3000024 h 6634795"/>
              <a:gd name="connsiteX4829" fmla="*/ 4891552 w 11989919"/>
              <a:gd name="connsiteY4829" fmla="*/ 2963429 h 6634795"/>
              <a:gd name="connsiteX4830" fmla="*/ 4670871 w 11989919"/>
              <a:gd name="connsiteY4830" fmla="*/ 2963425 h 6634795"/>
              <a:gd name="connsiteX4831" fmla="*/ 4707447 w 11989919"/>
              <a:gd name="connsiteY4831" fmla="*/ 3000018 h 6634795"/>
              <a:gd name="connsiteX4832" fmla="*/ 4670871 w 11989919"/>
              <a:gd name="connsiteY4832" fmla="*/ 3036626 h 6634795"/>
              <a:gd name="connsiteX4833" fmla="*/ 4634295 w 11989919"/>
              <a:gd name="connsiteY4833" fmla="*/ 3000018 h 6634795"/>
              <a:gd name="connsiteX4834" fmla="*/ 4670871 w 11989919"/>
              <a:gd name="connsiteY4834" fmla="*/ 2963425 h 6634795"/>
              <a:gd name="connsiteX4835" fmla="*/ 4450188 w 11989919"/>
              <a:gd name="connsiteY4835" fmla="*/ 2963421 h 6634795"/>
              <a:gd name="connsiteX4836" fmla="*/ 4486764 w 11989919"/>
              <a:gd name="connsiteY4836" fmla="*/ 3000013 h 6634795"/>
              <a:gd name="connsiteX4837" fmla="*/ 4450188 w 11989919"/>
              <a:gd name="connsiteY4837" fmla="*/ 3036620 h 6634795"/>
              <a:gd name="connsiteX4838" fmla="*/ 4413613 w 11989919"/>
              <a:gd name="connsiteY4838" fmla="*/ 3000013 h 6634795"/>
              <a:gd name="connsiteX4839" fmla="*/ 4450188 w 11989919"/>
              <a:gd name="connsiteY4839" fmla="*/ 2963421 h 6634795"/>
              <a:gd name="connsiteX4840" fmla="*/ 4229507 w 11989919"/>
              <a:gd name="connsiteY4840" fmla="*/ 2963416 h 6634795"/>
              <a:gd name="connsiteX4841" fmla="*/ 4266084 w 11989919"/>
              <a:gd name="connsiteY4841" fmla="*/ 3000009 h 6634795"/>
              <a:gd name="connsiteX4842" fmla="*/ 4229507 w 11989919"/>
              <a:gd name="connsiteY4842" fmla="*/ 3036613 h 6634795"/>
              <a:gd name="connsiteX4843" fmla="*/ 4192931 w 11989919"/>
              <a:gd name="connsiteY4843" fmla="*/ 3000009 h 6634795"/>
              <a:gd name="connsiteX4844" fmla="*/ 4229507 w 11989919"/>
              <a:gd name="connsiteY4844" fmla="*/ 2963416 h 6634795"/>
              <a:gd name="connsiteX4845" fmla="*/ 4008847 w 11989919"/>
              <a:gd name="connsiteY4845" fmla="*/ 2963412 h 6634795"/>
              <a:gd name="connsiteX4846" fmla="*/ 4045426 w 11989919"/>
              <a:gd name="connsiteY4846" fmla="*/ 3000005 h 6634795"/>
              <a:gd name="connsiteX4847" fmla="*/ 4008847 w 11989919"/>
              <a:gd name="connsiteY4847" fmla="*/ 3036607 h 6634795"/>
              <a:gd name="connsiteX4848" fmla="*/ 3972267 w 11989919"/>
              <a:gd name="connsiteY4848" fmla="*/ 3000005 h 6634795"/>
              <a:gd name="connsiteX4849" fmla="*/ 4008847 w 11989919"/>
              <a:gd name="connsiteY4849" fmla="*/ 2963412 h 6634795"/>
              <a:gd name="connsiteX4850" fmla="*/ 3788165 w 11989919"/>
              <a:gd name="connsiteY4850" fmla="*/ 2963407 h 6634795"/>
              <a:gd name="connsiteX4851" fmla="*/ 3824738 w 11989919"/>
              <a:gd name="connsiteY4851" fmla="*/ 3000000 h 6634795"/>
              <a:gd name="connsiteX4852" fmla="*/ 3788165 w 11989919"/>
              <a:gd name="connsiteY4852" fmla="*/ 3036600 h 6634795"/>
              <a:gd name="connsiteX4853" fmla="*/ 3751588 w 11989919"/>
              <a:gd name="connsiteY4853" fmla="*/ 3000000 h 6634795"/>
              <a:gd name="connsiteX4854" fmla="*/ 3788165 w 11989919"/>
              <a:gd name="connsiteY4854" fmla="*/ 2963407 h 6634795"/>
              <a:gd name="connsiteX4855" fmla="*/ 3567479 w 11989919"/>
              <a:gd name="connsiteY4855" fmla="*/ 2963403 h 6634795"/>
              <a:gd name="connsiteX4856" fmla="*/ 3604051 w 11989919"/>
              <a:gd name="connsiteY4856" fmla="*/ 2999994 h 6634795"/>
              <a:gd name="connsiteX4857" fmla="*/ 3567479 w 11989919"/>
              <a:gd name="connsiteY4857" fmla="*/ 3036594 h 6634795"/>
              <a:gd name="connsiteX4858" fmla="*/ 3530908 w 11989919"/>
              <a:gd name="connsiteY4858" fmla="*/ 2999994 h 6634795"/>
              <a:gd name="connsiteX4859" fmla="*/ 3567479 w 11989919"/>
              <a:gd name="connsiteY4859" fmla="*/ 2963403 h 6634795"/>
              <a:gd name="connsiteX4860" fmla="*/ 3346801 w 11989919"/>
              <a:gd name="connsiteY4860" fmla="*/ 2963399 h 6634795"/>
              <a:gd name="connsiteX4861" fmla="*/ 3383375 w 11989919"/>
              <a:gd name="connsiteY4861" fmla="*/ 2999989 h 6634795"/>
              <a:gd name="connsiteX4862" fmla="*/ 3346801 w 11989919"/>
              <a:gd name="connsiteY4862" fmla="*/ 3036587 h 6634795"/>
              <a:gd name="connsiteX4863" fmla="*/ 3310228 w 11989919"/>
              <a:gd name="connsiteY4863" fmla="*/ 2999989 h 6634795"/>
              <a:gd name="connsiteX4864" fmla="*/ 3346801 w 11989919"/>
              <a:gd name="connsiteY4864" fmla="*/ 2963399 h 6634795"/>
              <a:gd name="connsiteX4865" fmla="*/ 3126126 w 11989919"/>
              <a:gd name="connsiteY4865" fmla="*/ 2963394 h 6634795"/>
              <a:gd name="connsiteX4866" fmla="*/ 3162696 w 11989919"/>
              <a:gd name="connsiteY4866" fmla="*/ 2999983 h 6634795"/>
              <a:gd name="connsiteX4867" fmla="*/ 3126126 w 11989919"/>
              <a:gd name="connsiteY4867" fmla="*/ 3036581 h 6634795"/>
              <a:gd name="connsiteX4868" fmla="*/ 3089541 w 11989919"/>
              <a:gd name="connsiteY4868" fmla="*/ 2999983 h 6634795"/>
              <a:gd name="connsiteX4869" fmla="*/ 3126126 w 11989919"/>
              <a:gd name="connsiteY4869" fmla="*/ 2963394 h 6634795"/>
              <a:gd name="connsiteX4870" fmla="*/ 2905436 w 11989919"/>
              <a:gd name="connsiteY4870" fmla="*/ 2963390 h 6634795"/>
              <a:gd name="connsiteX4871" fmla="*/ 2942013 w 11989919"/>
              <a:gd name="connsiteY4871" fmla="*/ 2999978 h 6634795"/>
              <a:gd name="connsiteX4872" fmla="*/ 2905436 w 11989919"/>
              <a:gd name="connsiteY4872" fmla="*/ 3036573 h 6634795"/>
              <a:gd name="connsiteX4873" fmla="*/ 2868866 w 11989919"/>
              <a:gd name="connsiteY4873" fmla="*/ 2999978 h 6634795"/>
              <a:gd name="connsiteX4874" fmla="*/ 2905436 w 11989919"/>
              <a:gd name="connsiteY4874" fmla="*/ 2963390 h 6634795"/>
              <a:gd name="connsiteX4875" fmla="*/ 2684758 w 11989919"/>
              <a:gd name="connsiteY4875" fmla="*/ 2963386 h 6634795"/>
              <a:gd name="connsiteX4876" fmla="*/ 2721329 w 11989919"/>
              <a:gd name="connsiteY4876" fmla="*/ 2999973 h 6634795"/>
              <a:gd name="connsiteX4877" fmla="*/ 2684758 w 11989919"/>
              <a:gd name="connsiteY4877" fmla="*/ 3036568 h 6634795"/>
              <a:gd name="connsiteX4878" fmla="*/ 2648177 w 11989919"/>
              <a:gd name="connsiteY4878" fmla="*/ 2999973 h 6634795"/>
              <a:gd name="connsiteX4879" fmla="*/ 2684758 w 11989919"/>
              <a:gd name="connsiteY4879" fmla="*/ 2963386 h 6634795"/>
              <a:gd name="connsiteX4880" fmla="*/ 2464071 w 11989919"/>
              <a:gd name="connsiteY4880" fmla="*/ 2963381 h 6634795"/>
              <a:gd name="connsiteX4881" fmla="*/ 2500650 w 11989919"/>
              <a:gd name="connsiteY4881" fmla="*/ 2999967 h 6634795"/>
              <a:gd name="connsiteX4882" fmla="*/ 2464071 w 11989919"/>
              <a:gd name="connsiteY4882" fmla="*/ 3036561 h 6634795"/>
              <a:gd name="connsiteX4883" fmla="*/ 2427500 w 11989919"/>
              <a:gd name="connsiteY4883" fmla="*/ 2999967 h 6634795"/>
              <a:gd name="connsiteX4884" fmla="*/ 2464071 w 11989919"/>
              <a:gd name="connsiteY4884" fmla="*/ 2963381 h 6634795"/>
              <a:gd name="connsiteX4885" fmla="*/ 2243393 w 11989919"/>
              <a:gd name="connsiteY4885" fmla="*/ 2963377 h 6634795"/>
              <a:gd name="connsiteX4886" fmla="*/ 2279972 w 11989919"/>
              <a:gd name="connsiteY4886" fmla="*/ 2999961 h 6634795"/>
              <a:gd name="connsiteX4887" fmla="*/ 2243393 w 11989919"/>
              <a:gd name="connsiteY4887" fmla="*/ 3036555 h 6634795"/>
              <a:gd name="connsiteX4888" fmla="*/ 2206817 w 11989919"/>
              <a:gd name="connsiteY4888" fmla="*/ 2999961 h 6634795"/>
              <a:gd name="connsiteX4889" fmla="*/ 2243393 w 11989919"/>
              <a:gd name="connsiteY4889" fmla="*/ 2963377 h 6634795"/>
              <a:gd name="connsiteX4890" fmla="*/ 2022713 w 11989919"/>
              <a:gd name="connsiteY4890" fmla="*/ 2963372 h 6634795"/>
              <a:gd name="connsiteX4891" fmla="*/ 2059288 w 11989919"/>
              <a:gd name="connsiteY4891" fmla="*/ 2999956 h 6634795"/>
              <a:gd name="connsiteX4892" fmla="*/ 2022713 w 11989919"/>
              <a:gd name="connsiteY4892" fmla="*/ 3036547 h 6634795"/>
              <a:gd name="connsiteX4893" fmla="*/ 1986178 w 11989919"/>
              <a:gd name="connsiteY4893" fmla="*/ 2999956 h 6634795"/>
              <a:gd name="connsiteX4894" fmla="*/ 2022713 w 11989919"/>
              <a:gd name="connsiteY4894" fmla="*/ 2963372 h 6634795"/>
              <a:gd name="connsiteX4895" fmla="*/ 1802068 w 11989919"/>
              <a:gd name="connsiteY4895" fmla="*/ 2963368 h 6634795"/>
              <a:gd name="connsiteX4896" fmla="*/ 1838644 w 11989919"/>
              <a:gd name="connsiteY4896" fmla="*/ 2999951 h 6634795"/>
              <a:gd name="connsiteX4897" fmla="*/ 1802068 w 11989919"/>
              <a:gd name="connsiteY4897" fmla="*/ 3036542 h 6634795"/>
              <a:gd name="connsiteX4898" fmla="*/ 1765492 w 11989919"/>
              <a:gd name="connsiteY4898" fmla="*/ 2999951 h 6634795"/>
              <a:gd name="connsiteX4899" fmla="*/ 1802068 w 11989919"/>
              <a:gd name="connsiteY4899" fmla="*/ 2963368 h 6634795"/>
              <a:gd name="connsiteX4900" fmla="*/ 1581382 w 11989919"/>
              <a:gd name="connsiteY4900" fmla="*/ 2963364 h 6634795"/>
              <a:gd name="connsiteX4901" fmla="*/ 1617958 w 11989919"/>
              <a:gd name="connsiteY4901" fmla="*/ 2999945 h 6634795"/>
              <a:gd name="connsiteX4902" fmla="*/ 1581382 w 11989919"/>
              <a:gd name="connsiteY4902" fmla="*/ 3036534 h 6634795"/>
              <a:gd name="connsiteX4903" fmla="*/ 1544806 w 11989919"/>
              <a:gd name="connsiteY4903" fmla="*/ 2999945 h 6634795"/>
              <a:gd name="connsiteX4904" fmla="*/ 1581382 w 11989919"/>
              <a:gd name="connsiteY4904" fmla="*/ 2963364 h 6634795"/>
              <a:gd name="connsiteX4905" fmla="*/ 1360696 w 11989919"/>
              <a:gd name="connsiteY4905" fmla="*/ 2963360 h 6634795"/>
              <a:gd name="connsiteX4906" fmla="*/ 1397273 w 11989919"/>
              <a:gd name="connsiteY4906" fmla="*/ 2999940 h 6634795"/>
              <a:gd name="connsiteX4907" fmla="*/ 1360696 w 11989919"/>
              <a:gd name="connsiteY4907" fmla="*/ 3036529 h 6634795"/>
              <a:gd name="connsiteX4908" fmla="*/ 1324121 w 11989919"/>
              <a:gd name="connsiteY4908" fmla="*/ 2999940 h 6634795"/>
              <a:gd name="connsiteX4909" fmla="*/ 1360696 w 11989919"/>
              <a:gd name="connsiteY4909" fmla="*/ 2963360 h 6634795"/>
              <a:gd name="connsiteX4910" fmla="*/ 1140011 w 11989919"/>
              <a:gd name="connsiteY4910" fmla="*/ 2963355 h 6634795"/>
              <a:gd name="connsiteX4911" fmla="*/ 1176586 w 11989919"/>
              <a:gd name="connsiteY4911" fmla="*/ 2999934 h 6634795"/>
              <a:gd name="connsiteX4912" fmla="*/ 1140011 w 11989919"/>
              <a:gd name="connsiteY4912" fmla="*/ 3036521 h 6634795"/>
              <a:gd name="connsiteX4913" fmla="*/ 1103435 w 11989919"/>
              <a:gd name="connsiteY4913" fmla="*/ 2999934 h 6634795"/>
              <a:gd name="connsiteX4914" fmla="*/ 1140011 w 11989919"/>
              <a:gd name="connsiteY4914" fmla="*/ 2963355 h 6634795"/>
              <a:gd name="connsiteX4915" fmla="*/ 919324 w 11989919"/>
              <a:gd name="connsiteY4915" fmla="*/ 2963351 h 6634795"/>
              <a:gd name="connsiteX4916" fmla="*/ 955900 w 11989919"/>
              <a:gd name="connsiteY4916" fmla="*/ 2999929 h 6634795"/>
              <a:gd name="connsiteX4917" fmla="*/ 919324 w 11989919"/>
              <a:gd name="connsiteY4917" fmla="*/ 3036516 h 6634795"/>
              <a:gd name="connsiteX4918" fmla="*/ 882748 w 11989919"/>
              <a:gd name="connsiteY4918" fmla="*/ 2999929 h 6634795"/>
              <a:gd name="connsiteX4919" fmla="*/ 919324 w 11989919"/>
              <a:gd name="connsiteY4919" fmla="*/ 2963351 h 6634795"/>
              <a:gd name="connsiteX4920" fmla="*/ 698638 w 11989919"/>
              <a:gd name="connsiteY4920" fmla="*/ 2963346 h 6634795"/>
              <a:gd name="connsiteX4921" fmla="*/ 735214 w 11989919"/>
              <a:gd name="connsiteY4921" fmla="*/ 2999924 h 6634795"/>
              <a:gd name="connsiteX4922" fmla="*/ 698638 w 11989919"/>
              <a:gd name="connsiteY4922" fmla="*/ 3036508 h 6634795"/>
              <a:gd name="connsiteX4923" fmla="*/ 662062 w 11989919"/>
              <a:gd name="connsiteY4923" fmla="*/ 2999924 h 6634795"/>
              <a:gd name="connsiteX4924" fmla="*/ 698638 w 11989919"/>
              <a:gd name="connsiteY4924" fmla="*/ 2963346 h 6634795"/>
              <a:gd name="connsiteX4925" fmla="*/ 477952 w 11989919"/>
              <a:gd name="connsiteY4925" fmla="*/ 2963342 h 6634795"/>
              <a:gd name="connsiteX4926" fmla="*/ 514528 w 11989919"/>
              <a:gd name="connsiteY4926" fmla="*/ 2999918 h 6634795"/>
              <a:gd name="connsiteX4927" fmla="*/ 477952 w 11989919"/>
              <a:gd name="connsiteY4927" fmla="*/ 3036502 h 6634795"/>
              <a:gd name="connsiteX4928" fmla="*/ 441376 w 11989919"/>
              <a:gd name="connsiteY4928" fmla="*/ 2999918 h 6634795"/>
              <a:gd name="connsiteX4929" fmla="*/ 477952 w 11989919"/>
              <a:gd name="connsiteY4929" fmla="*/ 2963342 h 6634795"/>
              <a:gd name="connsiteX4930" fmla="*/ 257266 w 11989919"/>
              <a:gd name="connsiteY4930" fmla="*/ 2963338 h 6634795"/>
              <a:gd name="connsiteX4931" fmla="*/ 293842 w 11989919"/>
              <a:gd name="connsiteY4931" fmla="*/ 2999913 h 6634795"/>
              <a:gd name="connsiteX4932" fmla="*/ 257266 w 11989919"/>
              <a:gd name="connsiteY4932" fmla="*/ 3036495 h 6634795"/>
              <a:gd name="connsiteX4933" fmla="*/ 220690 w 11989919"/>
              <a:gd name="connsiteY4933" fmla="*/ 2999913 h 6634795"/>
              <a:gd name="connsiteX4934" fmla="*/ 257266 w 11989919"/>
              <a:gd name="connsiteY4934" fmla="*/ 2963338 h 6634795"/>
              <a:gd name="connsiteX4935" fmla="*/ 36579 w 11989919"/>
              <a:gd name="connsiteY4935" fmla="*/ 2963333 h 6634795"/>
              <a:gd name="connsiteX4936" fmla="*/ 73155 w 11989919"/>
              <a:gd name="connsiteY4936" fmla="*/ 2999909 h 6634795"/>
              <a:gd name="connsiteX4937" fmla="*/ 36579 w 11989919"/>
              <a:gd name="connsiteY4937" fmla="*/ 3036490 h 6634795"/>
              <a:gd name="connsiteX4938" fmla="*/ 3 w 11989919"/>
              <a:gd name="connsiteY4938" fmla="*/ 2999909 h 6634795"/>
              <a:gd name="connsiteX4939" fmla="*/ 36579 w 11989919"/>
              <a:gd name="connsiteY4939" fmla="*/ 2963333 h 6634795"/>
              <a:gd name="connsiteX4940" fmla="*/ 11732658 w 11989919"/>
              <a:gd name="connsiteY4940" fmla="*/ 2963328 h 6634795"/>
              <a:gd name="connsiteX4941" fmla="*/ 11769234 w 11989919"/>
              <a:gd name="connsiteY4941" fmla="*/ 2999904 h 6634795"/>
              <a:gd name="connsiteX4942" fmla="*/ 11732658 w 11989919"/>
              <a:gd name="connsiteY4942" fmla="*/ 3036482 h 6634795"/>
              <a:gd name="connsiteX4943" fmla="*/ 11696082 w 11989919"/>
              <a:gd name="connsiteY4943" fmla="*/ 2999904 h 6634795"/>
              <a:gd name="connsiteX4944" fmla="*/ 11732658 w 11989919"/>
              <a:gd name="connsiteY4944" fmla="*/ 2963328 h 6634795"/>
              <a:gd name="connsiteX4945" fmla="*/ 11953343 w 11989919"/>
              <a:gd name="connsiteY4945" fmla="*/ 2963323 h 6634795"/>
              <a:gd name="connsiteX4946" fmla="*/ 11989919 w 11989919"/>
              <a:gd name="connsiteY4946" fmla="*/ 2999899 h 6634795"/>
              <a:gd name="connsiteX4947" fmla="*/ 11953343 w 11989919"/>
              <a:gd name="connsiteY4947" fmla="*/ 3036477 h 6634795"/>
              <a:gd name="connsiteX4948" fmla="*/ 11916767 w 11989919"/>
              <a:gd name="connsiteY4948" fmla="*/ 2999899 h 6634795"/>
              <a:gd name="connsiteX4949" fmla="*/ 11953343 w 11989919"/>
              <a:gd name="connsiteY4949" fmla="*/ 2963323 h 6634795"/>
              <a:gd name="connsiteX4950" fmla="*/ 11511977 w 11989919"/>
              <a:gd name="connsiteY4950" fmla="*/ 2751854 h 6634795"/>
              <a:gd name="connsiteX4951" fmla="*/ 11548553 w 11989919"/>
              <a:gd name="connsiteY4951" fmla="*/ 2788426 h 6634795"/>
              <a:gd name="connsiteX4952" fmla="*/ 11511977 w 11989919"/>
              <a:gd name="connsiteY4952" fmla="*/ 2825020 h 6634795"/>
              <a:gd name="connsiteX4953" fmla="*/ 11475401 w 11989919"/>
              <a:gd name="connsiteY4953" fmla="*/ 2788426 h 6634795"/>
              <a:gd name="connsiteX4954" fmla="*/ 11511977 w 11989919"/>
              <a:gd name="connsiteY4954" fmla="*/ 2751854 h 6634795"/>
              <a:gd name="connsiteX4955" fmla="*/ 11291296 w 11989919"/>
              <a:gd name="connsiteY4955" fmla="*/ 2751850 h 6634795"/>
              <a:gd name="connsiteX4956" fmla="*/ 11327872 w 11989919"/>
              <a:gd name="connsiteY4956" fmla="*/ 2788423 h 6634795"/>
              <a:gd name="connsiteX4957" fmla="*/ 11291296 w 11989919"/>
              <a:gd name="connsiteY4957" fmla="*/ 2825017 h 6634795"/>
              <a:gd name="connsiteX4958" fmla="*/ 11254720 w 11989919"/>
              <a:gd name="connsiteY4958" fmla="*/ 2788423 h 6634795"/>
              <a:gd name="connsiteX4959" fmla="*/ 11291296 w 11989919"/>
              <a:gd name="connsiteY4959" fmla="*/ 2751850 h 6634795"/>
              <a:gd name="connsiteX4960" fmla="*/ 11070615 w 11989919"/>
              <a:gd name="connsiteY4960" fmla="*/ 2751847 h 6634795"/>
              <a:gd name="connsiteX4961" fmla="*/ 11107191 w 11989919"/>
              <a:gd name="connsiteY4961" fmla="*/ 2788419 h 6634795"/>
              <a:gd name="connsiteX4962" fmla="*/ 11070615 w 11989919"/>
              <a:gd name="connsiteY4962" fmla="*/ 2825014 h 6634795"/>
              <a:gd name="connsiteX4963" fmla="*/ 11034039 w 11989919"/>
              <a:gd name="connsiteY4963" fmla="*/ 2788419 h 6634795"/>
              <a:gd name="connsiteX4964" fmla="*/ 11070615 w 11989919"/>
              <a:gd name="connsiteY4964" fmla="*/ 2751847 h 6634795"/>
              <a:gd name="connsiteX4965" fmla="*/ 10849934 w 11989919"/>
              <a:gd name="connsiteY4965" fmla="*/ 2751844 h 6634795"/>
              <a:gd name="connsiteX4966" fmla="*/ 10886510 w 11989919"/>
              <a:gd name="connsiteY4966" fmla="*/ 2788415 h 6634795"/>
              <a:gd name="connsiteX4967" fmla="*/ 10849934 w 11989919"/>
              <a:gd name="connsiteY4967" fmla="*/ 2825010 h 6634795"/>
              <a:gd name="connsiteX4968" fmla="*/ 10813358 w 11989919"/>
              <a:gd name="connsiteY4968" fmla="*/ 2788415 h 6634795"/>
              <a:gd name="connsiteX4969" fmla="*/ 10849934 w 11989919"/>
              <a:gd name="connsiteY4969" fmla="*/ 2751844 h 6634795"/>
              <a:gd name="connsiteX4970" fmla="*/ 10629253 w 11989919"/>
              <a:gd name="connsiteY4970" fmla="*/ 2751841 h 6634795"/>
              <a:gd name="connsiteX4971" fmla="*/ 10665829 w 11989919"/>
              <a:gd name="connsiteY4971" fmla="*/ 2788412 h 6634795"/>
              <a:gd name="connsiteX4972" fmla="*/ 10629253 w 11989919"/>
              <a:gd name="connsiteY4972" fmla="*/ 2825006 h 6634795"/>
              <a:gd name="connsiteX4973" fmla="*/ 10592677 w 11989919"/>
              <a:gd name="connsiteY4973" fmla="*/ 2788412 h 6634795"/>
              <a:gd name="connsiteX4974" fmla="*/ 10629253 w 11989919"/>
              <a:gd name="connsiteY4974" fmla="*/ 2751841 h 6634795"/>
              <a:gd name="connsiteX4975" fmla="*/ 10408572 w 11989919"/>
              <a:gd name="connsiteY4975" fmla="*/ 2751836 h 6634795"/>
              <a:gd name="connsiteX4976" fmla="*/ 10445148 w 11989919"/>
              <a:gd name="connsiteY4976" fmla="*/ 2788408 h 6634795"/>
              <a:gd name="connsiteX4977" fmla="*/ 10408572 w 11989919"/>
              <a:gd name="connsiteY4977" fmla="*/ 2825002 h 6634795"/>
              <a:gd name="connsiteX4978" fmla="*/ 10371996 w 11989919"/>
              <a:gd name="connsiteY4978" fmla="*/ 2788408 h 6634795"/>
              <a:gd name="connsiteX4979" fmla="*/ 10408572 w 11989919"/>
              <a:gd name="connsiteY4979" fmla="*/ 2751836 h 6634795"/>
              <a:gd name="connsiteX4980" fmla="*/ 10187891 w 11989919"/>
              <a:gd name="connsiteY4980" fmla="*/ 2751832 h 6634795"/>
              <a:gd name="connsiteX4981" fmla="*/ 10224467 w 11989919"/>
              <a:gd name="connsiteY4981" fmla="*/ 2788405 h 6634795"/>
              <a:gd name="connsiteX4982" fmla="*/ 10187891 w 11989919"/>
              <a:gd name="connsiteY4982" fmla="*/ 2824998 h 6634795"/>
              <a:gd name="connsiteX4983" fmla="*/ 10151315 w 11989919"/>
              <a:gd name="connsiteY4983" fmla="*/ 2788405 h 6634795"/>
              <a:gd name="connsiteX4984" fmla="*/ 10187891 w 11989919"/>
              <a:gd name="connsiteY4984" fmla="*/ 2751832 h 6634795"/>
              <a:gd name="connsiteX4985" fmla="*/ 9967210 w 11989919"/>
              <a:gd name="connsiteY4985" fmla="*/ 2751828 h 6634795"/>
              <a:gd name="connsiteX4986" fmla="*/ 10003786 w 11989919"/>
              <a:gd name="connsiteY4986" fmla="*/ 2788402 h 6634795"/>
              <a:gd name="connsiteX4987" fmla="*/ 9967210 w 11989919"/>
              <a:gd name="connsiteY4987" fmla="*/ 2824993 h 6634795"/>
              <a:gd name="connsiteX4988" fmla="*/ 9930634 w 11989919"/>
              <a:gd name="connsiteY4988" fmla="*/ 2788402 h 6634795"/>
              <a:gd name="connsiteX4989" fmla="*/ 9967210 w 11989919"/>
              <a:gd name="connsiteY4989" fmla="*/ 2751828 h 6634795"/>
              <a:gd name="connsiteX4990" fmla="*/ 9746529 w 11989919"/>
              <a:gd name="connsiteY4990" fmla="*/ 2751823 h 6634795"/>
              <a:gd name="connsiteX4991" fmla="*/ 9783105 w 11989919"/>
              <a:gd name="connsiteY4991" fmla="*/ 2788397 h 6634795"/>
              <a:gd name="connsiteX4992" fmla="*/ 9746529 w 11989919"/>
              <a:gd name="connsiteY4992" fmla="*/ 2824989 h 6634795"/>
              <a:gd name="connsiteX4993" fmla="*/ 9709953 w 11989919"/>
              <a:gd name="connsiteY4993" fmla="*/ 2788397 h 6634795"/>
              <a:gd name="connsiteX4994" fmla="*/ 9746529 w 11989919"/>
              <a:gd name="connsiteY4994" fmla="*/ 2751823 h 6634795"/>
              <a:gd name="connsiteX4995" fmla="*/ 9525848 w 11989919"/>
              <a:gd name="connsiteY4995" fmla="*/ 2751819 h 6634795"/>
              <a:gd name="connsiteX4996" fmla="*/ 9562424 w 11989919"/>
              <a:gd name="connsiteY4996" fmla="*/ 2788394 h 6634795"/>
              <a:gd name="connsiteX4997" fmla="*/ 9525848 w 11989919"/>
              <a:gd name="connsiteY4997" fmla="*/ 2824985 h 6634795"/>
              <a:gd name="connsiteX4998" fmla="*/ 9489272 w 11989919"/>
              <a:gd name="connsiteY4998" fmla="*/ 2788394 h 6634795"/>
              <a:gd name="connsiteX4999" fmla="*/ 9525848 w 11989919"/>
              <a:gd name="connsiteY4999" fmla="*/ 2751819 h 6634795"/>
              <a:gd name="connsiteX5000" fmla="*/ 9305167 w 11989919"/>
              <a:gd name="connsiteY5000" fmla="*/ 2751815 h 6634795"/>
              <a:gd name="connsiteX5001" fmla="*/ 9341743 w 11989919"/>
              <a:gd name="connsiteY5001" fmla="*/ 2788390 h 6634795"/>
              <a:gd name="connsiteX5002" fmla="*/ 9305167 w 11989919"/>
              <a:gd name="connsiteY5002" fmla="*/ 2824981 h 6634795"/>
              <a:gd name="connsiteX5003" fmla="*/ 9268591 w 11989919"/>
              <a:gd name="connsiteY5003" fmla="*/ 2788390 h 6634795"/>
              <a:gd name="connsiteX5004" fmla="*/ 9305167 w 11989919"/>
              <a:gd name="connsiteY5004" fmla="*/ 2751815 h 6634795"/>
              <a:gd name="connsiteX5005" fmla="*/ 9084486 w 11989919"/>
              <a:gd name="connsiteY5005" fmla="*/ 2751811 h 6634795"/>
              <a:gd name="connsiteX5006" fmla="*/ 9121062 w 11989919"/>
              <a:gd name="connsiteY5006" fmla="*/ 2788387 h 6634795"/>
              <a:gd name="connsiteX5007" fmla="*/ 9084486 w 11989919"/>
              <a:gd name="connsiteY5007" fmla="*/ 2824978 h 6634795"/>
              <a:gd name="connsiteX5008" fmla="*/ 9047910 w 11989919"/>
              <a:gd name="connsiteY5008" fmla="*/ 2788387 h 6634795"/>
              <a:gd name="connsiteX5009" fmla="*/ 9084486 w 11989919"/>
              <a:gd name="connsiteY5009" fmla="*/ 2751811 h 6634795"/>
              <a:gd name="connsiteX5010" fmla="*/ 8863805 w 11989919"/>
              <a:gd name="connsiteY5010" fmla="*/ 2751807 h 6634795"/>
              <a:gd name="connsiteX5011" fmla="*/ 8900381 w 11989919"/>
              <a:gd name="connsiteY5011" fmla="*/ 2788383 h 6634795"/>
              <a:gd name="connsiteX5012" fmla="*/ 8863805 w 11989919"/>
              <a:gd name="connsiteY5012" fmla="*/ 2824974 h 6634795"/>
              <a:gd name="connsiteX5013" fmla="*/ 8827229 w 11989919"/>
              <a:gd name="connsiteY5013" fmla="*/ 2788383 h 6634795"/>
              <a:gd name="connsiteX5014" fmla="*/ 8863805 w 11989919"/>
              <a:gd name="connsiteY5014" fmla="*/ 2751807 h 6634795"/>
              <a:gd name="connsiteX5015" fmla="*/ 8643124 w 11989919"/>
              <a:gd name="connsiteY5015" fmla="*/ 2751804 h 6634795"/>
              <a:gd name="connsiteX5016" fmla="*/ 8679700 w 11989919"/>
              <a:gd name="connsiteY5016" fmla="*/ 2788380 h 6634795"/>
              <a:gd name="connsiteX5017" fmla="*/ 8643124 w 11989919"/>
              <a:gd name="connsiteY5017" fmla="*/ 2824971 h 6634795"/>
              <a:gd name="connsiteX5018" fmla="*/ 8606548 w 11989919"/>
              <a:gd name="connsiteY5018" fmla="*/ 2788380 h 6634795"/>
              <a:gd name="connsiteX5019" fmla="*/ 8643124 w 11989919"/>
              <a:gd name="connsiteY5019" fmla="*/ 2751804 h 6634795"/>
              <a:gd name="connsiteX5020" fmla="*/ 8422443 w 11989919"/>
              <a:gd name="connsiteY5020" fmla="*/ 2751801 h 6634795"/>
              <a:gd name="connsiteX5021" fmla="*/ 8459019 w 11989919"/>
              <a:gd name="connsiteY5021" fmla="*/ 2788376 h 6634795"/>
              <a:gd name="connsiteX5022" fmla="*/ 8422443 w 11989919"/>
              <a:gd name="connsiteY5022" fmla="*/ 2824967 h 6634795"/>
              <a:gd name="connsiteX5023" fmla="*/ 8385867 w 11989919"/>
              <a:gd name="connsiteY5023" fmla="*/ 2788376 h 6634795"/>
              <a:gd name="connsiteX5024" fmla="*/ 8422443 w 11989919"/>
              <a:gd name="connsiteY5024" fmla="*/ 2751801 h 6634795"/>
              <a:gd name="connsiteX5025" fmla="*/ 8201762 w 11989919"/>
              <a:gd name="connsiteY5025" fmla="*/ 2751797 h 6634795"/>
              <a:gd name="connsiteX5026" fmla="*/ 8238338 w 11989919"/>
              <a:gd name="connsiteY5026" fmla="*/ 2788372 h 6634795"/>
              <a:gd name="connsiteX5027" fmla="*/ 8201762 w 11989919"/>
              <a:gd name="connsiteY5027" fmla="*/ 2824963 h 6634795"/>
              <a:gd name="connsiteX5028" fmla="*/ 8165186 w 11989919"/>
              <a:gd name="connsiteY5028" fmla="*/ 2788372 h 6634795"/>
              <a:gd name="connsiteX5029" fmla="*/ 8201762 w 11989919"/>
              <a:gd name="connsiteY5029" fmla="*/ 2751797 h 6634795"/>
              <a:gd name="connsiteX5030" fmla="*/ 7981081 w 11989919"/>
              <a:gd name="connsiteY5030" fmla="*/ 2751793 h 6634795"/>
              <a:gd name="connsiteX5031" fmla="*/ 8017657 w 11989919"/>
              <a:gd name="connsiteY5031" fmla="*/ 2788369 h 6634795"/>
              <a:gd name="connsiteX5032" fmla="*/ 7981081 w 11989919"/>
              <a:gd name="connsiteY5032" fmla="*/ 2824958 h 6634795"/>
              <a:gd name="connsiteX5033" fmla="*/ 7944505 w 11989919"/>
              <a:gd name="connsiteY5033" fmla="*/ 2788369 h 6634795"/>
              <a:gd name="connsiteX5034" fmla="*/ 7981081 w 11989919"/>
              <a:gd name="connsiteY5034" fmla="*/ 2751793 h 6634795"/>
              <a:gd name="connsiteX5035" fmla="*/ 7760400 w 11989919"/>
              <a:gd name="connsiteY5035" fmla="*/ 2751789 h 6634795"/>
              <a:gd name="connsiteX5036" fmla="*/ 7796976 w 11989919"/>
              <a:gd name="connsiteY5036" fmla="*/ 2788366 h 6634795"/>
              <a:gd name="connsiteX5037" fmla="*/ 7760400 w 11989919"/>
              <a:gd name="connsiteY5037" fmla="*/ 2824954 h 6634795"/>
              <a:gd name="connsiteX5038" fmla="*/ 7723824 w 11989919"/>
              <a:gd name="connsiteY5038" fmla="*/ 2788366 h 6634795"/>
              <a:gd name="connsiteX5039" fmla="*/ 7760400 w 11989919"/>
              <a:gd name="connsiteY5039" fmla="*/ 2751789 h 6634795"/>
              <a:gd name="connsiteX5040" fmla="*/ 7539719 w 11989919"/>
              <a:gd name="connsiteY5040" fmla="*/ 2751786 h 6634795"/>
              <a:gd name="connsiteX5041" fmla="*/ 7576295 w 11989919"/>
              <a:gd name="connsiteY5041" fmla="*/ 2788362 h 6634795"/>
              <a:gd name="connsiteX5042" fmla="*/ 7539719 w 11989919"/>
              <a:gd name="connsiteY5042" fmla="*/ 2824950 h 6634795"/>
              <a:gd name="connsiteX5043" fmla="*/ 7503143 w 11989919"/>
              <a:gd name="connsiteY5043" fmla="*/ 2788362 h 6634795"/>
              <a:gd name="connsiteX5044" fmla="*/ 7539719 w 11989919"/>
              <a:gd name="connsiteY5044" fmla="*/ 2751786 h 6634795"/>
              <a:gd name="connsiteX5045" fmla="*/ 7319038 w 11989919"/>
              <a:gd name="connsiteY5045" fmla="*/ 2751783 h 6634795"/>
              <a:gd name="connsiteX5046" fmla="*/ 7355614 w 11989919"/>
              <a:gd name="connsiteY5046" fmla="*/ 2788358 h 6634795"/>
              <a:gd name="connsiteX5047" fmla="*/ 7319038 w 11989919"/>
              <a:gd name="connsiteY5047" fmla="*/ 2824946 h 6634795"/>
              <a:gd name="connsiteX5048" fmla="*/ 7282462 w 11989919"/>
              <a:gd name="connsiteY5048" fmla="*/ 2788358 h 6634795"/>
              <a:gd name="connsiteX5049" fmla="*/ 7319038 w 11989919"/>
              <a:gd name="connsiteY5049" fmla="*/ 2751783 h 6634795"/>
              <a:gd name="connsiteX5050" fmla="*/ 7098357 w 11989919"/>
              <a:gd name="connsiteY5050" fmla="*/ 2751780 h 6634795"/>
              <a:gd name="connsiteX5051" fmla="*/ 7134933 w 11989919"/>
              <a:gd name="connsiteY5051" fmla="*/ 2788354 h 6634795"/>
              <a:gd name="connsiteX5052" fmla="*/ 7098357 w 11989919"/>
              <a:gd name="connsiteY5052" fmla="*/ 2824942 h 6634795"/>
              <a:gd name="connsiteX5053" fmla="*/ 7061781 w 11989919"/>
              <a:gd name="connsiteY5053" fmla="*/ 2788354 h 6634795"/>
              <a:gd name="connsiteX5054" fmla="*/ 7098357 w 11989919"/>
              <a:gd name="connsiteY5054" fmla="*/ 2751780 h 6634795"/>
              <a:gd name="connsiteX5055" fmla="*/ 6877676 w 11989919"/>
              <a:gd name="connsiteY5055" fmla="*/ 2751775 h 6634795"/>
              <a:gd name="connsiteX5056" fmla="*/ 6914252 w 11989919"/>
              <a:gd name="connsiteY5056" fmla="*/ 2788351 h 6634795"/>
              <a:gd name="connsiteX5057" fmla="*/ 6877676 w 11989919"/>
              <a:gd name="connsiteY5057" fmla="*/ 2824938 h 6634795"/>
              <a:gd name="connsiteX5058" fmla="*/ 6841100 w 11989919"/>
              <a:gd name="connsiteY5058" fmla="*/ 2788351 h 6634795"/>
              <a:gd name="connsiteX5059" fmla="*/ 6877676 w 11989919"/>
              <a:gd name="connsiteY5059" fmla="*/ 2751775 h 6634795"/>
              <a:gd name="connsiteX5060" fmla="*/ 6656995 w 11989919"/>
              <a:gd name="connsiteY5060" fmla="*/ 2751772 h 6634795"/>
              <a:gd name="connsiteX5061" fmla="*/ 6693571 w 11989919"/>
              <a:gd name="connsiteY5061" fmla="*/ 2788347 h 6634795"/>
              <a:gd name="connsiteX5062" fmla="*/ 6656995 w 11989919"/>
              <a:gd name="connsiteY5062" fmla="*/ 2824935 h 6634795"/>
              <a:gd name="connsiteX5063" fmla="*/ 6620419 w 11989919"/>
              <a:gd name="connsiteY5063" fmla="*/ 2788347 h 6634795"/>
              <a:gd name="connsiteX5064" fmla="*/ 6656995 w 11989919"/>
              <a:gd name="connsiteY5064" fmla="*/ 2751772 h 6634795"/>
              <a:gd name="connsiteX5065" fmla="*/ 6436314 w 11989919"/>
              <a:gd name="connsiteY5065" fmla="*/ 2751768 h 6634795"/>
              <a:gd name="connsiteX5066" fmla="*/ 6472890 w 11989919"/>
              <a:gd name="connsiteY5066" fmla="*/ 2788344 h 6634795"/>
              <a:gd name="connsiteX5067" fmla="*/ 6436314 w 11989919"/>
              <a:gd name="connsiteY5067" fmla="*/ 2824932 h 6634795"/>
              <a:gd name="connsiteX5068" fmla="*/ 6399738 w 11989919"/>
              <a:gd name="connsiteY5068" fmla="*/ 2788344 h 6634795"/>
              <a:gd name="connsiteX5069" fmla="*/ 6436314 w 11989919"/>
              <a:gd name="connsiteY5069" fmla="*/ 2751768 h 6634795"/>
              <a:gd name="connsiteX5070" fmla="*/ 6215633 w 11989919"/>
              <a:gd name="connsiteY5070" fmla="*/ 2751766 h 6634795"/>
              <a:gd name="connsiteX5071" fmla="*/ 6252209 w 11989919"/>
              <a:gd name="connsiteY5071" fmla="*/ 2788341 h 6634795"/>
              <a:gd name="connsiteX5072" fmla="*/ 6215633 w 11989919"/>
              <a:gd name="connsiteY5072" fmla="*/ 2824928 h 6634795"/>
              <a:gd name="connsiteX5073" fmla="*/ 6179057 w 11989919"/>
              <a:gd name="connsiteY5073" fmla="*/ 2788341 h 6634795"/>
              <a:gd name="connsiteX5074" fmla="*/ 6215633 w 11989919"/>
              <a:gd name="connsiteY5074" fmla="*/ 2751766 h 6634795"/>
              <a:gd name="connsiteX5075" fmla="*/ 5994952 w 11989919"/>
              <a:gd name="connsiteY5075" fmla="*/ 2751762 h 6634795"/>
              <a:gd name="connsiteX5076" fmla="*/ 6031528 w 11989919"/>
              <a:gd name="connsiteY5076" fmla="*/ 2788336 h 6634795"/>
              <a:gd name="connsiteX5077" fmla="*/ 5994952 w 11989919"/>
              <a:gd name="connsiteY5077" fmla="*/ 2824923 h 6634795"/>
              <a:gd name="connsiteX5078" fmla="*/ 5958376 w 11989919"/>
              <a:gd name="connsiteY5078" fmla="*/ 2788336 h 6634795"/>
              <a:gd name="connsiteX5079" fmla="*/ 5994952 w 11989919"/>
              <a:gd name="connsiteY5079" fmla="*/ 2751762 h 6634795"/>
              <a:gd name="connsiteX5080" fmla="*/ 5774272 w 11989919"/>
              <a:gd name="connsiteY5080" fmla="*/ 2751758 h 6634795"/>
              <a:gd name="connsiteX5081" fmla="*/ 5810848 w 11989919"/>
              <a:gd name="connsiteY5081" fmla="*/ 2788333 h 6634795"/>
              <a:gd name="connsiteX5082" fmla="*/ 5774272 w 11989919"/>
              <a:gd name="connsiteY5082" fmla="*/ 2824919 h 6634795"/>
              <a:gd name="connsiteX5083" fmla="*/ 5737697 w 11989919"/>
              <a:gd name="connsiteY5083" fmla="*/ 2788333 h 6634795"/>
              <a:gd name="connsiteX5084" fmla="*/ 5774272 w 11989919"/>
              <a:gd name="connsiteY5084" fmla="*/ 2751758 h 6634795"/>
              <a:gd name="connsiteX5085" fmla="*/ 5553593 w 11989919"/>
              <a:gd name="connsiteY5085" fmla="*/ 2751754 h 6634795"/>
              <a:gd name="connsiteX5086" fmla="*/ 5590169 w 11989919"/>
              <a:gd name="connsiteY5086" fmla="*/ 2788329 h 6634795"/>
              <a:gd name="connsiteX5087" fmla="*/ 5553593 w 11989919"/>
              <a:gd name="connsiteY5087" fmla="*/ 2824915 h 6634795"/>
              <a:gd name="connsiteX5088" fmla="*/ 5517018 w 11989919"/>
              <a:gd name="connsiteY5088" fmla="*/ 2788329 h 6634795"/>
              <a:gd name="connsiteX5089" fmla="*/ 5553593 w 11989919"/>
              <a:gd name="connsiteY5089" fmla="*/ 2751754 h 6634795"/>
              <a:gd name="connsiteX5090" fmla="*/ 5332913 w 11989919"/>
              <a:gd name="connsiteY5090" fmla="*/ 2751750 h 6634795"/>
              <a:gd name="connsiteX5091" fmla="*/ 5369490 w 11989919"/>
              <a:gd name="connsiteY5091" fmla="*/ 2788326 h 6634795"/>
              <a:gd name="connsiteX5092" fmla="*/ 5332913 w 11989919"/>
              <a:gd name="connsiteY5092" fmla="*/ 2824911 h 6634795"/>
              <a:gd name="connsiteX5093" fmla="*/ 5296337 w 11989919"/>
              <a:gd name="connsiteY5093" fmla="*/ 2788326 h 6634795"/>
              <a:gd name="connsiteX5094" fmla="*/ 5332913 w 11989919"/>
              <a:gd name="connsiteY5094" fmla="*/ 2751750 h 6634795"/>
              <a:gd name="connsiteX5095" fmla="*/ 5112230 w 11989919"/>
              <a:gd name="connsiteY5095" fmla="*/ 2751746 h 6634795"/>
              <a:gd name="connsiteX5096" fmla="*/ 5148807 w 11989919"/>
              <a:gd name="connsiteY5096" fmla="*/ 2788322 h 6634795"/>
              <a:gd name="connsiteX5097" fmla="*/ 5112230 w 11989919"/>
              <a:gd name="connsiteY5097" fmla="*/ 2824906 h 6634795"/>
              <a:gd name="connsiteX5098" fmla="*/ 5075655 w 11989919"/>
              <a:gd name="connsiteY5098" fmla="*/ 2788322 h 6634795"/>
              <a:gd name="connsiteX5099" fmla="*/ 5112230 w 11989919"/>
              <a:gd name="connsiteY5099" fmla="*/ 2751746 h 6634795"/>
              <a:gd name="connsiteX5100" fmla="*/ 4891552 w 11989919"/>
              <a:gd name="connsiteY5100" fmla="*/ 2751744 h 6634795"/>
              <a:gd name="connsiteX5101" fmla="*/ 4928127 w 11989919"/>
              <a:gd name="connsiteY5101" fmla="*/ 2788319 h 6634795"/>
              <a:gd name="connsiteX5102" fmla="*/ 4891552 w 11989919"/>
              <a:gd name="connsiteY5102" fmla="*/ 2824903 h 6634795"/>
              <a:gd name="connsiteX5103" fmla="*/ 4854975 w 11989919"/>
              <a:gd name="connsiteY5103" fmla="*/ 2788319 h 6634795"/>
              <a:gd name="connsiteX5104" fmla="*/ 4891552 w 11989919"/>
              <a:gd name="connsiteY5104" fmla="*/ 2751744 h 6634795"/>
              <a:gd name="connsiteX5105" fmla="*/ 4670871 w 11989919"/>
              <a:gd name="connsiteY5105" fmla="*/ 2751740 h 6634795"/>
              <a:gd name="connsiteX5106" fmla="*/ 4707447 w 11989919"/>
              <a:gd name="connsiteY5106" fmla="*/ 2788315 h 6634795"/>
              <a:gd name="connsiteX5107" fmla="*/ 4670871 w 11989919"/>
              <a:gd name="connsiteY5107" fmla="*/ 2824899 h 6634795"/>
              <a:gd name="connsiteX5108" fmla="*/ 4634295 w 11989919"/>
              <a:gd name="connsiteY5108" fmla="*/ 2788315 h 6634795"/>
              <a:gd name="connsiteX5109" fmla="*/ 4670871 w 11989919"/>
              <a:gd name="connsiteY5109" fmla="*/ 2751740 h 6634795"/>
              <a:gd name="connsiteX5110" fmla="*/ 4450188 w 11989919"/>
              <a:gd name="connsiteY5110" fmla="*/ 2751736 h 6634795"/>
              <a:gd name="connsiteX5111" fmla="*/ 4486764 w 11989919"/>
              <a:gd name="connsiteY5111" fmla="*/ 2788311 h 6634795"/>
              <a:gd name="connsiteX5112" fmla="*/ 4450188 w 11989919"/>
              <a:gd name="connsiteY5112" fmla="*/ 2824896 h 6634795"/>
              <a:gd name="connsiteX5113" fmla="*/ 4413613 w 11989919"/>
              <a:gd name="connsiteY5113" fmla="*/ 2788311 h 6634795"/>
              <a:gd name="connsiteX5114" fmla="*/ 4450188 w 11989919"/>
              <a:gd name="connsiteY5114" fmla="*/ 2751736 h 6634795"/>
              <a:gd name="connsiteX5115" fmla="*/ 4229507 w 11989919"/>
              <a:gd name="connsiteY5115" fmla="*/ 2751732 h 6634795"/>
              <a:gd name="connsiteX5116" fmla="*/ 4266084 w 11989919"/>
              <a:gd name="connsiteY5116" fmla="*/ 2788308 h 6634795"/>
              <a:gd name="connsiteX5117" fmla="*/ 4229507 w 11989919"/>
              <a:gd name="connsiteY5117" fmla="*/ 2824893 h 6634795"/>
              <a:gd name="connsiteX5118" fmla="*/ 4192931 w 11989919"/>
              <a:gd name="connsiteY5118" fmla="*/ 2788308 h 6634795"/>
              <a:gd name="connsiteX5119" fmla="*/ 4229507 w 11989919"/>
              <a:gd name="connsiteY5119" fmla="*/ 2751732 h 6634795"/>
              <a:gd name="connsiteX5120" fmla="*/ 4008847 w 11989919"/>
              <a:gd name="connsiteY5120" fmla="*/ 2751729 h 6634795"/>
              <a:gd name="connsiteX5121" fmla="*/ 4045426 w 11989919"/>
              <a:gd name="connsiteY5121" fmla="*/ 2788305 h 6634795"/>
              <a:gd name="connsiteX5122" fmla="*/ 4008847 w 11989919"/>
              <a:gd name="connsiteY5122" fmla="*/ 2824888 h 6634795"/>
              <a:gd name="connsiteX5123" fmla="*/ 3972267 w 11989919"/>
              <a:gd name="connsiteY5123" fmla="*/ 2788305 h 6634795"/>
              <a:gd name="connsiteX5124" fmla="*/ 4008847 w 11989919"/>
              <a:gd name="connsiteY5124" fmla="*/ 2751729 h 6634795"/>
              <a:gd name="connsiteX5125" fmla="*/ 3788165 w 11989919"/>
              <a:gd name="connsiteY5125" fmla="*/ 2751726 h 6634795"/>
              <a:gd name="connsiteX5126" fmla="*/ 3824738 w 11989919"/>
              <a:gd name="connsiteY5126" fmla="*/ 2788301 h 6634795"/>
              <a:gd name="connsiteX5127" fmla="*/ 3788165 w 11989919"/>
              <a:gd name="connsiteY5127" fmla="*/ 2824884 h 6634795"/>
              <a:gd name="connsiteX5128" fmla="*/ 3751588 w 11989919"/>
              <a:gd name="connsiteY5128" fmla="*/ 2788301 h 6634795"/>
              <a:gd name="connsiteX5129" fmla="*/ 3788165 w 11989919"/>
              <a:gd name="connsiteY5129" fmla="*/ 2751726 h 6634795"/>
              <a:gd name="connsiteX5130" fmla="*/ 3567479 w 11989919"/>
              <a:gd name="connsiteY5130" fmla="*/ 2751723 h 6634795"/>
              <a:gd name="connsiteX5131" fmla="*/ 3604051 w 11989919"/>
              <a:gd name="connsiteY5131" fmla="*/ 2788297 h 6634795"/>
              <a:gd name="connsiteX5132" fmla="*/ 3567479 w 11989919"/>
              <a:gd name="connsiteY5132" fmla="*/ 2824880 h 6634795"/>
              <a:gd name="connsiteX5133" fmla="*/ 3530908 w 11989919"/>
              <a:gd name="connsiteY5133" fmla="*/ 2788297 h 6634795"/>
              <a:gd name="connsiteX5134" fmla="*/ 3567479 w 11989919"/>
              <a:gd name="connsiteY5134" fmla="*/ 2751723 h 6634795"/>
              <a:gd name="connsiteX5135" fmla="*/ 3346801 w 11989919"/>
              <a:gd name="connsiteY5135" fmla="*/ 2751719 h 6634795"/>
              <a:gd name="connsiteX5136" fmla="*/ 3383375 w 11989919"/>
              <a:gd name="connsiteY5136" fmla="*/ 2788293 h 6634795"/>
              <a:gd name="connsiteX5137" fmla="*/ 3346801 w 11989919"/>
              <a:gd name="connsiteY5137" fmla="*/ 2824876 h 6634795"/>
              <a:gd name="connsiteX5138" fmla="*/ 3310228 w 11989919"/>
              <a:gd name="connsiteY5138" fmla="*/ 2788293 h 6634795"/>
              <a:gd name="connsiteX5139" fmla="*/ 3346801 w 11989919"/>
              <a:gd name="connsiteY5139" fmla="*/ 2751719 h 6634795"/>
              <a:gd name="connsiteX5140" fmla="*/ 3126126 w 11989919"/>
              <a:gd name="connsiteY5140" fmla="*/ 2751714 h 6634795"/>
              <a:gd name="connsiteX5141" fmla="*/ 3162696 w 11989919"/>
              <a:gd name="connsiteY5141" fmla="*/ 2788290 h 6634795"/>
              <a:gd name="connsiteX5142" fmla="*/ 3126126 w 11989919"/>
              <a:gd name="connsiteY5142" fmla="*/ 2824871 h 6634795"/>
              <a:gd name="connsiteX5143" fmla="*/ 3089541 w 11989919"/>
              <a:gd name="connsiteY5143" fmla="*/ 2788290 h 6634795"/>
              <a:gd name="connsiteX5144" fmla="*/ 3126126 w 11989919"/>
              <a:gd name="connsiteY5144" fmla="*/ 2751714 h 6634795"/>
              <a:gd name="connsiteX5145" fmla="*/ 2905436 w 11989919"/>
              <a:gd name="connsiteY5145" fmla="*/ 2751711 h 6634795"/>
              <a:gd name="connsiteX5146" fmla="*/ 2942013 w 11989919"/>
              <a:gd name="connsiteY5146" fmla="*/ 2788286 h 6634795"/>
              <a:gd name="connsiteX5147" fmla="*/ 2905436 w 11989919"/>
              <a:gd name="connsiteY5147" fmla="*/ 2824867 h 6634795"/>
              <a:gd name="connsiteX5148" fmla="*/ 2868866 w 11989919"/>
              <a:gd name="connsiteY5148" fmla="*/ 2788286 h 6634795"/>
              <a:gd name="connsiteX5149" fmla="*/ 2905436 w 11989919"/>
              <a:gd name="connsiteY5149" fmla="*/ 2751711 h 6634795"/>
              <a:gd name="connsiteX5150" fmla="*/ 2684758 w 11989919"/>
              <a:gd name="connsiteY5150" fmla="*/ 2751707 h 6634795"/>
              <a:gd name="connsiteX5151" fmla="*/ 2721329 w 11989919"/>
              <a:gd name="connsiteY5151" fmla="*/ 2788283 h 6634795"/>
              <a:gd name="connsiteX5152" fmla="*/ 2684758 w 11989919"/>
              <a:gd name="connsiteY5152" fmla="*/ 2824863 h 6634795"/>
              <a:gd name="connsiteX5153" fmla="*/ 2648177 w 11989919"/>
              <a:gd name="connsiteY5153" fmla="*/ 2788283 h 6634795"/>
              <a:gd name="connsiteX5154" fmla="*/ 2684758 w 11989919"/>
              <a:gd name="connsiteY5154" fmla="*/ 2751707 h 6634795"/>
              <a:gd name="connsiteX5155" fmla="*/ 2464071 w 11989919"/>
              <a:gd name="connsiteY5155" fmla="*/ 2751705 h 6634795"/>
              <a:gd name="connsiteX5156" fmla="*/ 2500650 w 11989919"/>
              <a:gd name="connsiteY5156" fmla="*/ 2788280 h 6634795"/>
              <a:gd name="connsiteX5157" fmla="*/ 2464071 w 11989919"/>
              <a:gd name="connsiteY5157" fmla="*/ 2824860 h 6634795"/>
              <a:gd name="connsiteX5158" fmla="*/ 2427500 w 11989919"/>
              <a:gd name="connsiteY5158" fmla="*/ 2788280 h 6634795"/>
              <a:gd name="connsiteX5159" fmla="*/ 2464071 w 11989919"/>
              <a:gd name="connsiteY5159" fmla="*/ 2751705 h 6634795"/>
              <a:gd name="connsiteX5160" fmla="*/ 2243393 w 11989919"/>
              <a:gd name="connsiteY5160" fmla="*/ 2751701 h 6634795"/>
              <a:gd name="connsiteX5161" fmla="*/ 2279972 w 11989919"/>
              <a:gd name="connsiteY5161" fmla="*/ 2788276 h 6634795"/>
              <a:gd name="connsiteX5162" fmla="*/ 2243393 w 11989919"/>
              <a:gd name="connsiteY5162" fmla="*/ 2824857 h 6634795"/>
              <a:gd name="connsiteX5163" fmla="*/ 2206817 w 11989919"/>
              <a:gd name="connsiteY5163" fmla="*/ 2788276 h 6634795"/>
              <a:gd name="connsiteX5164" fmla="*/ 2243393 w 11989919"/>
              <a:gd name="connsiteY5164" fmla="*/ 2751701 h 6634795"/>
              <a:gd name="connsiteX5165" fmla="*/ 2022713 w 11989919"/>
              <a:gd name="connsiteY5165" fmla="*/ 2751697 h 6634795"/>
              <a:gd name="connsiteX5166" fmla="*/ 2059288 w 11989919"/>
              <a:gd name="connsiteY5166" fmla="*/ 2788272 h 6634795"/>
              <a:gd name="connsiteX5167" fmla="*/ 2022713 w 11989919"/>
              <a:gd name="connsiteY5167" fmla="*/ 2824853 h 6634795"/>
              <a:gd name="connsiteX5168" fmla="*/ 1986178 w 11989919"/>
              <a:gd name="connsiteY5168" fmla="*/ 2788272 h 6634795"/>
              <a:gd name="connsiteX5169" fmla="*/ 2022713 w 11989919"/>
              <a:gd name="connsiteY5169" fmla="*/ 2751697 h 6634795"/>
              <a:gd name="connsiteX5170" fmla="*/ 1802068 w 11989919"/>
              <a:gd name="connsiteY5170" fmla="*/ 2751693 h 6634795"/>
              <a:gd name="connsiteX5171" fmla="*/ 1838644 w 11989919"/>
              <a:gd name="connsiteY5171" fmla="*/ 2788269 h 6634795"/>
              <a:gd name="connsiteX5172" fmla="*/ 1802068 w 11989919"/>
              <a:gd name="connsiteY5172" fmla="*/ 2824849 h 6634795"/>
              <a:gd name="connsiteX5173" fmla="*/ 1765492 w 11989919"/>
              <a:gd name="connsiteY5173" fmla="*/ 2788269 h 6634795"/>
              <a:gd name="connsiteX5174" fmla="*/ 1802068 w 11989919"/>
              <a:gd name="connsiteY5174" fmla="*/ 2751693 h 6634795"/>
              <a:gd name="connsiteX5175" fmla="*/ 1581382 w 11989919"/>
              <a:gd name="connsiteY5175" fmla="*/ 2751689 h 6634795"/>
              <a:gd name="connsiteX5176" fmla="*/ 1617958 w 11989919"/>
              <a:gd name="connsiteY5176" fmla="*/ 2788266 h 6634795"/>
              <a:gd name="connsiteX5177" fmla="*/ 1581382 w 11989919"/>
              <a:gd name="connsiteY5177" fmla="*/ 2824845 h 6634795"/>
              <a:gd name="connsiteX5178" fmla="*/ 1544806 w 11989919"/>
              <a:gd name="connsiteY5178" fmla="*/ 2788266 h 6634795"/>
              <a:gd name="connsiteX5179" fmla="*/ 1581382 w 11989919"/>
              <a:gd name="connsiteY5179" fmla="*/ 2751689 h 6634795"/>
              <a:gd name="connsiteX5180" fmla="*/ 1360697 w 11989919"/>
              <a:gd name="connsiteY5180" fmla="*/ 2751686 h 6634795"/>
              <a:gd name="connsiteX5181" fmla="*/ 1397273 w 11989919"/>
              <a:gd name="connsiteY5181" fmla="*/ 2788262 h 6634795"/>
              <a:gd name="connsiteX5182" fmla="*/ 1360697 w 11989919"/>
              <a:gd name="connsiteY5182" fmla="*/ 2824841 h 6634795"/>
              <a:gd name="connsiteX5183" fmla="*/ 1324121 w 11989919"/>
              <a:gd name="connsiteY5183" fmla="*/ 2788262 h 6634795"/>
              <a:gd name="connsiteX5184" fmla="*/ 1360697 w 11989919"/>
              <a:gd name="connsiteY5184" fmla="*/ 2751686 h 6634795"/>
              <a:gd name="connsiteX5185" fmla="*/ 1140011 w 11989919"/>
              <a:gd name="connsiteY5185" fmla="*/ 2751683 h 6634795"/>
              <a:gd name="connsiteX5186" fmla="*/ 1176587 w 11989919"/>
              <a:gd name="connsiteY5186" fmla="*/ 2788258 h 6634795"/>
              <a:gd name="connsiteX5187" fmla="*/ 1140011 w 11989919"/>
              <a:gd name="connsiteY5187" fmla="*/ 2824836 h 6634795"/>
              <a:gd name="connsiteX5188" fmla="*/ 1103435 w 11989919"/>
              <a:gd name="connsiteY5188" fmla="*/ 2788258 h 6634795"/>
              <a:gd name="connsiteX5189" fmla="*/ 1140011 w 11989919"/>
              <a:gd name="connsiteY5189" fmla="*/ 2751683 h 6634795"/>
              <a:gd name="connsiteX5190" fmla="*/ 919325 w 11989919"/>
              <a:gd name="connsiteY5190" fmla="*/ 2751679 h 6634795"/>
              <a:gd name="connsiteX5191" fmla="*/ 955901 w 11989919"/>
              <a:gd name="connsiteY5191" fmla="*/ 2788254 h 6634795"/>
              <a:gd name="connsiteX5192" fmla="*/ 919325 w 11989919"/>
              <a:gd name="connsiteY5192" fmla="*/ 2824832 h 6634795"/>
              <a:gd name="connsiteX5193" fmla="*/ 882749 w 11989919"/>
              <a:gd name="connsiteY5193" fmla="*/ 2788254 h 6634795"/>
              <a:gd name="connsiteX5194" fmla="*/ 919325 w 11989919"/>
              <a:gd name="connsiteY5194" fmla="*/ 2751679 h 6634795"/>
              <a:gd name="connsiteX5195" fmla="*/ 698638 w 11989919"/>
              <a:gd name="connsiteY5195" fmla="*/ 2751675 h 6634795"/>
              <a:gd name="connsiteX5196" fmla="*/ 735214 w 11989919"/>
              <a:gd name="connsiteY5196" fmla="*/ 2788250 h 6634795"/>
              <a:gd name="connsiteX5197" fmla="*/ 698638 w 11989919"/>
              <a:gd name="connsiteY5197" fmla="*/ 2824828 h 6634795"/>
              <a:gd name="connsiteX5198" fmla="*/ 662063 w 11989919"/>
              <a:gd name="connsiteY5198" fmla="*/ 2788250 h 6634795"/>
              <a:gd name="connsiteX5199" fmla="*/ 698638 w 11989919"/>
              <a:gd name="connsiteY5199" fmla="*/ 2751675 h 6634795"/>
              <a:gd name="connsiteX5200" fmla="*/ 477952 w 11989919"/>
              <a:gd name="connsiteY5200" fmla="*/ 2751671 h 6634795"/>
              <a:gd name="connsiteX5201" fmla="*/ 514528 w 11989919"/>
              <a:gd name="connsiteY5201" fmla="*/ 2788247 h 6634795"/>
              <a:gd name="connsiteX5202" fmla="*/ 477952 w 11989919"/>
              <a:gd name="connsiteY5202" fmla="*/ 2824824 h 6634795"/>
              <a:gd name="connsiteX5203" fmla="*/ 441376 w 11989919"/>
              <a:gd name="connsiteY5203" fmla="*/ 2788247 h 6634795"/>
              <a:gd name="connsiteX5204" fmla="*/ 477952 w 11989919"/>
              <a:gd name="connsiteY5204" fmla="*/ 2751671 h 6634795"/>
              <a:gd name="connsiteX5205" fmla="*/ 257266 w 11989919"/>
              <a:gd name="connsiteY5205" fmla="*/ 2751668 h 6634795"/>
              <a:gd name="connsiteX5206" fmla="*/ 293842 w 11989919"/>
              <a:gd name="connsiteY5206" fmla="*/ 2788244 h 6634795"/>
              <a:gd name="connsiteX5207" fmla="*/ 257266 w 11989919"/>
              <a:gd name="connsiteY5207" fmla="*/ 2824820 h 6634795"/>
              <a:gd name="connsiteX5208" fmla="*/ 220690 w 11989919"/>
              <a:gd name="connsiteY5208" fmla="*/ 2788244 h 6634795"/>
              <a:gd name="connsiteX5209" fmla="*/ 257266 w 11989919"/>
              <a:gd name="connsiteY5209" fmla="*/ 2751668 h 6634795"/>
              <a:gd name="connsiteX5210" fmla="*/ 36580 w 11989919"/>
              <a:gd name="connsiteY5210" fmla="*/ 2751665 h 6634795"/>
              <a:gd name="connsiteX5211" fmla="*/ 73155 w 11989919"/>
              <a:gd name="connsiteY5211" fmla="*/ 2788240 h 6634795"/>
              <a:gd name="connsiteX5212" fmla="*/ 36580 w 11989919"/>
              <a:gd name="connsiteY5212" fmla="*/ 2824816 h 6634795"/>
              <a:gd name="connsiteX5213" fmla="*/ 4 w 11989919"/>
              <a:gd name="connsiteY5213" fmla="*/ 2788240 h 6634795"/>
              <a:gd name="connsiteX5214" fmla="*/ 36580 w 11989919"/>
              <a:gd name="connsiteY5214" fmla="*/ 2751665 h 6634795"/>
              <a:gd name="connsiteX5215" fmla="*/ 11732658 w 11989919"/>
              <a:gd name="connsiteY5215" fmla="*/ 2751662 h 6634795"/>
              <a:gd name="connsiteX5216" fmla="*/ 11769234 w 11989919"/>
              <a:gd name="connsiteY5216" fmla="*/ 2788237 h 6634795"/>
              <a:gd name="connsiteX5217" fmla="*/ 11732658 w 11989919"/>
              <a:gd name="connsiteY5217" fmla="*/ 2824813 h 6634795"/>
              <a:gd name="connsiteX5218" fmla="*/ 11696082 w 11989919"/>
              <a:gd name="connsiteY5218" fmla="*/ 2788237 h 6634795"/>
              <a:gd name="connsiteX5219" fmla="*/ 11732658 w 11989919"/>
              <a:gd name="connsiteY5219" fmla="*/ 2751662 h 6634795"/>
              <a:gd name="connsiteX5220" fmla="*/ 11953343 w 11989919"/>
              <a:gd name="connsiteY5220" fmla="*/ 2751658 h 6634795"/>
              <a:gd name="connsiteX5221" fmla="*/ 11989919 w 11989919"/>
              <a:gd name="connsiteY5221" fmla="*/ 2788233 h 6634795"/>
              <a:gd name="connsiteX5222" fmla="*/ 11953343 w 11989919"/>
              <a:gd name="connsiteY5222" fmla="*/ 2824809 h 6634795"/>
              <a:gd name="connsiteX5223" fmla="*/ 11916767 w 11989919"/>
              <a:gd name="connsiteY5223" fmla="*/ 2788233 h 6634795"/>
              <a:gd name="connsiteX5224" fmla="*/ 11953343 w 11989919"/>
              <a:gd name="connsiteY5224" fmla="*/ 2751658 h 6634795"/>
              <a:gd name="connsiteX5225" fmla="*/ 11511977 w 11989919"/>
              <a:gd name="connsiteY5225" fmla="*/ 2540171 h 6634795"/>
              <a:gd name="connsiteX5226" fmla="*/ 11548553 w 11989919"/>
              <a:gd name="connsiteY5226" fmla="*/ 2576762 h 6634795"/>
              <a:gd name="connsiteX5227" fmla="*/ 11511977 w 11989919"/>
              <a:gd name="connsiteY5227" fmla="*/ 2613362 h 6634795"/>
              <a:gd name="connsiteX5228" fmla="*/ 11475401 w 11989919"/>
              <a:gd name="connsiteY5228" fmla="*/ 2576762 h 6634795"/>
              <a:gd name="connsiteX5229" fmla="*/ 11511977 w 11989919"/>
              <a:gd name="connsiteY5229" fmla="*/ 2540171 h 6634795"/>
              <a:gd name="connsiteX5230" fmla="*/ 11291296 w 11989919"/>
              <a:gd name="connsiteY5230" fmla="*/ 2540168 h 6634795"/>
              <a:gd name="connsiteX5231" fmla="*/ 11327872 w 11989919"/>
              <a:gd name="connsiteY5231" fmla="*/ 2576758 h 6634795"/>
              <a:gd name="connsiteX5232" fmla="*/ 11291296 w 11989919"/>
              <a:gd name="connsiteY5232" fmla="*/ 2613358 h 6634795"/>
              <a:gd name="connsiteX5233" fmla="*/ 11254720 w 11989919"/>
              <a:gd name="connsiteY5233" fmla="*/ 2576758 h 6634795"/>
              <a:gd name="connsiteX5234" fmla="*/ 11291296 w 11989919"/>
              <a:gd name="connsiteY5234" fmla="*/ 2540168 h 6634795"/>
              <a:gd name="connsiteX5235" fmla="*/ 11070615 w 11989919"/>
              <a:gd name="connsiteY5235" fmla="*/ 2540165 h 6634795"/>
              <a:gd name="connsiteX5236" fmla="*/ 11107191 w 11989919"/>
              <a:gd name="connsiteY5236" fmla="*/ 2576754 h 6634795"/>
              <a:gd name="connsiteX5237" fmla="*/ 11070615 w 11989919"/>
              <a:gd name="connsiteY5237" fmla="*/ 2613353 h 6634795"/>
              <a:gd name="connsiteX5238" fmla="*/ 11034039 w 11989919"/>
              <a:gd name="connsiteY5238" fmla="*/ 2576754 h 6634795"/>
              <a:gd name="connsiteX5239" fmla="*/ 11070615 w 11989919"/>
              <a:gd name="connsiteY5239" fmla="*/ 2540165 h 6634795"/>
              <a:gd name="connsiteX5240" fmla="*/ 10849934 w 11989919"/>
              <a:gd name="connsiteY5240" fmla="*/ 2540161 h 6634795"/>
              <a:gd name="connsiteX5241" fmla="*/ 10886510 w 11989919"/>
              <a:gd name="connsiteY5241" fmla="*/ 2576750 h 6634795"/>
              <a:gd name="connsiteX5242" fmla="*/ 10849934 w 11989919"/>
              <a:gd name="connsiteY5242" fmla="*/ 2613349 h 6634795"/>
              <a:gd name="connsiteX5243" fmla="*/ 10813358 w 11989919"/>
              <a:gd name="connsiteY5243" fmla="*/ 2576750 h 6634795"/>
              <a:gd name="connsiteX5244" fmla="*/ 10849934 w 11989919"/>
              <a:gd name="connsiteY5244" fmla="*/ 2540161 h 6634795"/>
              <a:gd name="connsiteX5245" fmla="*/ 10629253 w 11989919"/>
              <a:gd name="connsiteY5245" fmla="*/ 2540158 h 6634795"/>
              <a:gd name="connsiteX5246" fmla="*/ 10665829 w 11989919"/>
              <a:gd name="connsiteY5246" fmla="*/ 2576747 h 6634795"/>
              <a:gd name="connsiteX5247" fmla="*/ 10629253 w 11989919"/>
              <a:gd name="connsiteY5247" fmla="*/ 2613345 h 6634795"/>
              <a:gd name="connsiteX5248" fmla="*/ 10592677 w 11989919"/>
              <a:gd name="connsiteY5248" fmla="*/ 2576747 h 6634795"/>
              <a:gd name="connsiteX5249" fmla="*/ 10629253 w 11989919"/>
              <a:gd name="connsiteY5249" fmla="*/ 2540158 h 6634795"/>
              <a:gd name="connsiteX5250" fmla="*/ 10408572 w 11989919"/>
              <a:gd name="connsiteY5250" fmla="*/ 2540154 h 6634795"/>
              <a:gd name="connsiteX5251" fmla="*/ 10445148 w 11989919"/>
              <a:gd name="connsiteY5251" fmla="*/ 2576743 h 6634795"/>
              <a:gd name="connsiteX5252" fmla="*/ 10408572 w 11989919"/>
              <a:gd name="connsiteY5252" fmla="*/ 2613341 h 6634795"/>
              <a:gd name="connsiteX5253" fmla="*/ 10371996 w 11989919"/>
              <a:gd name="connsiteY5253" fmla="*/ 2576743 h 6634795"/>
              <a:gd name="connsiteX5254" fmla="*/ 10408572 w 11989919"/>
              <a:gd name="connsiteY5254" fmla="*/ 2540154 h 6634795"/>
              <a:gd name="connsiteX5255" fmla="*/ 10187891 w 11989919"/>
              <a:gd name="connsiteY5255" fmla="*/ 2540152 h 6634795"/>
              <a:gd name="connsiteX5256" fmla="*/ 10224467 w 11989919"/>
              <a:gd name="connsiteY5256" fmla="*/ 2576740 h 6634795"/>
              <a:gd name="connsiteX5257" fmla="*/ 10187891 w 11989919"/>
              <a:gd name="connsiteY5257" fmla="*/ 2613336 h 6634795"/>
              <a:gd name="connsiteX5258" fmla="*/ 10151315 w 11989919"/>
              <a:gd name="connsiteY5258" fmla="*/ 2576740 h 6634795"/>
              <a:gd name="connsiteX5259" fmla="*/ 10187891 w 11989919"/>
              <a:gd name="connsiteY5259" fmla="*/ 2540152 h 6634795"/>
              <a:gd name="connsiteX5260" fmla="*/ 9967210 w 11989919"/>
              <a:gd name="connsiteY5260" fmla="*/ 2540148 h 6634795"/>
              <a:gd name="connsiteX5261" fmla="*/ 10003786 w 11989919"/>
              <a:gd name="connsiteY5261" fmla="*/ 2576736 h 6634795"/>
              <a:gd name="connsiteX5262" fmla="*/ 9967210 w 11989919"/>
              <a:gd name="connsiteY5262" fmla="*/ 2613332 h 6634795"/>
              <a:gd name="connsiteX5263" fmla="*/ 9930634 w 11989919"/>
              <a:gd name="connsiteY5263" fmla="*/ 2576736 h 6634795"/>
              <a:gd name="connsiteX5264" fmla="*/ 9967210 w 11989919"/>
              <a:gd name="connsiteY5264" fmla="*/ 2540148 h 6634795"/>
              <a:gd name="connsiteX5265" fmla="*/ 9746529 w 11989919"/>
              <a:gd name="connsiteY5265" fmla="*/ 2540144 h 6634795"/>
              <a:gd name="connsiteX5266" fmla="*/ 9783105 w 11989919"/>
              <a:gd name="connsiteY5266" fmla="*/ 2576732 h 6634795"/>
              <a:gd name="connsiteX5267" fmla="*/ 9746529 w 11989919"/>
              <a:gd name="connsiteY5267" fmla="*/ 2613328 h 6634795"/>
              <a:gd name="connsiteX5268" fmla="*/ 9709953 w 11989919"/>
              <a:gd name="connsiteY5268" fmla="*/ 2576732 h 6634795"/>
              <a:gd name="connsiteX5269" fmla="*/ 9746529 w 11989919"/>
              <a:gd name="connsiteY5269" fmla="*/ 2540144 h 6634795"/>
              <a:gd name="connsiteX5270" fmla="*/ 9525848 w 11989919"/>
              <a:gd name="connsiteY5270" fmla="*/ 2540141 h 6634795"/>
              <a:gd name="connsiteX5271" fmla="*/ 9562424 w 11989919"/>
              <a:gd name="connsiteY5271" fmla="*/ 2576729 h 6634795"/>
              <a:gd name="connsiteX5272" fmla="*/ 9525848 w 11989919"/>
              <a:gd name="connsiteY5272" fmla="*/ 2613324 h 6634795"/>
              <a:gd name="connsiteX5273" fmla="*/ 9489272 w 11989919"/>
              <a:gd name="connsiteY5273" fmla="*/ 2576729 h 6634795"/>
              <a:gd name="connsiteX5274" fmla="*/ 9525848 w 11989919"/>
              <a:gd name="connsiteY5274" fmla="*/ 2540141 h 6634795"/>
              <a:gd name="connsiteX5275" fmla="*/ 9305167 w 11989919"/>
              <a:gd name="connsiteY5275" fmla="*/ 2540138 h 6634795"/>
              <a:gd name="connsiteX5276" fmla="*/ 9341743 w 11989919"/>
              <a:gd name="connsiteY5276" fmla="*/ 2576726 h 6634795"/>
              <a:gd name="connsiteX5277" fmla="*/ 9305167 w 11989919"/>
              <a:gd name="connsiteY5277" fmla="*/ 2613320 h 6634795"/>
              <a:gd name="connsiteX5278" fmla="*/ 9268591 w 11989919"/>
              <a:gd name="connsiteY5278" fmla="*/ 2576726 h 6634795"/>
              <a:gd name="connsiteX5279" fmla="*/ 9305167 w 11989919"/>
              <a:gd name="connsiteY5279" fmla="*/ 2540138 h 6634795"/>
              <a:gd name="connsiteX5280" fmla="*/ 9084486 w 11989919"/>
              <a:gd name="connsiteY5280" fmla="*/ 2540135 h 6634795"/>
              <a:gd name="connsiteX5281" fmla="*/ 9121062 w 11989919"/>
              <a:gd name="connsiteY5281" fmla="*/ 2576722 h 6634795"/>
              <a:gd name="connsiteX5282" fmla="*/ 9084486 w 11989919"/>
              <a:gd name="connsiteY5282" fmla="*/ 2613316 h 6634795"/>
              <a:gd name="connsiteX5283" fmla="*/ 9047910 w 11989919"/>
              <a:gd name="connsiteY5283" fmla="*/ 2576722 h 6634795"/>
              <a:gd name="connsiteX5284" fmla="*/ 9084486 w 11989919"/>
              <a:gd name="connsiteY5284" fmla="*/ 2540135 h 6634795"/>
              <a:gd name="connsiteX5285" fmla="*/ 8863805 w 11989919"/>
              <a:gd name="connsiteY5285" fmla="*/ 2540131 h 6634795"/>
              <a:gd name="connsiteX5286" fmla="*/ 8900381 w 11989919"/>
              <a:gd name="connsiteY5286" fmla="*/ 2576719 h 6634795"/>
              <a:gd name="connsiteX5287" fmla="*/ 8863805 w 11989919"/>
              <a:gd name="connsiteY5287" fmla="*/ 2613313 h 6634795"/>
              <a:gd name="connsiteX5288" fmla="*/ 8827229 w 11989919"/>
              <a:gd name="connsiteY5288" fmla="*/ 2576719 h 6634795"/>
              <a:gd name="connsiteX5289" fmla="*/ 8863805 w 11989919"/>
              <a:gd name="connsiteY5289" fmla="*/ 2540131 h 6634795"/>
              <a:gd name="connsiteX5290" fmla="*/ 8643124 w 11989919"/>
              <a:gd name="connsiteY5290" fmla="*/ 2540127 h 6634795"/>
              <a:gd name="connsiteX5291" fmla="*/ 8679700 w 11989919"/>
              <a:gd name="connsiteY5291" fmla="*/ 2576715 h 6634795"/>
              <a:gd name="connsiteX5292" fmla="*/ 8643124 w 11989919"/>
              <a:gd name="connsiteY5292" fmla="*/ 2613309 h 6634795"/>
              <a:gd name="connsiteX5293" fmla="*/ 8606548 w 11989919"/>
              <a:gd name="connsiteY5293" fmla="*/ 2576715 h 6634795"/>
              <a:gd name="connsiteX5294" fmla="*/ 8643124 w 11989919"/>
              <a:gd name="connsiteY5294" fmla="*/ 2540127 h 6634795"/>
              <a:gd name="connsiteX5295" fmla="*/ 8422443 w 11989919"/>
              <a:gd name="connsiteY5295" fmla="*/ 2540124 h 6634795"/>
              <a:gd name="connsiteX5296" fmla="*/ 8459019 w 11989919"/>
              <a:gd name="connsiteY5296" fmla="*/ 2576711 h 6634795"/>
              <a:gd name="connsiteX5297" fmla="*/ 8422443 w 11989919"/>
              <a:gd name="connsiteY5297" fmla="*/ 2613305 h 6634795"/>
              <a:gd name="connsiteX5298" fmla="*/ 8385867 w 11989919"/>
              <a:gd name="connsiteY5298" fmla="*/ 2576711 h 6634795"/>
              <a:gd name="connsiteX5299" fmla="*/ 8422443 w 11989919"/>
              <a:gd name="connsiteY5299" fmla="*/ 2540124 h 6634795"/>
              <a:gd name="connsiteX5300" fmla="*/ 8201762 w 11989919"/>
              <a:gd name="connsiteY5300" fmla="*/ 2540121 h 6634795"/>
              <a:gd name="connsiteX5301" fmla="*/ 8238338 w 11989919"/>
              <a:gd name="connsiteY5301" fmla="*/ 2576708 h 6634795"/>
              <a:gd name="connsiteX5302" fmla="*/ 8201762 w 11989919"/>
              <a:gd name="connsiteY5302" fmla="*/ 2613301 h 6634795"/>
              <a:gd name="connsiteX5303" fmla="*/ 8165186 w 11989919"/>
              <a:gd name="connsiteY5303" fmla="*/ 2576708 h 6634795"/>
              <a:gd name="connsiteX5304" fmla="*/ 8201762 w 11989919"/>
              <a:gd name="connsiteY5304" fmla="*/ 2540121 h 6634795"/>
              <a:gd name="connsiteX5305" fmla="*/ 7981081 w 11989919"/>
              <a:gd name="connsiteY5305" fmla="*/ 2540118 h 6634795"/>
              <a:gd name="connsiteX5306" fmla="*/ 8017657 w 11989919"/>
              <a:gd name="connsiteY5306" fmla="*/ 2576704 h 6634795"/>
              <a:gd name="connsiteX5307" fmla="*/ 7981081 w 11989919"/>
              <a:gd name="connsiteY5307" fmla="*/ 2613297 h 6634795"/>
              <a:gd name="connsiteX5308" fmla="*/ 7944505 w 11989919"/>
              <a:gd name="connsiteY5308" fmla="*/ 2576704 h 6634795"/>
              <a:gd name="connsiteX5309" fmla="*/ 7981081 w 11989919"/>
              <a:gd name="connsiteY5309" fmla="*/ 2540118 h 6634795"/>
              <a:gd name="connsiteX5310" fmla="*/ 7760400 w 11989919"/>
              <a:gd name="connsiteY5310" fmla="*/ 2540114 h 6634795"/>
              <a:gd name="connsiteX5311" fmla="*/ 7796976 w 11989919"/>
              <a:gd name="connsiteY5311" fmla="*/ 2576701 h 6634795"/>
              <a:gd name="connsiteX5312" fmla="*/ 7760400 w 11989919"/>
              <a:gd name="connsiteY5312" fmla="*/ 2613292 h 6634795"/>
              <a:gd name="connsiteX5313" fmla="*/ 7723824 w 11989919"/>
              <a:gd name="connsiteY5313" fmla="*/ 2576701 h 6634795"/>
              <a:gd name="connsiteX5314" fmla="*/ 7760400 w 11989919"/>
              <a:gd name="connsiteY5314" fmla="*/ 2540114 h 6634795"/>
              <a:gd name="connsiteX5315" fmla="*/ 7539719 w 11989919"/>
              <a:gd name="connsiteY5315" fmla="*/ 2540111 h 6634795"/>
              <a:gd name="connsiteX5316" fmla="*/ 7576295 w 11989919"/>
              <a:gd name="connsiteY5316" fmla="*/ 2576697 h 6634795"/>
              <a:gd name="connsiteX5317" fmla="*/ 7539719 w 11989919"/>
              <a:gd name="connsiteY5317" fmla="*/ 2613288 h 6634795"/>
              <a:gd name="connsiteX5318" fmla="*/ 7503143 w 11989919"/>
              <a:gd name="connsiteY5318" fmla="*/ 2576697 h 6634795"/>
              <a:gd name="connsiteX5319" fmla="*/ 7539719 w 11989919"/>
              <a:gd name="connsiteY5319" fmla="*/ 2540111 h 6634795"/>
              <a:gd name="connsiteX5320" fmla="*/ 7319038 w 11989919"/>
              <a:gd name="connsiteY5320" fmla="*/ 2540108 h 6634795"/>
              <a:gd name="connsiteX5321" fmla="*/ 7355614 w 11989919"/>
              <a:gd name="connsiteY5321" fmla="*/ 2576693 h 6634795"/>
              <a:gd name="connsiteX5322" fmla="*/ 7319038 w 11989919"/>
              <a:gd name="connsiteY5322" fmla="*/ 2613284 h 6634795"/>
              <a:gd name="connsiteX5323" fmla="*/ 7282462 w 11989919"/>
              <a:gd name="connsiteY5323" fmla="*/ 2576693 h 6634795"/>
              <a:gd name="connsiteX5324" fmla="*/ 7319038 w 11989919"/>
              <a:gd name="connsiteY5324" fmla="*/ 2540108 h 6634795"/>
              <a:gd name="connsiteX5325" fmla="*/ 7098357 w 11989919"/>
              <a:gd name="connsiteY5325" fmla="*/ 2540105 h 6634795"/>
              <a:gd name="connsiteX5326" fmla="*/ 7134933 w 11989919"/>
              <a:gd name="connsiteY5326" fmla="*/ 2576690 h 6634795"/>
              <a:gd name="connsiteX5327" fmla="*/ 7098357 w 11989919"/>
              <a:gd name="connsiteY5327" fmla="*/ 2613280 h 6634795"/>
              <a:gd name="connsiteX5328" fmla="*/ 7061781 w 11989919"/>
              <a:gd name="connsiteY5328" fmla="*/ 2576690 h 6634795"/>
              <a:gd name="connsiteX5329" fmla="*/ 7098357 w 11989919"/>
              <a:gd name="connsiteY5329" fmla="*/ 2540105 h 6634795"/>
              <a:gd name="connsiteX5330" fmla="*/ 6877676 w 11989919"/>
              <a:gd name="connsiteY5330" fmla="*/ 2540101 h 6634795"/>
              <a:gd name="connsiteX5331" fmla="*/ 6914252 w 11989919"/>
              <a:gd name="connsiteY5331" fmla="*/ 2576687 h 6634795"/>
              <a:gd name="connsiteX5332" fmla="*/ 6877676 w 11989919"/>
              <a:gd name="connsiteY5332" fmla="*/ 2613275 h 6634795"/>
              <a:gd name="connsiteX5333" fmla="*/ 6841100 w 11989919"/>
              <a:gd name="connsiteY5333" fmla="*/ 2576687 h 6634795"/>
              <a:gd name="connsiteX5334" fmla="*/ 6877676 w 11989919"/>
              <a:gd name="connsiteY5334" fmla="*/ 2540101 h 6634795"/>
              <a:gd name="connsiteX5335" fmla="*/ 6656995 w 11989919"/>
              <a:gd name="connsiteY5335" fmla="*/ 2540098 h 6634795"/>
              <a:gd name="connsiteX5336" fmla="*/ 6693571 w 11989919"/>
              <a:gd name="connsiteY5336" fmla="*/ 2576683 h 6634795"/>
              <a:gd name="connsiteX5337" fmla="*/ 6656995 w 11989919"/>
              <a:gd name="connsiteY5337" fmla="*/ 2613271 h 6634795"/>
              <a:gd name="connsiteX5338" fmla="*/ 6620419 w 11989919"/>
              <a:gd name="connsiteY5338" fmla="*/ 2576683 h 6634795"/>
              <a:gd name="connsiteX5339" fmla="*/ 6656995 w 11989919"/>
              <a:gd name="connsiteY5339" fmla="*/ 2540098 h 6634795"/>
              <a:gd name="connsiteX5340" fmla="*/ 6436314 w 11989919"/>
              <a:gd name="connsiteY5340" fmla="*/ 2540095 h 6634795"/>
              <a:gd name="connsiteX5341" fmla="*/ 6472890 w 11989919"/>
              <a:gd name="connsiteY5341" fmla="*/ 2576679 h 6634795"/>
              <a:gd name="connsiteX5342" fmla="*/ 6436314 w 11989919"/>
              <a:gd name="connsiteY5342" fmla="*/ 2613267 h 6634795"/>
              <a:gd name="connsiteX5343" fmla="*/ 6399738 w 11989919"/>
              <a:gd name="connsiteY5343" fmla="*/ 2576679 h 6634795"/>
              <a:gd name="connsiteX5344" fmla="*/ 6436314 w 11989919"/>
              <a:gd name="connsiteY5344" fmla="*/ 2540095 h 6634795"/>
              <a:gd name="connsiteX5345" fmla="*/ 6215633 w 11989919"/>
              <a:gd name="connsiteY5345" fmla="*/ 2540091 h 6634795"/>
              <a:gd name="connsiteX5346" fmla="*/ 6252209 w 11989919"/>
              <a:gd name="connsiteY5346" fmla="*/ 2576676 h 6634795"/>
              <a:gd name="connsiteX5347" fmla="*/ 6215633 w 11989919"/>
              <a:gd name="connsiteY5347" fmla="*/ 2613263 h 6634795"/>
              <a:gd name="connsiteX5348" fmla="*/ 6179057 w 11989919"/>
              <a:gd name="connsiteY5348" fmla="*/ 2576676 h 6634795"/>
              <a:gd name="connsiteX5349" fmla="*/ 6215633 w 11989919"/>
              <a:gd name="connsiteY5349" fmla="*/ 2540091 h 6634795"/>
              <a:gd name="connsiteX5350" fmla="*/ 5994952 w 11989919"/>
              <a:gd name="connsiteY5350" fmla="*/ 2540088 h 6634795"/>
              <a:gd name="connsiteX5351" fmla="*/ 6031528 w 11989919"/>
              <a:gd name="connsiteY5351" fmla="*/ 2576672 h 6634795"/>
              <a:gd name="connsiteX5352" fmla="*/ 5994952 w 11989919"/>
              <a:gd name="connsiteY5352" fmla="*/ 2613259 h 6634795"/>
              <a:gd name="connsiteX5353" fmla="*/ 5958376 w 11989919"/>
              <a:gd name="connsiteY5353" fmla="*/ 2576672 h 6634795"/>
              <a:gd name="connsiteX5354" fmla="*/ 5994952 w 11989919"/>
              <a:gd name="connsiteY5354" fmla="*/ 2540088 h 6634795"/>
              <a:gd name="connsiteX5355" fmla="*/ 5774272 w 11989919"/>
              <a:gd name="connsiteY5355" fmla="*/ 2540084 h 6634795"/>
              <a:gd name="connsiteX5356" fmla="*/ 5810848 w 11989919"/>
              <a:gd name="connsiteY5356" fmla="*/ 2576669 h 6634795"/>
              <a:gd name="connsiteX5357" fmla="*/ 5774272 w 11989919"/>
              <a:gd name="connsiteY5357" fmla="*/ 2613255 h 6634795"/>
              <a:gd name="connsiteX5358" fmla="*/ 5737697 w 11989919"/>
              <a:gd name="connsiteY5358" fmla="*/ 2576669 h 6634795"/>
              <a:gd name="connsiteX5359" fmla="*/ 5774272 w 11989919"/>
              <a:gd name="connsiteY5359" fmla="*/ 2540084 h 6634795"/>
              <a:gd name="connsiteX5360" fmla="*/ 5553593 w 11989919"/>
              <a:gd name="connsiteY5360" fmla="*/ 2540081 h 6634795"/>
              <a:gd name="connsiteX5361" fmla="*/ 5590169 w 11989919"/>
              <a:gd name="connsiteY5361" fmla="*/ 2576665 h 6634795"/>
              <a:gd name="connsiteX5362" fmla="*/ 5553593 w 11989919"/>
              <a:gd name="connsiteY5362" fmla="*/ 2613252 h 6634795"/>
              <a:gd name="connsiteX5363" fmla="*/ 5517018 w 11989919"/>
              <a:gd name="connsiteY5363" fmla="*/ 2576665 h 6634795"/>
              <a:gd name="connsiteX5364" fmla="*/ 5553593 w 11989919"/>
              <a:gd name="connsiteY5364" fmla="*/ 2540081 h 6634795"/>
              <a:gd name="connsiteX5365" fmla="*/ 5332913 w 11989919"/>
              <a:gd name="connsiteY5365" fmla="*/ 2540078 h 6634795"/>
              <a:gd name="connsiteX5366" fmla="*/ 5369490 w 11989919"/>
              <a:gd name="connsiteY5366" fmla="*/ 2576661 h 6634795"/>
              <a:gd name="connsiteX5367" fmla="*/ 5332913 w 11989919"/>
              <a:gd name="connsiteY5367" fmla="*/ 2613248 h 6634795"/>
              <a:gd name="connsiteX5368" fmla="*/ 5296337 w 11989919"/>
              <a:gd name="connsiteY5368" fmla="*/ 2576661 h 6634795"/>
              <a:gd name="connsiteX5369" fmla="*/ 5332913 w 11989919"/>
              <a:gd name="connsiteY5369" fmla="*/ 2540078 h 6634795"/>
              <a:gd name="connsiteX5370" fmla="*/ 5112230 w 11989919"/>
              <a:gd name="connsiteY5370" fmla="*/ 2540074 h 6634795"/>
              <a:gd name="connsiteX5371" fmla="*/ 5148807 w 11989919"/>
              <a:gd name="connsiteY5371" fmla="*/ 2576658 h 6634795"/>
              <a:gd name="connsiteX5372" fmla="*/ 5112230 w 11989919"/>
              <a:gd name="connsiteY5372" fmla="*/ 2613244 h 6634795"/>
              <a:gd name="connsiteX5373" fmla="*/ 5075655 w 11989919"/>
              <a:gd name="connsiteY5373" fmla="*/ 2576658 h 6634795"/>
              <a:gd name="connsiteX5374" fmla="*/ 5112230 w 11989919"/>
              <a:gd name="connsiteY5374" fmla="*/ 2540074 h 6634795"/>
              <a:gd name="connsiteX5375" fmla="*/ 4891552 w 11989919"/>
              <a:gd name="connsiteY5375" fmla="*/ 2540071 h 6634795"/>
              <a:gd name="connsiteX5376" fmla="*/ 4928127 w 11989919"/>
              <a:gd name="connsiteY5376" fmla="*/ 2576654 h 6634795"/>
              <a:gd name="connsiteX5377" fmla="*/ 4891552 w 11989919"/>
              <a:gd name="connsiteY5377" fmla="*/ 2613240 h 6634795"/>
              <a:gd name="connsiteX5378" fmla="*/ 4854975 w 11989919"/>
              <a:gd name="connsiteY5378" fmla="*/ 2576654 h 6634795"/>
              <a:gd name="connsiteX5379" fmla="*/ 4891552 w 11989919"/>
              <a:gd name="connsiteY5379" fmla="*/ 2540071 h 6634795"/>
              <a:gd name="connsiteX5380" fmla="*/ 4670871 w 11989919"/>
              <a:gd name="connsiteY5380" fmla="*/ 2540068 h 6634795"/>
              <a:gd name="connsiteX5381" fmla="*/ 4707447 w 11989919"/>
              <a:gd name="connsiteY5381" fmla="*/ 2576650 h 6634795"/>
              <a:gd name="connsiteX5382" fmla="*/ 4670871 w 11989919"/>
              <a:gd name="connsiteY5382" fmla="*/ 2613236 h 6634795"/>
              <a:gd name="connsiteX5383" fmla="*/ 4634295 w 11989919"/>
              <a:gd name="connsiteY5383" fmla="*/ 2576650 h 6634795"/>
              <a:gd name="connsiteX5384" fmla="*/ 4670871 w 11989919"/>
              <a:gd name="connsiteY5384" fmla="*/ 2540068 h 6634795"/>
              <a:gd name="connsiteX5385" fmla="*/ 4450188 w 11989919"/>
              <a:gd name="connsiteY5385" fmla="*/ 2540065 h 6634795"/>
              <a:gd name="connsiteX5386" fmla="*/ 4486764 w 11989919"/>
              <a:gd name="connsiteY5386" fmla="*/ 2576647 h 6634795"/>
              <a:gd name="connsiteX5387" fmla="*/ 4450188 w 11989919"/>
              <a:gd name="connsiteY5387" fmla="*/ 2613231 h 6634795"/>
              <a:gd name="connsiteX5388" fmla="*/ 4413613 w 11989919"/>
              <a:gd name="connsiteY5388" fmla="*/ 2576647 h 6634795"/>
              <a:gd name="connsiteX5389" fmla="*/ 4450188 w 11989919"/>
              <a:gd name="connsiteY5389" fmla="*/ 2540065 h 6634795"/>
              <a:gd name="connsiteX5390" fmla="*/ 4229507 w 11989919"/>
              <a:gd name="connsiteY5390" fmla="*/ 2540061 h 6634795"/>
              <a:gd name="connsiteX5391" fmla="*/ 4266084 w 11989919"/>
              <a:gd name="connsiteY5391" fmla="*/ 2576643 h 6634795"/>
              <a:gd name="connsiteX5392" fmla="*/ 4229507 w 11989919"/>
              <a:gd name="connsiteY5392" fmla="*/ 2613227 h 6634795"/>
              <a:gd name="connsiteX5393" fmla="*/ 4192931 w 11989919"/>
              <a:gd name="connsiteY5393" fmla="*/ 2576643 h 6634795"/>
              <a:gd name="connsiteX5394" fmla="*/ 4229507 w 11989919"/>
              <a:gd name="connsiteY5394" fmla="*/ 2540061 h 6634795"/>
              <a:gd name="connsiteX5395" fmla="*/ 4008847 w 11989919"/>
              <a:gd name="connsiteY5395" fmla="*/ 2540057 h 6634795"/>
              <a:gd name="connsiteX5396" fmla="*/ 4045426 w 11989919"/>
              <a:gd name="connsiteY5396" fmla="*/ 2576640 h 6634795"/>
              <a:gd name="connsiteX5397" fmla="*/ 4008847 w 11989919"/>
              <a:gd name="connsiteY5397" fmla="*/ 2613223 h 6634795"/>
              <a:gd name="connsiteX5398" fmla="*/ 3972267 w 11989919"/>
              <a:gd name="connsiteY5398" fmla="*/ 2576640 h 6634795"/>
              <a:gd name="connsiteX5399" fmla="*/ 4008847 w 11989919"/>
              <a:gd name="connsiteY5399" fmla="*/ 2540057 h 6634795"/>
              <a:gd name="connsiteX5400" fmla="*/ 3788165 w 11989919"/>
              <a:gd name="connsiteY5400" fmla="*/ 2540054 h 6634795"/>
              <a:gd name="connsiteX5401" fmla="*/ 3824738 w 11989919"/>
              <a:gd name="connsiteY5401" fmla="*/ 2576636 h 6634795"/>
              <a:gd name="connsiteX5402" fmla="*/ 3788165 w 11989919"/>
              <a:gd name="connsiteY5402" fmla="*/ 2613219 h 6634795"/>
              <a:gd name="connsiteX5403" fmla="*/ 3751588 w 11989919"/>
              <a:gd name="connsiteY5403" fmla="*/ 2576636 h 6634795"/>
              <a:gd name="connsiteX5404" fmla="*/ 3788165 w 11989919"/>
              <a:gd name="connsiteY5404" fmla="*/ 2540054 h 6634795"/>
              <a:gd name="connsiteX5405" fmla="*/ 3567479 w 11989919"/>
              <a:gd name="connsiteY5405" fmla="*/ 2540051 h 6634795"/>
              <a:gd name="connsiteX5406" fmla="*/ 3604051 w 11989919"/>
              <a:gd name="connsiteY5406" fmla="*/ 2576632 h 6634795"/>
              <a:gd name="connsiteX5407" fmla="*/ 3567479 w 11989919"/>
              <a:gd name="connsiteY5407" fmla="*/ 2613214 h 6634795"/>
              <a:gd name="connsiteX5408" fmla="*/ 3530908 w 11989919"/>
              <a:gd name="connsiteY5408" fmla="*/ 2576632 h 6634795"/>
              <a:gd name="connsiteX5409" fmla="*/ 3567479 w 11989919"/>
              <a:gd name="connsiteY5409" fmla="*/ 2540051 h 6634795"/>
              <a:gd name="connsiteX5410" fmla="*/ 3346801 w 11989919"/>
              <a:gd name="connsiteY5410" fmla="*/ 2540048 h 6634795"/>
              <a:gd name="connsiteX5411" fmla="*/ 3383375 w 11989919"/>
              <a:gd name="connsiteY5411" fmla="*/ 2576628 h 6634795"/>
              <a:gd name="connsiteX5412" fmla="*/ 3346801 w 11989919"/>
              <a:gd name="connsiteY5412" fmla="*/ 2613210 h 6634795"/>
              <a:gd name="connsiteX5413" fmla="*/ 3310228 w 11989919"/>
              <a:gd name="connsiteY5413" fmla="*/ 2576628 h 6634795"/>
              <a:gd name="connsiteX5414" fmla="*/ 3346801 w 11989919"/>
              <a:gd name="connsiteY5414" fmla="*/ 2540048 h 6634795"/>
              <a:gd name="connsiteX5415" fmla="*/ 3126126 w 11989919"/>
              <a:gd name="connsiteY5415" fmla="*/ 2540044 h 6634795"/>
              <a:gd name="connsiteX5416" fmla="*/ 3162696 w 11989919"/>
              <a:gd name="connsiteY5416" fmla="*/ 2576625 h 6634795"/>
              <a:gd name="connsiteX5417" fmla="*/ 3126126 w 11989919"/>
              <a:gd name="connsiteY5417" fmla="*/ 2613206 h 6634795"/>
              <a:gd name="connsiteX5418" fmla="*/ 3089541 w 11989919"/>
              <a:gd name="connsiteY5418" fmla="*/ 2576625 h 6634795"/>
              <a:gd name="connsiteX5419" fmla="*/ 3126126 w 11989919"/>
              <a:gd name="connsiteY5419" fmla="*/ 2540044 h 6634795"/>
              <a:gd name="connsiteX5420" fmla="*/ 2905436 w 11989919"/>
              <a:gd name="connsiteY5420" fmla="*/ 2540041 h 6634795"/>
              <a:gd name="connsiteX5421" fmla="*/ 2942013 w 11989919"/>
              <a:gd name="connsiteY5421" fmla="*/ 2576621 h 6634795"/>
              <a:gd name="connsiteX5422" fmla="*/ 2905436 w 11989919"/>
              <a:gd name="connsiteY5422" fmla="*/ 2613202 h 6634795"/>
              <a:gd name="connsiteX5423" fmla="*/ 2868866 w 11989919"/>
              <a:gd name="connsiteY5423" fmla="*/ 2576621 h 6634795"/>
              <a:gd name="connsiteX5424" fmla="*/ 2905436 w 11989919"/>
              <a:gd name="connsiteY5424" fmla="*/ 2540041 h 6634795"/>
              <a:gd name="connsiteX5425" fmla="*/ 2684758 w 11989919"/>
              <a:gd name="connsiteY5425" fmla="*/ 2540038 h 6634795"/>
              <a:gd name="connsiteX5426" fmla="*/ 2721329 w 11989919"/>
              <a:gd name="connsiteY5426" fmla="*/ 2576618 h 6634795"/>
              <a:gd name="connsiteX5427" fmla="*/ 2684758 w 11989919"/>
              <a:gd name="connsiteY5427" fmla="*/ 2613198 h 6634795"/>
              <a:gd name="connsiteX5428" fmla="*/ 2648177 w 11989919"/>
              <a:gd name="connsiteY5428" fmla="*/ 2576618 h 6634795"/>
              <a:gd name="connsiteX5429" fmla="*/ 2684758 w 11989919"/>
              <a:gd name="connsiteY5429" fmla="*/ 2540038 h 6634795"/>
              <a:gd name="connsiteX5430" fmla="*/ 2464071 w 11989919"/>
              <a:gd name="connsiteY5430" fmla="*/ 2540035 h 6634795"/>
              <a:gd name="connsiteX5431" fmla="*/ 2500650 w 11989919"/>
              <a:gd name="connsiteY5431" fmla="*/ 2576614 h 6634795"/>
              <a:gd name="connsiteX5432" fmla="*/ 2464071 w 11989919"/>
              <a:gd name="connsiteY5432" fmla="*/ 2613194 h 6634795"/>
              <a:gd name="connsiteX5433" fmla="*/ 2427500 w 11989919"/>
              <a:gd name="connsiteY5433" fmla="*/ 2576614 h 6634795"/>
              <a:gd name="connsiteX5434" fmla="*/ 2464071 w 11989919"/>
              <a:gd name="connsiteY5434" fmla="*/ 2540035 h 6634795"/>
              <a:gd name="connsiteX5435" fmla="*/ 2243393 w 11989919"/>
              <a:gd name="connsiteY5435" fmla="*/ 2540031 h 6634795"/>
              <a:gd name="connsiteX5436" fmla="*/ 2279972 w 11989919"/>
              <a:gd name="connsiteY5436" fmla="*/ 2576610 h 6634795"/>
              <a:gd name="connsiteX5437" fmla="*/ 2243393 w 11989919"/>
              <a:gd name="connsiteY5437" fmla="*/ 2613191 h 6634795"/>
              <a:gd name="connsiteX5438" fmla="*/ 2206817 w 11989919"/>
              <a:gd name="connsiteY5438" fmla="*/ 2576610 h 6634795"/>
              <a:gd name="connsiteX5439" fmla="*/ 2243393 w 11989919"/>
              <a:gd name="connsiteY5439" fmla="*/ 2540031 h 6634795"/>
              <a:gd name="connsiteX5440" fmla="*/ 2022713 w 11989919"/>
              <a:gd name="connsiteY5440" fmla="*/ 2540027 h 6634795"/>
              <a:gd name="connsiteX5441" fmla="*/ 2059288 w 11989919"/>
              <a:gd name="connsiteY5441" fmla="*/ 2576607 h 6634795"/>
              <a:gd name="connsiteX5442" fmla="*/ 2022713 w 11989919"/>
              <a:gd name="connsiteY5442" fmla="*/ 2613187 h 6634795"/>
              <a:gd name="connsiteX5443" fmla="*/ 1986178 w 11989919"/>
              <a:gd name="connsiteY5443" fmla="*/ 2576607 h 6634795"/>
              <a:gd name="connsiteX5444" fmla="*/ 2022713 w 11989919"/>
              <a:gd name="connsiteY5444" fmla="*/ 2540027 h 6634795"/>
              <a:gd name="connsiteX5445" fmla="*/ 1802068 w 11989919"/>
              <a:gd name="connsiteY5445" fmla="*/ 2540024 h 6634795"/>
              <a:gd name="connsiteX5446" fmla="*/ 1838644 w 11989919"/>
              <a:gd name="connsiteY5446" fmla="*/ 2576603 h 6634795"/>
              <a:gd name="connsiteX5447" fmla="*/ 1802068 w 11989919"/>
              <a:gd name="connsiteY5447" fmla="*/ 2613183 h 6634795"/>
              <a:gd name="connsiteX5448" fmla="*/ 1765492 w 11989919"/>
              <a:gd name="connsiteY5448" fmla="*/ 2576603 h 6634795"/>
              <a:gd name="connsiteX5449" fmla="*/ 1802068 w 11989919"/>
              <a:gd name="connsiteY5449" fmla="*/ 2540024 h 6634795"/>
              <a:gd name="connsiteX5450" fmla="*/ 1581382 w 11989919"/>
              <a:gd name="connsiteY5450" fmla="*/ 2540021 h 6634795"/>
              <a:gd name="connsiteX5451" fmla="*/ 1617958 w 11989919"/>
              <a:gd name="connsiteY5451" fmla="*/ 2576600 h 6634795"/>
              <a:gd name="connsiteX5452" fmla="*/ 1581382 w 11989919"/>
              <a:gd name="connsiteY5452" fmla="*/ 2613179 h 6634795"/>
              <a:gd name="connsiteX5453" fmla="*/ 1544806 w 11989919"/>
              <a:gd name="connsiteY5453" fmla="*/ 2576600 h 6634795"/>
              <a:gd name="connsiteX5454" fmla="*/ 1581382 w 11989919"/>
              <a:gd name="connsiteY5454" fmla="*/ 2540021 h 6634795"/>
              <a:gd name="connsiteX5455" fmla="*/ 1360697 w 11989919"/>
              <a:gd name="connsiteY5455" fmla="*/ 2540018 h 6634795"/>
              <a:gd name="connsiteX5456" fmla="*/ 1397273 w 11989919"/>
              <a:gd name="connsiteY5456" fmla="*/ 2576596 h 6634795"/>
              <a:gd name="connsiteX5457" fmla="*/ 1360697 w 11989919"/>
              <a:gd name="connsiteY5457" fmla="*/ 2613175 h 6634795"/>
              <a:gd name="connsiteX5458" fmla="*/ 1324121 w 11989919"/>
              <a:gd name="connsiteY5458" fmla="*/ 2576596 h 6634795"/>
              <a:gd name="connsiteX5459" fmla="*/ 1360697 w 11989919"/>
              <a:gd name="connsiteY5459" fmla="*/ 2540018 h 6634795"/>
              <a:gd name="connsiteX5460" fmla="*/ 1140011 w 11989919"/>
              <a:gd name="connsiteY5460" fmla="*/ 2540014 h 6634795"/>
              <a:gd name="connsiteX5461" fmla="*/ 1176587 w 11989919"/>
              <a:gd name="connsiteY5461" fmla="*/ 2576592 h 6634795"/>
              <a:gd name="connsiteX5462" fmla="*/ 1140011 w 11989919"/>
              <a:gd name="connsiteY5462" fmla="*/ 2613170 h 6634795"/>
              <a:gd name="connsiteX5463" fmla="*/ 1103435 w 11989919"/>
              <a:gd name="connsiteY5463" fmla="*/ 2576592 h 6634795"/>
              <a:gd name="connsiteX5464" fmla="*/ 1140011 w 11989919"/>
              <a:gd name="connsiteY5464" fmla="*/ 2540014 h 6634795"/>
              <a:gd name="connsiteX5465" fmla="*/ 919325 w 11989919"/>
              <a:gd name="connsiteY5465" fmla="*/ 2540011 h 6634795"/>
              <a:gd name="connsiteX5466" fmla="*/ 955901 w 11989919"/>
              <a:gd name="connsiteY5466" fmla="*/ 2576589 h 6634795"/>
              <a:gd name="connsiteX5467" fmla="*/ 919325 w 11989919"/>
              <a:gd name="connsiteY5467" fmla="*/ 2613166 h 6634795"/>
              <a:gd name="connsiteX5468" fmla="*/ 882749 w 11989919"/>
              <a:gd name="connsiteY5468" fmla="*/ 2576589 h 6634795"/>
              <a:gd name="connsiteX5469" fmla="*/ 919325 w 11989919"/>
              <a:gd name="connsiteY5469" fmla="*/ 2540011 h 6634795"/>
              <a:gd name="connsiteX5470" fmla="*/ 698639 w 11989919"/>
              <a:gd name="connsiteY5470" fmla="*/ 2540008 h 6634795"/>
              <a:gd name="connsiteX5471" fmla="*/ 735215 w 11989919"/>
              <a:gd name="connsiteY5471" fmla="*/ 2576585 h 6634795"/>
              <a:gd name="connsiteX5472" fmla="*/ 698639 w 11989919"/>
              <a:gd name="connsiteY5472" fmla="*/ 2613162 h 6634795"/>
              <a:gd name="connsiteX5473" fmla="*/ 662063 w 11989919"/>
              <a:gd name="connsiteY5473" fmla="*/ 2576585 h 6634795"/>
              <a:gd name="connsiteX5474" fmla="*/ 698639 w 11989919"/>
              <a:gd name="connsiteY5474" fmla="*/ 2540008 h 6634795"/>
              <a:gd name="connsiteX5475" fmla="*/ 477952 w 11989919"/>
              <a:gd name="connsiteY5475" fmla="*/ 2540004 h 6634795"/>
              <a:gd name="connsiteX5476" fmla="*/ 514528 w 11989919"/>
              <a:gd name="connsiteY5476" fmla="*/ 2576582 h 6634795"/>
              <a:gd name="connsiteX5477" fmla="*/ 477952 w 11989919"/>
              <a:gd name="connsiteY5477" fmla="*/ 2613158 h 6634795"/>
              <a:gd name="connsiteX5478" fmla="*/ 441376 w 11989919"/>
              <a:gd name="connsiteY5478" fmla="*/ 2576582 h 6634795"/>
              <a:gd name="connsiteX5479" fmla="*/ 477952 w 11989919"/>
              <a:gd name="connsiteY5479" fmla="*/ 2540004 h 6634795"/>
              <a:gd name="connsiteX5480" fmla="*/ 257266 w 11989919"/>
              <a:gd name="connsiteY5480" fmla="*/ 2540001 h 6634795"/>
              <a:gd name="connsiteX5481" fmla="*/ 293842 w 11989919"/>
              <a:gd name="connsiteY5481" fmla="*/ 2576578 h 6634795"/>
              <a:gd name="connsiteX5482" fmla="*/ 257266 w 11989919"/>
              <a:gd name="connsiteY5482" fmla="*/ 2613154 h 6634795"/>
              <a:gd name="connsiteX5483" fmla="*/ 220690 w 11989919"/>
              <a:gd name="connsiteY5483" fmla="*/ 2576578 h 6634795"/>
              <a:gd name="connsiteX5484" fmla="*/ 257266 w 11989919"/>
              <a:gd name="connsiteY5484" fmla="*/ 2540001 h 6634795"/>
              <a:gd name="connsiteX5485" fmla="*/ 36580 w 11989919"/>
              <a:gd name="connsiteY5485" fmla="*/ 2539997 h 6634795"/>
              <a:gd name="connsiteX5486" fmla="*/ 73156 w 11989919"/>
              <a:gd name="connsiteY5486" fmla="*/ 2576574 h 6634795"/>
              <a:gd name="connsiteX5487" fmla="*/ 36580 w 11989919"/>
              <a:gd name="connsiteY5487" fmla="*/ 2613151 h 6634795"/>
              <a:gd name="connsiteX5488" fmla="*/ 4 w 11989919"/>
              <a:gd name="connsiteY5488" fmla="*/ 2576574 h 6634795"/>
              <a:gd name="connsiteX5489" fmla="*/ 36580 w 11989919"/>
              <a:gd name="connsiteY5489" fmla="*/ 2539997 h 6634795"/>
              <a:gd name="connsiteX5490" fmla="*/ 11732658 w 11989919"/>
              <a:gd name="connsiteY5490" fmla="*/ 2539995 h 6634795"/>
              <a:gd name="connsiteX5491" fmla="*/ 11769234 w 11989919"/>
              <a:gd name="connsiteY5491" fmla="*/ 2576571 h 6634795"/>
              <a:gd name="connsiteX5492" fmla="*/ 11732658 w 11989919"/>
              <a:gd name="connsiteY5492" fmla="*/ 2613147 h 6634795"/>
              <a:gd name="connsiteX5493" fmla="*/ 11696082 w 11989919"/>
              <a:gd name="connsiteY5493" fmla="*/ 2576571 h 6634795"/>
              <a:gd name="connsiteX5494" fmla="*/ 11732658 w 11989919"/>
              <a:gd name="connsiteY5494" fmla="*/ 2539995 h 6634795"/>
              <a:gd name="connsiteX5495" fmla="*/ 11953343 w 11989919"/>
              <a:gd name="connsiteY5495" fmla="*/ 2539991 h 6634795"/>
              <a:gd name="connsiteX5496" fmla="*/ 11989919 w 11989919"/>
              <a:gd name="connsiteY5496" fmla="*/ 2576567 h 6634795"/>
              <a:gd name="connsiteX5497" fmla="*/ 11953343 w 11989919"/>
              <a:gd name="connsiteY5497" fmla="*/ 2613143 h 6634795"/>
              <a:gd name="connsiteX5498" fmla="*/ 11916767 w 11989919"/>
              <a:gd name="connsiteY5498" fmla="*/ 2576567 h 6634795"/>
              <a:gd name="connsiteX5499" fmla="*/ 11953343 w 11989919"/>
              <a:gd name="connsiteY5499" fmla="*/ 2539991 h 6634795"/>
              <a:gd name="connsiteX5500" fmla="*/ 11511977 w 11989919"/>
              <a:gd name="connsiteY5500" fmla="*/ 2328425 h 6634795"/>
              <a:gd name="connsiteX5501" fmla="*/ 11548553 w 11989919"/>
              <a:gd name="connsiteY5501" fmla="*/ 2365005 h 6634795"/>
              <a:gd name="connsiteX5502" fmla="*/ 11511977 w 11989919"/>
              <a:gd name="connsiteY5502" fmla="*/ 2401595 h 6634795"/>
              <a:gd name="connsiteX5503" fmla="*/ 11475401 w 11989919"/>
              <a:gd name="connsiteY5503" fmla="*/ 2365005 h 6634795"/>
              <a:gd name="connsiteX5504" fmla="*/ 11511977 w 11989919"/>
              <a:gd name="connsiteY5504" fmla="*/ 2328425 h 6634795"/>
              <a:gd name="connsiteX5505" fmla="*/ 11291296 w 11989919"/>
              <a:gd name="connsiteY5505" fmla="*/ 2328423 h 6634795"/>
              <a:gd name="connsiteX5506" fmla="*/ 11327872 w 11989919"/>
              <a:gd name="connsiteY5506" fmla="*/ 2365003 h 6634795"/>
              <a:gd name="connsiteX5507" fmla="*/ 11291296 w 11989919"/>
              <a:gd name="connsiteY5507" fmla="*/ 2401593 h 6634795"/>
              <a:gd name="connsiteX5508" fmla="*/ 11254720 w 11989919"/>
              <a:gd name="connsiteY5508" fmla="*/ 2365003 h 6634795"/>
              <a:gd name="connsiteX5509" fmla="*/ 11291296 w 11989919"/>
              <a:gd name="connsiteY5509" fmla="*/ 2328423 h 6634795"/>
              <a:gd name="connsiteX5510" fmla="*/ 11070615 w 11989919"/>
              <a:gd name="connsiteY5510" fmla="*/ 2328421 h 6634795"/>
              <a:gd name="connsiteX5511" fmla="*/ 11107191 w 11989919"/>
              <a:gd name="connsiteY5511" fmla="*/ 2365001 h 6634795"/>
              <a:gd name="connsiteX5512" fmla="*/ 11070615 w 11989919"/>
              <a:gd name="connsiteY5512" fmla="*/ 2401591 h 6634795"/>
              <a:gd name="connsiteX5513" fmla="*/ 11034039 w 11989919"/>
              <a:gd name="connsiteY5513" fmla="*/ 2365001 h 6634795"/>
              <a:gd name="connsiteX5514" fmla="*/ 11070615 w 11989919"/>
              <a:gd name="connsiteY5514" fmla="*/ 2328421 h 6634795"/>
              <a:gd name="connsiteX5515" fmla="*/ 10849934 w 11989919"/>
              <a:gd name="connsiteY5515" fmla="*/ 2328419 h 6634795"/>
              <a:gd name="connsiteX5516" fmla="*/ 10886510 w 11989919"/>
              <a:gd name="connsiteY5516" fmla="*/ 2365000 h 6634795"/>
              <a:gd name="connsiteX5517" fmla="*/ 10849934 w 11989919"/>
              <a:gd name="connsiteY5517" fmla="*/ 2401588 h 6634795"/>
              <a:gd name="connsiteX5518" fmla="*/ 10813358 w 11989919"/>
              <a:gd name="connsiteY5518" fmla="*/ 2365000 h 6634795"/>
              <a:gd name="connsiteX5519" fmla="*/ 10849934 w 11989919"/>
              <a:gd name="connsiteY5519" fmla="*/ 2328419 h 6634795"/>
              <a:gd name="connsiteX5520" fmla="*/ 10629253 w 11989919"/>
              <a:gd name="connsiteY5520" fmla="*/ 2328417 h 6634795"/>
              <a:gd name="connsiteX5521" fmla="*/ 10665829 w 11989919"/>
              <a:gd name="connsiteY5521" fmla="*/ 2364998 h 6634795"/>
              <a:gd name="connsiteX5522" fmla="*/ 10629253 w 11989919"/>
              <a:gd name="connsiteY5522" fmla="*/ 2401586 h 6634795"/>
              <a:gd name="connsiteX5523" fmla="*/ 10592677 w 11989919"/>
              <a:gd name="connsiteY5523" fmla="*/ 2364998 h 6634795"/>
              <a:gd name="connsiteX5524" fmla="*/ 10629253 w 11989919"/>
              <a:gd name="connsiteY5524" fmla="*/ 2328417 h 6634795"/>
              <a:gd name="connsiteX5525" fmla="*/ 10408572 w 11989919"/>
              <a:gd name="connsiteY5525" fmla="*/ 2328416 h 6634795"/>
              <a:gd name="connsiteX5526" fmla="*/ 10445148 w 11989919"/>
              <a:gd name="connsiteY5526" fmla="*/ 2364996 h 6634795"/>
              <a:gd name="connsiteX5527" fmla="*/ 10408572 w 11989919"/>
              <a:gd name="connsiteY5527" fmla="*/ 2401584 h 6634795"/>
              <a:gd name="connsiteX5528" fmla="*/ 10371996 w 11989919"/>
              <a:gd name="connsiteY5528" fmla="*/ 2364996 h 6634795"/>
              <a:gd name="connsiteX5529" fmla="*/ 10408572 w 11989919"/>
              <a:gd name="connsiteY5529" fmla="*/ 2328416 h 6634795"/>
              <a:gd name="connsiteX5530" fmla="*/ 10187891 w 11989919"/>
              <a:gd name="connsiteY5530" fmla="*/ 2328414 h 6634795"/>
              <a:gd name="connsiteX5531" fmla="*/ 10224467 w 11989919"/>
              <a:gd name="connsiteY5531" fmla="*/ 2364994 h 6634795"/>
              <a:gd name="connsiteX5532" fmla="*/ 10187891 w 11989919"/>
              <a:gd name="connsiteY5532" fmla="*/ 2401582 h 6634795"/>
              <a:gd name="connsiteX5533" fmla="*/ 10151315 w 11989919"/>
              <a:gd name="connsiteY5533" fmla="*/ 2364994 h 6634795"/>
              <a:gd name="connsiteX5534" fmla="*/ 10187891 w 11989919"/>
              <a:gd name="connsiteY5534" fmla="*/ 2328414 h 6634795"/>
              <a:gd name="connsiteX5535" fmla="*/ 9967210 w 11989919"/>
              <a:gd name="connsiteY5535" fmla="*/ 2328412 h 6634795"/>
              <a:gd name="connsiteX5536" fmla="*/ 10003786 w 11989919"/>
              <a:gd name="connsiteY5536" fmla="*/ 2364992 h 6634795"/>
              <a:gd name="connsiteX5537" fmla="*/ 9967210 w 11989919"/>
              <a:gd name="connsiteY5537" fmla="*/ 2401580 h 6634795"/>
              <a:gd name="connsiteX5538" fmla="*/ 9930634 w 11989919"/>
              <a:gd name="connsiteY5538" fmla="*/ 2364992 h 6634795"/>
              <a:gd name="connsiteX5539" fmla="*/ 9967210 w 11989919"/>
              <a:gd name="connsiteY5539" fmla="*/ 2328412 h 6634795"/>
              <a:gd name="connsiteX5540" fmla="*/ 9746529 w 11989919"/>
              <a:gd name="connsiteY5540" fmla="*/ 2328410 h 6634795"/>
              <a:gd name="connsiteX5541" fmla="*/ 9783105 w 11989919"/>
              <a:gd name="connsiteY5541" fmla="*/ 2364989 h 6634795"/>
              <a:gd name="connsiteX5542" fmla="*/ 9746529 w 11989919"/>
              <a:gd name="connsiteY5542" fmla="*/ 2401578 h 6634795"/>
              <a:gd name="connsiteX5543" fmla="*/ 9709953 w 11989919"/>
              <a:gd name="connsiteY5543" fmla="*/ 2364989 h 6634795"/>
              <a:gd name="connsiteX5544" fmla="*/ 9746529 w 11989919"/>
              <a:gd name="connsiteY5544" fmla="*/ 2328410 h 6634795"/>
              <a:gd name="connsiteX5545" fmla="*/ 9525848 w 11989919"/>
              <a:gd name="connsiteY5545" fmla="*/ 2328408 h 6634795"/>
              <a:gd name="connsiteX5546" fmla="*/ 9562424 w 11989919"/>
              <a:gd name="connsiteY5546" fmla="*/ 2364987 h 6634795"/>
              <a:gd name="connsiteX5547" fmla="*/ 9525848 w 11989919"/>
              <a:gd name="connsiteY5547" fmla="*/ 2401576 h 6634795"/>
              <a:gd name="connsiteX5548" fmla="*/ 9489272 w 11989919"/>
              <a:gd name="connsiteY5548" fmla="*/ 2364987 h 6634795"/>
              <a:gd name="connsiteX5549" fmla="*/ 9525848 w 11989919"/>
              <a:gd name="connsiteY5549" fmla="*/ 2328408 h 6634795"/>
              <a:gd name="connsiteX5550" fmla="*/ 9305167 w 11989919"/>
              <a:gd name="connsiteY5550" fmla="*/ 2328407 h 6634795"/>
              <a:gd name="connsiteX5551" fmla="*/ 9341743 w 11989919"/>
              <a:gd name="connsiteY5551" fmla="*/ 2364986 h 6634795"/>
              <a:gd name="connsiteX5552" fmla="*/ 9305167 w 11989919"/>
              <a:gd name="connsiteY5552" fmla="*/ 2401573 h 6634795"/>
              <a:gd name="connsiteX5553" fmla="*/ 9268591 w 11989919"/>
              <a:gd name="connsiteY5553" fmla="*/ 2364986 h 6634795"/>
              <a:gd name="connsiteX5554" fmla="*/ 9305167 w 11989919"/>
              <a:gd name="connsiteY5554" fmla="*/ 2328407 h 6634795"/>
              <a:gd name="connsiteX5555" fmla="*/ 9084486 w 11989919"/>
              <a:gd name="connsiteY5555" fmla="*/ 2328405 h 6634795"/>
              <a:gd name="connsiteX5556" fmla="*/ 9121062 w 11989919"/>
              <a:gd name="connsiteY5556" fmla="*/ 2364984 h 6634795"/>
              <a:gd name="connsiteX5557" fmla="*/ 9084486 w 11989919"/>
              <a:gd name="connsiteY5557" fmla="*/ 2401571 h 6634795"/>
              <a:gd name="connsiteX5558" fmla="*/ 9047910 w 11989919"/>
              <a:gd name="connsiteY5558" fmla="*/ 2364984 h 6634795"/>
              <a:gd name="connsiteX5559" fmla="*/ 9084486 w 11989919"/>
              <a:gd name="connsiteY5559" fmla="*/ 2328405 h 6634795"/>
              <a:gd name="connsiteX5560" fmla="*/ 8863805 w 11989919"/>
              <a:gd name="connsiteY5560" fmla="*/ 2328403 h 6634795"/>
              <a:gd name="connsiteX5561" fmla="*/ 8900381 w 11989919"/>
              <a:gd name="connsiteY5561" fmla="*/ 2364982 h 6634795"/>
              <a:gd name="connsiteX5562" fmla="*/ 8863805 w 11989919"/>
              <a:gd name="connsiteY5562" fmla="*/ 2401569 h 6634795"/>
              <a:gd name="connsiteX5563" fmla="*/ 8827229 w 11989919"/>
              <a:gd name="connsiteY5563" fmla="*/ 2364982 h 6634795"/>
              <a:gd name="connsiteX5564" fmla="*/ 8863805 w 11989919"/>
              <a:gd name="connsiteY5564" fmla="*/ 2328403 h 6634795"/>
              <a:gd name="connsiteX5565" fmla="*/ 8643124 w 11989919"/>
              <a:gd name="connsiteY5565" fmla="*/ 2328401 h 6634795"/>
              <a:gd name="connsiteX5566" fmla="*/ 8679700 w 11989919"/>
              <a:gd name="connsiteY5566" fmla="*/ 2364980 h 6634795"/>
              <a:gd name="connsiteX5567" fmla="*/ 8643124 w 11989919"/>
              <a:gd name="connsiteY5567" fmla="*/ 2401567 h 6634795"/>
              <a:gd name="connsiteX5568" fmla="*/ 8606548 w 11989919"/>
              <a:gd name="connsiteY5568" fmla="*/ 2364980 h 6634795"/>
              <a:gd name="connsiteX5569" fmla="*/ 8643124 w 11989919"/>
              <a:gd name="connsiteY5569" fmla="*/ 2328401 h 6634795"/>
              <a:gd name="connsiteX5570" fmla="*/ 8422443 w 11989919"/>
              <a:gd name="connsiteY5570" fmla="*/ 2328399 h 6634795"/>
              <a:gd name="connsiteX5571" fmla="*/ 8459019 w 11989919"/>
              <a:gd name="connsiteY5571" fmla="*/ 2364978 h 6634795"/>
              <a:gd name="connsiteX5572" fmla="*/ 8422443 w 11989919"/>
              <a:gd name="connsiteY5572" fmla="*/ 2401564 h 6634795"/>
              <a:gd name="connsiteX5573" fmla="*/ 8385867 w 11989919"/>
              <a:gd name="connsiteY5573" fmla="*/ 2364978 h 6634795"/>
              <a:gd name="connsiteX5574" fmla="*/ 8422443 w 11989919"/>
              <a:gd name="connsiteY5574" fmla="*/ 2328399 h 6634795"/>
              <a:gd name="connsiteX5575" fmla="*/ 8201762 w 11989919"/>
              <a:gd name="connsiteY5575" fmla="*/ 2328398 h 6634795"/>
              <a:gd name="connsiteX5576" fmla="*/ 8238338 w 11989919"/>
              <a:gd name="connsiteY5576" fmla="*/ 2364976 h 6634795"/>
              <a:gd name="connsiteX5577" fmla="*/ 8201762 w 11989919"/>
              <a:gd name="connsiteY5577" fmla="*/ 2401562 h 6634795"/>
              <a:gd name="connsiteX5578" fmla="*/ 8165186 w 11989919"/>
              <a:gd name="connsiteY5578" fmla="*/ 2364976 h 6634795"/>
              <a:gd name="connsiteX5579" fmla="*/ 8201762 w 11989919"/>
              <a:gd name="connsiteY5579" fmla="*/ 2328398 h 6634795"/>
              <a:gd name="connsiteX5580" fmla="*/ 7981081 w 11989919"/>
              <a:gd name="connsiteY5580" fmla="*/ 2328396 h 6634795"/>
              <a:gd name="connsiteX5581" fmla="*/ 8017657 w 11989919"/>
              <a:gd name="connsiteY5581" fmla="*/ 2364974 h 6634795"/>
              <a:gd name="connsiteX5582" fmla="*/ 7981081 w 11989919"/>
              <a:gd name="connsiteY5582" fmla="*/ 2401560 h 6634795"/>
              <a:gd name="connsiteX5583" fmla="*/ 7944505 w 11989919"/>
              <a:gd name="connsiteY5583" fmla="*/ 2364974 h 6634795"/>
              <a:gd name="connsiteX5584" fmla="*/ 7981081 w 11989919"/>
              <a:gd name="connsiteY5584" fmla="*/ 2328396 h 6634795"/>
              <a:gd name="connsiteX5585" fmla="*/ 7760400 w 11989919"/>
              <a:gd name="connsiteY5585" fmla="*/ 2328394 h 6634795"/>
              <a:gd name="connsiteX5586" fmla="*/ 7796976 w 11989919"/>
              <a:gd name="connsiteY5586" fmla="*/ 2364972 h 6634795"/>
              <a:gd name="connsiteX5587" fmla="*/ 7760400 w 11989919"/>
              <a:gd name="connsiteY5587" fmla="*/ 2401558 h 6634795"/>
              <a:gd name="connsiteX5588" fmla="*/ 7723824 w 11989919"/>
              <a:gd name="connsiteY5588" fmla="*/ 2364972 h 6634795"/>
              <a:gd name="connsiteX5589" fmla="*/ 7760400 w 11989919"/>
              <a:gd name="connsiteY5589" fmla="*/ 2328394 h 6634795"/>
              <a:gd name="connsiteX5590" fmla="*/ 7539719 w 11989919"/>
              <a:gd name="connsiteY5590" fmla="*/ 2328392 h 6634795"/>
              <a:gd name="connsiteX5591" fmla="*/ 7576295 w 11989919"/>
              <a:gd name="connsiteY5591" fmla="*/ 2364970 h 6634795"/>
              <a:gd name="connsiteX5592" fmla="*/ 7539719 w 11989919"/>
              <a:gd name="connsiteY5592" fmla="*/ 2401556 h 6634795"/>
              <a:gd name="connsiteX5593" fmla="*/ 7503143 w 11989919"/>
              <a:gd name="connsiteY5593" fmla="*/ 2364970 h 6634795"/>
              <a:gd name="connsiteX5594" fmla="*/ 7539719 w 11989919"/>
              <a:gd name="connsiteY5594" fmla="*/ 2328392 h 6634795"/>
              <a:gd name="connsiteX5595" fmla="*/ 7319038 w 11989919"/>
              <a:gd name="connsiteY5595" fmla="*/ 2328390 h 6634795"/>
              <a:gd name="connsiteX5596" fmla="*/ 7355614 w 11989919"/>
              <a:gd name="connsiteY5596" fmla="*/ 2364968 h 6634795"/>
              <a:gd name="connsiteX5597" fmla="*/ 7319038 w 11989919"/>
              <a:gd name="connsiteY5597" fmla="*/ 2401554 h 6634795"/>
              <a:gd name="connsiteX5598" fmla="*/ 7282462 w 11989919"/>
              <a:gd name="connsiteY5598" fmla="*/ 2364968 h 6634795"/>
              <a:gd name="connsiteX5599" fmla="*/ 7319038 w 11989919"/>
              <a:gd name="connsiteY5599" fmla="*/ 2328390 h 6634795"/>
              <a:gd name="connsiteX5600" fmla="*/ 7098357 w 11989919"/>
              <a:gd name="connsiteY5600" fmla="*/ 2328388 h 6634795"/>
              <a:gd name="connsiteX5601" fmla="*/ 7134933 w 11989919"/>
              <a:gd name="connsiteY5601" fmla="*/ 2364966 h 6634795"/>
              <a:gd name="connsiteX5602" fmla="*/ 7098357 w 11989919"/>
              <a:gd name="connsiteY5602" fmla="*/ 2401552 h 6634795"/>
              <a:gd name="connsiteX5603" fmla="*/ 7061781 w 11989919"/>
              <a:gd name="connsiteY5603" fmla="*/ 2364966 h 6634795"/>
              <a:gd name="connsiteX5604" fmla="*/ 7098357 w 11989919"/>
              <a:gd name="connsiteY5604" fmla="*/ 2328388 h 6634795"/>
              <a:gd name="connsiteX5605" fmla="*/ 6877676 w 11989919"/>
              <a:gd name="connsiteY5605" fmla="*/ 2328386 h 6634795"/>
              <a:gd name="connsiteX5606" fmla="*/ 6914252 w 11989919"/>
              <a:gd name="connsiteY5606" fmla="*/ 2364964 h 6634795"/>
              <a:gd name="connsiteX5607" fmla="*/ 6877676 w 11989919"/>
              <a:gd name="connsiteY5607" fmla="*/ 2401550 h 6634795"/>
              <a:gd name="connsiteX5608" fmla="*/ 6841100 w 11989919"/>
              <a:gd name="connsiteY5608" fmla="*/ 2364964 h 6634795"/>
              <a:gd name="connsiteX5609" fmla="*/ 6877676 w 11989919"/>
              <a:gd name="connsiteY5609" fmla="*/ 2328386 h 6634795"/>
              <a:gd name="connsiteX5610" fmla="*/ 6656995 w 11989919"/>
              <a:gd name="connsiteY5610" fmla="*/ 2328384 h 6634795"/>
              <a:gd name="connsiteX5611" fmla="*/ 6693571 w 11989919"/>
              <a:gd name="connsiteY5611" fmla="*/ 2364962 h 6634795"/>
              <a:gd name="connsiteX5612" fmla="*/ 6656995 w 11989919"/>
              <a:gd name="connsiteY5612" fmla="*/ 2401547 h 6634795"/>
              <a:gd name="connsiteX5613" fmla="*/ 6620419 w 11989919"/>
              <a:gd name="connsiteY5613" fmla="*/ 2364962 h 6634795"/>
              <a:gd name="connsiteX5614" fmla="*/ 6656995 w 11989919"/>
              <a:gd name="connsiteY5614" fmla="*/ 2328384 h 6634795"/>
              <a:gd name="connsiteX5615" fmla="*/ 6436314 w 11989919"/>
              <a:gd name="connsiteY5615" fmla="*/ 2328382 h 6634795"/>
              <a:gd name="connsiteX5616" fmla="*/ 6472890 w 11989919"/>
              <a:gd name="connsiteY5616" fmla="*/ 2364960 h 6634795"/>
              <a:gd name="connsiteX5617" fmla="*/ 6436314 w 11989919"/>
              <a:gd name="connsiteY5617" fmla="*/ 2401545 h 6634795"/>
              <a:gd name="connsiteX5618" fmla="*/ 6399738 w 11989919"/>
              <a:gd name="connsiteY5618" fmla="*/ 2364960 h 6634795"/>
              <a:gd name="connsiteX5619" fmla="*/ 6436314 w 11989919"/>
              <a:gd name="connsiteY5619" fmla="*/ 2328382 h 6634795"/>
              <a:gd name="connsiteX5620" fmla="*/ 6215633 w 11989919"/>
              <a:gd name="connsiteY5620" fmla="*/ 2328380 h 6634795"/>
              <a:gd name="connsiteX5621" fmla="*/ 6252209 w 11989919"/>
              <a:gd name="connsiteY5621" fmla="*/ 2364959 h 6634795"/>
              <a:gd name="connsiteX5622" fmla="*/ 6215633 w 11989919"/>
              <a:gd name="connsiteY5622" fmla="*/ 2401543 h 6634795"/>
              <a:gd name="connsiteX5623" fmla="*/ 6179057 w 11989919"/>
              <a:gd name="connsiteY5623" fmla="*/ 2364959 h 6634795"/>
              <a:gd name="connsiteX5624" fmla="*/ 6215633 w 11989919"/>
              <a:gd name="connsiteY5624" fmla="*/ 2328380 h 6634795"/>
              <a:gd name="connsiteX5625" fmla="*/ 5994952 w 11989919"/>
              <a:gd name="connsiteY5625" fmla="*/ 2328378 h 6634795"/>
              <a:gd name="connsiteX5626" fmla="*/ 6031528 w 11989919"/>
              <a:gd name="connsiteY5626" fmla="*/ 2364957 h 6634795"/>
              <a:gd name="connsiteX5627" fmla="*/ 5994952 w 11989919"/>
              <a:gd name="connsiteY5627" fmla="*/ 2401541 h 6634795"/>
              <a:gd name="connsiteX5628" fmla="*/ 5958376 w 11989919"/>
              <a:gd name="connsiteY5628" fmla="*/ 2364957 h 6634795"/>
              <a:gd name="connsiteX5629" fmla="*/ 5994952 w 11989919"/>
              <a:gd name="connsiteY5629" fmla="*/ 2328378 h 6634795"/>
              <a:gd name="connsiteX5630" fmla="*/ 5774272 w 11989919"/>
              <a:gd name="connsiteY5630" fmla="*/ 2328376 h 6634795"/>
              <a:gd name="connsiteX5631" fmla="*/ 5810848 w 11989919"/>
              <a:gd name="connsiteY5631" fmla="*/ 2364954 h 6634795"/>
              <a:gd name="connsiteX5632" fmla="*/ 5774272 w 11989919"/>
              <a:gd name="connsiteY5632" fmla="*/ 2401538 h 6634795"/>
              <a:gd name="connsiteX5633" fmla="*/ 5737697 w 11989919"/>
              <a:gd name="connsiteY5633" fmla="*/ 2364954 h 6634795"/>
              <a:gd name="connsiteX5634" fmla="*/ 5774272 w 11989919"/>
              <a:gd name="connsiteY5634" fmla="*/ 2328376 h 6634795"/>
              <a:gd name="connsiteX5635" fmla="*/ 5553593 w 11989919"/>
              <a:gd name="connsiteY5635" fmla="*/ 2328375 h 6634795"/>
              <a:gd name="connsiteX5636" fmla="*/ 5590169 w 11989919"/>
              <a:gd name="connsiteY5636" fmla="*/ 2364952 h 6634795"/>
              <a:gd name="connsiteX5637" fmla="*/ 5553593 w 11989919"/>
              <a:gd name="connsiteY5637" fmla="*/ 2401536 h 6634795"/>
              <a:gd name="connsiteX5638" fmla="*/ 5517018 w 11989919"/>
              <a:gd name="connsiteY5638" fmla="*/ 2364952 h 6634795"/>
              <a:gd name="connsiteX5639" fmla="*/ 5553593 w 11989919"/>
              <a:gd name="connsiteY5639" fmla="*/ 2328375 h 6634795"/>
              <a:gd name="connsiteX5640" fmla="*/ 5332913 w 11989919"/>
              <a:gd name="connsiteY5640" fmla="*/ 2328373 h 6634795"/>
              <a:gd name="connsiteX5641" fmla="*/ 5369490 w 11989919"/>
              <a:gd name="connsiteY5641" fmla="*/ 2364950 h 6634795"/>
              <a:gd name="connsiteX5642" fmla="*/ 5332913 w 11989919"/>
              <a:gd name="connsiteY5642" fmla="*/ 2401534 h 6634795"/>
              <a:gd name="connsiteX5643" fmla="*/ 5296337 w 11989919"/>
              <a:gd name="connsiteY5643" fmla="*/ 2364950 h 6634795"/>
              <a:gd name="connsiteX5644" fmla="*/ 5332913 w 11989919"/>
              <a:gd name="connsiteY5644" fmla="*/ 2328373 h 6634795"/>
              <a:gd name="connsiteX5645" fmla="*/ 5112230 w 11989919"/>
              <a:gd name="connsiteY5645" fmla="*/ 2328371 h 6634795"/>
              <a:gd name="connsiteX5646" fmla="*/ 5148807 w 11989919"/>
              <a:gd name="connsiteY5646" fmla="*/ 2364948 h 6634795"/>
              <a:gd name="connsiteX5647" fmla="*/ 5112230 w 11989919"/>
              <a:gd name="connsiteY5647" fmla="*/ 2401532 h 6634795"/>
              <a:gd name="connsiteX5648" fmla="*/ 5075655 w 11989919"/>
              <a:gd name="connsiteY5648" fmla="*/ 2364948 h 6634795"/>
              <a:gd name="connsiteX5649" fmla="*/ 5112230 w 11989919"/>
              <a:gd name="connsiteY5649" fmla="*/ 2328371 h 6634795"/>
              <a:gd name="connsiteX5650" fmla="*/ 4891552 w 11989919"/>
              <a:gd name="connsiteY5650" fmla="*/ 2328369 h 6634795"/>
              <a:gd name="connsiteX5651" fmla="*/ 4928127 w 11989919"/>
              <a:gd name="connsiteY5651" fmla="*/ 2364946 h 6634795"/>
              <a:gd name="connsiteX5652" fmla="*/ 4891552 w 11989919"/>
              <a:gd name="connsiteY5652" fmla="*/ 2401530 h 6634795"/>
              <a:gd name="connsiteX5653" fmla="*/ 4854975 w 11989919"/>
              <a:gd name="connsiteY5653" fmla="*/ 2364946 h 6634795"/>
              <a:gd name="connsiteX5654" fmla="*/ 4891552 w 11989919"/>
              <a:gd name="connsiteY5654" fmla="*/ 2328369 h 6634795"/>
              <a:gd name="connsiteX5655" fmla="*/ 4670871 w 11989919"/>
              <a:gd name="connsiteY5655" fmla="*/ 2328367 h 6634795"/>
              <a:gd name="connsiteX5656" fmla="*/ 4707447 w 11989919"/>
              <a:gd name="connsiteY5656" fmla="*/ 2364944 h 6634795"/>
              <a:gd name="connsiteX5657" fmla="*/ 4670871 w 11989919"/>
              <a:gd name="connsiteY5657" fmla="*/ 2401527 h 6634795"/>
              <a:gd name="connsiteX5658" fmla="*/ 4634295 w 11989919"/>
              <a:gd name="connsiteY5658" fmla="*/ 2364944 h 6634795"/>
              <a:gd name="connsiteX5659" fmla="*/ 4670871 w 11989919"/>
              <a:gd name="connsiteY5659" fmla="*/ 2328367 h 6634795"/>
              <a:gd name="connsiteX5660" fmla="*/ 4450188 w 11989919"/>
              <a:gd name="connsiteY5660" fmla="*/ 2328365 h 6634795"/>
              <a:gd name="connsiteX5661" fmla="*/ 4486764 w 11989919"/>
              <a:gd name="connsiteY5661" fmla="*/ 2364942 h 6634795"/>
              <a:gd name="connsiteX5662" fmla="*/ 4450188 w 11989919"/>
              <a:gd name="connsiteY5662" fmla="*/ 2401525 h 6634795"/>
              <a:gd name="connsiteX5663" fmla="*/ 4413613 w 11989919"/>
              <a:gd name="connsiteY5663" fmla="*/ 2364942 h 6634795"/>
              <a:gd name="connsiteX5664" fmla="*/ 4450188 w 11989919"/>
              <a:gd name="connsiteY5664" fmla="*/ 2328365 h 6634795"/>
              <a:gd name="connsiteX5665" fmla="*/ 4229507 w 11989919"/>
              <a:gd name="connsiteY5665" fmla="*/ 2328364 h 6634795"/>
              <a:gd name="connsiteX5666" fmla="*/ 4266084 w 11989919"/>
              <a:gd name="connsiteY5666" fmla="*/ 2364940 h 6634795"/>
              <a:gd name="connsiteX5667" fmla="*/ 4229507 w 11989919"/>
              <a:gd name="connsiteY5667" fmla="*/ 2401523 h 6634795"/>
              <a:gd name="connsiteX5668" fmla="*/ 4192931 w 11989919"/>
              <a:gd name="connsiteY5668" fmla="*/ 2364940 h 6634795"/>
              <a:gd name="connsiteX5669" fmla="*/ 4229507 w 11989919"/>
              <a:gd name="connsiteY5669" fmla="*/ 2328364 h 6634795"/>
              <a:gd name="connsiteX5670" fmla="*/ 4008847 w 11989919"/>
              <a:gd name="connsiteY5670" fmla="*/ 2328362 h 6634795"/>
              <a:gd name="connsiteX5671" fmla="*/ 4045426 w 11989919"/>
              <a:gd name="connsiteY5671" fmla="*/ 2364939 h 6634795"/>
              <a:gd name="connsiteX5672" fmla="*/ 4008847 w 11989919"/>
              <a:gd name="connsiteY5672" fmla="*/ 2401521 h 6634795"/>
              <a:gd name="connsiteX5673" fmla="*/ 3972267 w 11989919"/>
              <a:gd name="connsiteY5673" fmla="*/ 2364939 h 6634795"/>
              <a:gd name="connsiteX5674" fmla="*/ 4008847 w 11989919"/>
              <a:gd name="connsiteY5674" fmla="*/ 2328362 h 6634795"/>
              <a:gd name="connsiteX5675" fmla="*/ 3788165 w 11989919"/>
              <a:gd name="connsiteY5675" fmla="*/ 2328360 h 6634795"/>
              <a:gd name="connsiteX5676" fmla="*/ 3824738 w 11989919"/>
              <a:gd name="connsiteY5676" fmla="*/ 2364937 h 6634795"/>
              <a:gd name="connsiteX5677" fmla="*/ 3788165 w 11989919"/>
              <a:gd name="connsiteY5677" fmla="*/ 2401519 h 6634795"/>
              <a:gd name="connsiteX5678" fmla="*/ 3751588 w 11989919"/>
              <a:gd name="connsiteY5678" fmla="*/ 2364937 h 6634795"/>
              <a:gd name="connsiteX5679" fmla="*/ 3788165 w 11989919"/>
              <a:gd name="connsiteY5679" fmla="*/ 2328360 h 6634795"/>
              <a:gd name="connsiteX5680" fmla="*/ 3567479 w 11989919"/>
              <a:gd name="connsiteY5680" fmla="*/ 2328358 h 6634795"/>
              <a:gd name="connsiteX5681" fmla="*/ 3604051 w 11989919"/>
              <a:gd name="connsiteY5681" fmla="*/ 2364935 h 6634795"/>
              <a:gd name="connsiteX5682" fmla="*/ 3567479 w 11989919"/>
              <a:gd name="connsiteY5682" fmla="*/ 2401517 h 6634795"/>
              <a:gd name="connsiteX5683" fmla="*/ 3530908 w 11989919"/>
              <a:gd name="connsiteY5683" fmla="*/ 2364935 h 6634795"/>
              <a:gd name="connsiteX5684" fmla="*/ 3567479 w 11989919"/>
              <a:gd name="connsiteY5684" fmla="*/ 2328358 h 6634795"/>
              <a:gd name="connsiteX5685" fmla="*/ 3346801 w 11989919"/>
              <a:gd name="connsiteY5685" fmla="*/ 2328356 h 6634795"/>
              <a:gd name="connsiteX5686" fmla="*/ 3383375 w 11989919"/>
              <a:gd name="connsiteY5686" fmla="*/ 2364933 h 6634795"/>
              <a:gd name="connsiteX5687" fmla="*/ 3346801 w 11989919"/>
              <a:gd name="connsiteY5687" fmla="*/ 2401515 h 6634795"/>
              <a:gd name="connsiteX5688" fmla="*/ 3310228 w 11989919"/>
              <a:gd name="connsiteY5688" fmla="*/ 2364933 h 6634795"/>
              <a:gd name="connsiteX5689" fmla="*/ 3346801 w 11989919"/>
              <a:gd name="connsiteY5689" fmla="*/ 2328356 h 6634795"/>
              <a:gd name="connsiteX5690" fmla="*/ 3126126 w 11989919"/>
              <a:gd name="connsiteY5690" fmla="*/ 2328355 h 6634795"/>
              <a:gd name="connsiteX5691" fmla="*/ 3162696 w 11989919"/>
              <a:gd name="connsiteY5691" fmla="*/ 2364931 h 6634795"/>
              <a:gd name="connsiteX5692" fmla="*/ 3126126 w 11989919"/>
              <a:gd name="connsiteY5692" fmla="*/ 2401512 h 6634795"/>
              <a:gd name="connsiteX5693" fmla="*/ 3089541 w 11989919"/>
              <a:gd name="connsiteY5693" fmla="*/ 2364931 h 6634795"/>
              <a:gd name="connsiteX5694" fmla="*/ 3126126 w 11989919"/>
              <a:gd name="connsiteY5694" fmla="*/ 2328355 h 6634795"/>
              <a:gd name="connsiteX5695" fmla="*/ 2905436 w 11989919"/>
              <a:gd name="connsiteY5695" fmla="*/ 2328353 h 6634795"/>
              <a:gd name="connsiteX5696" fmla="*/ 2942013 w 11989919"/>
              <a:gd name="connsiteY5696" fmla="*/ 2364928 h 6634795"/>
              <a:gd name="connsiteX5697" fmla="*/ 2905436 w 11989919"/>
              <a:gd name="connsiteY5697" fmla="*/ 2401510 h 6634795"/>
              <a:gd name="connsiteX5698" fmla="*/ 2868866 w 11989919"/>
              <a:gd name="connsiteY5698" fmla="*/ 2364928 h 6634795"/>
              <a:gd name="connsiteX5699" fmla="*/ 2905436 w 11989919"/>
              <a:gd name="connsiteY5699" fmla="*/ 2328353 h 6634795"/>
              <a:gd name="connsiteX5700" fmla="*/ 2684758 w 11989919"/>
              <a:gd name="connsiteY5700" fmla="*/ 2328350 h 6634795"/>
              <a:gd name="connsiteX5701" fmla="*/ 2721329 w 11989919"/>
              <a:gd name="connsiteY5701" fmla="*/ 2364926 h 6634795"/>
              <a:gd name="connsiteX5702" fmla="*/ 2684758 w 11989919"/>
              <a:gd name="connsiteY5702" fmla="*/ 2401508 h 6634795"/>
              <a:gd name="connsiteX5703" fmla="*/ 2648177 w 11989919"/>
              <a:gd name="connsiteY5703" fmla="*/ 2364926 h 6634795"/>
              <a:gd name="connsiteX5704" fmla="*/ 2684758 w 11989919"/>
              <a:gd name="connsiteY5704" fmla="*/ 2328350 h 6634795"/>
              <a:gd name="connsiteX5705" fmla="*/ 2464071 w 11989919"/>
              <a:gd name="connsiteY5705" fmla="*/ 2328349 h 6634795"/>
              <a:gd name="connsiteX5706" fmla="*/ 2500650 w 11989919"/>
              <a:gd name="connsiteY5706" fmla="*/ 2364925 h 6634795"/>
              <a:gd name="connsiteX5707" fmla="*/ 2464071 w 11989919"/>
              <a:gd name="connsiteY5707" fmla="*/ 2401506 h 6634795"/>
              <a:gd name="connsiteX5708" fmla="*/ 2427500 w 11989919"/>
              <a:gd name="connsiteY5708" fmla="*/ 2364925 h 6634795"/>
              <a:gd name="connsiteX5709" fmla="*/ 2464071 w 11989919"/>
              <a:gd name="connsiteY5709" fmla="*/ 2328349 h 6634795"/>
              <a:gd name="connsiteX5710" fmla="*/ 2243393 w 11989919"/>
              <a:gd name="connsiteY5710" fmla="*/ 2328347 h 6634795"/>
              <a:gd name="connsiteX5711" fmla="*/ 2279972 w 11989919"/>
              <a:gd name="connsiteY5711" fmla="*/ 2364923 h 6634795"/>
              <a:gd name="connsiteX5712" fmla="*/ 2243393 w 11989919"/>
              <a:gd name="connsiteY5712" fmla="*/ 2401503 h 6634795"/>
              <a:gd name="connsiteX5713" fmla="*/ 2206817 w 11989919"/>
              <a:gd name="connsiteY5713" fmla="*/ 2364923 h 6634795"/>
              <a:gd name="connsiteX5714" fmla="*/ 2243393 w 11989919"/>
              <a:gd name="connsiteY5714" fmla="*/ 2328347 h 6634795"/>
              <a:gd name="connsiteX5715" fmla="*/ 2022713 w 11989919"/>
              <a:gd name="connsiteY5715" fmla="*/ 2328344 h 6634795"/>
              <a:gd name="connsiteX5716" fmla="*/ 2059288 w 11989919"/>
              <a:gd name="connsiteY5716" fmla="*/ 2364921 h 6634795"/>
              <a:gd name="connsiteX5717" fmla="*/ 2022713 w 11989919"/>
              <a:gd name="connsiteY5717" fmla="*/ 2401501 h 6634795"/>
              <a:gd name="connsiteX5718" fmla="*/ 1986179 w 11989919"/>
              <a:gd name="connsiteY5718" fmla="*/ 2364921 h 6634795"/>
              <a:gd name="connsiteX5719" fmla="*/ 2022713 w 11989919"/>
              <a:gd name="connsiteY5719" fmla="*/ 2328344 h 6634795"/>
              <a:gd name="connsiteX5720" fmla="*/ 1802069 w 11989919"/>
              <a:gd name="connsiteY5720" fmla="*/ 2328343 h 6634795"/>
              <a:gd name="connsiteX5721" fmla="*/ 1838644 w 11989919"/>
              <a:gd name="connsiteY5721" fmla="*/ 2364919 h 6634795"/>
              <a:gd name="connsiteX5722" fmla="*/ 1802069 w 11989919"/>
              <a:gd name="connsiteY5722" fmla="*/ 2401499 h 6634795"/>
              <a:gd name="connsiteX5723" fmla="*/ 1765492 w 11989919"/>
              <a:gd name="connsiteY5723" fmla="*/ 2364919 h 6634795"/>
              <a:gd name="connsiteX5724" fmla="*/ 1802069 w 11989919"/>
              <a:gd name="connsiteY5724" fmla="*/ 2328343 h 6634795"/>
              <a:gd name="connsiteX5725" fmla="*/ 1581383 w 11989919"/>
              <a:gd name="connsiteY5725" fmla="*/ 2328341 h 6634795"/>
              <a:gd name="connsiteX5726" fmla="*/ 1617959 w 11989919"/>
              <a:gd name="connsiteY5726" fmla="*/ 2364917 h 6634795"/>
              <a:gd name="connsiteX5727" fmla="*/ 1581383 w 11989919"/>
              <a:gd name="connsiteY5727" fmla="*/ 2401497 h 6634795"/>
              <a:gd name="connsiteX5728" fmla="*/ 1544807 w 11989919"/>
              <a:gd name="connsiteY5728" fmla="*/ 2364917 h 6634795"/>
              <a:gd name="connsiteX5729" fmla="*/ 1581383 w 11989919"/>
              <a:gd name="connsiteY5729" fmla="*/ 2328341 h 6634795"/>
              <a:gd name="connsiteX5730" fmla="*/ 1360697 w 11989919"/>
              <a:gd name="connsiteY5730" fmla="*/ 2328338 h 6634795"/>
              <a:gd name="connsiteX5731" fmla="*/ 1397273 w 11989919"/>
              <a:gd name="connsiteY5731" fmla="*/ 2364915 h 6634795"/>
              <a:gd name="connsiteX5732" fmla="*/ 1360697 w 11989919"/>
              <a:gd name="connsiteY5732" fmla="*/ 2401495 h 6634795"/>
              <a:gd name="connsiteX5733" fmla="*/ 1324121 w 11989919"/>
              <a:gd name="connsiteY5733" fmla="*/ 2364915 h 6634795"/>
              <a:gd name="connsiteX5734" fmla="*/ 1360697 w 11989919"/>
              <a:gd name="connsiteY5734" fmla="*/ 2328338 h 6634795"/>
              <a:gd name="connsiteX5735" fmla="*/ 1140011 w 11989919"/>
              <a:gd name="connsiteY5735" fmla="*/ 2328337 h 6634795"/>
              <a:gd name="connsiteX5736" fmla="*/ 1176587 w 11989919"/>
              <a:gd name="connsiteY5736" fmla="*/ 2364913 h 6634795"/>
              <a:gd name="connsiteX5737" fmla="*/ 1140011 w 11989919"/>
              <a:gd name="connsiteY5737" fmla="*/ 2401493 h 6634795"/>
              <a:gd name="connsiteX5738" fmla="*/ 1103435 w 11989919"/>
              <a:gd name="connsiteY5738" fmla="*/ 2364913 h 6634795"/>
              <a:gd name="connsiteX5739" fmla="*/ 1140011 w 11989919"/>
              <a:gd name="connsiteY5739" fmla="*/ 2328337 h 6634795"/>
              <a:gd name="connsiteX5740" fmla="*/ 919325 w 11989919"/>
              <a:gd name="connsiteY5740" fmla="*/ 2328335 h 6634795"/>
              <a:gd name="connsiteX5741" fmla="*/ 955901 w 11989919"/>
              <a:gd name="connsiteY5741" fmla="*/ 2364911 h 6634795"/>
              <a:gd name="connsiteX5742" fmla="*/ 919325 w 11989919"/>
              <a:gd name="connsiteY5742" fmla="*/ 2401491 h 6634795"/>
              <a:gd name="connsiteX5743" fmla="*/ 882749 w 11989919"/>
              <a:gd name="connsiteY5743" fmla="*/ 2364911 h 6634795"/>
              <a:gd name="connsiteX5744" fmla="*/ 919325 w 11989919"/>
              <a:gd name="connsiteY5744" fmla="*/ 2328335 h 6634795"/>
              <a:gd name="connsiteX5745" fmla="*/ 698639 w 11989919"/>
              <a:gd name="connsiteY5745" fmla="*/ 2328333 h 6634795"/>
              <a:gd name="connsiteX5746" fmla="*/ 735215 w 11989919"/>
              <a:gd name="connsiteY5746" fmla="*/ 2364909 h 6634795"/>
              <a:gd name="connsiteX5747" fmla="*/ 698639 w 11989919"/>
              <a:gd name="connsiteY5747" fmla="*/ 2401488 h 6634795"/>
              <a:gd name="connsiteX5748" fmla="*/ 662063 w 11989919"/>
              <a:gd name="connsiteY5748" fmla="*/ 2364909 h 6634795"/>
              <a:gd name="connsiteX5749" fmla="*/ 698639 w 11989919"/>
              <a:gd name="connsiteY5749" fmla="*/ 2328333 h 6634795"/>
              <a:gd name="connsiteX5750" fmla="*/ 477953 w 11989919"/>
              <a:gd name="connsiteY5750" fmla="*/ 2328331 h 6634795"/>
              <a:gd name="connsiteX5751" fmla="*/ 514529 w 11989919"/>
              <a:gd name="connsiteY5751" fmla="*/ 2364907 h 6634795"/>
              <a:gd name="connsiteX5752" fmla="*/ 477953 w 11989919"/>
              <a:gd name="connsiteY5752" fmla="*/ 2401486 h 6634795"/>
              <a:gd name="connsiteX5753" fmla="*/ 441377 w 11989919"/>
              <a:gd name="connsiteY5753" fmla="*/ 2364907 h 6634795"/>
              <a:gd name="connsiteX5754" fmla="*/ 477953 w 11989919"/>
              <a:gd name="connsiteY5754" fmla="*/ 2328331 h 6634795"/>
              <a:gd name="connsiteX5755" fmla="*/ 257266 w 11989919"/>
              <a:gd name="connsiteY5755" fmla="*/ 2328329 h 6634795"/>
              <a:gd name="connsiteX5756" fmla="*/ 293842 w 11989919"/>
              <a:gd name="connsiteY5756" fmla="*/ 2364905 h 6634795"/>
              <a:gd name="connsiteX5757" fmla="*/ 257266 w 11989919"/>
              <a:gd name="connsiteY5757" fmla="*/ 2401484 h 6634795"/>
              <a:gd name="connsiteX5758" fmla="*/ 220690 w 11989919"/>
              <a:gd name="connsiteY5758" fmla="*/ 2364905 h 6634795"/>
              <a:gd name="connsiteX5759" fmla="*/ 257266 w 11989919"/>
              <a:gd name="connsiteY5759" fmla="*/ 2328329 h 6634795"/>
              <a:gd name="connsiteX5760" fmla="*/ 36580 w 11989919"/>
              <a:gd name="connsiteY5760" fmla="*/ 2328327 h 6634795"/>
              <a:gd name="connsiteX5761" fmla="*/ 73156 w 11989919"/>
              <a:gd name="connsiteY5761" fmla="*/ 2364904 h 6634795"/>
              <a:gd name="connsiteX5762" fmla="*/ 36580 w 11989919"/>
              <a:gd name="connsiteY5762" fmla="*/ 2401482 h 6634795"/>
              <a:gd name="connsiteX5763" fmla="*/ 4 w 11989919"/>
              <a:gd name="connsiteY5763" fmla="*/ 2364904 h 6634795"/>
              <a:gd name="connsiteX5764" fmla="*/ 36580 w 11989919"/>
              <a:gd name="connsiteY5764" fmla="*/ 2328327 h 6634795"/>
              <a:gd name="connsiteX5765" fmla="*/ 11732658 w 11989919"/>
              <a:gd name="connsiteY5765" fmla="*/ 2328326 h 6634795"/>
              <a:gd name="connsiteX5766" fmla="*/ 11769234 w 11989919"/>
              <a:gd name="connsiteY5766" fmla="*/ 2364902 h 6634795"/>
              <a:gd name="connsiteX5767" fmla="*/ 11732658 w 11989919"/>
              <a:gd name="connsiteY5767" fmla="*/ 2401479 h 6634795"/>
              <a:gd name="connsiteX5768" fmla="*/ 11696082 w 11989919"/>
              <a:gd name="connsiteY5768" fmla="*/ 2364902 h 6634795"/>
              <a:gd name="connsiteX5769" fmla="*/ 11732658 w 11989919"/>
              <a:gd name="connsiteY5769" fmla="*/ 2328326 h 6634795"/>
              <a:gd name="connsiteX5770" fmla="*/ 11953343 w 11989919"/>
              <a:gd name="connsiteY5770" fmla="*/ 2328324 h 6634795"/>
              <a:gd name="connsiteX5771" fmla="*/ 11989919 w 11989919"/>
              <a:gd name="connsiteY5771" fmla="*/ 2364900 h 6634795"/>
              <a:gd name="connsiteX5772" fmla="*/ 11953343 w 11989919"/>
              <a:gd name="connsiteY5772" fmla="*/ 2401477 h 6634795"/>
              <a:gd name="connsiteX5773" fmla="*/ 11916767 w 11989919"/>
              <a:gd name="connsiteY5773" fmla="*/ 2364900 h 6634795"/>
              <a:gd name="connsiteX5774" fmla="*/ 11953343 w 11989919"/>
              <a:gd name="connsiteY5774" fmla="*/ 2328324 h 6634795"/>
              <a:gd name="connsiteX5775" fmla="*/ 11732658 w 11989919"/>
              <a:gd name="connsiteY5775" fmla="*/ 2116659 h 6634795"/>
              <a:gd name="connsiteX5776" fmla="*/ 11769234 w 11989919"/>
              <a:gd name="connsiteY5776" fmla="*/ 2153235 h 6634795"/>
              <a:gd name="connsiteX5777" fmla="*/ 11732658 w 11989919"/>
              <a:gd name="connsiteY5777" fmla="*/ 2189811 h 6634795"/>
              <a:gd name="connsiteX5778" fmla="*/ 11696082 w 11989919"/>
              <a:gd name="connsiteY5778" fmla="*/ 2153235 h 6634795"/>
              <a:gd name="connsiteX5779" fmla="*/ 11732658 w 11989919"/>
              <a:gd name="connsiteY5779" fmla="*/ 2116659 h 6634795"/>
              <a:gd name="connsiteX5780" fmla="*/ 11511977 w 11989919"/>
              <a:gd name="connsiteY5780" fmla="*/ 2116659 h 6634795"/>
              <a:gd name="connsiteX5781" fmla="*/ 11548553 w 11989919"/>
              <a:gd name="connsiteY5781" fmla="*/ 2153238 h 6634795"/>
              <a:gd name="connsiteX5782" fmla="*/ 11511977 w 11989919"/>
              <a:gd name="connsiteY5782" fmla="*/ 2189895 h 6634795"/>
              <a:gd name="connsiteX5783" fmla="*/ 11475401 w 11989919"/>
              <a:gd name="connsiteY5783" fmla="*/ 2153238 h 6634795"/>
              <a:gd name="connsiteX5784" fmla="*/ 11511977 w 11989919"/>
              <a:gd name="connsiteY5784" fmla="*/ 2116659 h 6634795"/>
              <a:gd name="connsiteX5785" fmla="*/ 11291296 w 11989919"/>
              <a:gd name="connsiteY5785" fmla="*/ 2116659 h 6634795"/>
              <a:gd name="connsiteX5786" fmla="*/ 11327872 w 11989919"/>
              <a:gd name="connsiteY5786" fmla="*/ 2153238 h 6634795"/>
              <a:gd name="connsiteX5787" fmla="*/ 11291296 w 11989919"/>
              <a:gd name="connsiteY5787" fmla="*/ 2189893 h 6634795"/>
              <a:gd name="connsiteX5788" fmla="*/ 11254720 w 11989919"/>
              <a:gd name="connsiteY5788" fmla="*/ 2153238 h 6634795"/>
              <a:gd name="connsiteX5789" fmla="*/ 11291296 w 11989919"/>
              <a:gd name="connsiteY5789" fmla="*/ 2116659 h 6634795"/>
              <a:gd name="connsiteX5790" fmla="*/ 11070615 w 11989919"/>
              <a:gd name="connsiteY5790" fmla="*/ 2116659 h 6634795"/>
              <a:gd name="connsiteX5791" fmla="*/ 11107191 w 11989919"/>
              <a:gd name="connsiteY5791" fmla="*/ 2153238 h 6634795"/>
              <a:gd name="connsiteX5792" fmla="*/ 11070615 w 11989919"/>
              <a:gd name="connsiteY5792" fmla="*/ 2189892 h 6634795"/>
              <a:gd name="connsiteX5793" fmla="*/ 11034039 w 11989919"/>
              <a:gd name="connsiteY5793" fmla="*/ 2153238 h 6634795"/>
              <a:gd name="connsiteX5794" fmla="*/ 11070615 w 11989919"/>
              <a:gd name="connsiteY5794" fmla="*/ 2116659 h 6634795"/>
              <a:gd name="connsiteX5795" fmla="*/ 10849934 w 11989919"/>
              <a:gd name="connsiteY5795" fmla="*/ 2116659 h 6634795"/>
              <a:gd name="connsiteX5796" fmla="*/ 10886510 w 11989919"/>
              <a:gd name="connsiteY5796" fmla="*/ 2153238 h 6634795"/>
              <a:gd name="connsiteX5797" fmla="*/ 10849934 w 11989919"/>
              <a:gd name="connsiteY5797" fmla="*/ 2189890 h 6634795"/>
              <a:gd name="connsiteX5798" fmla="*/ 10813358 w 11989919"/>
              <a:gd name="connsiteY5798" fmla="*/ 2153238 h 6634795"/>
              <a:gd name="connsiteX5799" fmla="*/ 10849934 w 11989919"/>
              <a:gd name="connsiteY5799" fmla="*/ 2116659 h 6634795"/>
              <a:gd name="connsiteX5800" fmla="*/ 10629253 w 11989919"/>
              <a:gd name="connsiteY5800" fmla="*/ 2116659 h 6634795"/>
              <a:gd name="connsiteX5801" fmla="*/ 10665829 w 11989919"/>
              <a:gd name="connsiteY5801" fmla="*/ 2153238 h 6634795"/>
              <a:gd name="connsiteX5802" fmla="*/ 10629253 w 11989919"/>
              <a:gd name="connsiteY5802" fmla="*/ 2189889 h 6634795"/>
              <a:gd name="connsiteX5803" fmla="*/ 10592677 w 11989919"/>
              <a:gd name="connsiteY5803" fmla="*/ 2153238 h 6634795"/>
              <a:gd name="connsiteX5804" fmla="*/ 10629253 w 11989919"/>
              <a:gd name="connsiteY5804" fmla="*/ 2116659 h 6634795"/>
              <a:gd name="connsiteX5805" fmla="*/ 10408572 w 11989919"/>
              <a:gd name="connsiteY5805" fmla="*/ 2116659 h 6634795"/>
              <a:gd name="connsiteX5806" fmla="*/ 10445148 w 11989919"/>
              <a:gd name="connsiteY5806" fmla="*/ 2153238 h 6634795"/>
              <a:gd name="connsiteX5807" fmla="*/ 10408572 w 11989919"/>
              <a:gd name="connsiteY5807" fmla="*/ 2189887 h 6634795"/>
              <a:gd name="connsiteX5808" fmla="*/ 10371996 w 11989919"/>
              <a:gd name="connsiteY5808" fmla="*/ 2153238 h 6634795"/>
              <a:gd name="connsiteX5809" fmla="*/ 10408572 w 11989919"/>
              <a:gd name="connsiteY5809" fmla="*/ 2116659 h 6634795"/>
              <a:gd name="connsiteX5810" fmla="*/ 10187891 w 11989919"/>
              <a:gd name="connsiteY5810" fmla="*/ 2116659 h 6634795"/>
              <a:gd name="connsiteX5811" fmla="*/ 10224467 w 11989919"/>
              <a:gd name="connsiteY5811" fmla="*/ 2153238 h 6634795"/>
              <a:gd name="connsiteX5812" fmla="*/ 10187891 w 11989919"/>
              <a:gd name="connsiteY5812" fmla="*/ 2189886 h 6634795"/>
              <a:gd name="connsiteX5813" fmla="*/ 10151315 w 11989919"/>
              <a:gd name="connsiteY5813" fmla="*/ 2153238 h 6634795"/>
              <a:gd name="connsiteX5814" fmla="*/ 10187891 w 11989919"/>
              <a:gd name="connsiteY5814" fmla="*/ 2116659 h 6634795"/>
              <a:gd name="connsiteX5815" fmla="*/ 9967210 w 11989919"/>
              <a:gd name="connsiteY5815" fmla="*/ 2116659 h 6634795"/>
              <a:gd name="connsiteX5816" fmla="*/ 10003786 w 11989919"/>
              <a:gd name="connsiteY5816" fmla="*/ 2153238 h 6634795"/>
              <a:gd name="connsiteX5817" fmla="*/ 9967210 w 11989919"/>
              <a:gd name="connsiteY5817" fmla="*/ 2189883 h 6634795"/>
              <a:gd name="connsiteX5818" fmla="*/ 9930634 w 11989919"/>
              <a:gd name="connsiteY5818" fmla="*/ 2153238 h 6634795"/>
              <a:gd name="connsiteX5819" fmla="*/ 9967210 w 11989919"/>
              <a:gd name="connsiteY5819" fmla="*/ 2116659 h 6634795"/>
              <a:gd name="connsiteX5820" fmla="*/ 9746529 w 11989919"/>
              <a:gd name="connsiteY5820" fmla="*/ 2116659 h 6634795"/>
              <a:gd name="connsiteX5821" fmla="*/ 9783105 w 11989919"/>
              <a:gd name="connsiteY5821" fmla="*/ 2153238 h 6634795"/>
              <a:gd name="connsiteX5822" fmla="*/ 9746529 w 11989919"/>
              <a:gd name="connsiteY5822" fmla="*/ 2189883 h 6634795"/>
              <a:gd name="connsiteX5823" fmla="*/ 9709953 w 11989919"/>
              <a:gd name="connsiteY5823" fmla="*/ 2153238 h 6634795"/>
              <a:gd name="connsiteX5824" fmla="*/ 9746529 w 11989919"/>
              <a:gd name="connsiteY5824" fmla="*/ 2116659 h 6634795"/>
              <a:gd name="connsiteX5825" fmla="*/ 9525848 w 11989919"/>
              <a:gd name="connsiteY5825" fmla="*/ 2116659 h 6634795"/>
              <a:gd name="connsiteX5826" fmla="*/ 9562424 w 11989919"/>
              <a:gd name="connsiteY5826" fmla="*/ 2153238 h 6634795"/>
              <a:gd name="connsiteX5827" fmla="*/ 9525848 w 11989919"/>
              <a:gd name="connsiteY5827" fmla="*/ 2189881 h 6634795"/>
              <a:gd name="connsiteX5828" fmla="*/ 9489272 w 11989919"/>
              <a:gd name="connsiteY5828" fmla="*/ 2153238 h 6634795"/>
              <a:gd name="connsiteX5829" fmla="*/ 9525848 w 11989919"/>
              <a:gd name="connsiteY5829" fmla="*/ 2116659 h 6634795"/>
              <a:gd name="connsiteX5830" fmla="*/ 9305167 w 11989919"/>
              <a:gd name="connsiteY5830" fmla="*/ 2116659 h 6634795"/>
              <a:gd name="connsiteX5831" fmla="*/ 9341743 w 11989919"/>
              <a:gd name="connsiteY5831" fmla="*/ 2153238 h 6634795"/>
              <a:gd name="connsiteX5832" fmla="*/ 9305167 w 11989919"/>
              <a:gd name="connsiteY5832" fmla="*/ 2189879 h 6634795"/>
              <a:gd name="connsiteX5833" fmla="*/ 9268591 w 11989919"/>
              <a:gd name="connsiteY5833" fmla="*/ 2153238 h 6634795"/>
              <a:gd name="connsiteX5834" fmla="*/ 9305167 w 11989919"/>
              <a:gd name="connsiteY5834" fmla="*/ 2116659 h 6634795"/>
              <a:gd name="connsiteX5835" fmla="*/ 9084486 w 11989919"/>
              <a:gd name="connsiteY5835" fmla="*/ 2116659 h 6634795"/>
              <a:gd name="connsiteX5836" fmla="*/ 9121062 w 11989919"/>
              <a:gd name="connsiteY5836" fmla="*/ 2153238 h 6634795"/>
              <a:gd name="connsiteX5837" fmla="*/ 9084486 w 11989919"/>
              <a:gd name="connsiteY5837" fmla="*/ 2189878 h 6634795"/>
              <a:gd name="connsiteX5838" fmla="*/ 9047910 w 11989919"/>
              <a:gd name="connsiteY5838" fmla="*/ 2153238 h 6634795"/>
              <a:gd name="connsiteX5839" fmla="*/ 9084486 w 11989919"/>
              <a:gd name="connsiteY5839" fmla="*/ 2116659 h 6634795"/>
              <a:gd name="connsiteX5840" fmla="*/ 8863805 w 11989919"/>
              <a:gd name="connsiteY5840" fmla="*/ 2116659 h 6634795"/>
              <a:gd name="connsiteX5841" fmla="*/ 8900381 w 11989919"/>
              <a:gd name="connsiteY5841" fmla="*/ 2153238 h 6634795"/>
              <a:gd name="connsiteX5842" fmla="*/ 8863805 w 11989919"/>
              <a:gd name="connsiteY5842" fmla="*/ 2189876 h 6634795"/>
              <a:gd name="connsiteX5843" fmla="*/ 8827229 w 11989919"/>
              <a:gd name="connsiteY5843" fmla="*/ 2153238 h 6634795"/>
              <a:gd name="connsiteX5844" fmla="*/ 8863805 w 11989919"/>
              <a:gd name="connsiteY5844" fmla="*/ 2116659 h 6634795"/>
              <a:gd name="connsiteX5845" fmla="*/ 8643124 w 11989919"/>
              <a:gd name="connsiteY5845" fmla="*/ 2116659 h 6634795"/>
              <a:gd name="connsiteX5846" fmla="*/ 8679700 w 11989919"/>
              <a:gd name="connsiteY5846" fmla="*/ 2153238 h 6634795"/>
              <a:gd name="connsiteX5847" fmla="*/ 8643124 w 11989919"/>
              <a:gd name="connsiteY5847" fmla="*/ 2189875 h 6634795"/>
              <a:gd name="connsiteX5848" fmla="*/ 8606548 w 11989919"/>
              <a:gd name="connsiteY5848" fmla="*/ 2153238 h 6634795"/>
              <a:gd name="connsiteX5849" fmla="*/ 8643124 w 11989919"/>
              <a:gd name="connsiteY5849" fmla="*/ 2116659 h 6634795"/>
              <a:gd name="connsiteX5850" fmla="*/ 8422443 w 11989919"/>
              <a:gd name="connsiteY5850" fmla="*/ 2116659 h 6634795"/>
              <a:gd name="connsiteX5851" fmla="*/ 8459019 w 11989919"/>
              <a:gd name="connsiteY5851" fmla="*/ 2153238 h 6634795"/>
              <a:gd name="connsiteX5852" fmla="*/ 8422443 w 11989919"/>
              <a:gd name="connsiteY5852" fmla="*/ 2189873 h 6634795"/>
              <a:gd name="connsiteX5853" fmla="*/ 8385867 w 11989919"/>
              <a:gd name="connsiteY5853" fmla="*/ 2153238 h 6634795"/>
              <a:gd name="connsiteX5854" fmla="*/ 8422443 w 11989919"/>
              <a:gd name="connsiteY5854" fmla="*/ 2116659 h 6634795"/>
              <a:gd name="connsiteX5855" fmla="*/ 8201762 w 11989919"/>
              <a:gd name="connsiteY5855" fmla="*/ 2116659 h 6634795"/>
              <a:gd name="connsiteX5856" fmla="*/ 8238338 w 11989919"/>
              <a:gd name="connsiteY5856" fmla="*/ 2153238 h 6634795"/>
              <a:gd name="connsiteX5857" fmla="*/ 8201762 w 11989919"/>
              <a:gd name="connsiteY5857" fmla="*/ 2189871 h 6634795"/>
              <a:gd name="connsiteX5858" fmla="*/ 8165186 w 11989919"/>
              <a:gd name="connsiteY5858" fmla="*/ 2153238 h 6634795"/>
              <a:gd name="connsiteX5859" fmla="*/ 8201762 w 11989919"/>
              <a:gd name="connsiteY5859" fmla="*/ 2116659 h 6634795"/>
              <a:gd name="connsiteX5860" fmla="*/ 7981081 w 11989919"/>
              <a:gd name="connsiteY5860" fmla="*/ 2116659 h 6634795"/>
              <a:gd name="connsiteX5861" fmla="*/ 8017657 w 11989919"/>
              <a:gd name="connsiteY5861" fmla="*/ 2153238 h 6634795"/>
              <a:gd name="connsiteX5862" fmla="*/ 7981081 w 11989919"/>
              <a:gd name="connsiteY5862" fmla="*/ 2189870 h 6634795"/>
              <a:gd name="connsiteX5863" fmla="*/ 7944505 w 11989919"/>
              <a:gd name="connsiteY5863" fmla="*/ 2153238 h 6634795"/>
              <a:gd name="connsiteX5864" fmla="*/ 7981081 w 11989919"/>
              <a:gd name="connsiteY5864" fmla="*/ 2116659 h 6634795"/>
              <a:gd name="connsiteX5865" fmla="*/ 7760400 w 11989919"/>
              <a:gd name="connsiteY5865" fmla="*/ 2116659 h 6634795"/>
              <a:gd name="connsiteX5866" fmla="*/ 7796976 w 11989919"/>
              <a:gd name="connsiteY5866" fmla="*/ 2153238 h 6634795"/>
              <a:gd name="connsiteX5867" fmla="*/ 7760400 w 11989919"/>
              <a:gd name="connsiteY5867" fmla="*/ 2189868 h 6634795"/>
              <a:gd name="connsiteX5868" fmla="*/ 7723824 w 11989919"/>
              <a:gd name="connsiteY5868" fmla="*/ 2153238 h 6634795"/>
              <a:gd name="connsiteX5869" fmla="*/ 7760400 w 11989919"/>
              <a:gd name="connsiteY5869" fmla="*/ 2116659 h 6634795"/>
              <a:gd name="connsiteX5870" fmla="*/ 7539719 w 11989919"/>
              <a:gd name="connsiteY5870" fmla="*/ 2116659 h 6634795"/>
              <a:gd name="connsiteX5871" fmla="*/ 7576295 w 11989919"/>
              <a:gd name="connsiteY5871" fmla="*/ 2153238 h 6634795"/>
              <a:gd name="connsiteX5872" fmla="*/ 7539719 w 11989919"/>
              <a:gd name="connsiteY5872" fmla="*/ 2189867 h 6634795"/>
              <a:gd name="connsiteX5873" fmla="*/ 7503143 w 11989919"/>
              <a:gd name="connsiteY5873" fmla="*/ 2153238 h 6634795"/>
              <a:gd name="connsiteX5874" fmla="*/ 7539719 w 11989919"/>
              <a:gd name="connsiteY5874" fmla="*/ 2116659 h 6634795"/>
              <a:gd name="connsiteX5875" fmla="*/ 7319038 w 11989919"/>
              <a:gd name="connsiteY5875" fmla="*/ 2116659 h 6634795"/>
              <a:gd name="connsiteX5876" fmla="*/ 7355614 w 11989919"/>
              <a:gd name="connsiteY5876" fmla="*/ 2153238 h 6634795"/>
              <a:gd name="connsiteX5877" fmla="*/ 7319038 w 11989919"/>
              <a:gd name="connsiteY5877" fmla="*/ 2189865 h 6634795"/>
              <a:gd name="connsiteX5878" fmla="*/ 7282462 w 11989919"/>
              <a:gd name="connsiteY5878" fmla="*/ 2153238 h 6634795"/>
              <a:gd name="connsiteX5879" fmla="*/ 7319038 w 11989919"/>
              <a:gd name="connsiteY5879" fmla="*/ 2116659 h 6634795"/>
              <a:gd name="connsiteX5880" fmla="*/ 7098357 w 11989919"/>
              <a:gd name="connsiteY5880" fmla="*/ 2116659 h 6634795"/>
              <a:gd name="connsiteX5881" fmla="*/ 7134933 w 11989919"/>
              <a:gd name="connsiteY5881" fmla="*/ 2153238 h 6634795"/>
              <a:gd name="connsiteX5882" fmla="*/ 7098357 w 11989919"/>
              <a:gd name="connsiteY5882" fmla="*/ 2189864 h 6634795"/>
              <a:gd name="connsiteX5883" fmla="*/ 7061781 w 11989919"/>
              <a:gd name="connsiteY5883" fmla="*/ 2153238 h 6634795"/>
              <a:gd name="connsiteX5884" fmla="*/ 7098357 w 11989919"/>
              <a:gd name="connsiteY5884" fmla="*/ 2116659 h 6634795"/>
              <a:gd name="connsiteX5885" fmla="*/ 6877676 w 11989919"/>
              <a:gd name="connsiteY5885" fmla="*/ 2116659 h 6634795"/>
              <a:gd name="connsiteX5886" fmla="*/ 6914252 w 11989919"/>
              <a:gd name="connsiteY5886" fmla="*/ 2153238 h 6634795"/>
              <a:gd name="connsiteX5887" fmla="*/ 6877676 w 11989919"/>
              <a:gd name="connsiteY5887" fmla="*/ 2189862 h 6634795"/>
              <a:gd name="connsiteX5888" fmla="*/ 6841100 w 11989919"/>
              <a:gd name="connsiteY5888" fmla="*/ 2153238 h 6634795"/>
              <a:gd name="connsiteX5889" fmla="*/ 6877676 w 11989919"/>
              <a:gd name="connsiteY5889" fmla="*/ 2116659 h 6634795"/>
              <a:gd name="connsiteX5890" fmla="*/ 6656995 w 11989919"/>
              <a:gd name="connsiteY5890" fmla="*/ 2116659 h 6634795"/>
              <a:gd name="connsiteX5891" fmla="*/ 6693571 w 11989919"/>
              <a:gd name="connsiteY5891" fmla="*/ 2153238 h 6634795"/>
              <a:gd name="connsiteX5892" fmla="*/ 6656995 w 11989919"/>
              <a:gd name="connsiteY5892" fmla="*/ 2189861 h 6634795"/>
              <a:gd name="connsiteX5893" fmla="*/ 6620419 w 11989919"/>
              <a:gd name="connsiteY5893" fmla="*/ 2153238 h 6634795"/>
              <a:gd name="connsiteX5894" fmla="*/ 6656995 w 11989919"/>
              <a:gd name="connsiteY5894" fmla="*/ 2116659 h 6634795"/>
              <a:gd name="connsiteX5895" fmla="*/ 6436314 w 11989919"/>
              <a:gd name="connsiteY5895" fmla="*/ 2116659 h 6634795"/>
              <a:gd name="connsiteX5896" fmla="*/ 6472890 w 11989919"/>
              <a:gd name="connsiteY5896" fmla="*/ 2153238 h 6634795"/>
              <a:gd name="connsiteX5897" fmla="*/ 6436314 w 11989919"/>
              <a:gd name="connsiteY5897" fmla="*/ 2189858 h 6634795"/>
              <a:gd name="connsiteX5898" fmla="*/ 6399738 w 11989919"/>
              <a:gd name="connsiteY5898" fmla="*/ 2153238 h 6634795"/>
              <a:gd name="connsiteX5899" fmla="*/ 6436314 w 11989919"/>
              <a:gd name="connsiteY5899" fmla="*/ 2116659 h 6634795"/>
              <a:gd name="connsiteX5900" fmla="*/ 6215633 w 11989919"/>
              <a:gd name="connsiteY5900" fmla="*/ 2116659 h 6634795"/>
              <a:gd name="connsiteX5901" fmla="*/ 6252209 w 11989919"/>
              <a:gd name="connsiteY5901" fmla="*/ 2153238 h 6634795"/>
              <a:gd name="connsiteX5902" fmla="*/ 6215633 w 11989919"/>
              <a:gd name="connsiteY5902" fmla="*/ 2189857 h 6634795"/>
              <a:gd name="connsiteX5903" fmla="*/ 6179057 w 11989919"/>
              <a:gd name="connsiteY5903" fmla="*/ 2153238 h 6634795"/>
              <a:gd name="connsiteX5904" fmla="*/ 6215633 w 11989919"/>
              <a:gd name="connsiteY5904" fmla="*/ 2116659 h 6634795"/>
              <a:gd name="connsiteX5905" fmla="*/ 5994952 w 11989919"/>
              <a:gd name="connsiteY5905" fmla="*/ 2116659 h 6634795"/>
              <a:gd name="connsiteX5906" fmla="*/ 6031528 w 11989919"/>
              <a:gd name="connsiteY5906" fmla="*/ 2153238 h 6634795"/>
              <a:gd name="connsiteX5907" fmla="*/ 5994952 w 11989919"/>
              <a:gd name="connsiteY5907" fmla="*/ 2189855 h 6634795"/>
              <a:gd name="connsiteX5908" fmla="*/ 5958376 w 11989919"/>
              <a:gd name="connsiteY5908" fmla="*/ 2153238 h 6634795"/>
              <a:gd name="connsiteX5909" fmla="*/ 5994952 w 11989919"/>
              <a:gd name="connsiteY5909" fmla="*/ 2116659 h 6634795"/>
              <a:gd name="connsiteX5910" fmla="*/ 5774272 w 11989919"/>
              <a:gd name="connsiteY5910" fmla="*/ 2116659 h 6634795"/>
              <a:gd name="connsiteX5911" fmla="*/ 5810848 w 11989919"/>
              <a:gd name="connsiteY5911" fmla="*/ 2153238 h 6634795"/>
              <a:gd name="connsiteX5912" fmla="*/ 5774272 w 11989919"/>
              <a:gd name="connsiteY5912" fmla="*/ 2189854 h 6634795"/>
              <a:gd name="connsiteX5913" fmla="*/ 5737697 w 11989919"/>
              <a:gd name="connsiteY5913" fmla="*/ 2153238 h 6634795"/>
              <a:gd name="connsiteX5914" fmla="*/ 5774272 w 11989919"/>
              <a:gd name="connsiteY5914" fmla="*/ 2116659 h 6634795"/>
              <a:gd name="connsiteX5915" fmla="*/ 5553593 w 11989919"/>
              <a:gd name="connsiteY5915" fmla="*/ 2116659 h 6634795"/>
              <a:gd name="connsiteX5916" fmla="*/ 5590169 w 11989919"/>
              <a:gd name="connsiteY5916" fmla="*/ 2153238 h 6634795"/>
              <a:gd name="connsiteX5917" fmla="*/ 5553593 w 11989919"/>
              <a:gd name="connsiteY5917" fmla="*/ 2189852 h 6634795"/>
              <a:gd name="connsiteX5918" fmla="*/ 5517018 w 11989919"/>
              <a:gd name="connsiteY5918" fmla="*/ 2153238 h 6634795"/>
              <a:gd name="connsiteX5919" fmla="*/ 5553593 w 11989919"/>
              <a:gd name="connsiteY5919" fmla="*/ 2116659 h 6634795"/>
              <a:gd name="connsiteX5920" fmla="*/ 5332913 w 11989919"/>
              <a:gd name="connsiteY5920" fmla="*/ 2116659 h 6634795"/>
              <a:gd name="connsiteX5921" fmla="*/ 5369490 w 11989919"/>
              <a:gd name="connsiteY5921" fmla="*/ 2153238 h 6634795"/>
              <a:gd name="connsiteX5922" fmla="*/ 5332913 w 11989919"/>
              <a:gd name="connsiteY5922" fmla="*/ 2189851 h 6634795"/>
              <a:gd name="connsiteX5923" fmla="*/ 5296337 w 11989919"/>
              <a:gd name="connsiteY5923" fmla="*/ 2153238 h 6634795"/>
              <a:gd name="connsiteX5924" fmla="*/ 5332913 w 11989919"/>
              <a:gd name="connsiteY5924" fmla="*/ 2116659 h 6634795"/>
              <a:gd name="connsiteX5925" fmla="*/ 5112230 w 11989919"/>
              <a:gd name="connsiteY5925" fmla="*/ 2116659 h 6634795"/>
              <a:gd name="connsiteX5926" fmla="*/ 5148807 w 11989919"/>
              <a:gd name="connsiteY5926" fmla="*/ 2153238 h 6634795"/>
              <a:gd name="connsiteX5927" fmla="*/ 5112230 w 11989919"/>
              <a:gd name="connsiteY5927" fmla="*/ 2189849 h 6634795"/>
              <a:gd name="connsiteX5928" fmla="*/ 5075655 w 11989919"/>
              <a:gd name="connsiteY5928" fmla="*/ 2153238 h 6634795"/>
              <a:gd name="connsiteX5929" fmla="*/ 5112230 w 11989919"/>
              <a:gd name="connsiteY5929" fmla="*/ 2116659 h 6634795"/>
              <a:gd name="connsiteX5930" fmla="*/ 4891552 w 11989919"/>
              <a:gd name="connsiteY5930" fmla="*/ 2116659 h 6634795"/>
              <a:gd name="connsiteX5931" fmla="*/ 4928127 w 11989919"/>
              <a:gd name="connsiteY5931" fmla="*/ 2153238 h 6634795"/>
              <a:gd name="connsiteX5932" fmla="*/ 4891552 w 11989919"/>
              <a:gd name="connsiteY5932" fmla="*/ 2189848 h 6634795"/>
              <a:gd name="connsiteX5933" fmla="*/ 4854975 w 11989919"/>
              <a:gd name="connsiteY5933" fmla="*/ 2153238 h 6634795"/>
              <a:gd name="connsiteX5934" fmla="*/ 4891552 w 11989919"/>
              <a:gd name="connsiteY5934" fmla="*/ 2116659 h 6634795"/>
              <a:gd name="connsiteX5935" fmla="*/ 4670871 w 11989919"/>
              <a:gd name="connsiteY5935" fmla="*/ 2116659 h 6634795"/>
              <a:gd name="connsiteX5936" fmla="*/ 4707447 w 11989919"/>
              <a:gd name="connsiteY5936" fmla="*/ 2153238 h 6634795"/>
              <a:gd name="connsiteX5937" fmla="*/ 4670871 w 11989919"/>
              <a:gd name="connsiteY5937" fmla="*/ 2189846 h 6634795"/>
              <a:gd name="connsiteX5938" fmla="*/ 4634295 w 11989919"/>
              <a:gd name="connsiteY5938" fmla="*/ 2153238 h 6634795"/>
              <a:gd name="connsiteX5939" fmla="*/ 4670871 w 11989919"/>
              <a:gd name="connsiteY5939" fmla="*/ 2116659 h 6634795"/>
              <a:gd name="connsiteX5940" fmla="*/ 4450188 w 11989919"/>
              <a:gd name="connsiteY5940" fmla="*/ 2116659 h 6634795"/>
              <a:gd name="connsiteX5941" fmla="*/ 4486764 w 11989919"/>
              <a:gd name="connsiteY5941" fmla="*/ 2153238 h 6634795"/>
              <a:gd name="connsiteX5942" fmla="*/ 4450188 w 11989919"/>
              <a:gd name="connsiteY5942" fmla="*/ 2189844 h 6634795"/>
              <a:gd name="connsiteX5943" fmla="*/ 4413613 w 11989919"/>
              <a:gd name="connsiteY5943" fmla="*/ 2153238 h 6634795"/>
              <a:gd name="connsiteX5944" fmla="*/ 4450188 w 11989919"/>
              <a:gd name="connsiteY5944" fmla="*/ 2116659 h 6634795"/>
              <a:gd name="connsiteX5945" fmla="*/ 4229507 w 11989919"/>
              <a:gd name="connsiteY5945" fmla="*/ 2116659 h 6634795"/>
              <a:gd name="connsiteX5946" fmla="*/ 4266084 w 11989919"/>
              <a:gd name="connsiteY5946" fmla="*/ 2153238 h 6634795"/>
              <a:gd name="connsiteX5947" fmla="*/ 4229507 w 11989919"/>
              <a:gd name="connsiteY5947" fmla="*/ 2189843 h 6634795"/>
              <a:gd name="connsiteX5948" fmla="*/ 4192931 w 11989919"/>
              <a:gd name="connsiteY5948" fmla="*/ 2153238 h 6634795"/>
              <a:gd name="connsiteX5949" fmla="*/ 4229507 w 11989919"/>
              <a:gd name="connsiteY5949" fmla="*/ 2116659 h 6634795"/>
              <a:gd name="connsiteX5950" fmla="*/ 4008847 w 11989919"/>
              <a:gd name="connsiteY5950" fmla="*/ 2116659 h 6634795"/>
              <a:gd name="connsiteX5951" fmla="*/ 4045426 w 11989919"/>
              <a:gd name="connsiteY5951" fmla="*/ 2153238 h 6634795"/>
              <a:gd name="connsiteX5952" fmla="*/ 4008847 w 11989919"/>
              <a:gd name="connsiteY5952" fmla="*/ 2189842 h 6634795"/>
              <a:gd name="connsiteX5953" fmla="*/ 3972267 w 11989919"/>
              <a:gd name="connsiteY5953" fmla="*/ 2153238 h 6634795"/>
              <a:gd name="connsiteX5954" fmla="*/ 4008847 w 11989919"/>
              <a:gd name="connsiteY5954" fmla="*/ 2116659 h 6634795"/>
              <a:gd name="connsiteX5955" fmla="*/ 3788165 w 11989919"/>
              <a:gd name="connsiteY5955" fmla="*/ 2116659 h 6634795"/>
              <a:gd name="connsiteX5956" fmla="*/ 3824738 w 11989919"/>
              <a:gd name="connsiteY5956" fmla="*/ 2153238 h 6634795"/>
              <a:gd name="connsiteX5957" fmla="*/ 3788165 w 11989919"/>
              <a:gd name="connsiteY5957" fmla="*/ 2189840 h 6634795"/>
              <a:gd name="connsiteX5958" fmla="*/ 3751588 w 11989919"/>
              <a:gd name="connsiteY5958" fmla="*/ 2153238 h 6634795"/>
              <a:gd name="connsiteX5959" fmla="*/ 3788165 w 11989919"/>
              <a:gd name="connsiteY5959" fmla="*/ 2116659 h 6634795"/>
              <a:gd name="connsiteX5960" fmla="*/ 3567479 w 11989919"/>
              <a:gd name="connsiteY5960" fmla="*/ 2116659 h 6634795"/>
              <a:gd name="connsiteX5961" fmla="*/ 3604051 w 11989919"/>
              <a:gd name="connsiteY5961" fmla="*/ 2153238 h 6634795"/>
              <a:gd name="connsiteX5962" fmla="*/ 3567479 w 11989919"/>
              <a:gd name="connsiteY5962" fmla="*/ 2189839 h 6634795"/>
              <a:gd name="connsiteX5963" fmla="*/ 3530908 w 11989919"/>
              <a:gd name="connsiteY5963" fmla="*/ 2153238 h 6634795"/>
              <a:gd name="connsiteX5964" fmla="*/ 3567479 w 11989919"/>
              <a:gd name="connsiteY5964" fmla="*/ 2116659 h 6634795"/>
              <a:gd name="connsiteX5965" fmla="*/ 3346801 w 11989919"/>
              <a:gd name="connsiteY5965" fmla="*/ 2116659 h 6634795"/>
              <a:gd name="connsiteX5966" fmla="*/ 3383375 w 11989919"/>
              <a:gd name="connsiteY5966" fmla="*/ 2153238 h 6634795"/>
              <a:gd name="connsiteX5967" fmla="*/ 3346801 w 11989919"/>
              <a:gd name="connsiteY5967" fmla="*/ 2189837 h 6634795"/>
              <a:gd name="connsiteX5968" fmla="*/ 3310228 w 11989919"/>
              <a:gd name="connsiteY5968" fmla="*/ 2153238 h 6634795"/>
              <a:gd name="connsiteX5969" fmla="*/ 3346801 w 11989919"/>
              <a:gd name="connsiteY5969" fmla="*/ 2116659 h 6634795"/>
              <a:gd name="connsiteX5970" fmla="*/ 3126126 w 11989919"/>
              <a:gd name="connsiteY5970" fmla="*/ 2116659 h 6634795"/>
              <a:gd name="connsiteX5971" fmla="*/ 3162696 w 11989919"/>
              <a:gd name="connsiteY5971" fmla="*/ 2153238 h 6634795"/>
              <a:gd name="connsiteX5972" fmla="*/ 3126126 w 11989919"/>
              <a:gd name="connsiteY5972" fmla="*/ 2189836 h 6634795"/>
              <a:gd name="connsiteX5973" fmla="*/ 3089541 w 11989919"/>
              <a:gd name="connsiteY5973" fmla="*/ 2153238 h 6634795"/>
              <a:gd name="connsiteX5974" fmla="*/ 3126126 w 11989919"/>
              <a:gd name="connsiteY5974" fmla="*/ 2116659 h 6634795"/>
              <a:gd name="connsiteX5975" fmla="*/ 2905436 w 11989919"/>
              <a:gd name="connsiteY5975" fmla="*/ 2116659 h 6634795"/>
              <a:gd name="connsiteX5976" fmla="*/ 2942013 w 11989919"/>
              <a:gd name="connsiteY5976" fmla="*/ 2153238 h 6634795"/>
              <a:gd name="connsiteX5977" fmla="*/ 2905436 w 11989919"/>
              <a:gd name="connsiteY5977" fmla="*/ 2189834 h 6634795"/>
              <a:gd name="connsiteX5978" fmla="*/ 2868866 w 11989919"/>
              <a:gd name="connsiteY5978" fmla="*/ 2153238 h 6634795"/>
              <a:gd name="connsiteX5979" fmla="*/ 2905436 w 11989919"/>
              <a:gd name="connsiteY5979" fmla="*/ 2116659 h 6634795"/>
              <a:gd name="connsiteX5980" fmla="*/ 2684758 w 11989919"/>
              <a:gd name="connsiteY5980" fmla="*/ 2116659 h 6634795"/>
              <a:gd name="connsiteX5981" fmla="*/ 2721329 w 11989919"/>
              <a:gd name="connsiteY5981" fmla="*/ 2153238 h 6634795"/>
              <a:gd name="connsiteX5982" fmla="*/ 2684758 w 11989919"/>
              <a:gd name="connsiteY5982" fmla="*/ 2189832 h 6634795"/>
              <a:gd name="connsiteX5983" fmla="*/ 2648177 w 11989919"/>
              <a:gd name="connsiteY5983" fmla="*/ 2153238 h 6634795"/>
              <a:gd name="connsiteX5984" fmla="*/ 2684758 w 11989919"/>
              <a:gd name="connsiteY5984" fmla="*/ 2116659 h 6634795"/>
              <a:gd name="connsiteX5985" fmla="*/ 2464071 w 11989919"/>
              <a:gd name="connsiteY5985" fmla="*/ 2116659 h 6634795"/>
              <a:gd name="connsiteX5986" fmla="*/ 2500650 w 11989919"/>
              <a:gd name="connsiteY5986" fmla="*/ 2153238 h 6634795"/>
              <a:gd name="connsiteX5987" fmla="*/ 2464071 w 11989919"/>
              <a:gd name="connsiteY5987" fmla="*/ 2189831 h 6634795"/>
              <a:gd name="connsiteX5988" fmla="*/ 2427500 w 11989919"/>
              <a:gd name="connsiteY5988" fmla="*/ 2153238 h 6634795"/>
              <a:gd name="connsiteX5989" fmla="*/ 2464071 w 11989919"/>
              <a:gd name="connsiteY5989" fmla="*/ 2116659 h 6634795"/>
              <a:gd name="connsiteX5990" fmla="*/ 2243393 w 11989919"/>
              <a:gd name="connsiteY5990" fmla="*/ 2116659 h 6634795"/>
              <a:gd name="connsiteX5991" fmla="*/ 2279972 w 11989919"/>
              <a:gd name="connsiteY5991" fmla="*/ 2153238 h 6634795"/>
              <a:gd name="connsiteX5992" fmla="*/ 2243393 w 11989919"/>
              <a:gd name="connsiteY5992" fmla="*/ 2189829 h 6634795"/>
              <a:gd name="connsiteX5993" fmla="*/ 2206817 w 11989919"/>
              <a:gd name="connsiteY5993" fmla="*/ 2153238 h 6634795"/>
              <a:gd name="connsiteX5994" fmla="*/ 2243393 w 11989919"/>
              <a:gd name="connsiteY5994" fmla="*/ 2116659 h 6634795"/>
              <a:gd name="connsiteX5995" fmla="*/ 2022713 w 11989919"/>
              <a:gd name="connsiteY5995" fmla="*/ 2116659 h 6634795"/>
              <a:gd name="connsiteX5996" fmla="*/ 2059288 w 11989919"/>
              <a:gd name="connsiteY5996" fmla="*/ 2153238 h 6634795"/>
              <a:gd name="connsiteX5997" fmla="*/ 2022713 w 11989919"/>
              <a:gd name="connsiteY5997" fmla="*/ 2189828 h 6634795"/>
              <a:gd name="connsiteX5998" fmla="*/ 1986179 w 11989919"/>
              <a:gd name="connsiteY5998" fmla="*/ 2153238 h 6634795"/>
              <a:gd name="connsiteX5999" fmla="*/ 2022713 w 11989919"/>
              <a:gd name="connsiteY5999" fmla="*/ 2116659 h 6634795"/>
              <a:gd name="connsiteX6000" fmla="*/ 1802069 w 11989919"/>
              <a:gd name="connsiteY6000" fmla="*/ 2116659 h 6634795"/>
              <a:gd name="connsiteX6001" fmla="*/ 1838644 w 11989919"/>
              <a:gd name="connsiteY6001" fmla="*/ 2153238 h 6634795"/>
              <a:gd name="connsiteX6002" fmla="*/ 1802069 w 11989919"/>
              <a:gd name="connsiteY6002" fmla="*/ 2189826 h 6634795"/>
              <a:gd name="connsiteX6003" fmla="*/ 1765493 w 11989919"/>
              <a:gd name="connsiteY6003" fmla="*/ 2153238 h 6634795"/>
              <a:gd name="connsiteX6004" fmla="*/ 1802069 w 11989919"/>
              <a:gd name="connsiteY6004" fmla="*/ 2116659 h 6634795"/>
              <a:gd name="connsiteX6005" fmla="*/ 1581383 w 11989919"/>
              <a:gd name="connsiteY6005" fmla="*/ 2116659 h 6634795"/>
              <a:gd name="connsiteX6006" fmla="*/ 1617959 w 11989919"/>
              <a:gd name="connsiteY6006" fmla="*/ 2153238 h 6634795"/>
              <a:gd name="connsiteX6007" fmla="*/ 1581383 w 11989919"/>
              <a:gd name="connsiteY6007" fmla="*/ 2189825 h 6634795"/>
              <a:gd name="connsiteX6008" fmla="*/ 1544807 w 11989919"/>
              <a:gd name="connsiteY6008" fmla="*/ 2153238 h 6634795"/>
              <a:gd name="connsiteX6009" fmla="*/ 1581383 w 11989919"/>
              <a:gd name="connsiteY6009" fmla="*/ 2116659 h 6634795"/>
              <a:gd name="connsiteX6010" fmla="*/ 1360697 w 11989919"/>
              <a:gd name="connsiteY6010" fmla="*/ 2116659 h 6634795"/>
              <a:gd name="connsiteX6011" fmla="*/ 1397273 w 11989919"/>
              <a:gd name="connsiteY6011" fmla="*/ 2153238 h 6634795"/>
              <a:gd name="connsiteX6012" fmla="*/ 1360697 w 11989919"/>
              <a:gd name="connsiteY6012" fmla="*/ 2189822 h 6634795"/>
              <a:gd name="connsiteX6013" fmla="*/ 1324121 w 11989919"/>
              <a:gd name="connsiteY6013" fmla="*/ 2153238 h 6634795"/>
              <a:gd name="connsiteX6014" fmla="*/ 1360697 w 11989919"/>
              <a:gd name="connsiteY6014" fmla="*/ 2116659 h 6634795"/>
              <a:gd name="connsiteX6015" fmla="*/ 1140011 w 11989919"/>
              <a:gd name="connsiteY6015" fmla="*/ 2116659 h 6634795"/>
              <a:gd name="connsiteX6016" fmla="*/ 1176587 w 11989919"/>
              <a:gd name="connsiteY6016" fmla="*/ 2153238 h 6634795"/>
              <a:gd name="connsiteX6017" fmla="*/ 1140011 w 11989919"/>
              <a:gd name="connsiteY6017" fmla="*/ 2189821 h 6634795"/>
              <a:gd name="connsiteX6018" fmla="*/ 1103435 w 11989919"/>
              <a:gd name="connsiteY6018" fmla="*/ 2153238 h 6634795"/>
              <a:gd name="connsiteX6019" fmla="*/ 1140011 w 11989919"/>
              <a:gd name="connsiteY6019" fmla="*/ 2116659 h 6634795"/>
              <a:gd name="connsiteX6020" fmla="*/ 919325 w 11989919"/>
              <a:gd name="connsiteY6020" fmla="*/ 2116659 h 6634795"/>
              <a:gd name="connsiteX6021" fmla="*/ 955901 w 11989919"/>
              <a:gd name="connsiteY6021" fmla="*/ 2153238 h 6634795"/>
              <a:gd name="connsiteX6022" fmla="*/ 919325 w 11989919"/>
              <a:gd name="connsiteY6022" fmla="*/ 2189819 h 6634795"/>
              <a:gd name="connsiteX6023" fmla="*/ 882749 w 11989919"/>
              <a:gd name="connsiteY6023" fmla="*/ 2153238 h 6634795"/>
              <a:gd name="connsiteX6024" fmla="*/ 919325 w 11989919"/>
              <a:gd name="connsiteY6024" fmla="*/ 2116659 h 6634795"/>
              <a:gd name="connsiteX6025" fmla="*/ 698639 w 11989919"/>
              <a:gd name="connsiteY6025" fmla="*/ 2116659 h 6634795"/>
              <a:gd name="connsiteX6026" fmla="*/ 735215 w 11989919"/>
              <a:gd name="connsiteY6026" fmla="*/ 2153238 h 6634795"/>
              <a:gd name="connsiteX6027" fmla="*/ 698639 w 11989919"/>
              <a:gd name="connsiteY6027" fmla="*/ 2189818 h 6634795"/>
              <a:gd name="connsiteX6028" fmla="*/ 662063 w 11989919"/>
              <a:gd name="connsiteY6028" fmla="*/ 2153238 h 6634795"/>
              <a:gd name="connsiteX6029" fmla="*/ 698639 w 11989919"/>
              <a:gd name="connsiteY6029" fmla="*/ 2116659 h 6634795"/>
              <a:gd name="connsiteX6030" fmla="*/ 477953 w 11989919"/>
              <a:gd name="connsiteY6030" fmla="*/ 2116659 h 6634795"/>
              <a:gd name="connsiteX6031" fmla="*/ 514529 w 11989919"/>
              <a:gd name="connsiteY6031" fmla="*/ 2153238 h 6634795"/>
              <a:gd name="connsiteX6032" fmla="*/ 477953 w 11989919"/>
              <a:gd name="connsiteY6032" fmla="*/ 2189816 h 6634795"/>
              <a:gd name="connsiteX6033" fmla="*/ 441377 w 11989919"/>
              <a:gd name="connsiteY6033" fmla="*/ 2153238 h 6634795"/>
              <a:gd name="connsiteX6034" fmla="*/ 477953 w 11989919"/>
              <a:gd name="connsiteY6034" fmla="*/ 2116659 h 6634795"/>
              <a:gd name="connsiteX6035" fmla="*/ 257266 w 11989919"/>
              <a:gd name="connsiteY6035" fmla="*/ 2116659 h 6634795"/>
              <a:gd name="connsiteX6036" fmla="*/ 293842 w 11989919"/>
              <a:gd name="connsiteY6036" fmla="*/ 2153236 h 6634795"/>
              <a:gd name="connsiteX6037" fmla="*/ 257266 w 11989919"/>
              <a:gd name="connsiteY6037" fmla="*/ 2189814 h 6634795"/>
              <a:gd name="connsiteX6038" fmla="*/ 220691 w 11989919"/>
              <a:gd name="connsiteY6038" fmla="*/ 2153236 h 6634795"/>
              <a:gd name="connsiteX6039" fmla="*/ 257266 w 11989919"/>
              <a:gd name="connsiteY6039" fmla="*/ 2116659 h 6634795"/>
              <a:gd name="connsiteX6040" fmla="*/ 36580 w 11989919"/>
              <a:gd name="connsiteY6040" fmla="*/ 2116659 h 6634795"/>
              <a:gd name="connsiteX6041" fmla="*/ 73156 w 11989919"/>
              <a:gd name="connsiteY6041" fmla="*/ 2153236 h 6634795"/>
              <a:gd name="connsiteX6042" fmla="*/ 36580 w 11989919"/>
              <a:gd name="connsiteY6042" fmla="*/ 2189813 h 6634795"/>
              <a:gd name="connsiteX6043" fmla="*/ 4 w 11989919"/>
              <a:gd name="connsiteY6043" fmla="*/ 2153236 h 6634795"/>
              <a:gd name="connsiteX6044" fmla="*/ 36580 w 11989919"/>
              <a:gd name="connsiteY6044" fmla="*/ 2116659 h 6634795"/>
              <a:gd name="connsiteX6045" fmla="*/ 11953343 w 11989919"/>
              <a:gd name="connsiteY6045" fmla="*/ 2116657 h 6634795"/>
              <a:gd name="connsiteX6046" fmla="*/ 11989919 w 11989919"/>
              <a:gd name="connsiteY6046" fmla="*/ 2153233 h 6634795"/>
              <a:gd name="connsiteX6047" fmla="*/ 11953343 w 11989919"/>
              <a:gd name="connsiteY6047" fmla="*/ 2189810 h 6634795"/>
              <a:gd name="connsiteX6048" fmla="*/ 11916767 w 11989919"/>
              <a:gd name="connsiteY6048" fmla="*/ 2153233 h 6634795"/>
              <a:gd name="connsiteX6049" fmla="*/ 11953343 w 11989919"/>
              <a:gd name="connsiteY6049" fmla="*/ 2116657 h 6634795"/>
              <a:gd name="connsiteX6050" fmla="*/ 11511977 w 11989919"/>
              <a:gd name="connsiteY6050" fmla="*/ 1905159 h 6634795"/>
              <a:gd name="connsiteX6051" fmla="*/ 11548553 w 11989919"/>
              <a:gd name="connsiteY6051" fmla="*/ 1941742 h 6634795"/>
              <a:gd name="connsiteX6052" fmla="*/ 11511977 w 11989919"/>
              <a:gd name="connsiteY6052" fmla="*/ 1978317 h 6634795"/>
              <a:gd name="connsiteX6053" fmla="*/ 11475401 w 11989919"/>
              <a:gd name="connsiteY6053" fmla="*/ 1941742 h 6634795"/>
              <a:gd name="connsiteX6054" fmla="*/ 11511977 w 11989919"/>
              <a:gd name="connsiteY6054" fmla="*/ 1905159 h 6634795"/>
              <a:gd name="connsiteX6055" fmla="*/ 11291296 w 11989919"/>
              <a:gd name="connsiteY6055" fmla="*/ 1905156 h 6634795"/>
              <a:gd name="connsiteX6056" fmla="*/ 11327872 w 11989919"/>
              <a:gd name="connsiteY6056" fmla="*/ 1941739 h 6634795"/>
              <a:gd name="connsiteX6057" fmla="*/ 11291296 w 11989919"/>
              <a:gd name="connsiteY6057" fmla="*/ 1978314 h 6634795"/>
              <a:gd name="connsiteX6058" fmla="*/ 11254720 w 11989919"/>
              <a:gd name="connsiteY6058" fmla="*/ 1941739 h 6634795"/>
              <a:gd name="connsiteX6059" fmla="*/ 11291296 w 11989919"/>
              <a:gd name="connsiteY6059" fmla="*/ 1905156 h 6634795"/>
              <a:gd name="connsiteX6060" fmla="*/ 11070615 w 11989919"/>
              <a:gd name="connsiteY6060" fmla="*/ 1905153 h 6634795"/>
              <a:gd name="connsiteX6061" fmla="*/ 11107191 w 11989919"/>
              <a:gd name="connsiteY6061" fmla="*/ 1941736 h 6634795"/>
              <a:gd name="connsiteX6062" fmla="*/ 11070615 w 11989919"/>
              <a:gd name="connsiteY6062" fmla="*/ 1978311 h 6634795"/>
              <a:gd name="connsiteX6063" fmla="*/ 11034039 w 11989919"/>
              <a:gd name="connsiteY6063" fmla="*/ 1941736 h 6634795"/>
              <a:gd name="connsiteX6064" fmla="*/ 11070615 w 11989919"/>
              <a:gd name="connsiteY6064" fmla="*/ 1905153 h 6634795"/>
              <a:gd name="connsiteX6065" fmla="*/ 10849934 w 11989919"/>
              <a:gd name="connsiteY6065" fmla="*/ 1905150 h 6634795"/>
              <a:gd name="connsiteX6066" fmla="*/ 10886510 w 11989919"/>
              <a:gd name="connsiteY6066" fmla="*/ 1941733 h 6634795"/>
              <a:gd name="connsiteX6067" fmla="*/ 10849934 w 11989919"/>
              <a:gd name="connsiteY6067" fmla="*/ 1978307 h 6634795"/>
              <a:gd name="connsiteX6068" fmla="*/ 10813358 w 11989919"/>
              <a:gd name="connsiteY6068" fmla="*/ 1941733 h 6634795"/>
              <a:gd name="connsiteX6069" fmla="*/ 10849934 w 11989919"/>
              <a:gd name="connsiteY6069" fmla="*/ 1905150 h 6634795"/>
              <a:gd name="connsiteX6070" fmla="*/ 10629253 w 11989919"/>
              <a:gd name="connsiteY6070" fmla="*/ 1905147 h 6634795"/>
              <a:gd name="connsiteX6071" fmla="*/ 10665829 w 11989919"/>
              <a:gd name="connsiteY6071" fmla="*/ 1941730 h 6634795"/>
              <a:gd name="connsiteX6072" fmla="*/ 10629253 w 11989919"/>
              <a:gd name="connsiteY6072" fmla="*/ 1978304 h 6634795"/>
              <a:gd name="connsiteX6073" fmla="*/ 10592677 w 11989919"/>
              <a:gd name="connsiteY6073" fmla="*/ 1941730 h 6634795"/>
              <a:gd name="connsiteX6074" fmla="*/ 10629253 w 11989919"/>
              <a:gd name="connsiteY6074" fmla="*/ 1905147 h 6634795"/>
              <a:gd name="connsiteX6075" fmla="*/ 10408572 w 11989919"/>
              <a:gd name="connsiteY6075" fmla="*/ 1905144 h 6634795"/>
              <a:gd name="connsiteX6076" fmla="*/ 10445148 w 11989919"/>
              <a:gd name="connsiteY6076" fmla="*/ 1941726 h 6634795"/>
              <a:gd name="connsiteX6077" fmla="*/ 10408572 w 11989919"/>
              <a:gd name="connsiteY6077" fmla="*/ 1978301 h 6634795"/>
              <a:gd name="connsiteX6078" fmla="*/ 10371996 w 11989919"/>
              <a:gd name="connsiteY6078" fmla="*/ 1941726 h 6634795"/>
              <a:gd name="connsiteX6079" fmla="*/ 10408572 w 11989919"/>
              <a:gd name="connsiteY6079" fmla="*/ 1905144 h 6634795"/>
              <a:gd name="connsiteX6080" fmla="*/ 10187891 w 11989919"/>
              <a:gd name="connsiteY6080" fmla="*/ 1905141 h 6634795"/>
              <a:gd name="connsiteX6081" fmla="*/ 10224467 w 11989919"/>
              <a:gd name="connsiteY6081" fmla="*/ 1941723 h 6634795"/>
              <a:gd name="connsiteX6082" fmla="*/ 10187891 w 11989919"/>
              <a:gd name="connsiteY6082" fmla="*/ 1978298 h 6634795"/>
              <a:gd name="connsiteX6083" fmla="*/ 10151315 w 11989919"/>
              <a:gd name="connsiteY6083" fmla="*/ 1941723 h 6634795"/>
              <a:gd name="connsiteX6084" fmla="*/ 10187891 w 11989919"/>
              <a:gd name="connsiteY6084" fmla="*/ 1905141 h 6634795"/>
              <a:gd name="connsiteX6085" fmla="*/ 9967210 w 11989919"/>
              <a:gd name="connsiteY6085" fmla="*/ 1905138 h 6634795"/>
              <a:gd name="connsiteX6086" fmla="*/ 10003786 w 11989919"/>
              <a:gd name="connsiteY6086" fmla="*/ 1941720 h 6634795"/>
              <a:gd name="connsiteX6087" fmla="*/ 9967210 w 11989919"/>
              <a:gd name="connsiteY6087" fmla="*/ 1978295 h 6634795"/>
              <a:gd name="connsiteX6088" fmla="*/ 9930634 w 11989919"/>
              <a:gd name="connsiteY6088" fmla="*/ 1941720 h 6634795"/>
              <a:gd name="connsiteX6089" fmla="*/ 9967210 w 11989919"/>
              <a:gd name="connsiteY6089" fmla="*/ 1905138 h 6634795"/>
              <a:gd name="connsiteX6090" fmla="*/ 9746529 w 11989919"/>
              <a:gd name="connsiteY6090" fmla="*/ 1905135 h 6634795"/>
              <a:gd name="connsiteX6091" fmla="*/ 9783105 w 11989919"/>
              <a:gd name="connsiteY6091" fmla="*/ 1941717 h 6634795"/>
              <a:gd name="connsiteX6092" fmla="*/ 9746529 w 11989919"/>
              <a:gd name="connsiteY6092" fmla="*/ 1978292 h 6634795"/>
              <a:gd name="connsiteX6093" fmla="*/ 9709953 w 11989919"/>
              <a:gd name="connsiteY6093" fmla="*/ 1941717 h 6634795"/>
              <a:gd name="connsiteX6094" fmla="*/ 9746529 w 11989919"/>
              <a:gd name="connsiteY6094" fmla="*/ 1905135 h 6634795"/>
              <a:gd name="connsiteX6095" fmla="*/ 9525848 w 11989919"/>
              <a:gd name="connsiteY6095" fmla="*/ 1905131 h 6634795"/>
              <a:gd name="connsiteX6096" fmla="*/ 9562424 w 11989919"/>
              <a:gd name="connsiteY6096" fmla="*/ 1941714 h 6634795"/>
              <a:gd name="connsiteX6097" fmla="*/ 9525848 w 11989919"/>
              <a:gd name="connsiteY6097" fmla="*/ 1978289 h 6634795"/>
              <a:gd name="connsiteX6098" fmla="*/ 9489272 w 11989919"/>
              <a:gd name="connsiteY6098" fmla="*/ 1941714 h 6634795"/>
              <a:gd name="connsiteX6099" fmla="*/ 9525848 w 11989919"/>
              <a:gd name="connsiteY6099" fmla="*/ 1905131 h 6634795"/>
              <a:gd name="connsiteX6100" fmla="*/ 9305167 w 11989919"/>
              <a:gd name="connsiteY6100" fmla="*/ 1905128 h 6634795"/>
              <a:gd name="connsiteX6101" fmla="*/ 9341743 w 11989919"/>
              <a:gd name="connsiteY6101" fmla="*/ 1941710 h 6634795"/>
              <a:gd name="connsiteX6102" fmla="*/ 9305167 w 11989919"/>
              <a:gd name="connsiteY6102" fmla="*/ 1978286 h 6634795"/>
              <a:gd name="connsiteX6103" fmla="*/ 9268591 w 11989919"/>
              <a:gd name="connsiteY6103" fmla="*/ 1941710 h 6634795"/>
              <a:gd name="connsiteX6104" fmla="*/ 9305167 w 11989919"/>
              <a:gd name="connsiteY6104" fmla="*/ 1905128 h 6634795"/>
              <a:gd name="connsiteX6105" fmla="*/ 9084486 w 11989919"/>
              <a:gd name="connsiteY6105" fmla="*/ 1905125 h 6634795"/>
              <a:gd name="connsiteX6106" fmla="*/ 9121062 w 11989919"/>
              <a:gd name="connsiteY6106" fmla="*/ 1941707 h 6634795"/>
              <a:gd name="connsiteX6107" fmla="*/ 9084486 w 11989919"/>
              <a:gd name="connsiteY6107" fmla="*/ 1978283 h 6634795"/>
              <a:gd name="connsiteX6108" fmla="*/ 9047910 w 11989919"/>
              <a:gd name="connsiteY6108" fmla="*/ 1941707 h 6634795"/>
              <a:gd name="connsiteX6109" fmla="*/ 9084486 w 11989919"/>
              <a:gd name="connsiteY6109" fmla="*/ 1905125 h 6634795"/>
              <a:gd name="connsiteX6110" fmla="*/ 8863805 w 11989919"/>
              <a:gd name="connsiteY6110" fmla="*/ 1905122 h 6634795"/>
              <a:gd name="connsiteX6111" fmla="*/ 8900381 w 11989919"/>
              <a:gd name="connsiteY6111" fmla="*/ 1941704 h 6634795"/>
              <a:gd name="connsiteX6112" fmla="*/ 8863805 w 11989919"/>
              <a:gd name="connsiteY6112" fmla="*/ 1978279 h 6634795"/>
              <a:gd name="connsiteX6113" fmla="*/ 8827229 w 11989919"/>
              <a:gd name="connsiteY6113" fmla="*/ 1941704 h 6634795"/>
              <a:gd name="connsiteX6114" fmla="*/ 8863805 w 11989919"/>
              <a:gd name="connsiteY6114" fmla="*/ 1905122 h 6634795"/>
              <a:gd name="connsiteX6115" fmla="*/ 8643124 w 11989919"/>
              <a:gd name="connsiteY6115" fmla="*/ 1905119 h 6634795"/>
              <a:gd name="connsiteX6116" fmla="*/ 8679700 w 11989919"/>
              <a:gd name="connsiteY6116" fmla="*/ 1941701 h 6634795"/>
              <a:gd name="connsiteX6117" fmla="*/ 8643124 w 11989919"/>
              <a:gd name="connsiteY6117" fmla="*/ 1978276 h 6634795"/>
              <a:gd name="connsiteX6118" fmla="*/ 8606548 w 11989919"/>
              <a:gd name="connsiteY6118" fmla="*/ 1941701 h 6634795"/>
              <a:gd name="connsiteX6119" fmla="*/ 8643124 w 11989919"/>
              <a:gd name="connsiteY6119" fmla="*/ 1905119 h 6634795"/>
              <a:gd name="connsiteX6120" fmla="*/ 8422443 w 11989919"/>
              <a:gd name="connsiteY6120" fmla="*/ 1905116 h 6634795"/>
              <a:gd name="connsiteX6121" fmla="*/ 8459019 w 11989919"/>
              <a:gd name="connsiteY6121" fmla="*/ 1941698 h 6634795"/>
              <a:gd name="connsiteX6122" fmla="*/ 8422443 w 11989919"/>
              <a:gd name="connsiteY6122" fmla="*/ 1978273 h 6634795"/>
              <a:gd name="connsiteX6123" fmla="*/ 8385867 w 11989919"/>
              <a:gd name="connsiteY6123" fmla="*/ 1941698 h 6634795"/>
              <a:gd name="connsiteX6124" fmla="*/ 8422443 w 11989919"/>
              <a:gd name="connsiteY6124" fmla="*/ 1905116 h 6634795"/>
              <a:gd name="connsiteX6125" fmla="*/ 8201762 w 11989919"/>
              <a:gd name="connsiteY6125" fmla="*/ 1905113 h 6634795"/>
              <a:gd name="connsiteX6126" fmla="*/ 8238338 w 11989919"/>
              <a:gd name="connsiteY6126" fmla="*/ 1941694 h 6634795"/>
              <a:gd name="connsiteX6127" fmla="*/ 8201762 w 11989919"/>
              <a:gd name="connsiteY6127" fmla="*/ 1978270 h 6634795"/>
              <a:gd name="connsiteX6128" fmla="*/ 8165186 w 11989919"/>
              <a:gd name="connsiteY6128" fmla="*/ 1941694 h 6634795"/>
              <a:gd name="connsiteX6129" fmla="*/ 8201762 w 11989919"/>
              <a:gd name="connsiteY6129" fmla="*/ 1905113 h 6634795"/>
              <a:gd name="connsiteX6130" fmla="*/ 7981081 w 11989919"/>
              <a:gd name="connsiteY6130" fmla="*/ 1905110 h 6634795"/>
              <a:gd name="connsiteX6131" fmla="*/ 8017657 w 11989919"/>
              <a:gd name="connsiteY6131" fmla="*/ 1941691 h 6634795"/>
              <a:gd name="connsiteX6132" fmla="*/ 7981081 w 11989919"/>
              <a:gd name="connsiteY6132" fmla="*/ 1978266 h 6634795"/>
              <a:gd name="connsiteX6133" fmla="*/ 7944505 w 11989919"/>
              <a:gd name="connsiteY6133" fmla="*/ 1941691 h 6634795"/>
              <a:gd name="connsiteX6134" fmla="*/ 7981081 w 11989919"/>
              <a:gd name="connsiteY6134" fmla="*/ 1905110 h 6634795"/>
              <a:gd name="connsiteX6135" fmla="*/ 7760400 w 11989919"/>
              <a:gd name="connsiteY6135" fmla="*/ 1905107 h 6634795"/>
              <a:gd name="connsiteX6136" fmla="*/ 7796976 w 11989919"/>
              <a:gd name="connsiteY6136" fmla="*/ 1941688 h 6634795"/>
              <a:gd name="connsiteX6137" fmla="*/ 7760400 w 11989919"/>
              <a:gd name="connsiteY6137" fmla="*/ 1978264 h 6634795"/>
              <a:gd name="connsiteX6138" fmla="*/ 7723824 w 11989919"/>
              <a:gd name="connsiteY6138" fmla="*/ 1941688 h 6634795"/>
              <a:gd name="connsiteX6139" fmla="*/ 7760400 w 11989919"/>
              <a:gd name="connsiteY6139" fmla="*/ 1905107 h 6634795"/>
              <a:gd name="connsiteX6140" fmla="*/ 7539719 w 11989919"/>
              <a:gd name="connsiteY6140" fmla="*/ 1905104 h 6634795"/>
              <a:gd name="connsiteX6141" fmla="*/ 7576295 w 11989919"/>
              <a:gd name="connsiteY6141" fmla="*/ 1941684 h 6634795"/>
              <a:gd name="connsiteX6142" fmla="*/ 7539719 w 11989919"/>
              <a:gd name="connsiteY6142" fmla="*/ 1978260 h 6634795"/>
              <a:gd name="connsiteX6143" fmla="*/ 7503143 w 11989919"/>
              <a:gd name="connsiteY6143" fmla="*/ 1941684 h 6634795"/>
              <a:gd name="connsiteX6144" fmla="*/ 7539719 w 11989919"/>
              <a:gd name="connsiteY6144" fmla="*/ 1905104 h 6634795"/>
              <a:gd name="connsiteX6145" fmla="*/ 7319038 w 11989919"/>
              <a:gd name="connsiteY6145" fmla="*/ 1905101 h 6634795"/>
              <a:gd name="connsiteX6146" fmla="*/ 7355614 w 11989919"/>
              <a:gd name="connsiteY6146" fmla="*/ 1941681 h 6634795"/>
              <a:gd name="connsiteX6147" fmla="*/ 7319038 w 11989919"/>
              <a:gd name="connsiteY6147" fmla="*/ 1978257 h 6634795"/>
              <a:gd name="connsiteX6148" fmla="*/ 7282462 w 11989919"/>
              <a:gd name="connsiteY6148" fmla="*/ 1941681 h 6634795"/>
              <a:gd name="connsiteX6149" fmla="*/ 7319038 w 11989919"/>
              <a:gd name="connsiteY6149" fmla="*/ 1905101 h 6634795"/>
              <a:gd name="connsiteX6150" fmla="*/ 7098357 w 11989919"/>
              <a:gd name="connsiteY6150" fmla="*/ 1905098 h 6634795"/>
              <a:gd name="connsiteX6151" fmla="*/ 7134933 w 11989919"/>
              <a:gd name="connsiteY6151" fmla="*/ 1941678 h 6634795"/>
              <a:gd name="connsiteX6152" fmla="*/ 7098357 w 11989919"/>
              <a:gd name="connsiteY6152" fmla="*/ 1978254 h 6634795"/>
              <a:gd name="connsiteX6153" fmla="*/ 7061781 w 11989919"/>
              <a:gd name="connsiteY6153" fmla="*/ 1941678 h 6634795"/>
              <a:gd name="connsiteX6154" fmla="*/ 7098357 w 11989919"/>
              <a:gd name="connsiteY6154" fmla="*/ 1905098 h 6634795"/>
              <a:gd name="connsiteX6155" fmla="*/ 6877676 w 11989919"/>
              <a:gd name="connsiteY6155" fmla="*/ 1905095 h 6634795"/>
              <a:gd name="connsiteX6156" fmla="*/ 6914252 w 11989919"/>
              <a:gd name="connsiteY6156" fmla="*/ 1941675 h 6634795"/>
              <a:gd name="connsiteX6157" fmla="*/ 6877676 w 11989919"/>
              <a:gd name="connsiteY6157" fmla="*/ 1978251 h 6634795"/>
              <a:gd name="connsiteX6158" fmla="*/ 6841100 w 11989919"/>
              <a:gd name="connsiteY6158" fmla="*/ 1941675 h 6634795"/>
              <a:gd name="connsiteX6159" fmla="*/ 6877676 w 11989919"/>
              <a:gd name="connsiteY6159" fmla="*/ 1905095 h 6634795"/>
              <a:gd name="connsiteX6160" fmla="*/ 6656995 w 11989919"/>
              <a:gd name="connsiteY6160" fmla="*/ 1905091 h 6634795"/>
              <a:gd name="connsiteX6161" fmla="*/ 6693571 w 11989919"/>
              <a:gd name="connsiteY6161" fmla="*/ 1941672 h 6634795"/>
              <a:gd name="connsiteX6162" fmla="*/ 6656995 w 11989919"/>
              <a:gd name="connsiteY6162" fmla="*/ 1978248 h 6634795"/>
              <a:gd name="connsiteX6163" fmla="*/ 6620419 w 11989919"/>
              <a:gd name="connsiteY6163" fmla="*/ 1941672 h 6634795"/>
              <a:gd name="connsiteX6164" fmla="*/ 6656995 w 11989919"/>
              <a:gd name="connsiteY6164" fmla="*/ 1905091 h 6634795"/>
              <a:gd name="connsiteX6165" fmla="*/ 6436314 w 11989919"/>
              <a:gd name="connsiteY6165" fmla="*/ 1905088 h 6634795"/>
              <a:gd name="connsiteX6166" fmla="*/ 6472890 w 11989919"/>
              <a:gd name="connsiteY6166" fmla="*/ 1941669 h 6634795"/>
              <a:gd name="connsiteX6167" fmla="*/ 6436314 w 11989919"/>
              <a:gd name="connsiteY6167" fmla="*/ 1978245 h 6634795"/>
              <a:gd name="connsiteX6168" fmla="*/ 6399738 w 11989919"/>
              <a:gd name="connsiteY6168" fmla="*/ 1941669 h 6634795"/>
              <a:gd name="connsiteX6169" fmla="*/ 6436314 w 11989919"/>
              <a:gd name="connsiteY6169" fmla="*/ 1905088 h 6634795"/>
              <a:gd name="connsiteX6170" fmla="*/ 6215633 w 11989919"/>
              <a:gd name="connsiteY6170" fmla="*/ 1905085 h 6634795"/>
              <a:gd name="connsiteX6171" fmla="*/ 6252209 w 11989919"/>
              <a:gd name="connsiteY6171" fmla="*/ 1941665 h 6634795"/>
              <a:gd name="connsiteX6172" fmla="*/ 6215633 w 11989919"/>
              <a:gd name="connsiteY6172" fmla="*/ 1978242 h 6634795"/>
              <a:gd name="connsiteX6173" fmla="*/ 6179057 w 11989919"/>
              <a:gd name="connsiteY6173" fmla="*/ 1941665 h 6634795"/>
              <a:gd name="connsiteX6174" fmla="*/ 6215633 w 11989919"/>
              <a:gd name="connsiteY6174" fmla="*/ 1905085 h 6634795"/>
              <a:gd name="connsiteX6175" fmla="*/ 5994952 w 11989919"/>
              <a:gd name="connsiteY6175" fmla="*/ 1905082 h 6634795"/>
              <a:gd name="connsiteX6176" fmla="*/ 6031528 w 11989919"/>
              <a:gd name="connsiteY6176" fmla="*/ 1941662 h 6634795"/>
              <a:gd name="connsiteX6177" fmla="*/ 5994952 w 11989919"/>
              <a:gd name="connsiteY6177" fmla="*/ 1978238 h 6634795"/>
              <a:gd name="connsiteX6178" fmla="*/ 5958376 w 11989919"/>
              <a:gd name="connsiteY6178" fmla="*/ 1941662 h 6634795"/>
              <a:gd name="connsiteX6179" fmla="*/ 5994952 w 11989919"/>
              <a:gd name="connsiteY6179" fmla="*/ 1905082 h 6634795"/>
              <a:gd name="connsiteX6180" fmla="*/ 5774272 w 11989919"/>
              <a:gd name="connsiteY6180" fmla="*/ 1905079 h 6634795"/>
              <a:gd name="connsiteX6181" fmla="*/ 5810848 w 11989919"/>
              <a:gd name="connsiteY6181" fmla="*/ 1941659 h 6634795"/>
              <a:gd name="connsiteX6182" fmla="*/ 5774272 w 11989919"/>
              <a:gd name="connsiteY6182" fmla="*/ 1978235 h 6634795"/>
              <a:gd name="connsiteX6183" fmla="*/ 5737697 w 11989919"/>
              <a:gd name="connsiteY6183" fmla="*/ 1941659 h 6634795"/>
              <a:gd name="connsiteX6184" fmla="*/ 5774272 w 11989919"/>
              <a:gd name="connsiteY6184" fmla="*/ 1905079 h 6634795"/>
              <a:gd name="connsiteX6185" fmla="*/ 5553593 w 11989919"/>
              <a:gd name="connsiteY6185" fmla="*/ 1905076 h 6634795"/>
              <a:gd name="connsiteX6186" fmla="*/ 5590169 w 11989919"/>
              <a:gd name="connsiteY6186" fmla="*/ 1941656 h 6634795"/>
              <a:gd name="connsiteX6187" fmla="*/ 5553593 w 11989919"/>
              <a:gd name="connsiteY6187" fmla="*/ 1978231 h 6634795"/>
              <a:gd name="connsiteX6188" fmla="*/ 5517018 w 11989919"/>
              <a:gd name="connsiteY6188" fmla="*/ 1941656 h 6634795"/>
              <a:gd name="connsiteX6189" fmla="*/ 5553593 w 11989919"/>
              <a:gd name="connsiteY6189" fmla="*/ 1905076 h 6634795"/>
              <a:gd name="connsiteX6190" fmla="*/ 5332913 w 11989919"/>
              <a:gd name="connsiteY6190" fmla="*/ 1905073 h 6634795"/>
              <a:gd name="connsiteX6191" fmla="*/ 5369490 w 11989919"/>
              <a:gd name="connsiteY6191" fmla="*/ 1941653 h 6634795"/>
              <a:gd name="connsiteX6192" fmla="*/ 5332913 w 11989919"/>
              <a:gd name="connsiteY6192" fmla="*/ 1978228 h 6634795"/>
              <a:gd name="connsiteX6193" fmla="*/ 5296337 w 11989919"/>
              <a:gd name="connsiteY6193" fmla="*/ 1941653 h 6634795"/>
              <a:gd name="connsiteX6194" fmla="*/ 5332913 w 11989919"/>
              <a:gd name="connsiteY6194" fmla="*/ 1905073 h 6634795"/>
              <a:gd name="connsiteX6195" fmla="*/ 5112230 w 11989919"/>
              <a:gd name="connsiteY6195" fmla="*/ 1905070 h 6634795"/>
              <a:gd name="connsiteX6196" fmla="*/ 5148807 w 11989919"/>
              <a:gd name="connsiteY6196" fmla="*/ 1941650 h 6634795"/>
              <a:gd name="connsiteX6197" fmla="*/ 5112230 w 11989919"/>
              <a:gd name="connsiteY6197" fmla="*/ 1978225 h 6634795"/>
              <a:gd name="connsiteX6198" fmla="*/ 5075655 w 11989919"/>
              <a:gd name="connsiteY6198" fmla="*/ 1941650 h 6634795"/>
              <a:gd name="connsiteX6199" fmla="*/ 5112230 w 11989919"/>
              <a:gd name="connsiteY6199" fmla="*/ 1905070 h 6634795"/>
              <a:gd name="connsiteX6200" fmla="*/ 4891552 w 11989919"/>
              <a:gd name="connsiteY6200" fmla="*/ 1905067 h 6634795"/>
              <a:gd name="connsiteX6201" fmla="*/ 4928127 w 11989919"/>
              <a:gd name="connsiteY6201" fmla="*/ 1941647 h 6634795"/>
              <a:gd name="connsiteX6202" fmla="*/ 4891552 w 11989919"/>
              <a:gd name="connsiteY6202" fmla="*/ 1978221 h 6634795"/>
              <a:gd name="connsiteX6203" fmla="*/ 4854975 w 11989919"/>
              <a:gd name="connsiteY6203" fmla="*/ 1941647 h 6634795"/>
              <a:gd name="connsiteX6204" fmla="*/ 4891552 w 11989919"/>
              <a:gd name="connsiteY6204" fmla="*/ 1905067 h 6634795"/>
              <a:gd name="connsiteX6205" fmla="*/ 4670871 w 11989919"/>
              <a:gd name="connsiteY6205" fmla="*/ 1905064 h 6634795"/>
              <a:gd name="connsiteX6206" fmla="*/ 4707447 w 11989919"/>
              <a:gd name="connsiteY6206" fmla="*/ 1941643 h 6634795"/>
              <a:gd name="connsiteX6207" fmla="*/ 4670871 w 11989919"/>
              <a:gd name="connsiteY6207" fmla="*/ 1978218 h 6634795"/>
              <a:gd name="connsiteX6208" fmla="*/ 4634295 w 11989919"/>
              <a:gd name="connsiteY6208" fmla="*/ 1941643 h 6634795"/>
              <a:gd name="connsiteX6209" fmla="*/ 4670871 w 11989919"/>
              <a:gd name="connsiteY6209" fmla="*/ 1905064 h 6634795"/>
              <a:gd name="connsiteX6210" fmla="*/ 4450188 w 11989919"/>
              <a:gd name="connsiteY6210" fmla="*/ 1905061 h 6634795"/>
              <a:gd name="connsiteX6211" fmla="*/ 4486764 w 11989919"/>
              <a:gd name="connsiteY6211" fmla="*/ 1941640 h 6634795"/>
              <a:gd name="connsiteX6212" fmla="*/ 4450188 w 11989919"/>
              <a:gd name="connsiteY6212" fmla="*/ 1978215 h 6634795"/>
              <a:gd name="connsiteX6213" fmla="*/ 4413613 w 11989919"/>
              <a:gd name="connsiteY6213" fmla="*/ 1941640 h 6634795"/>
              <a:gd name="connsiteX6214" fmla="*/ 4450188 w 11989919"/>
              <a:gd name="connsiteY6214" fmla="*/ 1905061 h 6634795"/>
              <a:gd name="connsiteX6215" fmla="*/ 4229507 w 11989919"/>
              <a:gd name="connsiteY6215" fmla="*/ 1905058 h 6634795"/>
              <a:gd name="connsiteX6216" fmla="*/ 4266084 w 11989919"/>
              <a:gd name="connsiteY6216" fmla="*/ 1941637 h 6634795"/>
              <a:gd name="connsiteX6217" fmla="*/ 4229507 w 11989919"/>
              <a:gd name="connsiteY6217" fmla="*/ 1978212 h 6634795"/>
              <a:gd name="connsiteX6218" fmla="*/ 4192931 w 11989919"/>
              <a:gd name="connsiteY6218" fmla="*/ 1941637 h 6634795"/>
              <a:gd name="connsiteX6219" fmla="*/ 4229507 w 11989919"/>
              <a:gd name="connsiteY6219" fmla="*/ 1905058 h 6634795"/>
              <a:gd name="connsiteX6220" fmla="*/ 4008847 w 11989919"/>
              <a:gd name="connsiteY6220" fmla="*/ 1905055 h 6634795"/>
              <a:gd name="connsiteX6221" fmla="*/ 4045426 w 11989919"/>
              <a:gd name="connsiteY6221" fmla="*/ 1941634 h 6634795"/>
              <a:gd name="connsiteX6222" fmla="*/ 4008847 w 11989919"/>
              <a:gd name="connsiteY6222" fmla="*/ 1978209 h 6634795"/>
              <a:gd name="connsiteX6223" fmla="*/ 3972267 w 11989919"/>
              <a:gd name="connsiteY6223" fmla="*/ 1941634 h 6634795"/>
              <a:gd name="connsiteX6224" fmla="*/ 4008847 w 11989919"/>
              <a:gd name="connsiteY6224" fmla="*/ 1905055 h 6634795"/>
              <a:gd name="connsiteX6225" fmla="*/ 3788165 w 11989919"/>
              <a:gd name="connsiteY6225" fmla="*/ 1905052 h 6634795"/>
              <a:gd name="connsiteX6226" fmla="*/ 3824738 w 11989919"/>
              <a:gd name="connsiteY6226" fmla="*/ 1941631 h 6634795"/>
              <a:gd name="connsiteX6227" fmla="*/ 3788165 w 11989919"/>
              <a:gd name="connsiteY6227" fmla="*/ 1978206 h 6634795"/>
              <a:gd name="connsiteX6228" fmla="*/ 3751588 w 11989919"/>
              <a:gd name="connsiteY6228" fmla="*/ 1941631 h 6634795"/>
              <a:gd name="connsiteX6229" fmla="*/ 3788165 w 11989919"/>
              <a:gd name="connsiteY6229" fmla="*/ 1905052 h 6634795"/>
              <a:gd name="connsiteX6230" fmla="*/ 3567479 w 11989919"/>
              <a:gd name="connsiteY6230" fmla="*/ 1905048 h 6634795"/>
              <a:gd name="connsiteX6231" fmla="*/ 3604051 w 11989919"/>
              <a:gd name="connsiteY6231" fmla="*/ 1941627 h 6634795"/>
              <a:gd name="connsiteX6232" fmla="*/ 3567479 w 11989919"/>
              <a:gd name="connsiteY6232" fmla="*/ 1978203 h 6634795"/>
              <a:gd name="connsiteX6233" fmla="*/ 3530908 w 11989919"/>
              <a:gd name="connsiteY6233" fmla="*/ 1941627 h 6634795"/>
              <a:gd name="connsiteX6234" fmla="*/ 3567479 w 11989919"/>
              <a:gd name="connsiteY6234" fmla="*/ 1905048 h 6634795"/>
              <a:gd name="connsiteX6235" fmla="*/ 3346801 w 11989919"/>
              <a:gd name="connsiteY6235" fmla="*/ 1905045 h 6634795"/>
              <a:gd name="connsiteX6236" fmla="*/ 3383375 w 11989919"/>
              <a:gd name="connsiteY6236" fmla="*/ 1941624 h 6634795"/>
              <a:gd name="connsiteX6237" fmla="*/ 3346801 w 11989919"/>
              <a:gd name="connsiteY6237" fmla="*/ 1978200 h 6634795"/>
              <a:gd name="connsiteX6238" fmla="*/ 3310228 w 11989919"/>
              <a:gd name="connsiteY6238" fmla="*/ 1941624 h 6634795"/>
              <a:gd name="connsiteX6239" fmla="*/ 3346801 w 11989919"/>
              <a:gd name="connsiteY6239" fmla="*/ 1905045 h 6634795"/>
              <a:gd name="connsiteX6240" fmla="*/ 3126126 w 11989919"/>
              <a:gd name="connsiteY6240" fmla="*/ 1905042 h 6634795"/>
              <a:gd name="connsiteX6241" fmla="*/ 3162696 w 11989919"/>
              <a:gd name="connsiteY6241" fmla="*/ 1941621 h 6634795"/>
              <a:gd name="connsiteX6242" fmla="*/ 3126126 w 11989919"/>
              <a:gd name="connsiteY6242" fmla="*/ 1978196 h 6634795"/>
              <a:gd name="connsiteX6243" fmla="*/ 3089541 w 11989919"/>
              <a:gd name="connsiteY6243" fmla="*/ 1941621 h 6634795"/>
              <a:gd name="connsiteX6244" fmla="*/ 3126126 w 11989919"/>
              <a:gd name="connsiteY6244" fmla="*/ 1905042 h 6634795"/>
              <a:gd name="connsiteX6245" fmla="*/ 2905436 w 11989919"/>
              <a:gd name="connsiteY6245" fmla="*/ 1905039 h 6634795"/>
              <a:gd name="connsiteX6246" fmla="*/ 2942013 w 11989919"/>
              <a:gd name="connsiteY6246" fmla="*/ 1941618 h 6634795"/>
              <a:gd name="connsiteX6247" fmla="*/ 2905436 w 11989919"/>
              <a:gd name="connsiteY6247" fmla="*/ 1978193 h 6634795"/>
              <a:gd name="connsiteX6248" fmla="*/ 2868866 w 11989919"/>
              <a:gd name="connsiteY6248" fmla="*/ 1941618 h 6634795"/>
              <a:gd name="connsiteX6249" fmla="*/ 2905436 w 11989919"/>
              <a:gd name="connsiteY6249" fmla="*/ 1905039 h 6634795"/>
              <a:gd name="connsiteX6250" fmla="*/ 2684758 w 11989919"/>
              <a:gd name="connsiteY6250" fmla="*/ 1905036 h 6634795"/>
              <a:gd name="connsiteX6251" fmla="*/ 2721329 w 11989919"/>
              <a:gd name="connsiteY6251" fmla="*/ 1941615 h 6634795"/>
              <a:gd name="connsiteX6252" fmla="*/ 2684758 w 11989919"/>
              <a:gd name="connsiteY6252" fmla="*/ 1978190 h 6634795"/>
              <a:gd name="connsiteX6253" fmla="*/ 2648177 w 11989919"/>
              <a:gd name="connsiteY6253" fmla="*/ 1941615 h 6634795"/>
              <a:gd name="connsiteX6254" fmla="*/ 2684758 w 11989919"/>
              <a:gd name="connsiteY6254" fmla="*/ 1905036 h 6634795"/>
              <a:gd name="connsiteX6255" fmla="*/ 2464071 w 11989919"/>
              <a:gd name="connsiteY6255" fmla="*/ 1905033 h 6634795"/>
              <a:gd name="connsiteX6256" fmla="*/ 2500650 w 11989919"/>
              <a:gd name="connsiteY6256" fmla="*/ 1941612 h 6634795"/>
              <a:gd name="connsiteX6257" fmla="*/ 2464071 w 11989919"/>
              <a:gd name="connsiteY6257" fmla="*/ 1978187 h 6634795"/>
              <a:gd name="connsiteX6258" fmla="*/ 2427500 w 11989919"/>
              <a:gd name="connsiteY6258" fmla="*/ 1941612 h 6634795"/>
              <a:gd name="connsiteX6259" fmla="*/ 2464071 w 11989919"/>
              <a:gd name="connsiteY6259" fmla="*/ 1905033 h 6634795"/>
              <a:gd name="connsiteX6260" fmla="*/ 2243393 w 11989919"/>
              <a:gd name="connsiteY6260" fmla="*/ 1905030 h 6634795"/>
              <a:gd name="connsiteX6261" fmla="*/ 2279972 w 11989919"/>
              <a:gd name="connsiteY6261" fmla="*/ 1941608 h 6634795"/>
              <a:gd name="connsiteX6262" fmla="*/ 2243393 w 11989919"/>
              <a:gd name="connsiteY6262" fmla="*/ 1978184 h 6634795"/>
              <a:gd name="connsiteX6263" fmla="*/ 2206817 w 11989919"/>
              <a:gd name="connsiteY6263" fmla="*/ 1941608 h 6634795"/>
              <a:gd name="connsiteX6264" fmla="*/ 2243393 w 11989919"/>
              <a:gd name="connsiteY6264" fmla="*/ 1905030 h 6634795"/>
              <a:gd name="connsiteX6265" fmla="*/ 2022713 w 11989919"/>
              <a:gd name="connsiteY6265" fmla="*/ 1905027 h 6634795"/>
              <a:gd name="connsiteX6266" fmla="*/ 2059288 w 11989919"/>
              <a:gd name="connsiteY6266" fmla="*/ 1941605 h 6634795"/>
              <a:gd name="connsiteX6267" fmla="*/ 2022713 w 11989919"/>
              <a:gd name="connsiteY6267" fmla="*/ 1978180 h 6634795"/>
              <a:gd name="connsiteX6268" fmla="*/ 1986179 w 11989919"/>
              <a:gd name="connsiteY6268" fmla="*/ 1941605 h 6634795"/>
              <a:gd name="connsiteX6269" fmla="*/ 2022713 w 11989919"/>
              <a:gd name="connsiteY6269" fmla="*/ 1905027 h 6634795"/>
              <a:gd name="connsiteX6270" fmla="*/ 1802069 w 11989919"/>
              <a:gd name="connsiteY6270" fmla="*/ 1905024 h 6634795"/>
              <a:gd name="connsiteX6271" fmla="*/ 1838644 w 11989919"/>
              <a:gd name="connsiteY6271" fmla="*/ 1941602 h 6634795"/>
              <a:gd name="connsiteX6272" fmla="*/ 1802069 w 11989919"/>
              <a:gd name="connsiteY6272" fmla="*/ 1978177 h 6634795"/>
              <a:gd name="connsiteX6273" fmla="*/ 1765493 w 11989919"/>
              <a:gd name="connsiteY6273" fmla="*/ 1941602 h 6634795"/>
              <a:gd name="connsiteX6274" fmla="*/ 1802069 w 11989919"/>
              <a:gd name="connsiteY6274" fmla="*/ 1905024 h 6634795"/>
              <a:gd name="connsiteX6275" fmla="*/ 1581383 w 11989919"/>
              <a:gd name="connsiteY6275" fmla="*/ 1905021 h 6634795"/>
              <a:gd name="connsiteX6276" fmla="*/ 1617959 w 11989919"/>
              <a:gd name="connsiteY6276" fmla="*/ 1941598 h 6634795"/>
              <a:gd name="connsiteX6277" fmla="*/ 1581383 w 11989919"/>
              <a:gd name="connsiteY6277" fmla="*/ 1978174 h 6634795"/>
              <a:gd name="connsiteX6278" fmla="*/ 1544807 w 11989919"/>
              <a:gd name="connsiteY6278" fmla="*/ 1941598 h 6634795"/>
              <a:gd name="connsiteX6279" fmla="*/ 1581383 w 11989919"/>
              <a:gd name="connsiteY6279" fmla="*/ 1905021 h 6634795"/>
              <a:gd name="connsiteX6280" fmla="*/ 1360698 w 11989919"/>
              <a:gd name="connsiteY6280" fmla="*/ 1905018 h 6634795"/>
              <a:gd name="connsiteX6281" fmla="*/ 1397273 w 11989919"/>
              <a:gd name="connsiteY6281" fmla="*/ 1941595 h 6634795"/>
              <a:gd name="connsiteX6282" fmla="*/ 1360698 w 11989919"/>
              <a:gd name="connsiteY6282" fmla="*/ 1978171 h 6634795"/>
              <a:gd name="connsiteX6283" fmla="*/ 1324121 w 11989919"/>
              <a:gd name="connsiteY6283" fmla="*/ 1941595 h 6634795"/>
              <a:gd name="connsiteX6284" fmla="*/ 1360698 w 11989919"/>
              <a:gd name="connsiteY6284" fmla="*/ 1905018 h 6634795"/>
              <a:gd name="connsiteX6285" fmla="*/ 1140012 w 11989919"/>
              <a:gd name="connsiteY6285" fmla="*/ 1905015 h 6634795"/>
              <a:gd name="connsiteX6286" fmla="*/ 1176587 w 11989919"/>
              <a:gd name="connsiteY6286" fmla="*/ 1941591 h 6634795"/>
              <a:gd name="connsiteX6287" fmla="*/ 1140012 w 11989919"/>
              <a:gd name="connsiteY6287" fmla="*/ 1978168 h 6634795"/>
              <a:gd name="connsiteX6288" fmla="*/ 1103435 w 11989919"/>
              <a:gd name="connsiteY6288" fmla="*/ 1941591 h 6634795"/>
              <a:gd name="connsiteX6289" fmla="*/ 1140012 w 11989919"/>
              <a:gd name="connsiteY6289" fmla="*/ 1905015 h 6634795"/>
              <a:gd name="connsiteX6290" fmla="*/ 919325 w 11989919"/>
              <a:gd name="connsiteY6290" fmla="*/ 1905012 h 6634795"/>
              <a:gd name="connsiteX6291" fmla="*/ 955901 w 11989919"/>
              <a:gd name="connsiteY6291" fmla="*/ 1941588 h 6634795"/>
              <a:gd name="connsiteX6292" fmla="*/ 919325 w 11989919"/>
              <a:gd name="connsiteY6292" fmla="*/ 1978165 h 6634795"/>
              <a:gd name="connsiteX6293" fmla="*/ 882749 w 11989919"/>
              <a:gd name="connsiteY6293" fmla="*/ 1941588 h 6634795"/>
              <a:gd name="connsiteX6294" fmla="*/ 919325 w 11989919"/>
              <a:gd name="connsiteY6294" fmla="*/ 1905012 h 6634795"/>
              <a:gd name="connsiteX6295" fmla="*/ 698639 w 11989919"/>
              <a:gd name="connsiteY6295" fmla="*/ 1905008 h 6634795"/>
              <a:gd name="connsiteX6296" fmla="*/ 735215 w 11989919"/>
              <a:gd name="connsiteY6296" fmla="*/ 1941585 h 6634795"/>
              <a:gd name="connsiteX6297" fmla="*/ 698639 w 11989919"/>
              <a:gd name="connsiteY6297" fmla="*/ 1978161 h 6634795"/>
              <a:gd name="connsiteX6298" fmla="*/ 662063 w 11989919"/>
              <a:gd name="connsiteY6298" fmla="*/ 1941585 h 6634795"/>
              <a:gd name="connsiteX6299" fmla="*/ 698639 w 11989919"/>
              <a:gd name="connsiteY6299" fmla="*/ 1905008 h 6634795"/>
              <a:gd name="connsiteX6300" fmla="*/ 477953 w 11989919"/>
              <a:gd name="connsiteY6300" fmla="*/ 1905005 h 6634795"/>
              <a:gd name="connsiteX6301" fmla="*/ 514529 w 11989919"/>
              <a:gd name="connsiteY6301" fmla="*/ 1941582 h 6634795"/>
              <a:gd name="connsiteX6302" fmla="*/ 477953 w 11989919"/>
              <a:gd name="connsiteY6302" fmla="*/ 1978158 h 6634795"/>
              <a:gd name="connsiteX6303" fmla="*/ 441377 w 11989919"/>
              <a:gd name="connsiteY6303" fmla="*/ 1941582 h 6634795"/>
              <a:gd name="connsiteX6304" fmla="*/ 477953 w 11989919"/>
              <a:gd name="connsiteY6304" fmla="*/ 1905005 h 6634795"/>
              <a:gd name="connsiteX6305" fmla="*/ 257267 w 11989919"/>
              <a:gd name="connsiteY6305" fmla="*/ 1905002 h 6634795"/>
              <a:gd name="connsiteX6306" fmla="*/ 293843 w 11989919"/>
              <a:gd name="connsiteY6306" fmla="*/ 1941578 h 6634795"/>
              <a:gd name="connsiteX6307" fmla="*/ 257267 w 11989919"/>
              <a:gd name="connsiteY6307" fmla="*/ 1978155 h 6634795"/>
              <a:gd name="connsiteX6308" fmla="*/ 220691 w 11989919"/>
              <a:gd name="connsiteY6308" fmla="*/ 1941578 h 6634795"/>
              <a:gd name="connsiteX6309" fmla="*/ 257267 w 11989919"/>
              <a:gd name="connsiteY6309" fmla="*/ 1905002 h 6634795"/>
              <a:gd name="connsiteX6310" fmla="*/ 36580 w 11989919"/>
              <a:gd name="connsiteY6310" fmla="*/ 1904999 h 6634795"/>
              <a:gd name="connsiteX6311" fmla="*/ 73156 w 11989919"/>
              <a:gd name="connsiteY6311" fmla="*/ 1941575 h 6634795"/>
              <a:gd name="connsiteX6312" fmla="*/ 36580 w 11989919"/>
              <a:gd name="connsiteY6312" fmla="*/ 1978152 h 6634795"/>
              <a:gd name="connsiteX6313" fmla="*/ 4 w 11989919"/>
              <a:gd name="connsiteY6313" fmla="*/ 1941575 h 6634795"/>
              <a:gd name="connsiteX6314" fmla="*/ 36580 w 11989919"/>
              <a:gd name="connsiteY6314" fmla="*/ 1904999 h 6634795"/>
              <a:gd name="connsiteX6315" fmla="*/ 11732658 w 11989919"/>
              <a:gd name="connsiteY6315" fmla="*/ 1904996 h 6634795"/>
              <a:gd name="connsiteX6316" fmla="*/ 11769234 w 11989919"/>
              <a:gd name="connsiteY6316" fmla="*/ 1941572 h 6634795"/>
              <a:gd name="connsiteX6317" fmla="*/ 11732658 w 11989919"/>
              <a:gd name="connsiteY6317" fmla="*/ 1978149 h 6634795"/>
              <a:gd name="connsiteX6318" fmla="*/ 11696082 w 11989919"/>
              <a:gd name="connsiteY6318" fmla="*/ 1941572 h 6634795"/>
              <a:gd name="connsiteX6319" fmla="*/ 11732658 w 11989919"/>
              <a:gd name="connsiteY6319" fmla="*/ 1904996 h 6634795"/>
              <a:gd name="connsiteX6320" fmla="*/ 11953343 w 11989919"/>
              <a:gd name="connsiteY6320" fmla="*/ 1904993 h 6634795"/>
              <a:gd name="connsiteX6321" fmla="*/ 11989919 w 11989919"/>
              <a:gd name="connsiteY6321" fmla="*/ 1941569 h 6634795"/>
              <a:gd name="connsiteX6322" fmla="*/ 11953343 w 11989919"/>
              <a:gd name="connsiteY6322" fmla="*/ 1978145 h 6634795"/>
              <a:gd name="connsiteX6323" fmla="*/ 11916767 w 11989919"/>
              <a:gd name="connsiteY6323" fmla="*/ 1941569 h 6634795"/>
              <a:gd name="connsiteX6324" fmla="*/ 11953343 w 11989919"/>
              <a:gd name="connsiteY6324" fmla="*/ 1904993 h 6634795"/>
              <a:gd name="connsiteX6325" fmla="*/ 11511977 w 11989919"/>
              <a:gd name="connsiteY6325" fmla="*/ 1693519 h 6634795"/>
              <a:gd name="connsiteX6326" fmla="*/ 11548553 w 11989919"/>
              <a:gd name="connsiteY6326" fmla="*/ 1730092 h 6634795"/>
              <a:gd name="connsiteX6327" fmla="*/ 11511977 w 11989919"/>
              <a:gd name="connsiteY6327" fmla="*/ 1766660 h 6634795"/>
              <a:gd name="connsiteX6328" fmla="*/ 11475401 w 11989919"/>
              <a:gd name="connsiteY6328" fmla="*/ 1730092 h 6634795"/>
              <a:gd name="connsiteX6329" fmla="*/ 11511977 w 11989919"/>
              <a:gd name="connsiteY6329" fmla="*/ 1693519 h 6634795"/>
              <a:gd name="connsiteX6330" fmla="*/ 11291296 w 11989919"/>
              <a:gd name="connsiteY6330" fmla="*/ 1693516 h 6634795"/>
              <a:gd name="connsiteX6331" fmla="*/ 11327872 w 11989919"/>
              <a:gd name="connsiteY6331" fmla="*/ 1730089 h 6634795"/>
              <a:gd name="connsiteX6332" fmla="*/ 11291296 w 11989919"/>
              <a:gd name="connsiteY6332" fmla="*/ 1766657 h 6634795"/>
              <a:gd name="connsiteX6333" fmla="*/ 11254720 w 11989919"/>
              <a:gd name="connsiteY6333" fmla="*/ 1730089 h 6634795"/>
              <a:gd name="connsiteX6334" fmla="*/ 11291296 w 11989919"/>
              <a:gd name="connsiteY6334" fmla="*/ 1693516 h 6634795"/>
              <a:gd name="connsiteX6335" fmla="*/ 11070615 w 11989919"/>
              <a:gd name="connsiteY6335" fmla="*/ 1693512 h 6634795"/>
              <a:gd name="connsiteX6336" fmla="*/ 11107191 w 11989919"/>
              <a:gd name="connsiteY6336" fmla="*/ 1730085 h 6634795"/>
              <a:gd name="connsiteX6337" fmla="*/ 11070615 w 11989919"/>
              <a:gd name="connsiteY6337" fmla="*/ 1766653 h 6634795"/>
              <a:gd name="connsiteX6338" fmla="*/ 11034039 w 11989919"/>
              <a:gd name="connsiteY6338" fmla="*/ 1730085 h 6634795"/>
              <a:gd name="connsiteX6339" fmla="*/ 11070615 w 11989919"/>
              <a:gd name="connsiteY6339" fmla="*/ 1693512 h 6634795"/>
              <a:gd name="connsiteX6340" fmla="*/ 10849934 w 11989919"/>
              <a:gd name="connsiteY6340" fmla="*/ 1693508 h 6634795"/>
              <a:gd name="connsiteX6341" fmla="*/ 10886510 w 11989919"/>
              <a:gd name="connsiteY6341" fmla="*/ 1730082 h 6634795"/>
              <a:gd name="connsiteX6342" fmla="*/ 10849934 w 11989919"/>
              <a:gd name="connsiteY6342" fmla="*/ 1766650 h 6634795"/>
              <a:gd name="connsiteX6343" fmla="*/ 10813358 w 11989919"/>
              <a:gd name="connsiteY6343" fmla="*/ 1730082 h 6634795"/>
              <a:gd name="connsiteX6344" fmla="*/ 10849934 w 11989919"/>
              <a:gd name="connsiteY6344" fmla="*/ 1693508 h 6634795"/>
              <a:gd name="connsiteX6345" fmla="*/ 10629253 w 11989919"/>
              <a:gd name="connsiteY6345" fmla="*/ 1693505 h 6634795"/>
              <a:gd name="connsiteX6346" fmla="*/ 10665829 w 11989919"/>
              <a:gd name="connsiteY6346" fmla="*/ 1730078 h 6634795"/>
              <a:gd name="connsiteX6347" fmla="*/ 10629253 w 11989919"/>
              <a:gd name="connsiteY6347" fmla="*/ 1766647 h 6634795"/>
              <a:gd name="connsiteX6348" fmla="*/ 10592677 w 11989919"/>
              <a:gd name="connsiteY6348" fmla="*/ 1730078 h 6634795"/>
              <a:gd name="connsiteX6349" fmla="*/ 10629253 w 11989919"/>
              <a:gd name="connsiteY6349" fmla="*/ 1693505 h 6634795"/>
              <a:gd name="connsiteX6350" fmla="*/ 10408572 w 11989919"/>
              <a:gd name="connsiteY6350" fmla="*/ 1693501 h 6634795"/>
              <a:gd name="connsiteX6351" fmla="*/ 10445148 w 11989919"/>
              <a:gd name="connsiteY6351" fmla="*/ 1730075 h 6634795"/>
              <a:gd name="connsiteX6352" fmla="*/ 10408572 w 11989919"/>
              <a:gd name="connsiteY6352" fmla="*/ 1766643 h 6634795"/>
              <a:gd name="connsiteX6353" fmla="*/ 10371996 w 11989919"/>
              <a:gd name="connsiteY6353" fmla="*/ 1730075 h 6634795"/>
              <a:gd name="connsiteX6354" fmla="*/ 10408572 w 11989919"/>
              <a:gd name="connsiteY6354" fmla="*/ 1693501 h 6634795"/>
              <a:gd name="connsiteX6355" fmla="*/ 10187891 w 11989919"/>
              <a:gd name="connsiteY6355" fmla="*/ 1693498 h 6634795"/>
              <a:gd name="connsiteX6356" fmla="*/ 10224467 w 11989919"/>
              <a:gd name="connsiteY6356" fmla="*/ 1730071 h 6634795"/>
              <a:gd name="connsiteX6357" fmla="*/ 10187891 w 11989919"/>
              <a:gd name="connsiteY6357" fmla="*/ 1766640 h 6634795"/>
              <a:gd name="connsiteX6358" fmla="*/ 10151315 w 11989919"/>
              <a:gd name="connsiteY6358" fmla="*/ 1730071 h 6634795"/>
              <a:gd name="connsiteX6359" fmla="*/ 10187891 w 11989919"/>
              <a:gd name="connsiteY6359" fmla="*/ 1693498 h 6634795"/>
              <a:gd name="connsiteX6360" fmla="*/ 9967210 w 11989919"/>
              <a:gd name="connsiteY6360" fmla="*/ 1693494 h 6634795"/>
              <a:gd name="connsiteX6361" fmla="*/ 10003786 w 11989919"/>
              <a:gd name="connsiteY6361" fmla="*/ 1730068 h 6634795"/>
              <a:gd name="connsiteX6362" fmla="*/ 9967210 w 11989919"/>
              <a:gd name="connsiteY6362" fmla="*/ 1766637 h 6634795"/>
              <a:gd name="connsiteX6363" fmla="*/ 9930634 w 11989919"/>
              <a:gd name="connsiteY6363" fmla="*/ 1730068 h 6634795"/>
              <a:gd name="connsiteX6364" fmla="*/ 9967210 w 11989919"/>
              <a:gd name="connsiteY6364" fmla="*/ 1693494 h 6634795"/>
              <a:gd name="connsiteX6365" fmla="*/ 9746529 w 11989919"/>
              <a:gd name="connsiteY6365" fmla="*/ 1693491 h 6634795"/>
              <a:gd name="connsiteX6366" fmla="*/ 9783105 w 11989919"/>
              <a:gd name="connsiteY6366" fmla="*/ 1730064 h 6634795"/>
              <a:gd name="connsiteX6367" fmla="*/ 9746529 w 11989919"/>
              <a:gd name="connsiteY6367" fmla="*/ 1766633 h 6634795"/>
              <a:gd name="connsiteX6368" fmla="*/ 9709953 w 11989919"/>
              <a:gd name="connsiteY6368" fmla="*/ 1730064 h 6634795"/>
              <a:gd name="connsiteX6369" fmla="*/ 9746529 w 11989919"/>
              <a:gd name="connsiteY6369" fmla="*/ 1693491 h 6634795"/>
              <a:gd name="connsiteX6370" fmla="*/ 9525848 w 11989919"/>
              <a:gd name="connsiteY6370" fmla="*/ 1693487 h 6634795"/>
              <a:gd name="connsiteX6371" fmla="*/ 9562424 w 11989919"/>
              <a:gd name="connsiteY6371" fmla="*/ 1730061 h 6634795"/>
              <a:gd name="connsiteX6372" fmla="*/ 9525848 w 11989919"/>
              <a:gd name="connsiteY6372" fmla="*/ 1766630 h 6634795"/>
              <a:gd name="connsiteX6373" fmla="*/ 9489272 w 11989919"/>
              <a:gd name="connsiteY6373" fmla="*/ 1730061 h 6634795"/>
              <a:gd name="connsiteX6374" fmla="*/ 9525848 w 11989919"/>
              <a:gd name="connsiteY6374" fmla="*/ 1693487 h 6634795"/>
              <a:gd name="connsiteX6375" fmla="*/ 9305167 w 11989919"/>
              <a:gd name="connsiteY6375" fmla="*/ 1693484 h 6634795"/>
              <a:gd name="connsiteX6376" fmla="*/ 9341743 w 11989919"/>
              <a:gd name="connsiteY6376" fmla="*/ 1730057 h 6634795"/>
              <a:gd name="connsiteX6377" fmla="*/ 9305167 w 11989919"/>
              <a:gd name="connsiteY6377" fmla="*/ 1766626 h 6634795"/>
              <a:gd name="connsiteX6378" fmla="*/ 9268591 w 11989919"/>
              <a:gd name="connsiteY6378" fmla="*/ 1730057 h 6634795"/>
              <a:gd name="connsiteX6379" fmla="*/ 9305167 w 11989919"/>
              <a:gd name="connsiteY6379" fmla="*/ 1693484 h 6634795"/>
              <a:gd name="connsiteX6380" fmla="*/ 9084486 w 11989919"/>
              <a:gd name="connsiteY6380" fmla="*/ 1693480 h 6634795"/>
              <a:gd name="connsiteX6381" fmla="*/ 9121062 w 11989919"/>
              <a:gd name="connsiteY6381" fmla="*/ 1730054 h 6634795"/>
              <a:gd name="connsiteX6382" fmla="*/ 9084486 w 11989919"/>
              <a:gd name="connsiteY6382" fmla="*/ 1766623 h 6634795"/>
              <a:gd name="connsiteX6383" fmla="*/ 9047910 w 11989919"/>
              <a:gd name="connsiteY6383" fmla="*/ 1730054 h 6634795"/>
              <a:gd name="connsiteX6384" fmla="*/ 9084486 w 11989919"/>
              <a:gd name="connsiteY6384" fmla="*/ 1693480 h 6634795"/>
              <a:gd name="connsiteX6385" fmla="*/ 8863805 w 11989919"/>
              <a:gd name="connsiteY6385" fmla="*/ 1693477 h 6634795"/>
              <a:gd name="connsiteX6386" fmla="*/ 8900381 w 11989919"/>
              <a:gd name="connsiteY6386" fmla="*/ 1730050 h 6634795"/>
              <a:gd name="connsiteX6387" fmla="*/ 8863805 w 11989919"/>
              <a:gd name="connsiteY6387" fmla="*/ 1766620 h 6634795"/>
              <a:gd name="connsiteX6388" fmla="*/ 8827229 w 11989919"/>
              <a:gd name="connsiteY6388" fmla="*/ 1730050 h 6634795"/>
              <a:gd name="connsiteX6389" fmla="*/ 8863805 w 11989919"/>
              <a:gd name="connsiteY6389" fmla="*/ 1693477 h 6634795"/>
              <a:gd name="connsiteX6390" fmla="*/ 8643124 w 11989919"/>
              <a:gd name="connsiteY6390" fmla="*/ 1693473 h 6634795"/>
              <a:gd name="connsiteX6391" fmla="*/ 8679700 w 11989919"/>
              <a:gd name="connsiteY6391" fmla="*/ 1730047 h 6634795"/>
              <a:gd name="connsiteX6392" fmla="*/ 8643124 w 11989919"/>
              <a:gd name="connsiteY6392" fmla="*/ 1766617 h 6634795"/>
              <a:gd name="connsiteX6393" fmla="*/ 8606548 w 11989919"/>
              <a:gd name="connsiteY6393" fmla="*/ 1730047 h 6634795"/>
              <a:gd name="connsiteX6394" fmla="*/ 8643124 w 11989919"/>
              <a:gd name="connsiteY6394" fmla="*/ 1693473 h 6634795"/>
              <a:gd name="connsiteX6395" fmla="*/ 8422443 w 11989919"/>
              <a:gd name="connsiteY6395" fmla="*/ 1693469 h 6634795"/>
              <a:gd name="connsiteX6396" fmla="*/ 8459019 w 11989919"/>
              <a:gd name="connsiteY6396" fmla="*/ 1730043 h 6634795"/>
              <a:gd name="connsiteX6397" fmla="*/ 8422443 w 11989919"/>
              <a:gd name="connsiteY6397" fmla="*/ 1766613 h 6634795"/>
              <a:gd name="connsiteX6398" fmla="*/ 8385867 w 11989919"/>
              <a:gd name="connsiteY6398" fmla="*/ 1730043 h 6634795"/>
              <a:gd name="connsiteX6399" fmla="*/ 8422443 w 11989919"/>
              <a:gd name="connsiteY6399" fmla="*/ 1693469 h 6634795"/>
              <a:gd name="connsiteX6400" fmla="*/ 8201762 w 11989919"/>
              <a:gd name="connsiteY6400" fmla="*/ 1693466 h 6634795"/>
              <a:gd name="connsiteX6401" fmla="*/ 8238338 w 11989919"/>
              <a:gd name="connsiteY6401" fmla="*/ 1730040 h 6634795"/>
              <a:gd name="connsiteX6402" fmla="*/ 8201762 w 11989919"/>
              <a:gd name="connsiteY6402" fmla="*/ 1766610 h 6634795"/>
              <a:gd name="connsiteX6403" fmla="*/ 8165186 w 11989919"/>
              <a:gd name="connsiteY6403" fmla="*/ 1730040 h 6634795"/>
              <a:gd name="connsiteX6404" fmla="*/ 8201762 w 11989919"/>
              <a:gd name="connsiteY6404" fmla="*/ 1693466 h 6634795"/>
              <a:gd name="connsiteX6405" fmla="*/ 7981081 w 11989919"/>
              <a:gd name="connsiteY6405" fmla="*/ 1693462 h 6634795"/>
              <a:gd name="connsiteX6406" fmla="*/ 8017657 w 11989919"/>
              <a:gd name="connsiteY6406" fmla="*/ 1730036 h 6634795"/>
              <a:gd name="connsiteX6407" fmla="*/ 7981081 w 11989919"/>
              <a:gd name="connsiteY6407" fmla="*/ 1766607 h 6634795"/>
              <a:gd name="connsiteX6408" fmla="*/ 7944505 w 11989919"/>
              <a:gd name="connsiteY6408" fmla="*/ 1730036 h 6634795"/>
              <a:gd name="connsiteX6409" fmla="*/ 7981081 w 11989919"/>
              <a:gd name="connsiteY6409" fmla="*/ 1693462 h 6634795"/>
              <a:gd name="connsiteX6410" fmla="*/ 7760400 w 11989919"/>
              <a:gd name="connsiteY6410" fmla="*/ 1693459 h 6634795"/>
              <a:gd name="connsiteX6411" fmla="*/ 7796976 w 11989919"/>
              <a:gd name="connsiteY6411" fmla="*/ 1730033 h 6634795"/>
              <a:gd name="connsiteX6412" fmla="*/ 7760400 w 11989919"/>
              <a:gd name="connsiteY6412" fmla="*/ 1766603 h 6634795"/>
              <a:gd name="connsiteX6413" fmla="*/ 7723824 w 11989919"/>
              <a:gd name="connsiteY6413" fmla="*/ 1730033 h 6634795"/>
              <a:gd name="connsiteX6414" fmla="*/ 7760400 w 11989919"/>
              <a:gd name="connsiteY6414" fmla="*/ 1693459 h 6634795"/>
              <a:gd name="connsiteX6415" fmla="*/ 7539719 w 11989919"/>
              <a:gd name="connsiteY6415" fmla="*/ 1693455 h 6634795"/>
              <a:gd name="connsiteX6416" fmla="*/ 7576295 w 11989919"/>
              <a:gd name="connsiteY6416" fmla="*/ 1730029 h 6634795"/>
              <a:gd name="connsiteX6417" fmla="*/ 7539719 w 11989919"/>
              <a:gd name="connsiteY6417" fmla="*/ 1766600 h 6634795"/>
              <a:gd name="connsiteX6418" fmla="*/ 7503143 w 11989919"/>
              <a:gd name="connsiteY6418" fmla="*/ 1730029 h 6634795"/>
              <a:gd name="connsiteX6419" fmla="*/ 7539719 w 11989919"/>
              <a:gd name="connsiteY6419" fmla="*/ 1693455 h 6634795"/>
              <a:gd name="connsiteX6420" fmla="*/ 7319038 w 11989919"/>
              <a:gd name="connsiteY6420" fmla="*/ 1693452 h 6634795"/>
              <a:gd name="connsiteX6421" fmla="*/ 7355614 w 11989919"/>
              <a:gd name="connsiteY6421" fmla="*/ 1730026 h 6634795"/>
              <a:gd name="connsiteX6422" fmla="*/ 7319038 w 11989919"/>
              <a:gd name="connsiteY6422" fmla="*/ 1766597 h 6634795"/>
              <a:gd name="connsiteX6423" fmla="*/ 7282462 w 11989919"/>
              <a:gd name="connsiteY6423" fmla="*/ 1730026 h 6634795"/>
              <a:gd name="connsiteX6424" fmla="*/ 7319038 w 11989919"/>
              <a:gd name="connsiteY6424" fmla="*/ 1693452 h 6634795"/>
              <a:gd name="connsiteX6425" fmla="*/ 7098357 w 11989919"/>
              <a:gd name="connsiteY6425" fmla="*/ 1693448 h 6634795"/>
              <a:gd name="connsiteX6426" fmla="*/ 7134933 w 11989919"/>
              <a:gd name="connsiteY6426" fmla="*/ 1730022 h 6634795"/>
              <a:gd name="connsiteX6427" fmla="*/ 7098357 w 11989919"/>
              <a:gd name="connsiteY6427" fmla="*/ 1766593 h 6634795"/>
              <a:gd name="connsiteX6428" fmla="*/ 7061781 w 11989919"/>
              <a:gd name="connsiteY6428" fmla="*/ 1730022 h 6634795"/>
              <a:gd name="connsiteX6429" fmla="*/ 7098357 w 11989919"/>
              <a:gd name="connsiteY6429" fmla="*/ 1693448 h 6634795"/>
              <a:gd name="connsiteX6430" fmla="*/ 6877676 w 11989919"/>
              <a:gd name="connsiteY6430" fmla="*/ 1693445 h 6634795"/>
              <a:gd name="connsiteX6431" fmla="*/ 6914252 w 11989919"/>
              <a:gd name="connsiteY6431" fmla="*/ 1730019 h 6634795"/>
              <a:gd name="connsiteX6432" fmla="*/ 6877676 w 11989919"/>
              <a:gd name="connsiteY6432" fmla="*/ 1766590 h 6634795"/>
              <a:gd name="connsiteX6433" fmla="*/ 6841100 w 11989919"/>
              <a:gd name="connsiteY6433" fmla="*/ 1730019 h 6634795"/>
              <a:gd name="connsiteX6434" fmla="*/ 6877676 w 11989919"/>
              <a:gd name="connsiteY6434" fmla="*/ 1693445 h 6634795"/>
              <a:gd name="connsiteX6435" fmla="*/ 6656995 w 11989919"/>
              <a:gd name="connsiteY6435" fmla="*/ 1693441 h 6634795"/>
              <a:gd name="connsiteX6436" fmla="*/ 6693571 w 11989919"/>
              <a:gd name="connsiteY6436" fmla="*/ 1730015 h 6634795"/>
              <a:gd name="connsiteX6437" fmla="*/ 6656995 w 11989919"/>
              <a:gd name="connsiteY6437" fmla="*/ 1766586 h 6634795"/>
              <a:gd name="connsiteX6438" fmla="*/ 6620419 w 11989919"/>
              <a:gd name="connsiteY6438" fmla="*/ 1730015 h 6634795"/>
              <a:gd name="connsiteX6439" fmla="*/ 6656995 w 11989919"/>
              <a:gd name="connsiteY6439" fmla="*/ 1693441 h 6634795"/>
              <a:gd name="connsiteX6440" fmla="*/ 6436314 w 11989919"/>
              <a:gd name="connsiteY6440" fmla="*/ 1693438 h 6634795"/>
              <a:gd name="connsiteX6441" fmla="*/ 6472890 w 11989919"/>
              <a:gd name="connsiteY6441" fmla="*/ 1730012 h 6634795"/>
              <a:gd name="connsiteX6442" fmla="*/ 6436314 w 11989919"/>
              <a:gd name="connsiteY6442" fmla="*/ 1766583 h 6634795"/>
              <a:gd name="connsiteX6443" fmla="*/ 6399738 w 11989919"/>
              <a:gd name="connsiteY6443" fmla="*/ 1730012 h 6634795"/>
              <a:gd name="connsiteX6444" fmla="*/ 6436314 w 11989919"/>
              <a:gd name="connsiteY6444" fmla="*/ 1693438 h 6634795"/>
              <a:gd name="connsiteX6445" fmla="*/ 6215633 w 11989919"/>
              <a:gd name="connsiteY6445" fmla="*/ 1693434 h 6634795"/>
              <a:gd name="connsiteX6446" fmla="*/ 6252209 w 11989919"/>
              <a:gd name="connsiteY6446" fmla="*/ 1730008 h 6634795"/>
              <a:gd name="connsiteX6447" fmla="*/ 6215633 w 11989919"/>
              <a:gd name="connsiteY6447" fmla="*/ 1766580 h 6634795"/>
              <a:gd name="connsiteX6448" fmla="*/ 6179057 w 11989919"/>
              <a:gd name="connsiteY6448" fmla="*/ 1730008 h 6634795"/>
              <a:gd name="connsiteX6449" fmla="*/ 6215633 w 11989919"/>
              <a:gd name="connsiteY6449" fmla="*/ 1693434 h 6634795"/>
              <a:gd name="connsiteX6450" fmla="*/ 5994952 w 11989919"/>
              <a:gd name="connsiteY6450" fmla="*/ 1693430 h 6634795"/>
              <a:gd name="connsiteX6451" fmla="*/ 6031528 w 11989919"/>
              <a:gd name="connsiteY6451" fmla="*/ 1730005 h 6634795"/>
              <a:gd name="connsiteX6452" fmla="*/ 5994952 w 11989919"/>
              <a:gd name="connsiteY6452" fmla="*/ 1766576 h 6634795"/>
              <a:gd name="connsiteX6453" fmla="*/ 5958376 w 11989919"/>
              <a:gd name="connsiteY6453" fmla="*/ 1730005 h 6634795"/>
              <a:gd name="connsiteX6454" fmla="*/ 5994952 w 11989919"/>
              <a:gd name="connsiteY6454" fmla="*/ 1693430 h 6634795"/>
              <a:gd name="connsiteX6455" fmla="*/ 5774272 w 11989919"/>
              <a:gd name="connsiteY6455" fmla="*/ 1693427 h 6634795"/>
              <a:gd name="connsiteX6456" fmla="*/ 5810848 w 11989919"/>
              <a:gd name="connsiteY6456" fmla="*/ 1730001 h 6634795"/>
              <a:gd name="connsiteX6457" fmla="*/ 5774272 w 11989919"/>
              <a:gd name="connsiteY6457" fmla="*/ 1766573 h 6634795"/>
              <a:gd name="connsiteX6458" fmla="*/ 5737697 w 11989919"/>
              <a:gd name="connsiteY6458" fmla="*/ 1730001 h 6634795"/>
              <a:gd name="connsiteX6459" fmla="*/ 5774272 w 11989919"/>
              <a:gd name="connsiteY6459" fmla="*/ 1693427 h 6634795"/>
              <a:gd name="connsiteX6460" fmla="*/ 5553593 w 11989919"/>
              <a:gd name="connsiteY6460" fmla="*/ 1693423 h 6634795"/>
              <a:gd name="connsiteX6461" fmla="*/ 5590169 w 11989919"/>
              <a:gd name="connsiteY6461" fmla="*/ 1729998 h 6634795"/>
              <a:gd name="connsiteX6462" fmla="*/ 5553593 w 11989919"/>
              <a:gd name="connsiteY6462" fmla="*/ 1766570 h 6634795"/>
              <a:gd name="connsiteX6463" fmla="*/ 5517018 w 11989919"/>
              <a:gd name="connsiteY6463" fmla="*/ 1729998 h 6634795"/>
              <a:gd name="connsiteX6464" fmla="*/ 5553593 w 11989919"/>
              <a:gd name="connsiteY6464" fmla="*/ 1693423 h 6634795"/>
              <a:gd name="connsiteX6465" fmla="*/ 5332913 w 11989919"/>
              <a:gd name="connsiteY6465" fmla="*/ 1693420 h 6634795"/>
              <a:gd name="connsiteX6466" fmla="*/ 5369490 w 11989919"/>
              <a:gd name="connsiteY6466" fmla="*/ 1729994 h 6634795"/>
              <a:gd name="connsiteX6467" fmla="*/ 5332913 w 11989919"/>
              <a:gd name="connsiteY6467" fmla="*/ 1766566 h 6634795"/>
              <a:gd name="connsiteX6468" fmla="*/ 5296337 w 11989919"/>
              <a:gd name="connsiteY6468" fmla="*/ 1729994 h 6634795"/>
              <a:gd name="connsiteX6469" fmla="*/ 5332913 w 11989919"/>
              <a:gd name="connsiteY6469" fmla="*/ 1693420 h 6634795"/>
              <a:gd name="connsiteX6470" fmla="*/ 5112230 w 11989919"/>
              <a:gd name="connsiteY6470" fmla="*/ 1693416 h 6634795"/>
              <a:gd name="connsiteX6471" fmla="*/ 5148807 w 11989919"/>
              <a:gd name="connsiteY6471" fmla="*/ 1729991 h 6634795"/>
              <a:gd name="connsiteX6472" fmla="*/ 5112230 w 11989919"/>
              <a:gd name="connsiteY6472" fmla="*/ 1766563 h 6634795"/>
              <a:gd name="connsiteX6473" fmla="*/ 5075655 w 11989919"/>
              <a:gd name="connsiteY6473" fmla="*/ 1729991 h 6634795"/>
              <a:gd name="connsiteX6474" fmla="*/ 5112230 w 11989919"/>
              <a:gd name="connsiteY6474" fmla="*/ 1693416 h 6634795"/>
              <a:gd name="connsiteX6475" fmla="*/ 4891552 w 11989919"/>
              <a:gd name="connsiteY6475" fmla="*/ 1693413 h 6634795"/>
              <a:gd name="connsiteX6476" fmla="*/ 4928127 w 11989919"/>
              <a:gd name="connsiteY6476" fmla="*/ 1729987 h 6634795"/>
              <a:gd name="connsiteX6477" fmla="*/ 4891552 w 11989919"/>
              <a:gd name="connsiteY6477" fmla="*/ 1766560 h 6634795"/>
              <a:gd name="connsiteX6478" fmla="*/ 4854975 w 11989919"/>
              <a:gd name="connsiteY6478" fmla="*/ 1729987 h 6634795"/>
              <a:gd name="connsiteX6479" fmla="*/ 4891552 w 11989919"/>
              <a:gd name="connsiteY6479" fmla="*/ 1693413 h 6634795"/>
              <a:gd name="connsiteX6480" fmla="*/ 4670871 w 11989919"/>
              <a:gd name="connsiteY6480" fmla="*/ 1693409 h 6634795"/>
              <a:gd name="connsiteX6481" fmla="*/ 4707447 w 11989919"/>
              <a:gd name="connsiteY6481" fmla="*/ 1729984 h 6634795"/>
              <a:gd name="connsiteX6482" fmla="*/ 4670871 w 11989919"/>
              <a:gd name="connsiteY6482" fmla="*/ 1766556 h 6634795"/>
              <a:gd name="connsiteX6483" fmla="*/ 4634295 w 11989919"/>
              <a:gd name="connsiteY6483" fmla="*/ 1729984 h 6634795"/>
              <a:gd name="connsiteX6484" fmla="*/ 4670871 w 11989919"/>
              <a:gd name="connsiteY6484" fmla="*/ 1693409 h 6634795"/>
              <a:gd name="connsiteX6485" fmla="*/ 4450188 w 11989919"/>
              <a:gd name="connsiteY6485" fmla="*/ 1693406 h 6634795"/>
              <a:gd name="connsiteX6486" fmla="*/ 4486764 w 11989919"/>
              <a:gd name="connsiteY6486" fmla="*/ 1729980 h 6634795"/>
              <a:gd name="connsiteX6487" fmla="*/ 4450188 w 11989919"/>
              <a:gd name="connsiteY6487" fmla="*/ 1766553 h 6634795"/>
              <a:gd name="connsiteX6488" fmla="*/ 4413613 w 11989919"/>
              <a:gd name="connsiteY6488" fmla="*/ 1729980 h 6634795"/>
              <a:gd name="connsiteX6489" fmla="*/ 4450188 w 11989919"/>
              <a:gd name="connsiteY6489" fmla="*/ 1693406 h 6634795"/>
              <a:gd name="connsiteX6490" fmla="*/ 4229507 w 11989919"/>
              <a:gd name="connsiteY6490" fmla="*/ 1693402 h 6634795"/>
              <a:gd name="connsiteX6491" fmla="*/ 4266084 w 11989919"/>
              <a:gd name="connsiteY6491" fmla="*/ 1729977 h 6634795"/>
              <a:gd name="connsiteX6492" fmla="*/ 4229507 w 11989919"/>
              <a:gd name="connsiteY6492" fmla="*/ 1766550 h 6634795"/>
              <a:gd name="connsiteX6493" fmla="*/ 4192931 w 11989919"/>
              <a:gd name="connsiteY6493" fmla="*/ 1729977 h 6634795"/>
              <a:gd name="connsiteX6494" fmla="*/ 4229507 w 11989919"/>
              <a:gd name="connsiteY6494" fmla="*/ 1693402 h 6634795"/>
              <a:gd name="connsiteX6495" fmla="*/ 4008847 w 11989919"/>
              <a:gd name="connsiteY6495" fmla="*/ 1693399 h 6634795"/>
              <a:gd name="connsiteX6496" fmla="*/ 4045426 w 11989919"/>
              <a:gd name="connsiteY6496" fmla="*/ 1729973 h 6634795"/>
              <a:gd name="connsiteX6497" fmla="*/ 4008847 w 11989919"/>
              <a:gd name="connsiteY6497" fmla="*/ 1766547 h 6634795"/>
              <a:gd name="connsiteX6498" fmla="*/ 3972267 w 11989919"/>
              <a:gd name="connsiteY6498" fmla="*/ 1729973 h 6634795"/>
              <a:gd name="connsiteX6499" fmla="*/ 4008847 w 11989919"/>
              <a:gd name="connsiteY6499" fmla="*/ 1693399 h 6634795"/>
              <a:gd name="connsiteX6500" fmla="*/ 3788165 w 11989919"/>
              <a:gd name="connsiteY6500" fmla="*/ 1693395 h 6634795"/>
              <a:gd name="connsiteX6501" fmla="*/ 3824738 w 11989919"/>
              <a:gd name="connsiteY6501" fmla="*/ 1729970 h 6634795"/>
              <a:gd name="connsiteX6502" fmla="*/ 3788165 w 11989919"/>
              <a:gd name="connsiteY6502" fmla="*/ 1766543 h 6634795"/>
              <a:gd name="connsiteX6503" fmla="*/ 3751588 w 11989919"/>
              <a:gd name="connsiteY6503" fmla="*/ 1729970 h 6634795"/>
              <a:gd name="connsiteX6504" fmla="*/ 3788165 w 11989919"/>
              <a:gd name="connsiteY6504" fmla="*/ 1693395 h 6634795"/>
              <a:gd name="connsiteX6505" fmla="*/ 3567479 w 11989919"/>
              <a:gd name="connsiteY6505" fmla="*/ 1693391 h 6634795"/>
              <a:gd name="connsiteX6506" fmla="*/ 3604051 w 11989919"/>
              <a:gd name="connsiteY6506" fmla="*/ 1729966 h 6634795"/>
              <a:gd name="connsiteX6507" fmla="*/ 3567479 w 11989919"/>
              <a:gd name="connsiteY6507" fmla="*/ 1766540 h 6634795"/>
              <a:gd name="connsiteX6508" fmla="*/ 3530908 w 11989919"/>
              <a:gd name="connsiteY6508" fmla="*/ 1729966 h 6634795"/>
              <a:gd name="connsiteX6509" fmla="*/ 3567479 w 11989919"/>
              <a:gd name="connsiteY6509" fmla="*/ 1693391 h 6634795"/>
              <a:gd name="connsiteX6510" fmla="*/ 3346801 w 11989919"/>
              <a:gd name="connsiteY6510" fmla="*/ 1693388 h 6634795"/>
              <a:gd name="connsiteX6511" fmla="*/ 3383375 w 11989919"/>
              <a:gd name="connsiteY6511" fmla="*/ 1729963 h 6634795"/>
              <a:gd name="connsiteX6512" fmla="*/ 3346801 w 11989919"/>
              <a:gd name="connsiteY6512" fmla="*/ 1766537 h 6634795"/>
              <a:gd name="connsiteX6513" fmla="*/ 3310228 w 11989919"/>
              <a:gd name="connsiteY6513" fmla="*/ 1729963 h 6634795"/>
              <a:gd name="connsiteX6514" fmla="*/ 3346801 w 11989919"/>
              <a:gd name="connsiteY6514" fmla="*/ 1693388 h 6634795"/>
              <a:gd name="connsiteX6515" fmla="*/ 3126126 w 11989919"/>
              <a:gd name="connsiteY6515" fmla="*/ 1693384 h 6634795"/>
              <a:gd name="connsiteX6516" fmla="*/ 3162696 w 11989919"/>
              <a:gd name="connsiteY6516" fmla="*/ 1729960 h 6634795"/>
              <a:gd name="connsiteX6517" fmla="*/ 3126126 w 11989919"/>
              <a:gd name="connsiteY6517" fmla="*/ 1766533 h 6634795"/>
              <a:gd name="connsiteX6518" fmla="*/ 3089541 w 11989919"/>
              <a:gd name="connsiteY6518" fmla="*/ 1729960 h 6634795"/>
              <a:gd name="connsiteX6519" fmla="*/ 3126126 w 11989919"/>
              <a:gd name="connsiteY6519" fmla="*/ 1693384 h 6634795"/>
              <a:gd name="connsiteX6520" fmla="*/ 2905436 w 11989919"/>
              <a:gd name="connsiteY6520" fmla="*/ 1693381 h 6634795"/>
              <a:gd name="connsiteX6521" fmla="*/ 2942013 w 11989919"/>
              <a:gd name="connsiteY6521" fmla="*/ 1729956 h 6634795"/>
              <a:gd name="connsiteX6522" fmla="*/ 2905436 w 11989919"/>
              <a:gd name="connsiteY6522" fmla="*/ 1766530 h 6634795"/>
              <a:gd name="connsiteX6523" fmla="*/ 2868866 w 11989919"/>
              <a:gd name="connsiteY6523" fmla="*/ 1729956 h 6634795"/>
              <a:gd name="connsiteX6524" fmla="*/ 2905436 w 11989919"/>
              <a:gd name="connsiteY6524" fmla="*/ 1693381 h 6634795"/>
              <a:gd name="connsiteX6525" fmla="*/ 2684758 w 11989919"/>
              <a:gd name="connsiteY6525" fmla="*/ 1693377 h 6634795"/>
              <a:gd name="connsiteX6526" fmla="*/ 2721329 w 11989919"/>
              <a:gd name="connsiteY6526" fmla="*/ 1729952 h 6634795"/>
              <a:gd name="connsiteX6527" fmla="*/ 2684758 w 11989919"/>
              <a:gd name="connsiteY6527" fmla="*/ 1766526 h 6634795"/>
              <a:gd name="connsiteX6528" fmla="*/ 2648177 w 11989919"/>
              <a:gd name="connsiteY6528" fmla="*/ 1729952 h 6634795"/>
              <a:gd name="connsiteX6529" fmla="*/ 2684758 w 11989919"/>
              <a:gd name="connsiteY6529" fmla="*/ 1693377 h 6634795"/>
              <a:gd name="connsiteX6530" fmla="*/ 2464071 w 11989919"/>
              <a:gd name="connsiteY6530" fmla="*/ 1693374 h 6634795"/>
              <a:gd name="connsiteX6531" fmla="*/ 2500650 w 11989919"/>
              <a:gd name="connsiteY6531" fmla="*/ 1729949 h 6634795"/>
              <a:gd name="connsiteX6532" fmla="*/ 2464071 w 11989919"/>
              <a:gd name="connsiteY6532" fmla="*/ 1766523 h 6634795"/>
              <a:gd name="connsiteX6533" fmla="*/ 2427500 w 11989919"/>
              <a:gd name="connsiteY6533" fmla="*/ 1729949 h 6634795"/>
              <a:gd name="connsiteX6534" fmla="*/ 2464071 w 11989919"/>
              <a:gd name="connsiteY6534" fmla="*/ 1693374 h 6634795"/>
              <a:gd name="connsiteX6535" fmla="*/ 2243393 w 11989919"/>
              <a:gd name="connsiteY6535" fmla="*/ 1693370 h 6634795"/>
              <a:gd name="connsiteX6536" fmla="*/ 2279972 w 11989919"/>
              <a:gd name="connsiteY6536" fmla="*/ 1729945 h 6634795"/>
              <a:gd name="connsiteX6537" fmla="*/ 2243393 w 11989919"/>
              <a:gd name="connsiteY6537" fmla="*/ 1766520 h 6634795"/>
              <a:gd name="connsiteX6538" fmla="*/ 2206817 w 11989919"/>
              <a:gd name="connsiteY6538" fmla="*/ 1729945 h 6634795"/>
              <a:gd name="connsiteX6539" fmla="*/ 2243393 w 11989919"/>
              <a:gd name="connsiteY6539" fmla="*/ 1693370 h 6634795"/>
              <a:gd name="connsiteX6540" fmla="*/ 2022713 w 11989919"/>
              <a:gd name="connsiteY6540" fmla="*/ 1693367 h 6634795"/>
              <a:gd name="connsiteX6541" fmla="*/ 2059288 w 11989919"/>
              <a:gd name="connsiteY6541" fmla="*/ 1729942 h 6634795"/>
              <a:gd name="connsiteX6542" fmla="*/ 2022713 w 11989919"/>
              <a:gd name="connsiteY6542" fmla="*/ 1766516 h 6634795"/>
              <a:gd name="connsiteX6543" fmla="*/ 1986179 w 11989919"/>
              <a:gd name="connsiteY6543" fmla="*/ 1729942 h 6634795"/>
              <a:gd name="connsiteX6544" fmla="*/ 2022713 w 11989919"/>
              <a:gd name="connsiteY6544" fmla="*/ 1693367 h 6634795"/>
              <a:gd name="connsiteX6545" fmla="*/ 1802069 w 11989919"/>
              <a:gd name="connsiteY6545" fmla="*/ 1693363 h 6634795"/>
              <a:gd name="connsiteX6546" fmla="*/ 1838645 w 11989919"/>
              <a:gd name="connsiteY6546" fmla="*/ 1729938 h 6634795"/>
              <a:gd name="connsiteX6547" fmla="*/ 1802069 w 11989919"/>
              <a:gd name="connsiteY6547" fmla="*/ 1766513 h 6634795"/>
              <a:gd name="connsiteX6548" fmla="*/ 1765493 w 11989919"/>
              <a:gd name="connsiteY6548" fmla="*/ 1729938 h 6634795"/>
              <a:gd name="connsiteX6549" fmla="*/ 1802069 w 11989919"/>
              <a:gd name="connsiteY6549" fmla="*/ 1693363 h 6634795"/>
              <a:gd name="connsiteX6550" fmla="*/ 1581383 w 11989919"/>
              <a:gd name="connsiteY6550" fmla="*/ 1693359 h 6634795"/>
              <a:gd name="connsiteX6551" fmla="*/ 1617959 w 11989919"/>
              <a:gd name="connsiteY6551" fmla="*/ 1729935 h 6634795"/>
              <a:gd name="connsiteX6552" fmla="*/ 1581383 w 11989919"/>
              <a:gd name="connsiteY6552" fmla="*/ 1766510 h 6634795"/>
              <a:gd name="connsiteX6553" fmla="*/ 1544807 w 11989919"/>
              <a:gd name="connsiteY6553" fmla="*/ 1729935 h 6634795"/>
              <a:gd name="connsiteX6554" fmla="*/ 1581383 w 11989919"/>
              <a:gd name="connsiteY6554" fmla="*/ 1693359 h 6634795"/>
              <a:gd name="connsiteX6555" fmla="*/ 1360698 w 11989919"/>
              <a:gd name="connsiteY6555" fmla="*/ 1693356 h 6634795"/>
              <a:gd name="connsiteX6556" fmla="*/ 1397274 w 11989919"/>
              <a:gd name="connsiteY6556" fmla="*/ 1729931 h 6634795"/>
              <a:gd name="connsiteX6557" fmla="*/ 1360698 w 11989919"/>
              <a:gd name="connsiteY6557" fmla="*/ 1766506 h 6634795"/>
              <a:gd name="connsiteX6558" fmla="*/ 1324122 w 11989919"/>
              <a:gd name="connsiteY6558" fmla="*/ 1729931 h 6634795"/>
              <a:gd name="connsiteX6559" fmla="*/ 1360698 w 11989919"/>
              <a:gd name="connsiteY6559" fmla="*/ 1693356 h 6634795"/>
              <a:gd name="connsiteX6560" fmla="*/ 1140012 w 11989919"/>
              <a:gd name="connsiteY6560" fmla="*/ 1693352 h 6634795"/>
              <a:gd name="connsiteX6561" fmla="*/ 1176587 w 11989919"/>
              <a:gd name="connsiteY6561" fmla="*/ 1729928 h 6634795"/>
              <a:gd name="connsiteX6562" fmla="*/ 1140012 w 11989919"/>
              <a:gd name="connsiteY6562" fmla="*/ 1766503 h 6634795"/>
              <a:gd name="connsiteX6563" fmla="*/ 1103436 w 11989919"/>
              <a:gd name="connsiteY6563" fmla="*/ 1729928 h 6634795"/>
              <a:gd name="connsiteX6564" fmla="*/ 1140012 w 11989919"/>
              <a:gd name="connsiteY6564" fmla="*/ 1693352 h 6634795"/>
              <a:gd name="connsiteX6565" fmla="*/ 919325 w 11989919"/>
              <a:gd name="connsiteY6565" fmla="*/ 1693349 h 6634795"/>
              <a:gd name="connsiteX6566" fmla="*/ 955901 w 11989919"/>
              <a:gd name="connsiteY6566" fmla="*/ 1729925 h 6634795"/>
              <a:gd name="connsiteX6567" fmla="*/ 919325 w 11989919"/>
              <a:gd name="connsiteY6567" fmla="*/ 1766500 h 6634795"/>
              <a:gd name="connsiteX6568" fmla="*/ 882749 w 11989919"/>
              <a:gd name="connsiteY6568" fmla="*/ 1729925 h 6634795"/>
              <a:gd name="connsiteX6569" fmla="*/ 919325 w 11989919"/>
              <a:gd name="connsiteY6569" fmla="*/ 1693349 h 6634795"/>
              <a:gd name="connsiteX6570" fmla="*/ 698639 w 11989919"/>
              <a:gd name="connsiteY6570" fmla="*/ 1693345 h 6634795"/>
              <a:gd name="connsiteX6571" fmla="*/ 735215 w 11989919"/>
              <a:gd name="connsiteY6571" fmla="*/ 1729921 h 6634795"/>
              <a:gd name="connsiteX6572" fmla="*/ 698639 w 11989919"/>
              <a:gd name="connsiteY6572" fmla="*/ 1766496 h 6634795"/>
              <a:gd name="connsiteX6573" fmla="*/ 662063 w 11989919"/>
              <a:gd name="connsiteY6573" fmla="*/ 1729921 h 6634795"/>
              <a:gd name="connsiteX6574" fmla="*/ 698639 w 11989919"/>
              <a:gd name="connsiteY6574" fmla="*/ 1693345 h 6634795"/>
              <a:gd name="connsiteX6575" fmla="*/ 477953 w 11989919"/>
              <a:gd name="connsiteY6575" fmla="*/ 1693342 h 6634795"/>
              <a:gd name="connsiteX6576" fmla="*/ 514529 w 11989919"/>
              <a:gd name="connsiteY6576" fmla="*/ 1729917 h 6634795"/>
              <a:gd name="connsiteX6577" fmla="*/ 477953 w 11989919"/>
              <a:gd name="connsiteY6577" fmla="*/ 1766493 h 6634795"/>
              <a:gd name="connsiteX6578" fmla="*/ 441377 w 11989919"/>
              <a:gd name="connsiteY6578" fmla="*/ 1729917 h 6634795"/>
              <a:gd name="connsiteX6579" fmla="*/ 477953 w 11989919"/>
              <a:gd name="connsiteY6579" fmla="*/ 1693342 h 6634795"/>
              <a:gd name="connsiteX6580" fmla="*/ 257267 w 11989919"/>
              <a:gd name="connsiteY6580" fmla="*/ 1693338 h 6634795"/>
              <a:gd name="connsiteX6581" fmla="*/ 293843 w 11989919"/>
              <a:gd name="connsiteY6581" fmla="*/ 1729914 h 6634795"/>
              <a:gd name="connsiteX6582" fmla="*/ 257267 w 11989919"/>
              <a:gd name="connsiteY6582" fmla="*/ 1766490 h 6634795"/>
              <a:gd name="connsiteX6583" fmla="*/ 220691 w 11989919"/>
              <a:gd name="connsiteY6583" fmla="*/ 1729914 h 6634795"/>
              <a:gd name="connsiteX6584" fmla="*/ 257267 w 11989919"/>
              <a:gd name="connsiteY6584" fmla="*/ 1693338 h 6634795"/>
              <a:gd name="connsiteX6585" fmla="*/ 36580 w 11989919"/>
              <a:gd name="connsiteY6585" fmla="*/ 1693335 h 6634795"/>
              <a:gd name="connsiteX6586" fmla="*/ 73156 w 11989919"/>
              <a:gd name="connsiteY6586" fmla="*/ 1729910 h 6634795"/>
              <a:gd name="connsiteX6587" fmla="*/ 36580 w 11989919"/>
              <a:gd name="connsiteY6587" fmla="*/ 1766486 h 6634795"/>
              <a:gd name="connsiteX6588" fmla="*/ 4 w 11989919"/>
              <a:gd name="connsiteY6588" fmla="*/ 1729910 h 6634795"/>
              <a:gd name="connsiteX6589" fmla="*/ 36580 w 11989919"/>
              <a:gd name="connsiteY6589" fmla="*/ 1693335 h 6634795"/>
              <a:gd name="connsiteX6590" fmla="*/ 11732658 w 11989919"/>
              <a:gd name="connsiteY6590" fmla="*/ 1693331 h 6634795"/>
              <a:gd name="connsiteX6591" fmla="*/ 11769234 w 11989919"/>
              <a:gd name="connsiteY6591" fmla="*/ 1729907 h 6634795"/>
              <a:gd name="connsiteX6592" fmla="*/ 11732658 w 11989919"/>
              <a:gd name="connsiteY6592" fmla="*/ 1766483 h 6634795"/>
              <a:gd name="connsiteX6593" fmla="*/ 11696082 w 11989919"/>
              <a:gd name="connsiteY6593" fmla="*/ 1729907 h 6634795"/>
              <a:gd name="connsiteX6594" fmla="*/ 11732658 w 11989919"/>
              <a:gd name="connsiteY6594" fmla="*/ 1693331 h 6634795"/>
              <a:gd name="connsiteX6595" fmla="*/ 11953343 w 11989919"/>
              <a:gd name="connsiteY6595" fmla="*/ 1693328 h 6634795"/>
              <a:gd name="connsiteX6596" fmla="*/ 11989919 w 11989919"/>
              <a:gd name="connsiteY6596" fmla="*/ 1729903 h 6634795"/>
              <a:gd name="connsiteX6597" fmla="*/ 11953343 w 11989919"/>
              <a:gd name="connsiteY6597" fmla="*/ 1766479 h 6634795"/>
              <a:gd name="connsiteX6598" fmla="*/ 11916767 w 11989919"/>
              <a:gd name="connsiteY6598" fmla="*/ 1729903 h 6634795"/>
              <a:gd name="connsiteX6599" fmla="*/ 11953343 w 11989919"/>
              <a:gd name="connsiteY6599" fmla="*/ 1693328 h 6634795"/>
              <a:gd name="connsiteX6600" fmla="*/ 11511977 w 11989919"/>
              <a:gd name="connsiteY6600" fmla="*/ 1481877 h 6634795"/>
              <a:gd name="connsiteX6601" fmla="*/ 11548553 w 11989919"/>
              <a:gd name="connsiteY6601" fmla="*/ 1518450 h 6634795"/>
              <a:gd name="connsiteX6602" fmla="*/ 11511977 w 11989919"/>
              <a:gd name="connsiteY6602" fmla="*/ 1555018 h 6634795"/>
              <a:gd name="connsiteX6603" fmla="*/ 11475401 w 11989919"/>
              <a:gd name="connsiteY6603" fmla="*/ 1518450 h 6634795"/>
              <a:gd name="connsiteX6604" fmla="*/ 11511977 w 11989919"/>
              <a:gd name="connsiteY6604" fmla="*/ 1481877 h 6634795"/>
              <a:gd name="connsiteX6605" fmla="*/ 11291296 w 11989919"/>
              <a:gd name="connsiteY6605" fmla="*/ 1481873 h 6634795"/>
              <a:gd name="connsiteX6606" fmla="*/ 11327872 w 11989919"/>
              <a:gd name="connsiteY6606" fmla="*/ 1518446 h 6634795"/>
              <a:gd name="connsiteX6607" fmla="*/ 11291296 w 11989919"/>
              <a:gd name="connsiteY6607" fmla="*/ 1555014 h 6634795"/>
              <a:gd name="connsiteX6608" fmla="*/ 11254720 w 11989919"/>
              <a:gd name="connsiteY6608" fmla="*/ 1518446 h 6634795"/>
              <a:gd name="connsiteX6609" fmla="*/ 11291296 w 11989919"/>
              <a:gd name="connsiteY6609" fmla="*/ 1481873 h 6634795"/>
              <a:gd name="connsiteX6610" fmla="*/ 11070615 w 11989919"/>
              <a:gd name="connsiteY6610" fmla="*/ 1481869 h 6634795"/>
              <a:gd name="connsiteX6611" fmla="*/ 11107191 w 11989919"/>
              <a:gd name="connsiteY6611" fmla="*/ 1518442 h 6634795"/>
              <a:gd name="connsiteX6612" fmla="*/ 11070615 w 11989919"/>
              <a:gd name="connsiteY6612" fmla="*/ 1555011 h 6634795"/>
              <a:gd name="connsiteX6613" fmla="*/ 11034039 w 11989919"/>
              <a:gd name="connsiteY6613" fmla="*/ 1518442 h 6634795"/>
              <a:gd name="connsiteX6614" fmla="*/ 11070615 w 11989919"/>
              <a:gd name="connsiteY6614" fmla="*/ 1481869 h 6634795"/>
              <a:gd name="connsiteX6615" fmla="*/ 10849934 w 11989919"/>
              <a:gd name="connsiteY6615" fmla="*/ 1481865 h 6634795"/>
              <a:gd name="connsiteX6616" fmla="*/ 10886510 w 11989919"/>
              <a:gd name="connsiteY6616" fmla="*/ 1518438 h 6634795"/>
              <a:gd name="connsiteX6617" fmla="*/ 10849934 w 11989919"/>
              <a:gd name="connsiteY6617" fmla="*/ 1555007 h 6634795"/>
              <a:gd name="connsiteX6618" fmla="*/ 10813358 w 11989919"/>
              <a:gd name="connsiteY6618" fmla="*/ 1518438 h 6634795"/>
              <a:gd name="connsiteX6619" fmla="*/ 10849934 w 11989919"/>
              <a:gd name="connsiteY6619" fmla="*/ 1481865 h 6634795"/>
              <a:gd name="connsiteX6620" fmla="*/ 10629253 w 11989919"/>
              <a:gd name="connsiteY6620" fmla="*/ 1481861 h 6634795"/>
              <a:gd name="connsiteX6621" fmla="*/ 10665829 w 11989919"/>
              <a:gd name="connsiteY6621" fmla="*/ 1518434 h 6634795"/>
              <a:gd name="connsiteX6622" fmla="*/ 10629253 w 11989919"/>
              <a:gd name="connsiteY6622" fmla="*/ 1555003 h 6634795"/>
              <a:gd name="connsiteX6623" fmla="*/ 10592677 w 11989919"/>
              <a:gd name="connsiteY6623" fmla="*/ 1518434 h 6634795"/>
              <a:gd name="connsiteX6624" fmla="*/ 10629253 w 11989919"/>
              <a:gd name="connsiteY6624" fmla="*/ 1481861 h 6634795"/>
              <a:gd name="connsiteX6625" fmla="*/ 10408572 w 11989919"/>
              <a:gd name="connsiteY6625" fmla="*/ 1481857 h 6634795"/>
              <a:gd name="connsiteX6626" fmla="*/ 10445148 w 11989919"/>
              <a:gd name="connsiteY6626" fmla="*/ 1518430 h 6634795"/>
              <a:gd name="connsiteX6627" fmla="*/ 10408572 w 11989919"/>
              <a:gd name="connsiteY6627" fmla="*/ 1554999 h 6634795"/>
              <a:gd name="connsiteX6628" fmla="*/ 10371996 w 11989919"/>
              <a:gd name="connsiteY6628" fmla="*/ 1518430 h 6634795"/>
              <a:gd name="connsiteX6629" fmla="*/ 10408572 w 11989919"/>
              <a:gd name="connsiteY6629" fmla="*/ 1481857 h 6634795"/>
              <a:gd name="connsiteX6630" fmla="*/ 10187891 w 11989919"/>
              <a:gd name="connsiteY6630" fmla="*/ 1481853 h 6634795"/>
              <a:gd name="connsiteX6631" fmla="*/ 10224467 w 11989919"/>
              <a:gd name="connsiteY6631" fmla="*/ 1518427 h 6634795"/>
              <a:gd name="connsiteX6632" fmla="*/ 10187891 w 11989919"/>
              <a:gd name="connsiteY6632" fmla="*/ 1554995 h 6634795"/>
              <a:gd name="connsiteX6633" fmla="*/ 10151315 w 11989919"/>
              <a:gd name="connsiteY6633" fmla="*/ 1518427 h 6634795"/>
              <a:gd name="connsiteX6634" fmla="*/ 10187891 w 11989919"/>
              <a:gd name="connsiteY6634" fmla="*/ 1481853 h 6634795"/>
              <a:gd name="connsiteX6635" fmla="*/ 9967210 w 11989919"/>
              <a:gd name="connsiteY6635" fmla="*/ 1481849 h 6634795"/>
              <a:gd name="connsiteX6636" fmla="*/ 10003786 w 11989919"/>
              <a:gd name="connsiteY6636" fmla="*/ 1518423 h 6634795"/>
              <a:gd name="connsiteX6637" fmla="*/ 9967210 w 11989919"/>
              <a:gd name="connsiteY6637" fmla="*/ 1554992 h 6634795"/>
              <a:gd name="connsiteX6638" fmla="*/ 9930634 w 11989919"/>
              <a:gd name="connsiteY6638" fmla="*/ 1518423 h 6634795"/>
              <a:gd name="connsiteX6639" fmla="*/ 9967210 w 11989919"/>
              <a:gd name="connsiteY6639" fmla="*/ 1481849 h 6634795"/>
              <a:gd name="connsiteX6640" fmla="*/ 9746529 w 11989919"/>
              <a:gd name="connsiteY6640" fmla="*/ 1481845 h 6634795"/>
              <a:gd name="connsiteX6641" fmla="*/ 9783105 w 11989919"/>
              <a:gd name="connsiteY6641" fmla="*/ 1518419 h 6634795"/>
              <a:gd name="connsiteX6642" fmla="*/ 9746529 w 11989919"/>
              <a:gd name="connsiteY6642" fmla="*/ 1554988 h 6634795"/>
              <a:gd name="connsiteX6643" fmla="*/ 9709953 w 11989919"/>
              <a:gd name="connsiteY6643" fmla="*/ 1518419 h 6634795"/>
              <a:gd name="connsiteX6644" fmla="*/ 9746529 w 11989919"/>
              <a:gd name="connsiteY6644" fmla="*/ 1481845 h 6634795"/>
              <a:gd name="connsiteX6645" fmla="*/ 9525848 w 11989919"/>
              <a:gd name="connsiteY6645" fmla="*/ 1481841 h 6634795"/>
              <a:gd name="connsiteX6646" fmla="*/ 9562424 w 11989919"/>
              <a:gd name="connsiteY6646" fmla="*/ 1518415 h 6634795"/>
              <a:gd name="connsiteX6647" fmla="*/ 9525848 w 11989919"/>
              <a:gd name="connsiteY6647" fmla="*/ 1554984 h 6634795"/>
              <a:gd name="connsiteX6648" fmla="*/ 9489272 w 11989919"/>
              <a:gd name="connsiteY6648" fmla="*/ 1518415 h 6634795"/>
              <a:gd name="connsiteX6649" fmla="*/ 9525848 w 11989919"/>
              <a:gd name="connsiteY6649" fmla="*/ 1481841 h 6634795"/>
              <a:gd name="connsiteX6650" fmla="*/ 9305167 w 11989919"/>
              <a:gd name="connsiteY6650" fmla="*/ 1481837 h 6634795"/>
              <a:gd name="connsiteX6651" fmla="*/ 9341743 w 11989919"/>
              <a:gd name="connsiteY6651" fmla="*/ 1518411 h 6634795"/>
              <a:gd name="connsiteX6652" fmla="*/ 9305167 w 11989919"/>
              <a:gd name="connsiteY6652" fmla="*/ 1554980 h 6634795"/>
              <a:gd name="connsiteX6653" fmla="*/ 9268591 w 11989919"/>
              <a:gd name="connsiteY6653" fmla="*/ 1518411 h 6634795"/>
              <a:gd name="connsiteX6654" fmla="*/ 9305167 w 11989919"/>
              <a:gd name="connsiteY6654" fmla="*/ 1481837 h 6634795"/>
              <a:gd name="connsiteX6655" fmla="*/ 9084486 w 11989919"/>
              <a:gd name="connsiteY6655" fmla="*/ 1481833 h 6634795"/>
              <a:gd name="connsiteX6656" fmla="*/ 9121062 w 11989919"/>
              <a:gd name="connsiteY6656" fmla="*/ 1518407 h 6634795"/>
              <a:gd name="connsiteX6657" fmla="*/ 9084486 w 11989919"/>
              <a:gd name="connsiteY6657" fmla="*/ 1554976 h 6634795"/>
              <a:gd name="connsiteX6658" fmla="*/ 9047910 w 11989919"/>
              <a:gd name="connsiteY6658" fmla="*/ 1518407 h 6634795"/>
              <a:gd name="connsiteX6659" fmla="*/ 9084486 w 11989919"/>
              <a:gd name="connsiteY6659" fmla="*/ 1481833 h 6634795"/>
              <a:gd name="connsiteX6660" fmla="*/ 8863805 w 11989919"/>
              <a:gd name="connsiteY6660" fmla="*/ 1481829 h 6634795"/>
              <a:gd name="connsiteX6661" fmla="*/ 8900381 w 11989919"/>
              <a:gd name="connsiteY6661" fmla="*/ 1518403 h 6634795"/>
              <a:gd name="connsiteX6662" fmla="*/ 8863805 w 11989919"/>
              <a:gd name="connsiteY6662" fmla="*/ 1554973 h 6634795"/>
              <a:gd name="connsiteX6663" fmla="*/ 8827229 w 11989919"/>
              <a:gd name="connsiteY6663" fmla="*/ 1518403 h 6634795"/>
              <a:gd name="connsiteX6664" fmla="*/ 8863805 w 11989919"/>
              <a:gd name="connsiteY6664" fmla="*/ 1481829 h 6634795"/>
              <a:gd name="connsiteX6665" fmla="*/ 8643124 w 11989919"/>
              <a:gd name="connsiteY6665" fmla="*/ 1481825 h 6634795"/>
              <a:gd name="connsiteX6666" fmla="*/ 8679700 w 11989919"/>
              <a:gd name="connsiteY6666" fmla="*/ 1518399 h 6634795"/>
              <a:gd name="connsiteX6667" fmla="*/ 8643124 w 11989919"/>
              <a:gd name="connsiteY6667" fmla="*/ 1554969 h 6634795"/>
              <a:gd name="connsiteX6668" fmla="*/ 8606548 w 11989919"/>
              <a:gd name="connsiteY6668" fmla="*/ 1518399 h 6634795"/>
              <a:gd name="connsiteX6669" fmla="*/ 8643124 w 11989919"/>
              <a:gd name="connsiteY6669" fmla="*/ 1481825 h 6634795"/>
              <a:gd name="connsiteX6670" fmla="*/ 8422443 w 11989919"/>
              <a:gd name="connsiteY6670" fmla="*/ 1481821 h 6634795"/>
              <a:gd name="connsiteX6671" fmla="*/ 8459019 w 11989919"/>
              <a:gd name="connsiteY6671" fmla="*/ 1518395 h 6634795"/>
              <a:gd name="connsiteX6672" fmla="*/ 8422443 w 11989919"/>
              <a:gd name="connsiteY6672" fmla="*/ 1554965 h 6634795"/>
              <a:gd name="connsiteX6673" fmla="*/ 8385867 w 11989919"/>
              <a:gd name="connsiteY6673" fmla="*/ 1518395 h 6634795"/>
              <a:gd name="connsiteX6674" fmla="*/ 8422443 w 11989919"/>
              <a:gd name="connsiteY6674" fmla="*/ 1481821 h 6634795"/>
              <a:gd name="connsiteX6675" fmla="*/ 8201762 w 11989919"/>
              <a:gd name="connsiteY6675" fmla="*/ 1481817 h 6634795"/>
              <a:gd name="connsiteX6676" fmla="*/ 8238338 w 11989919"/>
              <a:gd name="connsiteY6676" fmla="*/ 1518391 h 6634795"/>
              <a:gd name="connsiteX6677" fmla="*/ 8201762 w 11989919"/>
              <a:gd name="connsiteY6677" fmla="*/ 1554961 h 6634795"/>
              <a:gd name="connsiteX6678" fmla="*/ 8165186 w 11989919"/>
              <a:gd name="connsiteY6678" fmla="*/ 1518391 h 6634795"/>
              <a:gd name="connsiteX6679" fmla="*/ 8201762 w 11989919"/>
              <a:gd name="connsiteY6679" fmla="*/ 1481817 h 6634795"/>
              <a:gd name="connsiteX6680" fmla="*/ 7981081 w 11989919"/>
              <a:gd name="connsiteY6680" fmla="*/ 1481813 h 6634795"/>
              <a:gd name="connsiteX6681" fmla="*/ 8017657 w 11989919"/>
              <a:gd name="connsiteY6681" fmla="*/ 1518387 h 6634795"/>
              <a:gd name="connsiteX6682" fmla="*/ 7981081 w 11989919"/>
              <a:gd name="connsiteY6682" fmla="*/ 1554958 h 6634795"/>
              <a:gd name="connsiteX6683" fmla="*/ 7944505 w 11989919"/>
              <a:gd name="connsiteY6683" fmla="*/ 1518387 h 6634795"/>
              <a:gd name="connsiteX6684" fmla="*/ 7981081 w 11989919"/>
              <a:gd name="connsiteY6684" fmla="*/ 1481813 h 6634795"/>
              <a:gd name="connsiteX6685" fmla="*/ 7760400 w 11989919"/>
              <a:gd name="connsiteY6685" fmla="*/ 1481809 h 6634795"/>
              <a:gd name="connsiteX6686" fmla="*/ 7796976 w 11989919"/>
              <a:gd name="connsiteY6686" fmla="*/ 1518383 h 6634795"/>
              <a:gd name="connsiteX6687" fmla="*/ 7760400 w 11989919"/>
              <a:gd name="connsiteY6687" fmla="*/ 1554954 h 6634795"/>
              <a:gd name="connsiteX6688" fmla="*/ 7723824 w 11989919"/>
              <a:gd name="connsiteY6688" fmla="*/ 1518383 h 6634795"/>
              <a:gd name="connsiteX6689" fmla="*/ 7760400 w 11989919"/>
              <a:gd name="connsiteY6689" fmla="*/ 1481809 h 6634795"/>
              <a:gd name="connsiteX6690" fmla="*/ 7539719 w 11989919"/>
              <a:gd name="connsiteY6690" fmla="*/ 1481805 h 6634795"/>
              <a:gd name="connsiteX6691" fmla="*/ 7576295 w 11989919"/>
              <a:gd name="connsiteY6691" fmla="*/ 1518379 h 6634795"/>
              <a:gd name="connsiteX6692" fmla="*/ 7539719 w 11989919"/>
              <a:gd name="connsiteY6692" fmla="*/ 1554950 h 6634795"/>
              <a:gd name="connsiteX6693" fmla="*/ 7503143 w 11989919"/>
              <a:gd name="connsiteY6693" fmla="*/ 1518379 h 6634795"/>
              <a:gd name="connsiteX6694" fmla="*/ 7539719 w 11989919"/>
              <a:gd name="connsiteY6694" fmla="*/ 1481805 h 6634795"/>
              <a:gd name="connsiteX6695" fmla="*/ 7319038 w 11989919"/>
              <a:gd name="connsiteY6695" fmla="*/ 1481801 h 6634795"/>
              <a:gd name="connsiteX6696" fmla="*/ 7355614 w 11989919"/>
              <a:gd name="connsiteY6696" fmla="*/ 1518375 h 6634795"/>
              <a:gd name="connsiteX6697" fmla="*/ 7319038 w 11989919"/>
              <a:gd name="connsiteY6697" fmla="*/ 1554946 h 6634795"/>
              <a:gd name="connsiteX6698" fmla="*/ 7282462 w 11989919"/>
              <a:gd name="connsiteY6698" fmla="*/ 1518375 h 6634795"/>
              <a:gd name="connsiteX6699" fmla="*/ 7319038 w 11989919"/>
              <a:gd name="connsiteY6699" fmla="*/ 1481801 h 6634795"/>
              <a:gd name="connsiteX6700" fmla="*/ 7098357 w 11989919"/>
              <a:gd name="connsiteY6700" fmla="*/ 1481797 h 6634795"/>
              <a:gd name="connsiteX6701" fmla="*/ 7134933 w 11989919"/>
              <a:gd name="connsiteY6701" fmla="*/ 1518371 h 6634795"/>
              <a:gd name="connsiteX6702" fmla="*/ 7098357 w 11989919"/>
              <a:gd name="connsiteY6702" fmla="*/ 1554942 h 6634795"/>
              <a:gd name="connsiteX6703" fmla="*/ 7061781 w 11989919"/>
              <a:gd name="connsiteY6703" fmla="*/ 1518371 h 6634795"/>
              <a:gd name="connsiteX6704" fmla="*/ 7098357 w 11989919"/>
              <a:gd name="connsiteY6704" fmla="*/ 1481797 h 6634795"/>
              <a:gd name="connsiteX6705" fmla="*/ 6877676 w 11989919"/>
              <a:gd name="connsiteY6705" fmla="*/ 1481793 h 6634795"/>
              <a:gd name="connsiteX6706" fmla="*/ 6914252 w 11989919"/>
              <a:gd name="connsiteY6706" fmla="*/ 1518368 h 6634795"/>
              <a:gd name="connsiteX6707" fmla="*/ 6877676 w 11989919"/>
              <a:gd name="connsiteY6707" fmla="*/ 1554939 h 6634795"/>
              <a:gd name="connsiteX6708" fmla="*/ 6841100 w 11989919"/>
              <a:gd name="connsiteY6708" fmla="*/ 1518368 h 6634795"/>
              <a:gd name="connsiteX6709" fmla="*/ 6877676 w 11989919"/>
              <a:gd name="connsiteY6709" fmla="*/ 1481793 h 6634795"/>
              <a:gd name="connsiteX6710" fmla="*/ 6656995 w 11989919"/>
              <a:gd name="connsiteY6710" fmla="*/ 1481789 h 6634795"/>
              <a:gd name="connsiteX6711" fmla="*/ 6693571 w 11989919"/>
              <a:gd name="connsiteY6711" fmla="*/ 1518364 h 6634795"/>
              <a:gd name="connsiteX6712" fmla="*/ 6656995 w 11989919"/>
              <a:gd name="connsiteY6712" fmla="*/ 1554935 h 6634795"/>
              <a:gd name="connsiteX6713" fmla="*/ 6620419 w 11989919"/>
              <a:gd name="connsiteY6713" fmla="*/ 1518364 h 6634795"/>
              <a:gd name="connsiteX6714" fmla="*/ 6656995 w 11989919"/>
              <a:gd name="connsiteY6714" fmla="*/ 1481789 h 6634795"/>
              <a:gd name="connsiteX6715" fmla="*/ 6436314 w 11989919"/>
              <a:gd name="connsiteY6715" fmla="*/ 1481785 h 6634795"/>
              <a:gd name="connsiteX6716" fmla="*/ 6472890 w 11989919"/>
              <a:gd name="connsiteY6716" fmla="*/ 1518360 h 6634795"/>
              <a:gd name="connsiteX6717" fmla="*/ 6436314 w 11989919"/>
              <a:gd name="connsiteY6717" fmla="*/ 1554931 h 6634795"/>
              <a:gd name="connsiteX6718" fmla="*/ 6399738 w 11989919"/>
              <a:gd name="connsiteY6718" fmla="*/ 1518360 h 6634795"/>
              <a:gd name="connsiteX6719" fmla="*/ 6436314 w 11989919"/>
              <a:gd name="connsiteY6719" fmla="*/ 1481785 h 6634795"/>
              <a:gd name="connsiteX6720" fmla="*/ 6215633 w 11989919"/>
              <a:gd name="connsiteY6720" fmla="*/ 1481781 h 6634795"/>
              <a:gd name="connsiteX6721" fmla="*/ 6252209 w 11989919"/>
              <a:gd name="connsiteY6721" fmla="*/ 1518356 h 6634795"/>
              <a:gd name="connsiteX6722" fmla="*/ 6215633 w 11989919"/>
              <a:gd name="connsiteY6722" fmla="*/ 1554927 h 6634795"/>
              <a:gd name="connsiteX6723" fmla="*/ 6179057 w 11989919"/>
              <a:gd name="connsiteY6723" fmla="*/ 1518356 h 6634795"/>
              <a:gd name="connsiteX6724" fmla="*/ 6215633 w 11989919"/>
              <a:gd name="connsiteY6724" fmla="*/ 1481781 h 6634795"/>
              <a:gd name="connsiteX6725" fmla="*/ 5994952 w 11989919"/>
              <a:gd name="connsiteY6725" fmla="*/ 1481777 h 6634795"/>
              <a:gd name="connsiteX6726" fmla="*/ 6031528 w 11989919"/>
              <a:gd name="connsiteY6726" fmla="*/ 1518352 h 6634795"/>
              <a:gd name="connsiteX6727" fmla="*/ 5994952 w 11989919"/>
              <a:gd name="connsiteY6727" fmla="*/ 1554924 h 6634795"/>
              <a:gd name="connsiteX6728" fmla="*/ 5958376 w 11989919"/>
              <a:gd name="connsiteY6728" fmla="*/ 1518352 h 6634795"/>
              <a:gd name="connsiteX6729" fmla="*/ 5994952 w 11989919"/>
              <a:gd name="connsiteY6729" fmla="*/ 1481777 h 6634795"/>
              <a:gd name="connsiteX6730" fmla="*/ 5774272 w 11989919"/>
              <a:gd name="connsiteY6730" fmla="*/ 1481773 h 6634795"/>
              <a:gd name="connsiteX6731" fmla="*/ 5810848 w 11989919"/>
              <a:gd name="connsiteY6731" fmla="*/ 1518348 h 6634795"/>
              <a:gd name="connsiteX6732" fmla="*/ 5774272 w 11989919"/>
              <a:gd name="connsiteY6732" fmla="*/ 1554920 h 6634795"/>
              <a:gd name="connsiteX6733" fmla="*/ 5737697 w 11989919"/>
              <a:gd name="connsiteY6733" fmla="*/ 1518348 h 6634795"/>
              <a:gd name="connsiteX6734" fmla="*/ 5774272 w 11989919"/>
              <a:gd name="connsiteY6734" fmla="*/ 1481773 h 6634795"/>
              <a:gd name="connsiteX6735" fmla="*/ 5553593 w 11989919"/>
              <a:gd name="connsiteY6735" fmla="*/ 1481769 h 6634795"/>
              <a:gd name="connsiteX6736" fmla="*/ 5590169 w 11989919"/>
              <a:gd name="connsiteY6736" fmla="*/ 1518344 h 6634795"/>
              <a:gd name="connsiteX6737" fmla="*/ 5553593 w 11989919"/>
              <a:gd name="connsiteY6737" fmla="*/ 1554916 h 6634795"/>
              <a:gd name="connsiteX6738" fmla="*/ 5517018 w 11989919"/>
              <a:gd name="connsiteY6738" fmla="*/ 1518344 h 6634795"/>
              <a:gd name="connsiteX6739" fmla="*/ 5553593 w 11989919"/>
              <a:gd name="connsiteY6739" fmla="*/ 1481769 h 6634795"/>
              <a:gd name="connsiteX6740" fmla="*/ 5332913 w 11989919"/>
              <a:gd name="connsiteY6740" fmla="*/ 1481765 h 6634795"/>
              <a:gd name="connsiteX6741" fmla="*/ 5369490 w 11989919"/>
              <a:gd name="connsiteY6741" fmla="*/ 1518340 h 6634795"/>
              <a:gd name="connsiteX6742" fmla="*/ 5332913 w 11989919"/>
              <a:gd name="connsiteY6742" fmla="*/ 1554912 h 6634795"/>
              <a:gd name="connsiteX6743" fmla="*/ 5296337 w 11989919"/>
              <a:gd name="connsiteY6743" fmla="*/ 1518340 h 6634795"/>
              <a:gd name="connsiteX6744" fmla="*/ 5332913 w 11989919"/>
              <a:gd name="connsiteY6744" fmla="*/ 1481765 h 6634795"/>
              <a:gd name="connsiteX6745" fmla="*/ 5112230 w 11989919"/>
              <a:gd name="connsiteY6745" fmla="*/ 1481761 h 6634795"/>
              <a:gd name="connsiteX6746" fmla="*/ 5148807 w 11989919"/>
              <a:gd name="connsiteY6746" fmla="*/ 1518336 h 6634795"/>
              <a:gd name="connsiteX6747" fmla="*/ 5112230 w 11989919"/>
              <a:gd name="connsiteY6747" fmla="*/ 1554908 h 6634795"/>
              <a:gd name="connsiteX6748" fmla="*/ 5075655 w 11989919"/>
              <a:gd name="connsiteY6748" fmla="*/ 1518336 h 6634795"/>
              <a:gd name="connsiteX6749" fmla="*/ 5112230 w 11989919"/>
              <a:gd name="connsiteY6749" fmla="*/ 1481761 h 6634795"/>
              <a:gd name="connsiteX6750" fmla="*/ 4891552 w 11989919"/>
              <a:gd name="connsiteY6750" fmla="*/ 1481757 h 6634795"/>
              <a:gd name="connsiteX6751" fmla="*/ 4928127 w 11989919"/>
              <a:gd name="connsiteY6751" fmla="*/ 1518332 h 6634795"/>
              <a:gd name="connsiteX6752" fmla="*/ 4891552 w 11989919"/>
              <a:gd name="connsiteY6752" fmla="*/ 1554905 h 6634795"/>
              <a:gd name="connsiteX6753" fmla="*/ 4854975 w 11989919"/>
              <a:gd name="connsiteY6753" fmla="*/ 1518332 h 6634795"/>
              <a:gd name="connsiteX6754" fmla="*/ 4891552 w 11989919"/>
              <a:gd name="connsiteY6754" fmla="*/ 1481757 h 6634795"/>
              <a:gd name="connsiteX6755" fmla="*/ 4670871 w 11989919"/>
              <a:gd name="connsiteY6755" fmla="*/ 1481753 h 6634795"/>
              <a:gd name="connsiteX6756" fmla="*/ 4707447 w 11989919"/>
              <a:gd name="connsiteY6756" fmla="*/ 1518328 h 6634795"/>
              <a:gd name="connsiteX6757" fmla="*/ 4670871 w 11989919"/>
              <a:gd name="connsiteY6757" fmla="*/ 1554901 h 6634795"/>
              <a:gd name="connsiteX6758" fmla="*/ 4634295 w 11989919"/>
              <a:gd name="connsiteY6758" fmla="*/ 1518328 h 6634795"/>
              <a:gd name="connsiteX6759" fmla="*/ 4670871 w 11989919"/>
              <a:gd name="connsiteY6759" fmla="*/ 1481753 h 6634795"/>
              <a:gd name="connsiteX6760" fmla="*/ 4450188 w 11989919"/>
              <a:gd name="connsiteY6760" fmla="*/ 1481749 h 6634795"/>
              <a:gd name="connsiteX6761" fmla="*/ 4486764 w 11989919"/>
              <a:gd name="connsiteY6761" fmla="*/ 1518324 h 6634795"/>
              <a:gd name="connsiteX6762" fmla="*/ 4450188 w 11989919"/>
              <a:gd name="connsiteY6762" fmla="*/ 1554897 h 6634795"/>
              <a:gd name="connsiteX6763" fmla="*/ 4413613 w 11989919"/>
              <a:gd name="connsiteY6763" fmla="*/ 1518324 h 6634795"/>
              <a:gd name="connsiteX6764" fmla="*/ 4450188 w 11989919"/>
              <a:gd name="connsiteY6764" fmla="*/ 1481749 h 6634795"/>
              <a:gd name="connsiteX6765" fmla="*/ 4229507 w 11989919"/>
              <a:gd name="connsiteY6765" fmla="*/ 1481745 h 6634795"/>
              <a:gd name="connsiteX6766" fmla="*/ 4266084 w 11989919"/>
              <a:gd name="connsiteY6766" fmla="*/ 1518320 h 6634795"/>
              <a:gd name="connsiteX6767" fmla="*/ 4229507 w 11989919"/>
              <a:gd name="connsiteY6767" fmla="*/ 1554893 h 6634795"/>
              <a:gd name="connsiteX6768" fmla="*/ 4192931 w 11989919"/>
              <a:gd name="connsiteY6768" fmla="*/ 1518320 h 6634795"/>
              <a:gd name="connsiteX6769" fmla="*/ 4229507 w 11989919"/>
              <a:gd name="connsiteY6769" fmla="*/ 1481745 h 6634795"/>
              <a:gd name="connsiteX6770" fmla="*/ 4008847 w 11989919"/>
              <a:gd name="connsiteY6770" fmla="*/ 1481741 h 6634795"/>
              <a:gd name="connsiteX6771" fmla="*/ 4045426 w 11989919"/>
              <a:gd name="connsiteY6771" fmla="*/ 1518316 h 6634795"/>
              <a:gd name="connsiteX6772" fmla="*/ 4008847 w 11989919"/>
              <a:gd name="connsiteY6772" fmla="*/ 1554889 h 6634795"/>
              <a:gd name="connsiteX6773" fmla="*/ 3972267 w 11989919"/>
              <a:gd name="connsiteY6773" fmla="*/ 1518316 h 6634795"/>
              <a:gd name="connsiteX6774" fmla="*/ 4008847 w 11989919"/>
              <a:gd name="connsiteY6774" fmla="*/ 1481741 h 6634795"/>
              <a:gd name="connsiteX6775" fmla="*/ 3788165 w 11989919"/>
              <a:gd name="connsiteY6775" fmla="*/ 1481737 h 6634795"/>
              <a:gd name="connsiteX6776" fmla="*/ 3824738 w 11989919"/>
              <a:gd name="connsiteY6776" fmla="*/ 1518312 h 6634795"/>
              <a:gd name="connsiteX6777" fmla="*/ 3788165 w 11989919"/>
              <a:gd name="connsiteY6777" fmla="*/ 1554886 h 6634795"/>
              <a:gd name="connsiteX6778" fmla="*/ 3751588 w 11989919"/>
              <a:gd name="connsiteY6778" fmla="*/ 1518312 h 6634795"/>
              <a:gd name="connsiteX6779" fmla="*/ 3788165 w 11989919"/>
              <a:gd name="connsiteY6779" fmla="*/ 1481737 h 6634795"/>
              <a:gd name="connsiteX6780" fmla="*/ 3567479 w 11989919"/>
              <a:gd name="connsiteY6780" fmla="*/ 1481734 h 6634795"/>
              <a:gd name="connsiteX6781" fmla="*/ 3604051 w 11989919"/>
              <a:gd name="connsiteY6781" fmla="*/ 1518309 h 6634795"/>
              <a:gd name="connsiteX6782" fmla="*/ 3567479 w 11989919"/>
              <a:gd name="connsiteY6782" fmla="*/ 1554882 h 6634795"/>
              <a:gd name="connsiteX6783" fmla="*/ 3530908 w 11989919"/>
              <a:gd name="connsiteY6783" fmla="*/ 1518309 h 6634795"/>
              <a:gd name="connsiteX6784" fmla="*/ 3567479 w 11989919"/>
              <a:gd name="connsiteY6784" fmla="*/ 1481734 h 6634795"/>
              <a:gd name="connsiteX6785" fmla="*/ 3346801 w 11989919"/>
              <a:gd name="connsiteY6785" fmla="*/ 1481730 h 6634795"/>
              <a:gd name="connsiteX6786" fmla="*/ 3383375 w 11989919"/>
              <a:gd name="connsiteY6786" fmla="*/ 1518305 h 6634795"/>
              <a:gd name="connsiteX6787" fmla="*/ 3346801 w 11989919"/>
              <a:gd name="connsiteY6787" fmla="*/ 1554878 h 6634795"/>
              <a:gd name="connsiteX6788" fmla="*/ 3310228 w 11989919"/>
              <a:gd name="connsiteY6788" fmla="*/ 1518305 h 6634795"/>
              <a:gd name="connsiteX6789" fmla="*/ 3346801 w 11989919"/>
              <a:gd name="connsiteY6789" fmla="*/ 1481730 h 6634795"/>
              <a:gd name="connsiteX6790" fmla="*/ 3126126 w 11989919"/>
              <a:gd name="connsiteY6790" fmla="*/ 1481726 h 6634795"/>
              <a:gd name="connsiteX6791" fmla="*/ 3162696 w 11989919"/>
              <a:gd name="connsiteY6791" fmla="*/ 1518301 h 6634795"/>
              <a:gd name="connsiteX6792" fmla="*/ 3126126 w 11989919"/>
              <a:gd name="connsiteY6792" fmla="*/ 1554874 h 6634795"/>
              <a:gd name="connsiteX6793" fmla="*/ 3089541 w 11989919"/>
              <a:gd name="connsiteY6793" fmla="*/ 1518301 h 6634795"/>
              <a:gd name="connsiteX6794" fmla="*/ 3126126 w 11989919"/>
              <a:gd name="connsiteY6794" fmla="*/ 1481726 h 6634795"/>
              <a:gd name="connsiteX6795" fmla="*/ 2905436 w 11989919"/>
              <a:gd name="connsiteY6795" fmla="*/ 1481722 h 6634795"/>
              <a:gd name="connsiteX6796" fmla="*/ 2942013 w 11989919"/>
              <a:gd name="connsiteY6796" fmla="*/ 1518297 h 6634795"/>
              <a:gd name="connsiteX6797" fmla="*/ 2905436 w 11989919"/>
              <a:gd name="connsiteY6797" fmla="*/ 1554871 h 6634795"/>
              <a:gd name="connsiteX6798" fmla="*/ 2868866 w 11989919"/>
              <a:gd name="connsiteY6798" fmla="*/ 1518297 h 6634795"/>
              <a:gd name="connsiteX6799" fmla="*/ 2905436 w 11989919"/>
              <a:gd name="connsiteY6799" fmla="*/ 1481722 h 6634795"/>
              <a:gd name="connsiteX6800" fmla="*/ 2684758 w 11989919"/>
              <a:gd name="connsiteY6800" fmla="*/ 1481718 h 6634795"/>
              <a:gd name="connsiteX6801" fmla="*/ 2721329 w 11989919"/>
              <a:gd name="connsiteY6801" fmla="*/ 1518293 h 6634795"/>
              <a:gd name="connsiteX6802" fmla="*/ 2684758 w 11989919"/>
              <a:gd name="connsiteY6802" fmla="*/ 1554867 h 6634795"/>
              <a:gd name="connsiteX6803" fmla="*/ 2648177 w 11989919"/>
              <a:gd name="connsiteY6803" fmla="*/ 1518293 h 6634795"/>
              <a:gd name="connsiteX6804" fmla="*/ 2684758 w 11989919"/>
              <a:gd name="connsiteY6804" fmla="*/ 1481718 h 6634795"/>
              <a:gd name="connsiteX6805" fmla="*/ 2464071 w 11989919"/>
              <a:gd name="connsiteY6805" fmla="*/ 1481714 h 6634795"/>
              <a:gd name="connsiteX6806" fmla="*/ 2500650 w 11989919"/>
              <a:gd name="connsiteY6806" fmla="*/ 1518289 h 6634795"/>
              <a:gd name="connsiteX6807" fmla="*/ 2464071 w 11989919"/>
              <a:gd name="connsiteY6807" fmla="*/ 1554863 h 6634795"/>
              <a:gd name="connsiteX6808" fmla="*/ 2427500 w 11989919"/>
              <a:gd name="connsiteY6808" fmla="*/ 1518289 h 6634795"/>
              <a:gd name="connsiteX6809" fmla="*/ 2464071 w 11989919"/>
              <a:gd name="connsiteY6809" fmla="*/ 1481714 h 6634795"/>
              <a:gd name="connsiteX6810" fmla="*/ 2243393 w 11989919"/>
              <a:gd name="connsiteY6810" fmla="*/ 1481710 h 6634795"/>
              <a:gd name="connsiteX6811" fmla="*/ 2279972 w 11989919"/>
              <a:gd name="connsiteY6811" fmla="*/ 1518285 h 6634795"/>
              <a:gd name="connsiteX6812" fmla="*/ 2243393 w 11989919"/>
              <a:gd name="connsiteY6812" fmla="*/ 1554859 h 6634795"/>
              <a:gd name="connsiteX6813" fmla="*/ 2206817 w 11989919"/>
              <a:gd name="connsiteY6813" fmla="*/ 1518285 h 6634795"/>
              <a:gd name="connsiteX6814" fmla="*/ 2243393 w 11989919"/>
              <a:gd name="connsiteY6814" fmla="*/ 1481710 h 6634795"/>
              <a:gd name="connsiteX6815" fmla="*/ 2022713 w 11989919"/>
              <a:gd name="connsiteY6815" fmla="*/ 1481706 h 6634795"/>
              <a:gd name="connsiteX6816" fmla="*/ 2059288 w 11989919"/>
              <a:gd name="connsiteY6816" fmla="*/ 1518281 h 6634795"/>
              <a:gd name="connsiteX6817" fmla="*/ 2022713 w 11989919"/>
              <a:gd name="connsiteY6817" fmla="*/ 1554855 h 6634795"/>
              <a:gd name="connsiteX6818" fmla="*/ 1986179 w 11989919"/>
              <a:gd name="connsiteY6818" fmla="*/ 1518281 h 6634795"/>
              <a:gd name="connsiteX6819" fmla="*/ 2022713 w 11989919"/>
              <a:gd name="connsiteY6819" fmla="*/ 1481706 h 6634795"/>
              <a:gd name="connsiteX6820" fmla="*/ 1802069 w 11989919"/>
              <a:gd name="connsiteY6820" fmla="*/ 1481702 h 6634795"/>
              <a:gd name="connsiteX6821" fmla="*/ 1838645 w 11989919"/>
              <a:gd name="connsiteY6821" fmla="*/ 1518277 h 6634795"/>
              <a:gd name="connsiteX6822" fmla="*/ 1802069 w 11989919"/>
              <a:gd name="connsiteY6822" fmla="*/ 1554852 h 6634795"/>
              <a:gd name="connsiteX6823" fmla="*/ 1765493 w 11989919"/>
              <a:gd name="connsiteY6823" fmla="*/ 1518277 h 6634795"/>
              <a:gd name="connsiteX6824" fmla="*/ 1802069 w 11989919"/>
              <a:gd name="connsiteY6824" fmla="*/ 1481702 h 6634795"/>
              <a:gd name="connsiteX6825" fmla="*/ 1581383 w 11989919"/>
              <a:gd name="connsiteY6825" fmla="*/ 1481698 h 6634795"/>
              <a:gd name="connsiteX6826" fmla="*/ 1617959 w 11989919"/>
              <a:gd name="connsiteY6826" fmla="*/ 1518273 h 6634795"/>
              <a:gd name="connsiteX6827" fmla="*/ 1581383 w 11989919"/>
              <a:gd name="connsiteY6827" fmla="*/ 1554848 h 6634795"/>
              <a:gd name="connsiteX6828" fmla="*/ 1544807 w 11989919"/>
              <a:gd name="connsiteY6828" fmla="*/ 1518273 h 6634795"/>
              <a:gd name="connsiteX6829" fmla="*/ 1581383 w 11989919"/>
              <a:gd name="connsiteY6829" fmla="*/ 1481698 h 6634795"/>
              <a:gd name="connsiteX6830" fmla="*/ 1360698 w 11989919"/>
              <a:gd name="connsiteY6830" fmla="*/ 1481694 h 6634795"/>
              <a:gd name="connsiteX6831" fmla="*/ 1397274 w 11989919"/>
              <a:gd name="connsiteY6831" fmla="*/ 1518269 h 6634795"/>
              <a:gd name="connsiteX6832" fmla="*/ 1360698 w 11989919"/>
              <a:gd name="connsiteY6832" fmla="*/ 1554844 h 6634795"/>
              <a:gd name="connsiteX6833" fmla="*/ 1324122 w 11989919"/>
              <a:gd name="connsiteY6833" fmla="*/ 1518269 h 6634795"/>
              <a:gd name="connsiteX6834" fmla="*/ 1360698 w 11989919"/>
              <a:gd name="connsiteY6834" fmla="*/ 1481694 h 6634795"/>
              <a:gd name="connsiteX6835" fmla="*/ 1140012 w 11989919"/>
              <a:gd name="connsiteY6835" fmla="*/ 1481690 h 6634795"/>
              <a:gd name="connsiteX6836" fmla="*/ 1176588 w 11989919"/>
              <a:gd name="connsiteY6836" fmla="*/ 1518266 h 6634795"/>
              <a:gd name="connsiteX6837" fmla="*/ 1140012 w 11989919"/>
              <a:gd name="connsiteY6837" fmla="*/ 1554840 h 6634795"/>
              <a:gd name="connsiteX6838" fmla="*/ 1103436 w 11989919"/>
              <a:gd name="connsiteY6838" fmla="*/ 1518266 h 6634795"/>
              <a:gd name="connsiteX6839" fmla="*/ 1140012 w 11989919"/>
              <a:gd name="connsiteY6839" fmla="*/ 1481690 h 6634795"/>
              <a:gd name="connsiteX6840" fmla="*/ 919326 w 11989919"/>
              <a:gd name="connsiteY6840" fmla="*/ 1481686 h 6634795"/>
              <a:gd name="connsiteX6841" fmla="*/ 955901 w 11989919"/>
              <a:gd name="connsiteY6841" fmla="*/ 1518262 h 6634795"/>
              <a:gd name="connsiteX6842" fmla="*/ 919326 w 11989919"/>
              <a:gd name="connsiteY6842" fmla="*/ 1554837 h 6634795"/>
              <a:gd name="connsiteX6843" fmla="*/ 882750 w 11989919"/>
              <a:gd name="connsiteY6843" fmla="*/ 1518262 h 6634795"/>
              <a:gd name="connsiteX6844" fmla="*/ 919326 w 11989919"/>
              <a:gd name="connsiteY6844" fmla="*/ 1481686 h 6634795"/>
              <a:gd name="connsiteX6845" fmla="*/ 698640 w 11989919"/>
              <a:gd name="connsiteY6845" fmla="*/ 1481682 h 6634795"/>
              <a:gd name="connsiteX6846" fmla="*/ 735216 w 11989919"/>
              <a:gd name="connsiteY6846" fmla="*/ 1518258 h 6634795"/>
              <a:gd name="connsiteX6847" fmla="*/ 698640 w 11989919"/>
              <a:gd name="connsiteY6847" fmla="*/ 1554833 h 6634795"/>
              <a:gd name="connsiteX6848" fmla="*/ 662064 w 11989919"/>
              <a:gd name="connsiteY6848" fmla="*/ 1518258 h 6634795"/>
              <a:gd name="connsiteX6849" fmla="*/ 698640 w 11989919"/>
              <a:gd name="connsiteY6849" fmla="*/ 1481682 h 6634795"/>
              <a:gd name="connsiteX6850" fmla="*/ 477953 w 11989919"/>
              <a:gd name="connsiteY6850" fmla="*/ 1481678 h 6634795"/>
              <a:gd name="connsiteX6851" fmla="*/ 514529 w 11989919"/>
              <a:gd name="connsiteY6851" fmla="*/ 1518254 h 6634795"/>
              <a:gd name="connsiteX6852" fmla="*/ 477953 w 11989919"/>
              <a:gd name="connsiteY6852" fmla="*/ 1554829 h 6634795"/>
              <a:gd name="connsiteX6853" fmla="*/ 441377 w 11989919"/>
              <a:gd name="connsiteY6853" fmla="*/ 1518254 h 6634795"/>
              <a:gd name="connsiteX6854" fmla="*/ 477953 w 11989919"/>
              <a:gd name="connsiteY6854" fmla="*/ 1481678 h 6634795"/>
              <a:gd name="connsiteX6855" fmla="*/ 257267 w 11989919"/>
              <a:gd name="connsiteY6855" fmla="*/ 1481674 h 6634795"/>
              <a:gd name="connsiteX6856" fmla="*/ 293843 w 11989919"/>
              <a:gd name="connsiteY6856" fmla="*/ 1518250 h 6634795"/>
              <a:gd name="connsiteX6857" fmla="*/ 257267 w 11989919"/>
              <a:gd name="connsiteY6857" fmla="*/ 1554825 h 6634795"/>
              <a:gd name="connsiteX6858" fmla="*/ 220691 w 11989919"/>
              <a:gd name="connsiteY6858" fmla="*/ 1518250 h 6634795"/>
              <a:gd name="connsiteX6859" fmla="*/ 257267 w 11989919"/>
              <a:gd name="connsiteY6859" fmla="*/ 1481674 h 6634795"/>
              <a:gd name="connsiteX6860" fmla="*/ 36581 w 11989919"/>
              <a:gd name="connsiteY6860" fmla="*/ 1481670 h 6634795"/>
              <a:gd name="connsiteX6861" fmla="*/ 73156 w 11989919"/>
              <a:gd name="connsiteY6861" fmla="*/ 1518246 h 6634795"/>
              <a:gd name="connsiteX6862" fmla="*/ 36581 w 11989919"/>
              <a:gd name="connsiteY6862" fmla="*/ 1554821 h 6634795"/>
              <a:gd name="connsiteX6863" fmla="*/ 5 w 11989919"/>
              <a:gd name="connsiteY6863" fmla="*/ 1518246 h 6634795"/>
              <a:gd name="connsiteX6864" fmla="*/ 36581 w 11989919"/>
              <a:gd name="connsiteY6864" fmla="*/ 1481670 h 6634795"/>
              <a:gd name="connsiteX6865" fmla="*/ 11732658 w 11989919"/>
              <a:gd name="connsiteY6865" fmla="*/ 1481666 h 6634795"/>
              <a:gd name="connsiteX6866" fmla="*/ 11769234 w 11989919"/>
              <a:gd name="connsiteY6866" fmla="*/ 1518242 h 6634795"/>
              <a:gd name="connsiteX6867" fmla="*/ 11732658 w 11989919"/>
              <a:gd name="connsiteY6867" fmla="*/ 1554818 h 6634795"/>
              <a:gd name="connsiteX6868" fmla="*/ 11696082 w 11989919"/>
              <a:gd name="connsiteY6868" fmla="*/ 1518242 h 6634795"/>
              <a:gd name="connsiteX6869" fmla="*/ 11732658 w 11989919"/>
              <a:gd name="connsiteY6869" fmla="*/ 1481666 h 6634795"/>
              <a:gd name="connsiteX6870" fmla="*/ 11953343 w 11989919"/>
              <a:gd name="connsiteY6870" fmla="*/ 1481662 h 6634795"/>
              <a:gd name="connsiteX6871" fmla="*/ 11989919 w 11989919"/>
              <a:gd name="connsiteY6871" fmla="*/ 1518238 h 6634795"/>
              <a:gd name="connsiteX6872" fmla="*/ 11953343 w 11989919"/>
              <a:gd name="connsiteY6872" fmla="*/ 1554814 h 6634795"/>
              <a:gd name="connsiteX6873" fmla="*/ 11916767 w 11989919"/>
              <a:gd name="connsiteY6873" fmla="*/ 1518238 h 6634795"/>
              <a:gd name="connsiteX6874" fmla="*/ 11953343 w 11989919"/>
              <a:gd name="connsiteY6874" fmla="*/ 1481662 h 6634795"/>
              <a:gd name="connsiteX6875" fmla="*/ 11511977 w 11989919"/>
              <a:gd name="connsiteY6875" fmla="*/ 1270183 h 6634795"/>
              <a:gd name="connsiteX6876" fmla="*/ 11548553 w 11989919"/>
              <a:gd name="connsiteY6876" fmla="*/ 1306767 h 6634795"/>
              <a:gd name="connsiteX6877" fmla="*/ 11511977 w 11989919"/>
              <a:gd name="connsiteY6877" fmla="*/ 1343348 h 6634795"/>
              <a:gd name="connsiteX6878" fmla="*/ 11475401 w 11989919"/>
              <a:gd name="connsiteY6878" fmla="*/ 1306767 h 6634795"/>
              <a:gd name="connsiteX6879" fmla="*/ 11511977 w 11989919"/>
              <a:gd name="connsiteY6879" fmla="*/ 1270183 h 6634795"/>
              <a:gd name="connsiteX6880" fmla="*/ 11291296 w 11989919"/>
              <a:gd name="connsiteY6880" fmla="*/ 1270179 h 6634795"/>
              <a:gd name="connsiteX6881" fmla="*/ 11327872 w 11989919"/>
              <a:gd name="connsiteY6881" fmla="*/ 1306764 h 6634795"/>
              <a:gd name="connsiteX6882" fmla="*/ 11291296 w 11989919"/>
              <a:gd name="connsiteY6882" fmla="*/ 1343345 h 6634795"/>
              <a:gd name="connsiteX6883" fmla="*/ 11254720 w 11989919"/>
              <a:gd name="connsiteY6883" fmla="*/ 1306764 h 6634795"/>
              <a:gd name="connsiteX6884" fmla="*/ 11291296 w 11989919"/>
              <a:gd name="connsiteY6884" fmla="*/ 1270179 h 6634795"/>
              <a:gd name="connsiteX6885" fmla="*/ 11070615 w 11989919"/>
              <a:gd name="connsiteY6885" fmla="*/ 1270176 h 6634795"/>
              <a:gd name="connsiteX6886" fmla="*/ 11107191 w 11989919"/>
              <a:gd name="connsiteY6886" fmla="*/ 1306760 h 6634795"/>
              <a:gd name="connsiteX6887" fmla="*/ 11070615 w 11989919"/>
              <a:gd name="connsiteY6887" fmla="*/ 1343341 h 6634795"/>
              <a:gd name="connsiteX6888" fmla="*/ 11034039 w 11989919"/>
              <a:gd name="connsiteY6888" fmla="*/ 1306760 h 6634795"/>
              <a:gd name="connsiteX6889" fmla="*/ 11070615 w 11989919"/>
              <a:gd name="connsiteY6889" fmla="*/ 1270176 h 6634795"/>
              <a:gd name="connsiteX6890" fmla="*/ 10849934 w 11989919"/>
              <a:gd name="connsiteY6890" fmla="*/ 1270172 h 6634795"/>
              <a:gd name="connsiteX6891" fmla="*/ 10886510 w 11989919"/>
              <a:gd name="connsiteY6891" fmla="*/ 1306756 h 6634795"/>
              <a:gd name="connsiteX6892" fmla="*/ 10849934 w 11989919"/>
              <a:gd name="connsiteY6892" fmla="*/ 1343337 h 6634795"/>
              <a:gd name="connsiteX6893" fmla="*/ 10813358 w 11989919"/>
              <a:gd name="connsiteY6893" fmla="*/ 1306756 h 6634795"/>
              <a:gd name="connsiteX6894" fmla="*/ 10849934 w 11989919"/>
              <a:gd name="connsiteY6894" fmla="*/ 1270172 h 6634795"/>
              <a:gd name="connsiteX6895" fmla="*/ 10629253 w 11989919"/>
              <a:gd name="connsiteY6895" fmla="*/ 1270169 h 6634795"/>
              <a:gd name="connsiteX6896" fmla="*/ 10665829 w 11989919"/>
              <a:gd name="connsiteY6896" fmla="*/ 1306753 h 6634795"/>
              <a:gd name="connsiteX6897" fmla="*/ 10629253 w 11989919"/>
              <a:gd name="connsiteY6897" fmla="*/ 1343334 h 6634795"/>
              <a:gd name="connsiteX6898" fmla="*/ 10592677 w 11989919"/>
              <a:gd name="connsiteY6898" fmla="*/ 1306753 h 6634795"/>
              <a:gd name="connsiteX6899" fmla="*/ 10629253 w 11989919"/>
              <a:gd name="connsiteY6899" fmla="*/ 1270169 h 6634795"/>
              <a:gd name="connsiteX6900" fmla="*/ 10408572 w 11989919"/>
              <a:gd name="connsiteY6900" fmla="*/ 1270165 h 6634795"/>
              <a:gd name="connsiteX6901" fmla="*/ 10445148 w 11989919"/>
              <a:gd name="connsiteY6901" fmla="*/ 1306749 h 6634795"/>
              <a:gd name="connsiteX6902" fmla="*/ 10408572 w 11989919"/>
              <a:gd name="connsiteY6902" fmla="*/ 1343330 h 6634795"/>
              <a:gd name="connsiteX6903" fmla="*/ 10371996 w 11989919"/>
              <a:gd name="connsiteY6903" fmla="*/ 1306749 h 6634795"/>
              <a:gd name="connsiteX6904" fmla="*/ 10408572 w 11989919"/>
              <a:gd name="connsiteY6904" fmla="*/ 1270165 h 6634795"/>
              <a:gd name="connsiteX6905" fmla="*/ 10187891 w 11989919"/>
              <a:gd name="connsiteY6905" fmla="*/ 1270162 h 6634795"/>
              <a:gd name="connsiteX6906" fmla="*/ 10224467 w 11989919"/>
              <a:gd name="connsiteY6906" fmla="*/ 1306745 h 6634795"/>
              <a:gd name="connsiteX6907" fmla="*/ 10187891 w 11989919"/>
              <a:gd name="connsiteY6907" fmla="*/ 1343326 h 6634795"/>
              <a:gd name="connsiteX6908" fmla="*/ 10151315 w 11989919"/>
              <a:gd name="connsiteY6908" fmla="*/ 1306745 h 6634795"/>
              <a:gd name="connsiteX6909" fmla="*/ 10187891 w 11989919"/>
              <a:gd name="connsiteY6909" fmla="*/ 1270162 h 6634795"/>
              <a:gd name="connsiteX6910" fmla="*/ 9967210 w 11989919"/>
              <a:gd name="connsiteY6910" fmla="*/ 1270158 h 6634795"/>
              <a:gd name="connsiteX6911" fmla="*/ 10003786 w 11989919"/>
              <a:gd name="connsiteY6911" fmla="*/ 1306742 h 6634795"/>
              <a:gd name="connsiteX6912" fmla="*/ 9967210 w 11989919"/>
              <a:gd name="connsiteY6912" fmla="*/ 1343322 h 6634795"/>
              <a:gd name="connsiteX6913" fmla="*/ 9930634 w 11989919"/>
              <a:gd name="connsiteY6913" fmla="*/ 1306742 h 6634795"/>
              <a:gd name="connsiteX6914" fmla="*/ 9967210 w 11989919"/>
              <a:gd name="connsiteY6914" fmla="*/ 1270158 h 6634795"/>
              <a:gd name="connsiteX6915" fmla="*/ 9746529 w 11989919"/>
              <a:gd name="connsiteY6915" fmla="*/ 1270155 h 6634795"/>
              <a:gd name="connsiteX6916" fmla="*/ 9783105 w 11989919"/>
              <a:gd name="connsiteY6916" fmla="*/ 1306738 h 6634795"/>
              <a:gd name="connsiteX6917" fmla="*/ 9746529 w 11989919"/>
              <a:gd name="connsiteY6917" fmla="*/ 1343319 h 6634795"/>
              <a:gd name="connsiteX6918" fmla="*/ 9709953 w 11989919"/>
              <a:gd name="connsiteY6918" fmla="*/ 1306738 h 6634795"/>
              <a:gd name="connsiteX6919" fmla="*/ 9746529 w 11989919"/>
              <a:gd name="connsiteY6919" fmla="*/ 1270155 h 6634795"/>
              <a:gd name="connsiteX6920" fmla="*/ 9525848 w 11989919"/>
              <a:gd name="connsiteY6920" fmla="*/ 1270151 h 6634795"/>
              <a:gd name="connsiteX6921" fmla="*/ 9562424 w 11989919"/>
              <a:gd name="connsiteY6921" fmla="*/ 1306735 h 6634795"/>
              <a:gd name="connsiteX6922" fmla="*/ 9525848 w 11989919"/>
              <a:gd name="connsiteY6922" fmla="*/ 1343315 h 6634795"/>
              <a:gd name="connsiteX6923" fmla="*/ 9489272 w 11989919"/>
              <a:gd name="connsiteY6923" fmla="*/ 1306735 h 6634795"/>
              <a:gd name="connsiteX6924" fmla="*/ 9525848 w 11989919"/>
              <a:gd name="connsiteY6924" fmla="*/ 1270151 h 6634795"/>
              <a:gd name="connsiteX6925" fmla="*/ 9305167 w 11989919"/>
              <a:gd name="connsiteY6925" fmla="*/ 1270148 h 6634795"/>
              <a:gd name="connsiteX6926" fmla="*/ 9341743 w 11989919"/>
              <a:gd name="connsiteY6926" fmla="*/ 1306731 h 6634795"/>
              <a:gd name="connsiteX6927" fmla="*/ 9305167 w 11989919"/>
              <a:gd name="connsiteY6927" fmla="*/ 1343311 h 6634795"/>
              <a:gd name="connsiteX6928" fmla="*/ 9268591 w 11989919"/>
              <a:gd name="connsiteY6928" fmla="*/ 1306731 h 6634795"/>
              <a:gd name="connsiteX6929" fmla="*/ 9305167 w 11989919"/>
              <a:gd name="connsiteY6929" fmla="*/ 1270148 h 6634795"/>
              <a:gd name="connsiteX6930" fmla="*/ 9084486 w 11989919"/>
              <a:gd name="connsiteY6930" fmla="*/ 1270144 h 6634795"/>
              <a:gd name="connsiteX6931" fmla="*/ 9121062 w 11989919"/>
              <a:gd name="connsiteY6931" fmla="*/ 1306727 h 6634795"/>
              <a:gd name="connsiteX6932" fmla="*/ 9084486 w 11989919"/>
              <a:gd name="connsiteY6932" fmla="*/ 1343308 h 6634795"/>
              <a:gd name="connsiteX6933" fmla="*/ 9047910 w 11989919"/>
              <a:gd name="connsiteY6933" fmla="*/ 1306727 h 6634795"/>
              <a:gd name="connsiteX6934" fmla="*/ 9084486 w 11989919"/>
              <a:gd name="connsiteY6934" fmla="*/ 1270144 h 6634795"/>
              <a:gd name="connsiteX6935" fmla="*/ 8863805 w 11989919"/>
              <a:gd name="connsiteY6935" fmla="*/ 1270141 h 6634795"/>
              <a:gd name="connsiteX6936" fmla="*/ 8900381 w 11989919"/>
              <a:gd name="connsiteY6936" fmla="*/ 1306724 h 6634795"/>
              <a:gd name="connsiteX6937" fmla="*/ 8863805 w 11989919"/>
              <a:gd name="connsiteY6937" fmla="*/ 1343304 h 6634795"/>
              <a:gd name="connsiteX6938" fmla="*/ 8827229 w 11989919"/>
              <a:gd name="connsiteY6938" fmla="*/ 1306724 h 6634795"/>
              <a:gd name="connsiteX6939" fmla="*/ 8863805 w 11989919"/>
              <a:gd name="connsiteY6939" fmla="*/ 1270141 h 6634795"/>
              <a:gd name="connsiteX6940" fmla="*/ 8643124 w 11989919"/>
              <a:gd name="connsiteY6940" fmla="*/ 1270137 h 6634795"/>
              <a:gd name="connsiteX6941" fmla="*/ 8679700 w 11989919"/>
              <a:gd name="connsiteY6941" fmla="*/ 1306720 h 6634795"/>
              <a:gd name="connsiteX6942" fmla="*/ 8643124 w 11989919"/>
              <a:gd name="connsiteY6942" fmla="*/ 1343300 h 6634795"/>
              <a:gd name="connsiteX6943" fmla="*/ 8606548 w 11989919"/>
              <a:gd name="connsiteY6943" fmla="*/ 1306720 h 6634795"/>
              <a:gd name="connsiteX6944" fmla="*/ 8643124 w 11989919"/>
              <a:gd name="connsiteY6944" fmla="*/ 1270137 h 6634795"/>
              <a:gd name="connsiteX6945" fmla="*/ 8422443 w 11989919"/>
              <a:gd name="connsiteY6945" fmla="*/ 1270134 h 6634795"/>
              <a:gd name="connsiteX6946" fmla="*/ 8459019 w 11989919"/>
              <a:gd name="connsiteY6946" fmla="*/ 1306717 h 6634795"/>
              <a:gd name="connsiteX6947" fmla="*/ 8422443 w 11989919"/>
              <a:gd name="connsiteY6947" fmla="*/ 1343296 h 6634795"/>
              <a:gd name="connsiteX6948" fmla="*/ 8385867 w 11989919"/>
              <a:gd name="connsiteY6948" fmla="*/ 1306717 h 6634795"/>
              <a:gd name="connsiteX6949" fmla="*/ 8422443 w 11989919"/>
              <a:gd name="connsiteY6949" fmla="*/ 1270134 h 6634795"/>
              <a:gd name="connsiteX6950" fmla="*/ 8201762 w 11989919"/>
              <a:gd name="connsiteY6950" fmla="*/ 1270130 h 6634795"/>
              <a:gd name="connsiteX6951" fmla="*/ 8238338 w 11989919"/>
              <a:gd name="connsiteY6951" fmla="*/ 1306713 h 6634795"/>
              <a:gd name="connsiteX6952" fmla="*/ 8201762 w 11989919"/>
              <a:gd name="connsiteY6952" fmla="*/ 1343293 h 6634795"/>
              <a:gd name="connsiteX6953" fmla="*/ 8165186 w 11989919"/>
              <a:gd name="connsiteY6953" fmla="*/ 1306713 h 6634795"/>
              <a:gd name="connsiteX6954" fmla="*/ 8201762 w 11989919"/>
              <a:gd name="connsiteY6954" fmla="*/ 1270130 h 6634795"/>
              <a:gd name="connsiteX6955" fmla="*/ 7981081 w 11989919"/>
              <a:gd name="connsiteY6955" fmla="*/ 1270127 h 6634795"/>
              <a:gd name="connsiteX6956" fmla="*/ 8017657 w 11989919"/>
              <a:gd name="connsiteY6956" fmla="*/ 1306709 h 6634795"/>
              <a:gd name="connsiteX6957" fmla="*/ 7981081 w 11989919"/>
              <a:gd name="connsiteY6957" fmla="*/ 1343289 h 6634795"/>
              <a:gd name="connsiteX6958" fmla="*/ 7944505 w 11989919"/>
              <a:gd name="connsiteY6958" fmla="*/ 1306709 h 6634795"/>
              <a:gd name="connsiteX6959" fmla="*/ 7981081 w 11989919"/>
              <a:gd name="connsiteY6959" fmla="*/ 1270127 h 6634795"/>
              <a:gd name="connsiteX6960" fmla="*/ 7760400 w 11989919"/>
              <a:gd name="connsiteY6960" fmla="*/ 1270123 h 6634795"/>
              <a:gd name="connsiteX6961" fmla="*/ 7796976 w 11989919"/>
              <a:gd name="connsiteY6961" fmla="*/ 1306706 h 6634795"/>
              <a:gd name="connsiteX6962" fmla="*/ 7760400 w 11989919"/>
              <a:gd name="connsiteY6962" fmla="*/ 1343285 h 6634795"/>
              <a:gd name="connsiteX6963" fmla="*/ 7723824 w 11989919"/>
              <a:gd name="connsiteY6963" fmla="*/ 1306706 h 6634795"/>
              <a:gd name="connsiteX6964" fmla="*/ 7760400 w 11989919"/>
              <a:gd name="connsiteY6964" fmla="*/ 1270123 h 6634795"/>
              <a:gd name="connsiteX6965" fmla="*/ 7539719 w 11989919"/>
              <a:gd name="connsiteY6965" fmla="*/ 1270120 h 6634795"/>
              <a:gd name="connsiteX6966" fmla="*/ 7576295 w 11989919"/>
              <a:gd name="connsiteY6966" fmla="*/ 1306702 h 6634795"/>
              <a:gd name="connsiteX6967" fmla="*/ 7539719 w 11989919"/>
              <a:gd name="connsiteY6967" fmla="*/ 1343282 h 6634795"/>
              <a:gd name="connsiteX6968" fmla="*/ 7503143 w 11989919"/>
              <a:gd name="connsiteY6968" fmla="*/ 1306702 h 6634795"/>
              <a:gd name="connsiteX6969" fmla="*/ 7539719 w 11989919"/>
              <a:gd name="connsiteY6969" fmla="*/ 1270120 h 6634795"/>
              <a:gd name="connsiteX6970" fmla="*/ 7319038 w 11989919"/>
              <a:gd name="connsiteY6970" fmla="*/ 1270117 h 6634795"/>
              <a:gd name="connsiteX6971" fmla="*/ 7355614 w 11989919"/>
              <a:gd name="connsiteY6971" fmla="*/ 1306698 h 6634795"/>
              <a:gd name="connsiteX6972" fmla="*/ 7319038 w 11989919"/>
              <a:gd name="connsiteY6972" fmla="*/ 1343278 h 6634795"/>
              <a:gd name="connsiteX6973" fmla="*/ 7282462 w 11989919"/>
              <a:gd name="connsiteY6973" fmla="*/ 1306698 h 6634795"/>
              <a:gd name="connsiteX6974" fmla="*/ 7319038 w 11989919"/>
              <a:gd name="connsiteY6974" fmla="*/ 1270117 h 6634795"/>
              <a:gd name="connsiteX6975" fmla="*/ 7098357 w 11989919"/>
              <a:gd name="connsiteY6975" fmla="*/ 1270113 h 6634795"/>
              <a:gd name="connsiteX6976" fmla="*/ 7134933 w 11989919"/>
              <a:gd name="connsiteY6976" fmla="*/ 1306695 h 6634795"/>
              <a:gd name="connsiteX6977" fmla="*/ 7098357 w 11989919"/>
              <a:gd name="connsiteY6977" fmla="*/ 1343274 h 6634795"/>
              <a:gd name="connsiteX6978" fmla="*/ 7061781 w 11989919"/>
              <a:gd name="connsiteY6978" fmla="*/ 1306695 h 6634795"/>
              <a:gd name="connsiteX6979" fmla="*/ 7098357 w 11989919"/>
              <a:gd name="connsiteY6979" fmla="*/ 1270113 h 6634795"/>
              <a:gd name="connsiteX6980" fmla="*/ 6877676 w 11989919"/>
              <a:gd name="connsiteY6980" fmla="*/ 1270110 h 6634795"/>
              <a:gd name="connsiteX6981" fmla="*/ 6914252 w 11989919"/>
              <a:gd name="connsiteY6981" fmla="*/ 1306691 h 6634795"/>
              <a:gd name="connsiteX6982" fmla="*/ 6877676 w 11989919"/>
              <a:gd name="connsiteY6982" fmla="*/ 1343270 h 6634795"/>
              <a:gd name="connsiteX6983" fmla="*/ 6841100 w 11989919"/>
              <a:gd name="connsiteY6983" fmla="*/ 1306691 h 6634795"/>
              <a:gd name="connsiteX6984" fmla="*/ 6877676 w 11989919"/>
              <a:gd name="connsiteY6984" fmla="*/ 1270110 h 6634795"/>
              <a:gd name="connsiteX6985" fmla="*/ 6656995 w 11989919"/>
              <a:gd name="connsiteY6985" fmla="*/ 1270106 h 6634795"/>
              <a:gd name="connsiteX6986" fmla="*/ 6693571 w 11989919"/>
              <a:gd name="connsiteY6986" fmla="*/ 1306687 h 6634795"/>
              <a:gd name="connsiteX6987" fmla="*/ 6656995 w 11989919"/>
              <a:gd name="connsiteY6987" fmla="*/ 1343267 h 6634795"/>
              <a:gd name="connsiteX6988" fmla="*/ 6620419 w 11989919"/>
              <a:gd name="connsiteY6988" fmla="*/ 1306687 h 6634795"/>
              <a:gd name="connsiteX6989" fmla="*/ 6656995 w 11989919"/>
              <a:gd name="connsiteY6989" fmla="*/ 1270106 h 6634795"/>
              <a:gd name="connsiteX6990" fmla="*/ 6436314 w 11989919"/>
              <a:gd name="connsiteY6990" fmla="*/ 1270103 h 6634795"/>
              <a:gd name="connsiteX6991" fmla="*/ 6472890 w 11989919"/>
              <a:gd name="connsiteY6991" fmla="*/ 1306684 h 6634795"/>
              <a:gd name="connsiteX6992" fmla="*/ 6436314 w 11989919"/>
              <a:gd name="connsiteY6992" fmla="*/ 1343263 h 6634795"/>
              <a:gd name="connsiteX6993" fmla="*/ 6399738 w 11989919"/>
              <a:gd name="connsiteY6993" fmla="*/ 1306684 h 6634795"/>
              <a:gd name="connsiteX6994" fmla="*/ 6436314 w 11989919"/>
              <a:gd name="connsiteY6994" fmla="*/ 1270103 h 6634795"/>
              <a:gd name="connsiteX6995" fmla="*/ 6215633 w 11989919"/>
              <a:gd name="connsiteY6995" fmla="*/ 1270099 h 6634795"/>
              <a:gd name="connsiteX6996" fmla="*/ 6252209 w 11989919"/>
              <a:gd name="connsiteY6996" fmla="*/ 1306680 h 6634795"/>
              <a:gd name="connsiteX6997" fmla="*/ 6215633 w 11989919"/>
              <a:gd name="connsiteY6997" fmla="*/ 1343259 h 6634795"/>
              <a:gd name="connsiteX6998" fmla="*/ 6179057 w 11989919"/>
              <a:gd name="connsiteY6998" fmla="*/ 1306680 h 6634795"/>
              <a:gd name="connsiteX6999" fmla="*/ 6215633 w 11989919"/>
              <a:gd name="connsiteY6999" fmla="*/ 1270099 h 6634795"/>
              <a:gd name="connsiteX7000" fmla="*/ 5994952 w 11989919"/>
              <a:gd name="connsiteY7000" fmla="*/ 1270096 h 6634795"/>
              <a:gd name="connsiteX7001" fmla="*/ 6031528 w 11989919"/>
              <a:gd name="connsiteY7001" fmla="*/ 1306677 h 6634795"/>
              <a:gd name="connsiteX7002" fmla="*/ 5994952 w 11989919"/>
              <a:gd name="connsiteY7002" fmla="*/ 1343256 h 6634795"/>
              <a:gd name="connsiteX7003" fmla="*/ 5958376 w 11989919"/>
              <a:gd name="connsiteY7003" fmla="*/ 1306677 h 6634795"/>
              <a:gd name="connsiteX7004" fmla="*/ 5994952 w 11989919"/>
              <a:gd name="connsiteY7004" fmla="*/ 1270096 h 6634795"/>
              <a:gd name="connsiteX7005" fmla="*/ 5774272 w 11989919"/>
              <a:gd name="connsiteY7005" fmla="*/ 1270092 h 6634795"/>
              <a:gd name="connsiteX7006" fmla="*/ 5810848 w 11989919"/>
              <a:gd name="connsiteY7006" fmla="*/ 1306673 h 6634795"/>
              <a:gd name="connsiteX7007" fmla="*/ 5774272 w 11989919"/>
              <a:gd name="connsiteY7007" fmla="*/ 1343252 h 6634795"/>
              <a:gd name="connsiteX7008" fmla="*/ 5737697 w 11989919"/>
              <a:gd name="connsiteY7008" fmla="*/ 1306673 h 6634795"/>
              <a:gd name="connsiteX7009" fmla="*/ 5774272 w 11989919"/>
              <a:gd name="connsiteY7009" fmla="*/ 1270092 h 6634795"/>
              <a:gd name="connsiteX7010" fmla="*/ 5553593 w 11989919"/>
              <a:gd name="connsiteY7010" fmla="*/ 1270089 h 6634795"/>
              <a:gd name="connsiteX7011" fmla="*/ 5590169 w 11989919"/>
              <a:gd name="connsiteY7011" fmla="*/ 1306669 h 6634795"/>
              <a:gd name="connsiteX7012" fmla="*/ 5553593 w 11989919"/>
              <a:gd name="connsiteY7012" fmla="*/ 1343248 h 6634795"/>
              <a:gd name="connsiteX7013" fmla="*/ 5517018 w 11989919"/>
              <a:gd name="connsiteY7013" fmla="*/ 1306669 h 6634795"/>
              <a:gd name="connsiteX7014" fmla="*/ 5553593 w 11989919"/>
              <a:gd name="connsiteY7014" fmla="*/ 1270089 h 6634795"/>
              <a:gd name="connsiteX7015" fmla="*/ 5332913 w 11989919"/>
              <a:gd name="connsiteY7015" fmla="*/ 1270086 h 6634795"/>
              <a:gd name="connsiteX7016" fmla="*/ 5369490 w 11989919"/>
              <a:gd name="connsiteY7016" fmla="*/ 1306666 h 6634795"/>
              <a:gd name="connsiteX7017" fmla="*/ 5332913 w 11989919"/>
              <a:gd name="connsiteY7017" fmla="*/ 1343244 h 6634795"/>
              <a:gd name="connsiteX7018" fmla="*/ 5296337 w 11989919"/>
              <a:gd name="connsiteY7018" fmla="*/ 1306666 h 6634795"/>
              <a:gd name="connsiteX7019" fmla="*/ 5332913 w 11989919"/>
              <a:gd name="connsiteY7019" fmla="*/ 1270086 h 6634795"/>
              <a:gd name="connsiteX7020" fmla="*/ 5112230 w 11989919"/>
              <a:gd name="connsiteY7020" fmla="*/ 1270082 h 6634795"/>
              <a:gd name="connsiteX7021" fmla="*/ 5148807 w 11989919"/>
              <a:gd name="connsiteY7021" fmla="*/ 1306662 h 6634795"/>
              <a:gd name="connsiteX7022" fmla="*/ 5112230 w 11989919"/>
              <a:gd name="connsiteY7022" fmla="*/ 1343241 h 6634795"/>
              <a:gd name="connsiteX7023" fmla="*/ 5075655 w 11989919"/>
              <a:gd name="connsiteY7023" fmla="*/ 1306662 h 6634795"/>
              <a:gd name="connsiteX7024" fmla="*/ 5112230 w 11989919"/>
              <a:gd name="connsiteY7024" fmla="*/ 1270082 h 6634795"/>
              <a:gd name="connsiteX7025" fmla="*/ 4891552 w 11989919"/>
              <a:gd name="connsiteY7025" fmla="*/ 1270079 h 6634795"/>
              <a:gd name="connsiteX7026" fmla="*/ 4928127 w 11989919"/>
              <a:gd name="connsiteY7026" fmla="*/ 1306659 h 6634795"/>
              <a:gd name="connsiteX7027" fmla="*/ 4891552 w 11989919"/>
              <a:gd name="connsiteY7027" fmla="*/ 1343237 h 6634795"/>
              <a:gd name="connsiteX7028" fmla="*/ 4854975 w 11989919"/>
              <a:gd name="connsiteY7028" fmla="*/ 1306659 h 6634795"/>
              <a:gd name="connsiteX7029" fmla="*/ 4891552 w 11989919"/>
              <a:gd name="connsiteY7029" fmla="*/ 1270079 h 6634795"/>
              <a:gd name="connsiteX7030" fmla="*/ 4670871 w 11989919"/>
              <a:gd name="connsiteY7030" fmla="*/ 1270075 h 6634795"/>
              <a:gd name="connsiteX7031" fmla="*/ 4707447 w 11989919"/>
              <a:gd name="connsiteY7031" fmla="*/ 1306655 h 6634795"/>
              <a:gd name="connsiteX7032" fmla="*/ 4670871 w 11989919"/>
              <a:gd name="connsiteY7032" fmla="*/ 1343233 h 6634795"/>
              <a:gd name="connsiteX7033" fmla="*/ 4634295 w 11989919"/>
              <a:gd name="connsiteY7033" fmla="*/ 1306655 h 6634795"/>
              <a:gd name="connsiteX7034" fmla="*/ 4670871 w 11989919"/>
              <a:gd name="connsiteY7034" fmla="*/ 1270075 h 6634795"/>
              <a:gd name="connsiteX7035" fmla="*/ 4450188 w 11989919"/>
              <a:gd name="connsiteY7035" fmla="*/ 1270072 h 6634795"/>
              <a:gd name="connsiteX7036" fmla="*/ 4486764 w 11989919"/>
              <a:gd name="connsiteY7036" fmla="*/ 1306651 h 6634795"/>
              <a:gd name="connsiteX7037" fmla="*/ 4450188 w 11989919"/>
              <a:gd name="connsiteY7037" fmla="*/ 1343230 h 6634795"/>
              <a:gd name="connsiteX7038" fmla="*/ 4413613 w 11989919"/>
              <a:gd name="connsiteY7038" fmla="*/ 1306651 h 6634795"/>
              <a:gd name="connsiteX7039" fmla="*/ 4450188 w 11989919"/>
              <a:gd name="connsiteY7039" fmla="*/ 1270072 h 6634795"/>
              <a:gd name="connsiteX7040" fmla="*/ 4229507 w 11989919"/>
              <a:gd name="connsiteY7040" fmla="*/ 1270068 h 6634795"/>
              <a:gd name="connsiteX7041" fmla="*/ 4266084 w 11989919"/>
              <a:gd name="connsiteY7041" fmla="*/ 1306648 h 6634795"/>
              <a:gd name="connsiteX7042" fmla="*/ 4229507 w 11989919"/>
              <a:gd name="connsiteY7042" fmla="*/ 1343226 h 6634795"/>
              <a:gd name="connsiteX7043" fmla="*/ 4192931 w 11989919"/>
              <a:gd name="connsiteY7043" fmla="*/ 1306648 h 6634795"/>
              <a:gd name="connsiteX7044" fmla="*/ 4229507 w 11989919"/>
              <a:gd name="connsiteY7044" fmla="*/ 1270068 h 6634795"/>
              <a:gd name="connsiteX7045" fmla="*/ 4008847 w 11989919"/>
              <a:gd name="connsiteY7045" fmla="*/ 1270065 h 6634795"/>
              <a:gd name="connsiteX7046" fmla="*/ 4045426 w 11989919"/>
              <a:gd name="connsiteY7046" fmla="*/ 1306644 h 6634795"/>
              <a:gd name="connsiteX7047" fmla="*/ 4008847 w 11989919"/>
              <a:gd name="connsiteY7047" fmla="*/ 1343222 h 6634795"/>
              <a:gd name="connsiteX7048" fmla="*/ 3972267 w 11989919"/>
              <a:gd name="connsiteY7048" fmla="*/ 1306644 h 6634795"/>
              <a:gd name="connsiteX7049" fmla="*/ 4008847 w 11989919"/>
              <a:gd name="connsiteY7049" fmla="*/ 1270065 h 6634795"/>
              <a:gd name="connsiteX7050" fmla="*/ 3788165 w 11989919"/>
              <a:gd name="connsiteY7050" fmla="*/ 1270061 h 6634795"/>
              <a:gd name="connsiteX7051" fmla="*/ 3824738 w 11989919"/>
              <a:gd name="connsiteY7051" fmla="*/ 1306640 h 6634795"/>
              <a:gd name="connsiteX7052" fmla="*/ 3788165 w 11989919"/>
              <a:gd name="connsiteY7052" fmla="*/ 1343218 h 6634795"/>
              <a:gd name="connsiteX7053" fmla="*/ 3751588 w 11989919"/>
              <a:gd name="connsiteY7053" fmla="*/ 1306640 h 6634795"/>
              <a:gd name="connsiteX7054" fmla="*/ 3788165 w 11989919"/>
              <a:gd name="connsiteY7054" fmla="*/ 1270061 h 6634795"/>
              <a:gd name="connsiteX7055" fmla="*/ 3567479 w 11989919"/>
              <a:gd name="connsiteY7055" fmla="*/ 1270058 h 6634795"/>
              <a:gd name="connsiteX7056" fmla="*/ 3604051 w 11989919"/>
              <a:gd name="connsiteY7056" fmla="*/ 1306637 h 6634795"/>
              <a:gd name="connsiteX7057" fmla="*/ 3567479 w 11989919"/>
              <a:gd name="connsiteY7057" fmla="*/ 1343215 h 6634795"/>
              <a:gd name="connsiteX7058" fmla="*/ 3530908 w 11989919"/>
              <a:gd name="connsiteY7058" fmla="*/ 1306637 h 6634795"/>
              <a:gd name="connsiteX7059" fmla="*/ 3567479 w 11989919"/>
              <a:gd name="connsiteY7059" fmla="*/ 1270058 h 6634795"/>
              <a:gd name="connsiteX7060" fmla="*/ 3346801 w 11989919"/>
              <a:gd name="connsiteY7060" fmla="*/ 1270055 h 6634795"/>
              <a:gd name="connsiteX7061" fmla="*/ 3383375 w 11989919"/>
              <a:gd name="connsiteY7061" fmla="*/ 1306633 h 6634795"/>
              <a:gd name="connsiteX7062" fmla="*/ 3346801 w 11989919"/>
              <a:gd name="connsiteY7062" fmla="*/ 1343211 h 6634795"/>
              <a:gd name="connsiteX7063" fmla="*/ 3310228 w 11989919"/>
              <a:gd name="connsiteY7063" fmla="*/ 1306633 h 6634795"/>
              <a:gd name="connsiteX7064" fmla="*/ 3346801 w 11989919"/>
              <a:gd name="connsiteY7064" fmla="*/ 1270055 h 6634795"/>
              <a:gd name="connsiteX7065" fmla="*/ 3126126 w 11989919"/>
              <a:gd name="connsiteY7065" fmla="*/ 1270051 h 6634795"/>
              <a:gd name="connsiteX7066" fmla="*/ 3162696 w 11989919"/>
              <a:gd name="connsiteY7066" fmla="*/ 1306630 h 6634795"/>
              <a:gd name="connsiteX7067" fmla="*/ 3126126 w 11989919"/>
              <a:gd name="connsiteY7067" fmla="*/ 1343207 h 6634795"/>
              <a:gd name="connsiteX7068" fmla="*/ 3089541 w 11989919"/>
              <a:gd name="connsiteY7068" fmla="*/ 1306630 h 6634795"/>
              <a:gd name="connsiteX7069" fmla="*/ 3126126 w 11989919"/>
              <a:gd name="connsiteY7069" fmla="*/ 1270051 h 6634795"/>
              <a:gd name="connsiteX7070" fmla="*/ 2905436 w 11989919"/>
              <a:gd name="connsiteY7070" fmla="*/ 1270047 h 6634795"/>
              <a:gd name="connsiteX7071" fmla="*/ 2942013 w 11989919"/>
              <a:gd name="connsiteY7071" fmla="*/ 1306626 h 6634795"/>
              <a:gd name="connsiteX7072" fmla="*/ 2905436 w 11989919"/>
              <a:gd name="connsiteY7072" fmla="*/ 1343204 h 6634795"/>
              <a:gd name="connsiteX7073" fmla="*/ 2868866 w 11989919"/>
              <a:gd name="connsiteY7073" fmla="*/ 1306626 h 6634795"/>
              <a:gd name="connsiteX7074" fmla="*/ 2905436 w 11989919"/>
              <a:gd name="connsiteY7074" fmla="*/ 1270047 h 6634795"/>
              <a:gd name="connsiteX7075" fmla="*/ 2684758 w 11989919"/>
              <a:gd name="connsiteY7075" fmla="*/ 1270044 h 6634795"/>
              <a:gd name="connsiteX7076" fmla="*/ 2721329 w 11989919"/>
              <a:gd name="connsiteY7076" fmla="*/ 1306622 h 6634795"/>
              <a:gd name="connsiteX7077" fmla="*/ 2684758 w 11989919"/>
              <a:gd name="connsiteY7077" fmla="*/ 1343200 h 6634795"/>
              <a:gd name="connsiteX7078" fmla="*/ 2648177 w 11989919"/>
              <a:gd name="connsiteY7078" fmla="*/ 1306622 h 6634795"/>
              <a:gd name="connsiteX7079" fmla="*/ 2684758 w 11989919"/>
              <a:gd name="connsiteY7079" fmla="*/ 1270044 h 6634795"/>
              <a:gd name="connsiteX7080" fmla="*/ 2464071 w 11989919"/>
              <a:gd name="connsiteY7080" fmla="*/ 1270041 h 6634795"/>
              <a:gd name="connsiteX7081" fmla="*/ 2500650 w 11989919"/>
              <a:gd name="connsiteY7081" fmla="*/ 1306619 h 6634795"/>
              <a:gd name="connsiteX7082" fmla="*/ 2464071 w 11989919"/>
              <a:gd name="connsiteY7082" fmla="*/ 1343196 h 6634795"/>
              <a:gd name="connsiteX7083" fmla="*/ 2427500 w 11989919"/>
              <a:gd name="connsiteY7083" fmla="*/ 1306619 h 6634795"/>
              <a:gd name="connsiteX7084" fmla="*/ 2464071 w 11989919"/>
              <a:gd name="connsiteY7084" fmla="*/ 1270041 h 6634795"/>
              <a:gd name="connsiteX7085" fmla="*/ 2243393 w 11989919"/>
              <a:gd name="connsiteY7085" fmla="*/ 1270037 h 6634795"/>
              <a:gd name="connsiteX7086" fmla="*/ 2279972 w 11989919"/>
              <a:gd name="connsiteY7086" fmla="*/ 1306615 h 6634795"/>
              <a:gd name="connsiteX7087" fmla="*/ 2243393 w 11989919"/>
              <a:gd name="connsiteY7087" fmla="*/ 1343192 h 6634795"/>
              <a:gd name="connsiteX7088" fmla="*/ 2206817 w 11989919"/>
              <a:gd name="connsiteY7088" fmla="*/ 1306615 h 6634795"/>
              <a:gd name="connsiteX7089" fmla="*/ 2243393 w 11989919"/>
              <a:gd name="connsiteY7089" fmla="*/ 1270037 h 6634795"/>
              <a:gd name="connsiteX7090" fmla="*/ 2022713 w 11989919"/>
              <a:gd name="connsiteY7090" fmla="*/ 1270034 h 6634795"/>
              <a:gd name="connsiteX7091" fmla="*/ 2059288 w 11989919"/>
              <a:gd name="connsiteY7091" fmla="*/ 1306611 h 6634795"/>
              <a:gd name="connsiteX7092" fmla="*/ 2022713 w 11989919"/>
              <a:gd name="connsiteY7092" fmla="*/ 1343189 h 6634795"/>
              <a:gd name="connsiteX7093" fmla="*/ 1986179 w 11989919"/>
              <a:gd name="connsiteY7093" fmla="*/ 1306611 h 6634795"/>
              <a:gd name="connsiteX7094" fmla="*/ 2022713 w 11989919"/>
              <a:gd name="connsiteY7094" fmla="*/ 1270034 h 6634795"/>
              <a:gd name="connsiteX7095" fmla="*/ 1802069 w 11989919"/>
              <a:gd name="connsiteY7095" fmla="*/ 1270030 h 6634795"/>
              <a:gd name="connsiteX7096" fmla="*/ 1838645 w 11989919"/>
              <a:gd name="connsiteY7096" fmla="*/ 1306608 h 6634795"/>
              <a:gd name="connsiteX7097" fmla="*/ 1802069 w 11989919"/>
              <a:gd name="connsiteY7097" fmla="*/ 1343185 h 6634795"/>
              <a:gd name="connsiteX7098" fmla="*/ 1765494 w 11989919"/>
              <a:gd name="connsiteY7098" fmla="*/ 1306608 h 6634795"/>
              <a:gd name="connsiteX7099" fmla="*/ 1802069 w 11989919"/>
              <a:gd name="connsiteY7099" fmla="*/ 1270030 h 6634795"/>
              <a:gd name="connsiteX7100" fmla="*/ 1581383 w 11989919"/>
              <a:gd name="connsiteY7100" fmla="*/ 1270027 h 6634795"/>
              <a:gd name="connsiteX7101" fmla="*/ 1617959 w 11989919"/>
              <a:gd name="connsiteY7101" fmla="*/ 1306604 h 6634795"/>
              <a:gd name="connsiteX7102" fmla="*/ 1581383 w 11989919"/>
              <a:gd name="connsiteY7102" fmla="*/ 1343181 h 6634795"/>
              <a:gd name="connsiteX7103" fmla="*/ 1544807 w 11989919"/>
              <a:gd name="connsiteY7103" fmla="*/ 1306604 h 6634795"/>
              <a:gd name="connsiteX7104" fmla="*/ 1581383 w 11989919"/>
              <a:gd name="connsiteY7104" fmla="*/ 1270027 h 6634795"/>
              <a:gd name="connsiteX7105" fmla="*/ 1360698 w 11989919"/>
              <a:gd name="connsiteY7105" fmla="*/ 1270023 h 6634795"/>
              <a:gd name="connsiteX7106" fmla="*/ 1397274 w 11989919"/>
              <a:gd name="connsiteY7106" fmla="*/ 1306600 h 6634795"/>
              <a:gd name="connsiteX7107" fmla="*/ 1360698 w 11989919"/>
              <a:gd name="connsiteY7107" fmla="*/ 1343178 h 6634795"/>
              <a:gd name="connsiteX7108" fmla="*/ 1324122 w 11989919"/>
              <a:gd name="connsiteY7108" fmla="*/ 1306600 h 6634795"/>
              <a:gd name="connsiteX7109" fmla="*/ 1360698 w 11989919"/>
              <a:gd name="connsiteY7109" fmla="*/ 1270023 h 6634795"/>
              <a:gd name="connsiteX7110" fmla="*/ 1140012 w 11989919"/>
              <a:gd name="connsiteY7110" fmla="*/ 1270020 h 6634795"/>
              <a:gd name="connsiteX7111" fmla="*/ 1176588 w 11989919"/>
              <a:gd name="connsiteY7111" fmla="*/ 1306597 h 6634795"/>
              <a:gd name="connsiteX7112" fmla="*/ 1140012 w 11989919"/>
              <a:gd name="connsiteY7112" fmla="*/ 1343174 h 6634795"/>
              <a:gd name="connsiteX7113" fmla="*/ 1103436 w 11989919"/>
              <a:gd name="connsiteY7113" fmla="*/ 1306597 h 6634795"/>
              <a:gd name="connsiteX7114" fmla="*/ 1140012 w 11989919"/>
              <a:gd name="connsiteY7114" fmla="*/ 1270020 h 6634795"/>
              <a:gd name="connsiteX7115" fmla="*/ 919326 w 11989919"/>
              <a:gd name="connsiteY7115" fmla="*/ 1270016 h 6634795"/>
              <a:gd name="connsiteX7116" fmla="*/ 955902 w 11989919"/>
              <a:gd name="connsiteY7116" fmla="*/ 1306593 h 6634795"/>
              <a:gd name="connsiteX7117" fmla="*/ 919326 w 11989919"/>
              <a:gd name="connsiteY7117" fmla="*/ 1343170 h 6634795"/>
              <a:gd name="connsiteX7118" fmla="*/ 882750 w 11989919"/>
              <a:gd name="connsiteY7118" fmla="*/ 1306593 h 6634795"/>
              <a:gd name="connsiteX7119" fmla="*/ 919326 w 11989919"/>
              <a:gd name="connsiteY7119" fmla="*/ 1270016 h 6634795"/>
              <a:gd name="connsiteX7120" fmla="*/ 698640 w 11989919"/>
              <a:gd name="connsiteY7120" fmla="*/ 1270013 h 6634795"/>
              <a:gd name="connsiteX7121" fmla="*/ 735216 w 11989919"/>
              <a:gd name="connsiteY7121" fmla="*/ 1306590 h 6634795"/>
              <a:gd name="connsiteX7122" fmla="*/ 698640 w 11989919"/>
              <a:gd name="connsiteY7122" fmla="*/ 1343166 h 6634795"/>
              <a:gd name="connsiteX7123" fmla="*/ 662064 w 11989919"/>
              <a:gd name="connsiteY7123" fmla="*/ 1306590 h 6634795"/>
              <a:gd name="connsiteX7124" fmla="*/ 698640 w 11989919"/>
              <a:gd name="connsiteY7124" fmla="*/ 1270013 h 6634795"/>
              <a:gd name="connsiteX7125" fmla="*/ 477954 w 11989919"/>
              <a:gd name="connsiteY7125" fmla="*/ 1270009 h 6634795"/>
              <a:gd name="connsiteX7126" fmla="*/ 514529 w 11989919"/>
              <a:gd name="connsiteY7126" fmla="*/ 1306586 h 6634795"/>
              <a:gd name="connsiteX7127" fmla="*/ 477954 w 11989919"/>
              <a:gd name="connsiteY7127" fmla="*/ 1343163 h 6634795"/>
              <a:gd name="connsiteX7128" fmla="*/ 441378 w 11989919"/>
              <a:gd name="connsiteY7128" fmla="*/ 1306586 h 6634795"/>
              <a:gd name="connsiteX7129" fmla="*/ 477954 w 11989919"/>
              <a:gd name="connsiteY7129" fmla="*/ 1270009 h 6634795"/>
              <a:gd name="connsiteX7130" fmla="*/ 257267 w 11989919"/>
              <a:gd name="connsiteY7130" fmla="*/ 1270006 h 6634795"/>
              <a:gd name="connsiteX7131" fmla="*/ 293843 w 11989919"/>
              <a:gd name="connsiteY7131" fmla="*/ 1306582 h 6634795"/>
              <a:gd name="connsiteX7132" fmla="*/ 257267 w 11989919"/>
              <a:gd name="connsiteY7132" fmla="*/ 1343159 h 6634795"/>
              <a:gd name="connsiteX7133" fmla="*/ 220691 w 11989919"/>
              <a:gd name="connsiteY7133" fmla="*/ 1306582 h 6634795"/>
              <a:gd name="connsiteX7134" fmla="*/ 257267 w 11989919"/>
              <a:gd name="connsiteY7134" fmla="*/ 1270006 h 6634795"/>
              <a:gd name="connsiteX7135" fmla="*/ 36581 w 11989919"/>
              <a:gd name="connsiteY7135" fmla="*/ 1270003 h 6634795"/>
              <a:gd name="connsiteX7136" fmla="*/ 73157 w 11989919"/>
              <a:gd name="connsiteY7136" fmla="*/ 1306579 h 6634795"/>
              <a:gd name="connsiteX7137" fmla="*/ 36581 w 11989919"/>
              <a:gd name="connsiteY7137" fmla="*/ 1343155 h 6634795"/>
              <a:gd name="connsiteX7138" fmla="*/ 5 w 11989919"/>
              <a:gd name="connsiteY7138" fmla="*/ 1306579 h 6634795"/>
              <a:gd name="connsiteX7139" fmla="*/ 36581 w 11989919"/>
              <a:gd name="connsiteY7139" fmla="*/ 1270003 h 6634795"/>
              <a:gd name="connsiteX7140" fmla="*/ 11732658 w 11989919"/>
              <a:gd name="connsiteY7140" fmla="*/ 1269999 h 6634795"/>
              <a:gd name="connsiteX7141" fmla="*/ 11769234 w 11989919"/>
              <a:gd name="connsiteY7141" fmla="*/ 1306576 h 6634795"/>
              <a:gd name="connsiteX7142" fmla="*/ 11732658 w 11989919"/>
              <a:gd name="connsiteY7142" fmla="*/ 1343152 h 6634795"/>
              <a:gd name="connsiteX7143" fmla="*/ 11696082 w 11989919"/>
              <a:gd name="connsiteY7143" fmla="*/ 1306576 h 6634795"/>
              <a:gd name="connsiteX7144" fmla="*/ 11732658 w 11989919"/>
              <a:gd name="connsiteY7144" fmla="*/ 1269999 h 6634795"/>
              <a:gd name="connsiteX7145" fmla="*/ 11953343 w 11989919"/>
              <a:gd name="connsiteY7145" fmla="*/ 1269996 h 6634795"/>
              <a:gd name="connsiteX7146" fmla="*/ 11989919 w 11989919"/>
              <a:gd name="connsiteY7146" fmla="*/ 1306572 h 6634795"/>
              <a:gd name="connsiteX7147" fmla="*/ 11953343 w 11989919"/>
              <a:gd name="connsiteY7147" fmla="*/ 1343148 h 6634795"/>
              <a:gd name="connsiteX7148" fmla="*/ 11916767 w 11989919"/>
              <a:gd name="connsiteY7148" fmla="*/ 1306572 h 6634795"/>
              <a:gd name="connsiteX7149" fmla="*/ 11953343 w 11989919"/>
              <a:gd name="connsiteY7149" fmla="*/ 1269996 h 6634795"/>
              <a:gd name="connsiteX7150" fmla="*/ 11511977 w 11989919"/>
              <a:gd name="connsiteY7150" fmla="*/ 1058493 h 6634795"/>
              <a:gd name="connsiteX7151" fmla="*/ 11548553 w 11989919"/>
              <a:gd name="connsiteY7151" fmla="*/ 1095074 h 6634795"/>
              <a:gd name="connsiteX7152" fmla="*/ 11511977 w 11989919"/>
              <a:gd name="connsiteY7152" fmla="*/ 1131653 h 6634795"/>
              <a:gd name="connsiteX7153" fmla="*/ 11475401 w 11989919"/>
              <a:gd name="connsiteY7153" fmla="*/ 1095074 h 6634795"/>
              <a:gd name="connsiteX7154" fmla="*/ 11511977 w 11989919"/>
              <a:gd name="connsiteY7154" fmla="*/ 1058493 h 6634795"/>
              <a:gd name="connsiteX7155" fmla="*/ 11291296 w 11989919"/>
              <a:gd name="connsiteY7155" fmla="*/ 1058490 h 6634795"/>
              <a:gd name="connsiteX7156" fmla="*/ 11327872 w 11989919"/>
              <a:gd name="connsiteY7156" fmla="*/ 1095071 h 6634795"/>
              <a:gd name="connsiteX7157" fmla="*/ 11291296 w 11989919"/>
              <a:gd name="connsiteY7157" fmla="*/ 1131650 h 6634795"/>
              <a:gd name="connsiteX7158" fmla="*/ 11254720 w 11989919"/>
              <a:gd name="connsiteY7158" fmla="*/ 1095071 h 6634795"/>
              <a:gd name="connsiteX7159" fmla="*/ 11291296 w 11989919"/>
              <a:gd name="connsiteY7159" fmla="*/ 1058490 h 6634795"/>
              <a:gd name="connsiteX7160" fmla="*/ 11070615 w 11989919"/>
              <a:gd name="connsiteY7160" fmla="*/ 1058487 h 6634795"/>
              <a:gd name="connsiteX7161" fmla="*/ 11107191 w 11989919"/>
              <a:gd name="connsiteY7161" fmla="*/ 1095068 h 6634795"/>
              <a:gd name="connsiteX7162" fmla="*/ 11070615 w 11989919"/>
              <a:gd name="connsiteY7162" fmla="*/ 1131647 h 6634795"/>
              <a:gd name="connsiteX7163" fmla="*/ 11034039 w 11989919"/>
              <a:gd name="connsiteY7163" fmla="*/ 1095068 h 6634795"/>
              <a:gd name="connsiteX7164" fmla="*/ 11070615 w 11989919"/>
              <a:gd name="connsiteY7164" fmla="*/ 1058487 h 6634795"/>
              <a:gd name="connsiteX7165" fmla="*/ 10849934 w 11989919"/>
              <a:gd name="connsiteY7165" fmla="*/ 1058484 h 6634795"/>
              <a:gd name="connsiteX7166" fmla="*/ 10886510 w 11989919"/>
              <a:gd name="connsiteY7166" fmla="*/ 1095064 h 6634795"/>
              <a:gd name="connsiteX7167" fmla="*/ 10849934 w 11989919"/>
              <a:gd name="connsiteY7167" fmla="*/ 1131644 h 6634795"/>
              <a:gd name="connsiteX7168" fmla="*/ 10813358 w 11989919"/>
              <a:gd name="connsiteY7168" fmla="*/ 1095064 h 6634795"/>
              <a:gd name="connsiteX7169" fmla="*/ 10849934 w 11989919"/>
              <a:gd name="connsiteY7169" fmla="*/ 1058484 h 6634795"/>
              <a:gd name="connsiteX7170" fmla="*/ 10629253 w 11989919"/>
              <a:gd name="connsiteY7170" fmla="*/ 1058481 h 6634795"/>
              <a:gd name="connsiteX7171" fmla="*/ 10665829 w 11989919"/>
              <a:gd name="connsiteY7171" fmla="*/ 1095061 h 6634795"/>
              <a:gd name="connsiteX7172" fmla="*/ 10629253 w 11989919"/>
              <a:gd name="connsiteY7172" fmla="*/ 1131641 h 6634795"/>
              <a:gd name="connsiteX7173" fmla="*/ 10592677 w 11989919"/>
              <a:gd name="connsiteY7173" fmla="*/ 1095061 h 6634795"/>
              <a:gd name="connsiteX7174" fmla="*/ 10629253 w 11989919"/>
              <a:gd name="connsiteY7174" fmla="*/ 1058481 h 6634795"/>
              <a:gd name="connsiteX7175" fmla="*/ 10408572 w 11989919"/>
              <a:gd name="connsiteY7175" fmla="*/ 1058478 h 6634795"/>
              <a:gd name="connsiteX7176" fmla="*/ 10445148 w 11989919"/>
              <a:gd name="connsiteY7176" fmla="*/ 1095058 h 6634795"/>
              <a:gd name="connsiteX7177" fmla="*/ 10408572 w 11989919"/>
              <a:gd name="connsiteY7177" fmla="*/ 1131637 h 6634795"/>
              <a:gd name="connsiteX7178" fmla="*/ 10371996 w 11989919"/>
              <a:gd name="connsiteY7178" fmla="*/ 1095058 h 6634795"/>
              <a:gd name="connsiteX7179" fmla="*/ 10408572 w 11989919"/>
              <a:gd name="connsiteY7179" fmla="*/ 1058478 h 6634795"/>
              <a:gd name="connsiteX7180" fmla="*/ 10187891 w 11989919"/>
              <a:gd name="connsiteY7180" fmla="*/ 1058475 h 6634795"/>
              <a:gd name="connsiteX7181" fmla="*/ 10224467 w 11989919"/>
              <a:gd name="connsiteY7181" fmla="*/ 1095055 h 6634795"/>
              <a:gd name="connsiteX7182" fmla="*/ 10187891 w 11989919"/>
              <a:gd name="connsiteY7182" fmla="*/ 1131634 h 6634795"/>
              <a:gd name="connsiteX7183" fmla="*/ 10151315 w 11989919"/>
              <a:gd name="connsiteY7183" fmla="*/ 1095055 h 6634795"/>
              <a:gd name="connsiteX7184" fmla="*/ 10187891 w 11989919"/>
              <a:gd name="connsiteY7184" fmla="*/ 1058475 h 6634795"/>
              <a:gd name="connsiteX7185" fmla="*/ 9967210 w 11989919"/>
              <a:gd name="connsiteY7185" fmla="*/ 1058472 h 6634795"/>
              <a:gd name="connsiteX7186" fmla="*/ 10003786 w 11989919"/>
              <a:gd name="connsiteY7186" fmla="*/ 1095052 h 6634795"/>
              <a:gd name="connsiteX7187" fmla="*/ 9967210 w 11989919"/>
              <a:gd name="connsiteY7187" fmla="*/ 1131631 h 6634795"/>
              <a:gd name="connsiteX7188" fmla="*/ 9930634 w 11989919"/>
              <a:gd name="connsiteY7188" fmla="*/ 1095052 h 6634795"/>
              <a:gd name="connsiteX7189" fmla="*/ 9967210 w 11989919"/>
              <a:gd name="connsiteY7189" fmla="*/ 1058472 h 6634795"/>
              <a:gd name="connsiteX7190" fmla="*/ 9746529 w 11989919"/>
              <a:gd name="connsiteY7190" fmla="*/ 1058468 h 6634795"/>
              <a:gd name="connsiteX7191" fmla="*/ 9783105 w 11989919"/>
              <a:gd name="connsiteY7191" fmla="*/ 1095049 h 6634795"/>
              <a:gd name="connsiteX7192" fmla="*/ 9746529 w 11989919"/>
              <a:gd name="connsiteY7192" fmla="*/ 1131628 h 6634795"/>
              <a:gd name="connsiteX7193" fmla="*/ 9709953 w 11989919"/>
              <a:gd name="connsiteY7193" fmla="*/ 1095049 h 6634795"/>
              <a:gd name="connsiteX7194" fmla="*/ 9746529 w 11989919"/>
              <a:gd name="connsiteY7194" fmla="*/ 1058468 h 6634795"/>
              <a:gd name="connsiteX7195" fmla="*/ 9525848 w 11989919"/>
              <a:gd name="connsiteY7195" fmla="*/ 1058465 h 6634795"/>
              <a:gd name="connsiteX7196" fmla="*/ 9562424 w 11989919"/>
              <a:gd name="connsiteY7196" fmla="*/ 1095046 h 6634795"/>
              <a:gd name="connsiteX7197" fmla="*/ 9525848 w 11989919"/>
              <a:gd name="connsiteY7197" fmla="*/ 1131625 h 6634795"/>
              <a:gd name="connsiteX7198" fmla="*/ 9489272 w 11989919"/>
              <a:gd name="connsiteY7198" fmla="*/ 1095046 h 6634795"/>
              <a:gd name="connsiteX7199" fmla="*/ 9525848 w 11989919"/>
              <a:gd name="connsiteY7199" fmla="*/ 1058465 h 6634795"/>
              <a:gd name="connsiteX7200" fmla="*/ 9305167 w 11989919"/>
              <a:gd name="connsiteY7200" fmla="*/ 1058463 h 6634795"/>
              <a:gd name="connsiteX7201" fmla="*/ 9341743 w 11989919"/>
              <a:gd name="connsiteY7201" fmla="*/ 1095042 h 6634795"/>
              <a:gd name="connsiteX7202" fmla="*/ 9305167 w 11989919"/>
              <a:gd name="connsiteY7202" fmla="*/ 1131621 h 6634795"/>
              <a:gd name="connsiteX7203" fmla="*/ 9268591 w 11989919"/>
              <a:gd name="connsiteY7203" fmla="*/ 1095042 h 6634795"/>
              <a:gd name="connsiteX7204" fmla="*/ 9305167 w 11989919"/>
              <a:gd name="connsiteY7204" fmla="*/ 1058463 h 6634795"/>
              <a:gd name="connsiteX7205" fmla="*/ 9084486 w 11989919"/>
              <a:gd name="connsiteY7205" fmla="*/ 1058460 h 6634795"/>
              <a:gd name="connsiteX7206" fmla="*/ 9121062 w 11989919"/>
              <a:gd name="connsiteY7206" fmla="*/ 1095039 h 6634795"/>
              <a:gd name="connsiteX7207" fmla="*/ 9084486 w 11989919"/>
              <a:gd name="connsiteY7207" fmla="*/ 1131618 h 6634795"/>
              <a:gd name="connsiteX7208" fmla="*/ 9047910 w 11989919"/>
              <a:gd name="connsiteY7208" fmla="*/ 1095039 h 6634795"/>
              <a:gd name="connsiteX7209" fmla="*/ 9084486 w 11989919"/>
              <a:gd name="connsiteY7209" fmla="*/ 1058460 h 6634795"/>
              <a:gd name="connsiteX7210" fmla="*/ 8863805 w 11989919"/>
              <a:gd name="connsiteY7210" fmla="*/ 1058457 h 6634795"/>
              <a:gd name="connsiteX7211" fmla="*/ 8900381 w 11989919"/>
              <a:gd name="connsiteY7211" fmla="*/ 1095036 h 6634795"/>
              <a:gd name="connsiteX7212" fmla="*/ 8863805 w 11989919"/>
              <a:gd name="connsiteY7212" fmla="*/ 1131615 h 6634795"/>
              <a:gd name="connsiteX7213" fmla="*/ 8827229 w 11989919"/>
              <a:gd name="connsiteY7213" fmla="*/ 1095036 h 6634795"/>
              <a:gd name="connsiteX7214" fmla="*/ 8863805 w 11989919"/>
              <a:gd name="connsiteY7214" fmla="*/ 1058457 h 6634795"/>
              <a:gd name="connsiteX7215" fmla="*/ 8643124 w 11989919"/>
              <a:gd name="connsiteY7215" fmla="*/ 1058453 h 6634795"/>
              <a:gd name="connsiteX7216" fmla="*/ 8679700 w 11989919"/>
              <a:gd name="connsiteY7216" fmla="*/ 1095033 h 6634795"/>
              <a:gd name="connsiteX7217" fmla="*/ 8643124 w 11989919"/>
              <a:gd name="connsiteY7217" fmla="*/ 1131612 h 6634795"/>
              <a:gd name="connsiteX7218" fmla="*/ 8606548 w 11989919"/>
              <a:gd name="connsiteY7218" fmla="*/ 1095033 h 6634795"/>
              <a:gd name="connsiteX7219" fmla="*/ 8643124 w 11989919"/>
              <a:gd name="connsiteY7219" fmla="*/ 1058453 h 6634795"/>
              <a:gd name="connsiteX7220" fmla="*/ 8422443 w 11989919"/>
              <a:gd name="connsiteY7220" fmla="*/ 1058450 h 6634795"/>
              <a:gd name="connsiteX7221" fmla="*/ 8459019 w 11989919"/>
              <a:gd name="connsiteY7221" fmla="*/ 1095030 h 6634795"/>
              <a:gd name="connsiteX7222" fmla="*/ 8422443 w 11989919"/>
              <a:gd name="connsiteY7222" fmla="*/ 1131609 h 6634795"/>
              <a:gd name="connsiteX7223" fmla="*/ 8385867 w 11989919"/>
              <a:gd name="connsiteY7223" fmla="*/ 1095030 h 6634795"/>
              <a:gd name="connsiteX7224" fmla="*/ 8422443 w 11989919"/>
              <a:gd name="connsiteY7224" fmla="*/ 1058450 h 6634795"/>
              <a:gd name="connsiteX7225" fmla="*/ 8201762 w 11989919"/>
              <a:gd name="connsiteY7225" fmla="*/ 1058447 h 6634795"/>
              <a:gd name="connsiteX7226" fmla="*/ 8238338 w 11989919"/>
              <a:gd name="connsiteY7226" fmla="*/ 1095027 h 6634795"/>
              <a:gd name="connsiteX7227" fmla="*/ 8201762 w 11989919"/>
              <a:gd name="connsiteY7227" fmla="*/ 1131606 h 6634795"/>
              <a:gd name="connsiteX7228" fmla="*/ 8165186 w 11989919"/>
              <a:gd name="connsiteY7228" fmla="*/ 1095027 h 6634795"/>
              <a:gd name="connsiteX7229" fmla="*/ 8201762 w 11989919"/>
              <a:gd name="connsiteY7229" fmla="*/ 1058447 h 6634795"/>
              <a:gd name="connsiteX7230" fmla="*/ 7981081 w 11989919"/>
              <a:gd name="connsiteY7230" fmla="*/ 1058444 h 6634795"/>
              <a:gd name="connsiteX7231" fmla="*/ 8017657 w 11989919"/>
              <a:gd name="connsiteY7231" fmla="*/ 1095024 h 6634795"/>
              <a:gd name="connsiteX7232" fmla="*/ 7981081 w 11989919"/>
              <a:gd name="connsiteY7232" fmla="*/ 1131602 h 6634795"/>
              <a:gd name="connsiteX7233" fmla="*/ 7944505 w 11989919"/>
              <a:gd name="connsiteY7233" fmla="*/ 1095024 h 6634795"/>
              <a:gd name="connsiteX7234" fmla="*/ 7981081 w 11989919"/>
              <a:gd name="connsiteY7234" fmla="*/ 1058444 h 6634795"/>
              <a:gd name="connsiteX7235" fmla="*/ 7760400 w 11989919"/>
              <a:gd name="connsiteY7235" fmla="*/ 1058441 h 6634795"/>
              <a:gd name="connsiteX7236" fmla="*/ 7796976 w 11989919"/>
              <a:gd name="connsiteY7236" fmla="*/ 1095020 h 6634795"/>
              <a:gd name="connsiteX7237" fmla="*/ 7760400 w 11989919"/>
              <a:gd name="connsiteY7237" fmla="*/ 1131599 h 6634795"/>
              <a:gd name="connsiteX7238" fmla="*/ 7723824 w 11989919"/>
              <a:gd name="connsiteY7238" fmla="*/ 1095020 h 6634795"/>
              <a:gd name="connsiteX7239" fmla="*/ 7760400 w 11989919"/>
              <a:gd name="connsiteY7239" fmla="*/ 1058441 h 6634795"/>
              <a:gd name="connsiteX7240" fmla="*/ 7539719 w 11989919"/>
              <a:gd name="connsiteY7240" fmla="*/ 1058438 h 6634795"/>
              <a:gd name="connsiteX7241" fmla="*/ 7576295 w 11989919"/>
              <a:gd name="connsiteY7241" fmla="*/ 1095017 h 6634795"/>
              <a:gd name="connsiteX7242" fmla="*/ 7539719 w 11989919"/>
              <a:gd name="connsiteY7242" fmla="*/ 1131596 h 6634795"/>
              <a:gd name="connsiteX7243" fmla="*/ 7503143 w 11989919"/>
              <a:gd name="connsiteY7243" fmla="*/ 1095017 h 6634795"/>
              <a:gd name="connsiteX7244" fmla="*/ 7539719 w 11989919"/>
              <a:gd name="connsiteY7244" fmla="*/ 1058438 h 6634795"/>
              <a:gd name="connsiteX7245" fmla="*/ 7319038 w 11989919"/>
              <a:gd name="connsiteY7245" fmla="*/ 1058436 h 6634795"/>
              <a:gd name="connsiteX7246" fmla="*/ 7355614 w 11989919"/>
              <a:gd name="connsiteY7246" fmla="*/ 1095014 h 6634795"/>
              <a:gd name="connsiteX7247" fmla="*/ 7319038 w 11989919"/>
              <a:gd name="connsiteY7247" fmla="*/ 1131593 h 6634795"/>
              <a:gd name="connsiteX7248" fmla="*/ 7282462 w 11989919"/>
              <a:gd name="connsiteY7248" fmla="*/ 1095014 h 6634795"/>
              <a:gd name="connsiteX7249" fmla="*/ 7319038 w 11989919"/>
              <a:gd name="connsiteY7249" fmla="*/ 1058436 h 6634795"/>
              <a:gd name="connsiteX7250" fmla="*/ 7098357 w 11989919"/>
              <a:gd name="connsiteY7250" fmla="*/ 1058432 h 6634795"/>
              <a:gd name="connsiteX7251" fmla="*/ 7134933 w 11989919"/>
              <a:gd name="connsiteY7251" fmla="*/ 1095011 h 6634795"/>
              <a:gd name="connsiteX7252" fmla="*/ 7098357 w 11989919"/>
              <a:gd name="connsiteY7252" fmla="*/ 1131590 h 6634795"/>
              <a:gd name="connsiteX7253" fmla="*/ 7061781 w 11989919"/>
              <a:gd name="connsiteY7253" fmla="*/ 1095011 h 6634795"/>
              <a:gd name="connsiteX7254" fmla="*/ 7098357 w 11989919"/>
              <a:gd name="connsiteY7254" fmla="*/ 1058432 h 6634795"/>
              <a:gd name="connsiteX7255" fmla="*/ 6877676 w 11989919"/>
              <a:gd name="connsiteY7255" fmla="*/ 1058429 h 6634795"/>
              <a:gd name="connsiteX7256" fmla="*/ 6914252 w 11989919"/>
              <a:gd name="connsiteY7256" fmla="*/ 1095008 h 6634795"/>
              <a:gd name="connsiteX7257" fmla="*/ 6877676 w 11989919"/>
              <a:gd name="connsiteY7257" fmla="*/ 1131586 h 6634795"/>
              <a:gd name="connsiteX7258" fmla="*/ 6841100 w 11989919"/>
              <a:gd name="connsiteY7258" fmla="*/ 1095008 h 6634795"/>
              <a:gd name="connsiteX7259" fmla="*/ 6877676 w 11989919"/>
              <a:gd name="connsiteY7259" fmla="*/ 1058429 h 6634795"/>
              <a:gd name="connsiteX7260" fmla="*/ 6656995 w 11989919"/>
              <a:gd name="connsiteY7260" fmla="*/ 1058426 h 6634795"/>
              <a:gd name="connsiteX7261" fmla="*/ 6693571 w 11989919"/>
              <a:gd name="connsiteY7261" fmla="*/ 1095005 h 6634795"/>
              <a:gd name="connsiteX7262" fmla="*/ 6656995 w 11989919"/>
              <a:gd name="connsiteY7262" fmla="*/ 1131583 h 6634795"/>
              <a:gd name="connsiteX7263" fmla="*/ 6620419 w 11989919"/>
              <a:gd name="connsiteY7263" fmla="*/ 1095005 h 6634795"/>
              <a:gd name="connsiteX7264" fmla="*/ 6656995 w 11989919"/>
              <a:gd name="connsiteY7264" fmla="*/ 1058426 h 6634795"/>
              <a:gd name="connsiteX7265" fmla="*/ 6436314 w 11989919"/>
              <a:gd name="connsiteY7265" fmla="*/ 1058423 h 6634795"/>
              <a:gd name="connsiteX7266" fmla="*/ 6472890 w 11989919"/>
              <a:gd name="connsiteY7266" fmla="*/ 1095002 h 6634795"/>
              <a:gd name="connsiteX7267" fmla="*/ 6436314 w 11989919"/>
              <a:gd name="connsiteY7267" fmla="*/ 1131580 h 6634795"/>
              <a:gd name="connsiteX7268" fmla="*/ 6399738 w 11989919"/>
              <a:gd name="connsiteY7268" fmla="*/ 1095002 h 6634795"/>
              <a:gd name="connsiteX7269" fmla="*/ 6436314 w 11989919"/>
              <a:gd name="connsiteY7269" fmla="*/ 1058423 h 6634795"/>
              <a:gd name="connsiteX7270" fmla="*/ 6215633 w 11989919"/>
              <a:gd name="connsiteY7270" fmla="*/ 1058420 h 6634795"/>
              <a:gd name="connsiteX7271" fmla="*/ 6252209 w 11989919"/>
              <a:gd name="connsiteY7271" fmla="*/ 1094999 h 6634795"/>
              <a:gd name="connsiteX7272" fmla="*/ 6215633 w 11989919"/>
              <a:gd name="connsiteY7272" fmla="*/ 1131577 h 6634795"/>
              <a:gd name="connsiteX7273" fmla="*/ 6179057 w 11989919"/>
              <a:gd name="connsiteY7273" fmla="*/ 1094999 h 6634795"/>
              <a:gd name="connsiteX7274" fmla="*/ 6215633 w 11989919"/>
              <a:gd name="connsiteY7274" fmla="*/ 1058420 h 6634795"/>
              <a:gd name="connsiteX7275" fmla="*/ 5994952 w 11989919"/>
              <a:gd name="connsiteY7275" fmla="*/ 1058418 h 6634795"/>
              <a:gd name="connsiteX7276" fmla="*/ 6031528 w 11989919"/>
              <a:gd name="connsiteY7276" fmla="*/ 1094996 h 6634795"/>
              <a:gd name="connsiteX7277" fmla="*/ 5994952 w 11989919"/>
              <a:gd name="connsiteY7277" fmla="*/ 1131574 h 6634795"/>
              <a:gd name="connsiteX7278" fmla="*/ 5958376 w 11989919"/>
              <a:gd name="connsiteY7278" fmla="*/ 1094996 h 6634795"/>
              <a:gd name="connsiteX7279" fmla="*/ 5994952 w 11989919"/>
              <a:gd name="connsiteY7279" fmla="*/ 1058418 h 6634795"/>
              <a:gd name="connsiteX7280" fmla="*/ 5774272 w 11989919"/>
              <a:gd name="connsiteY7280" fmla="*/ 1058414 h 6634795"/>
              <a:gd name="connsiteX7281" fmla="*/ 5810848 w 11989919"/>
              <a:gd name="connsiteY7281" fmla="*/ 1094993 h 6634795"/>
              <a:gd name="connsiteX7282" fmla="*/ 5774272 w 11989919"/>
              <a:gd name="connsiteY7282" fmla="*/ 1131571 h 6634795"/>
              <a:gd name="connsiteX7283" fmla="*/ 5737697 w 11989919"/>
              <a:gd name="connsiteY7283" fmla="*/ 1094993 h 6634795"/>
              <a:gd name="connsiteX7284" fmla="*/ 5774272 w 11989919"/>
              <a:gd name="connsiteY7284" fmla="*/ 1058414 h 6634795"/>
              <a:gd name="connsiteX7285" fmla="*/ 5553593 w 11989919"/>
              <a:gd name="connsiteY7285" fmla="*/ 1058411 h 6634795"/>
              <a:gd name="connsiteX7286" fmla="*/ 5590169 w 11989919"/>
              <a:gd name="connsiteY7286" fmla="*/ 1094990 h 6634795"/>
              <a:gd name="connsiteX7287" fmla="*/ 5553593 w 11989919"/>
              <a:gd name="connsiteY7287" fmla="*/ 1131567 h 6634795"/>
              <a:gd name="connsiteX7288" fmla="*/ 5517018 w 11989919"/>
              <a:gd name="connsiteY7288" fmla="*/ 1094990 h 6634795"/>
              <a:gd name="connsiteX7289" fmla="*/ 5553593 w 11989919"/>
              <a:gd name="connsiteY7289" fmla="*/ 1058411 h 6634795"/>
              <a:gd name="connsiteX7290" fmla="*/ 5332913 w 11989919"/>
              <a:gd name="connsiteY7290" fmla="*/ 1058408 h 6634795"/>
              <a:gd name="connsiteX7291" fmla="*/ 5369490 w 11989919"/>
              <a:gd name="connsiteY7291" fmla="*/ 1094986 h 6634795"/>
              <a:gd name="connsiteX7292" fmla="*/ 5332913 w 11989919"/>
              <a:gd name="connsiteY7292" fmla="*/ 1131564 h 6634795"/>
              <a:gd name="connsiteX7293" fmla="*/ 5296337 w 11989919"/>
              <a:gd name="connsiteY7293" fmla="*/ 1094986 h 6634795"/>
              <a:gd name="connsiteX7294" fmla="*/ 5332913 w 11989919"/>
              <a:gd name="connsiteY7294" fmla="*/ 1058408 h 6634795"/>
              <a:gd name="connsiteX7295" fmla="*/ 5112230 w 11989919"/>
              <a:gd name="connsiteY7295" fmla="*/ 1058405 h 6634795"/>
              <a:gd name="connsiteX7296" fmla="*/ 5148807 w 11989919"/>
              <a:gd name="connsiteY7296" fmla="*/ 1094983 h 6634795"/>
              <a:gd name="connsiteX7297" fmla="*/ 5112230 w 11989919"/>
              <a:gd name="connsiteY7297" fmla="*/ 1131561 h 6634795"/>
              <a:gd name="connsiteX7298" fmla="*/ 5075655 w 11989919"/>
              <a:gd name="connsiteY7298" fmla="*/ 1094983 h 6634795"/>
              <a:gd name="connsiteX7299" fmla="*/ 5112230 w 11989919"/>
              <a:gd name="connsiteY7299" fmla="*/ 1058405 h 6634795"/>
              <a:gd name="connsiteX7300" fmla="*/ 4891552 w 11989919"/>
              <a:gd name="connsiteY7300" fmla="*/ 1058402 h 6634795"/>
              <a:gd name="connsiteX7301" fmla="*/ 4928127 w 11989919"/>
              <a:gd name="connsiteY7301" fmla="*/ 1094980 h 6634795"/>
              <a:gd name="connsiteX7302" fmla="*/ 4891552 w 11989919"/>
              <a:gd name="connsiteY7302" fmla="*/ 1131558 h 6634795"/>
              <a:gd name="connsiteX7303" fmla="*/ 4854975 w 11989919"/>
              <a:gd name="connsiteY7303" fmla="*/ 1094980 h 6634795"/>
              <a:gd name="connsiteX7304" fmla="*/ 4891552 w 11989919"/>
              <a:gd name="connsiteY7304" fmla="*/ 1058402 h 6634795"/>
              <a:gd name="connsiteX7305" fmla="*/ 4670871 w 11989919"/>
              <a:gd name="connsiteY7305" fmla="*/ 1058399 h 6634795"/>
              <a:gd name="connsiteX7306" fmla="*/ 4707447 w 11989919"/>
              <a:gd name="connsiteY7306" fmla="*/ 1094977 h 6634795"/>
              <a:gd name="connsiteX7307" fmla="*/ 4670871 w 11989919"/>
              <a:gd name="connsiteY7307" fmla="*/ 1131555 h 6634795"/>
              <a:gd name="connsiteX7308" fmla="*/ 4634295 w 11989919"/>
              <a:gd name="connsiteY7308" fmla="*/ 1094977 h 6634795"/>
              <a:gd name="connsiteX7309" fmla="*/ 4670871 w 11989919"/>
              <a:gd name="connsiteY7309" fmla="*/ 1058399 h 6634795"/>
              <a:gd name="connsiteX7310" fmla="*/ 4450188 w 11989919"/>
              <a:gd name="connsiteY7310" fmla="*/ 1058396 h 6634795"/>
              <a:gd name="connsiteX7311" fmla="*/ 4486764 w 11989919"/>
              <a:gd name="connsiteY7311" fmla="*/ 1094974 h 6634795"/>
              <a:gd name="connsiteX7312" fmla="*/ 4450188 w 11989919"/>
              <a:gd name="connsiteY7312" fmla="*/ 1131551 h 6634795"/>
              <a:gd name="connsiteX7313" fmla="*/ 4413613 w 11989919"/>
              <a:gd name="connsiteY7313" fmla="*/ 1094974 h 6634795"/>
              <a:gd name="connsiteX7314" fmla="*/ 4450188 w 11989919"/>
              <a:gd name="connsiteY7314" fmla="*/ 1058396 h 6634795"/>
              <a:gd name="connsiteX7315" fmla="*/ 4229507 w 11989919"/>
              <a:gd name="connsiteY7315" fmla="*/ 1058393 h 6634795"/>
              <a:gd name="connsiteX7316" fmla="*/ 4266084 w 11989919"/>
              <a:gd name="connsiteY7316" fmla="*/ 1094971 h 6634795"/>
              <a:gd name="connsiteX7317" fmla="*/ 4229507 w 11989919"/>
              <a:gd name="connsiteY7317" fmla="*/ 1131548 h 6634795"/>
              <a:gd name="connsiteX7318" fmla="*/ 4192931 w 11989919"/>
              <a:gd name="connsiteY7318" fmla="*/ 1094971 h 6634795"/>
              <a:gd name="connsiteX7319" fmla="*/ 4229507 w 11989919"/>
              <a:gd name="connsiteY7319" fmla="*/ 1058393 h 6634795"/>
              <a:gd name="connsiteX7320" fmla="*/ 4008847 w 11989919"/>
              <a:gd name="connsiteY7320" fmla="*/ 1058390 h 6634795"/>
              <a:gd name="connsiteX7321" fmla="*/ 4045426 w 11989919"/>
              <a:gd name="connsiteY7321" fmla="*/ 1094968 h 6634795"/>
              <a:gd name="connsiteX7322" fmla="*/ 4008847 w 11989919"/>
              <a:gd name="connsiteY7322" fmla="*/ 1131545 h 6634795"/>
              <a:gd name="connsiteX7323" fmla="*/ 3972267 w 11989919"/>
              <a:gd name="connsiteY7323" fmla="*/ 1094968 h 6634795"/>
              <a:gd name="connsiteX7324" fmla="*/ 4008847 w 11989919"/>
              <a:gd name="connsiteY7324" fmla="*/ 1058390 h 6634795"/>
              <a:gd name="connsiteX7325" fmla="*/ 3788165 w 11989919"/>
              <a:gd name="connsiteY7325" fmla="*/ 1058387 h 6634795"/>
              <a:gd name="connsiteX7326" fmla="*/ 3824738 w 11989919"/>
              <a:gd name="connsiteY7326" fmla="*/ 1094965 h 6634795"/>
              <a:gd name="connsiteX7327" fmla="*/ 3788165 w 11989919"/>
              <a:gd name="connsiteY7327" fmla="*/ 1131542 h 6634795"/>
              <a:gd name="connsiteX7328" fmla="*/ 3751588 w 11989919"/>
              <a:gd name="connsiteY7328" fmla="*/ 1094965 h 6634795"/>
              <a:gd name="connsiteX7329" fmla="*/ 3788165 w 11989919"/>
              <a:gd name="connsiteY7329" fmla="*/ 1058387 h 6634795"/>
              <a:gd name="connsiteX7330" fmla="*/ 3567479 w 11989919"/>
              <a:gd name="connsiteY7330" fmla="*/ 1058384 h 6634795"/>
              <a:gd name="connsiteX7331" fmla="*/ 3604051 w 11989919"/>
              <a:gd name="connsiteY7331" fmla="*/ 1094962 h 6634795"/>
              <a:gd name="connsiteX7332" fmla="*/ 3567479 w 11989919"/>
              <a:gd name="connsiteY7332" fmla="*/ 1131539 h 6634795"/>
              <a:gd name="connsiteX7333" fmla="*/ 3530908 w 11989919"/>
              <a:gd name="connsiteY7333" fmla="*/ 1094962 h 6634795"/>
              <a:gd name="connsiteX7334" fmla="*/ 3567479 w 11989919"/>
              <a:gd name="connsiteY7334" fmla="*/ 1058384 h 6634795"/>
              <a:gd name="connsiteX7335" fmla="*/ 3346801 w 11989919"/>
              <a:gd name="connsiteY7335" fmla="*/ 1058381 h 6634795"/>
              <a:gd name="connsiteX7336" fmla="*/ 3383375 w 11989919"/>
              <a:gd name="connsiteY7336" fmla="*/ 1094958 h 6634795"/>
              <a:gd name="connsiteX7337" fmla="*/ 3346801 w 11989919"/>
              <a:gd name="connsiteY7337" fmla="*/ 1131535 h 6634795"/>
              <a:gd name="connsiteX7338" fmla="*/ 3310228 w 11989919"/>
              <a:gd name="connsiteY7338" fmla="*/ 1094958 h 6634795"/>
              <a:gd name="connsiteX7339" fmla="*/ 3346801 w 11989919"/>
              <a:gd name="connsiteY7339" fmla="*/ 1058381 h 6634795"/>
              <a:gd name="connsiteX7340" fmla="*/ 3126126 w 11989919"/>
              <a:gd name="connsiteY7340" fmla="*/ 1058378 h 6634795"/>
              <a:gd name="connsiteX7341" fmla="*/ 3162696 w 11989919"/>
              <a:gd name="connsiteY7341" fmla="*/ 1094955 h 6634795"/>
              <a:gd name="connsiteX7342" fmla="*/ 3126126 w 11989919"/>
              <a:gd name="connsiteY7342" fmla="*/ 1131532 h 6634795"/>
              <a:gd name="connsiteX7343" fmla="*/ 3089541 w 11989919"/>
              <a:gd name="connsiteY7343" fmla="*/ 1094955 h 6634795"/>
              <a:gd name="connsiteX7344" fmla="*/ 3126126 w 11989919"/>
              <a:gd name="connsiteY7344" fmla="*/ 1058378 h 6634795"/>
              <a:gd name="connsiteX7345" fmla="*/ 2905436 w 11989919"/>
              <a:gd name="connsiteY7345" fmla="*/ 1058375 h 6634795"/>
              <a:gd name="connsiteX7346" fmla="*/ 2942013 w 11989919"/>
              <a:gd name="connsiteY7346" fmla="*/ 1094952 h 6634795"/>
              <a:gd name="connsiteX7347" fmla="*/ 2905436 w 11989919"/>
              <a:gd name="connsiteY7347" fmla="*/ 1131529 h 6634795"/>
              <a:gd name="connsiteX7348" fmla="*/ 2868866 w 11989919"/>
              <a:gd name="connsiteY7348" fmla="*/ 1094952 h 6634795"/>
              <a:gd name="connsiteX7349" fmla="*/ 2905436 w 11989919"/>
              <a:gd name="connsiteY7349" fmla="*/ 1058375 h 6634795"/>
              <a:gd name="connsiteX7350" fmla="*/ 2684758 w 11989919"/>
              <a:gd name="connsiteY7350" fmla="*/ 1058372 h 6634795"/>
              <a:gd name="connsiteX7351" fmla="*/ 2721329 w 11989919"/>
              <a:gd name="connsiteY7351" fmla="*/ 1094949 h 6634795"/>
              <a:gd name="connsiteX7352" fmla="*/ 2684758 w 11989919"/>
              <a:gd name="connsiteY7352" fmla="*/ 1131526 h 6634795"/>
              <a:gd name="connsiteX7353" fmla="*/ 2648177 w 11989919"/>
              <a:gd name="connsiteY7353" fmla="*/ 1094949 h 6634795"/>
              <a:gd name="connsiteX7354" fmla="*/ 2684758 w 11989919"/>
              <a:gd name="connsiteY7354" fmla="*/ 1058372 h 6634795"/>
              <a:gd name="connsiteX7355" fmla="*/ 2464071 w 11989919"/>
              <a:gd name="connsiteY7355" fmla="*/ 1058369 h 6634795"/>
              <a:gd name="connsiteX7356" fmla="*/ 2500650 w 11989919"/>
              <a:gd name="connsiteY7356" fmla="*/ 1094946 h 6634795"/>
              <a:gd name="connsiteX7357" fmla="*/ 2464071 w 11989919"/>
              <a:gd name="connsiteY7357" fmla="*/ 1131523 h 6634795"/>
              <a:gd name="connsiteX7358" fmla="*/ 2427500 w 11989919"/>
              <a:gd name="connsiteY7358" fmla="*/ 1094946 h 6634795"/>
              <a:gd name="connsiteX7359" fmla="*/ 2464071 w 11989919"/>
              <a:gd name="connsiteY7359" fmla="*/ 1058369 h 6634795"/>
              <a:gd name="connsiteX7360" fmla="*/ 2243393 w 11989919"/>
              <a:gd name="connsiteY7360" fmla="*/ 1058366 h 6634795"/>
              <a:gd name="connsiteX7361" fmla="*/ 2279972 w 11989919"/>
              <a:gd name="connsiteY7361" fmla="*/ 1094943 h 6634795"/>
              <a:gd name="connsiteX7362" fmla="*/ 2243393 w 11989919"/>
              <a:gd name="connsiteY7362" fmla="*/ 1131520 h 6634795"/>
              <a:gd name="connsiteX7363" fmla="*/ 2206817 w 11989919"/>
              <a:gd name="connsiteY7363" fmla="*/ 1094943 h 6634795"/>
              <a:gd name="connsiteX7364" fmla="*/ 2243393 w 11989919"/>
              <a:gd name="connsiteY7364" fmla="*/ 1058366 h 6634795"/>
              <a:gd name="connsiteX7365" fmla="*/ 2022713 w 11989919"/>
              <a:gd name="connsiteY7365" fmla="*/ 1058363 h 6634795"/>
              <a:gd name="connsiteX7366" fmla="*/ 2059288 w 11989919"/>
              <a:gd name="connsiteY7366" fmla="*/ 1094940 h 6634795"/>
              <a:gd name="connsiteX7367" fmla="*/ 2022713 w 11989919"/>
              <a:gd name="connsiteY7367" fmla="*/ 1131516 h 6634795"/>
              <a:gd name="connsiteX7368" fmla="*/ 1986179 w 11989919"/>
              <a:gd name="connsiteY7368" fmla="*/ 1094940 h 6634795"/>
              <a:gd name="connsiteX7369" fmla="*/ 2022713 w 11989919"/>
              <a:gd name="connsiteY7369" fmla="*/ 1058363 h 6634795"/>
              <a:gd name="connsiteX7370" fmla="*/ 1802069 w 11989919"/>
              <a:gd name="connsiteY7370" fmla="*/ 1058360 h 6634795"/>
              <a:gd name="connsiteX7371" fmla="*/ 1838645 w 11989919"/>
              <a:gd name="connsiteY7371" fmla="*/ 1094937 h 6634795"/>
              <a:gd name="connsiteX7372" fmla="*/ 1802069 w 11989919"/>
              <a:gd name="connsiteY7372" fmla="*/ 1131513 h 6634795"/>
              <a:gd name="connsiteX7373" fmla="*/ 1765494 w 11989919"/>
              <a:gd name="connsiteY7373" fmla="*/ 1094937 h 6634795"/>
              <a:gd name="connsiteX7374" fmla="*/ 1802069 w 11989919"/>
              <a:gd name="connsiteY7374" fmla="*/ 1058360 h 6634795"/>
              <a:gd name="connsiteX7375" fmla="*/ 1581384 w 11989919"/>
              <a:gd name="connsiteY7375" fmla="*/ 1058357 h 6634795"/>
              <a:gd name="connsiteX7376" fmla="*/ 1617960 w 11989919"/>
              <a:gd name="connsiteY7376" fmla="*/ 1094933 h 6634795"/>
              <a:gd name="connsiteX7377" fmla="*/ 1581384 w 11989919"/>
              <a:gd name="connsiteY7377" fmla="*/ 1131510 h 6634795"/>
              <a:gd name="connsiteX7378" fmla="*/ 1544807 w 11989919"/>
              <a:gd name="connsiteY7378" fmla="*/ 1094933 h 6634795"/>
              <a:gd name="connsiteX7379" fmla="*/ 1581384 w 11989919"/>
              <a:gd name="connsiteY7379" fmla="*/ 1058357 h 6634795"/>
              <a:gd name="connsiteX7380" fmla="*/ 1360698 w 11989919"/>
              <a:gd name="connsiteY7380" fmla="*/ 1058354 h 6634795"/>
              <a:gd name="connsiteX7381" fmla="*/ 1397274 w 11989919"/>
              <a:gd name="connsiteY7381" fmla="*/ 1094930 h 6634795"/>
              <a:gd name="connsiteX7382" fmla="*/ 1360698 w 11989919"/>
              <a:gd name="connsiteY7382" fmla="*/ 1131507 h 6634795"/>
              <a:gd name="connsiteX7383" fmla="*/ 1324122 w 11989919"/>
              <a:gd name="connsiteY7383" fmla="*/ 1094930 h 6634795"/>
              <a:gd name="connsiteX7384" fmla="*/ 1360698 w 11989919"/>
              <a:gd name="connsiteY7384" fmla="*/ 1058354 h 6634795"/>
              <a:gd name="connsiteX7385" fmla="*/ 1140012 w 11989919"/>
              <a:gd name="connsiteY7385" fmla="*/ 1058351 h 6634795"/>
              <a:gd name="connsiteX7386" fmla="*/ 1176588 w 11989919"/>
              <a:gd name="connsiteY7386" fmla="*/ 1094927 h 6634795"/>
              <a:gd name="connsiteX7387" fmla="*/ 1140012 w 11989919"/>
              <a:gd name="connsiteY7387" fmla="*/ 1131504 h 6634795"/>
              <a:gd name="connsiteX7388" fmla="*/ 1103436 w 11989919"/>
              <a:gd name="connsiteY7388" fmla="*/ 1094927 h 6634795"/>
              <a:gd name="connsiteX7389" fmla="*/ 1140012 w 11989919"/>
              <a:gd name="connsiteY7389" fmla="*/ 1058351 h 6634795"/>
              <a:gd name="connsiteX7390" fmla="*/ 919326 w 11989919"/>
              <a:gd name="connsiteY7390" fmla="*/ 1058348 h 6634795"/>
              <a:gd name="connsiteX7391" fmla="*/ 955902 w 11989919"/>
              <a:gd name="connsiteY7391" fmla="*/ 1094924 h 6634795"/>
              <a:gd name="connsiteX7392" fmla="*/ 919326 w 11989919"/>
              <a:gd name="connsiteY7392" fmla="*/ 1131500 h 6634795"/>
              <a:gd name="connsiteX7393" fmla="*/ 882750 w 11989919"/>
              <a:gd name="connsiteY7393" fmla="*/ 1094924 h 6634795"/>
              <a:gd name="connsiteX7394" fmla="*/ 919326 w 11989919"/>
              <a:gd name="connsiteY7394" fmla="*/ 1058348 h 6634795"/>
              <a:gd name="connsiteX7395" fmla="*/ 698640 w 11989919"/>
              <a:gd name="connsiteY7395" fmla="*/ 1058345 h 6634795"/>
              <a:gd name="connsiteX7396" fmla="*/ 735216 w 11989919"/>
              <a:gd name="connsiteY7396" fmla="*/ 1094921 h 6634795"/>
              <a:gd name="connsiteX7397" fmla="*/ 698640 w 11989919"/>
              <a:gd name="connsiteY7397" fmla="*/ 1131497 h 6634795"/>
              <a:gd name="connsiteX7398" fmla="*/ 662064 w 11989919"/>
              <a:gd name="connsiteY7398" fmla="*/ 1094921 h 6634795"/>
              <a:gd name="connsiteX7399" fmla="*/ 698640 w 11989919"/>
              <a:gd name="connsiteY7399" fmla="*/ 1058345 h 6634795"/>
              <a:gd name="connsiteX7400" fmla="*/ 477954 w 11989919"/>
              <a:gd name="connsiteY7400" fmla="*/ 1058342 h 6634795"/>
              <a:gd name="connsiteX7401" fmla="*/ 514529 w 11989919"/>
              <a:gd name="connsiteY7401" fmla="*/ 1094918 h 6634795"/>
              <a:gd name="connsiteX7402" fmla="*/ 477954 w 11989919"/>
              <a:gd name="connsiteY7402" fmla="*/ 1131494 h 6634795"/>
              <a:gd name="connsiteX7403" fmla="*/ 441378 w 11989919"/>
              <a:gd name="connsiteY7403" fmla="*/ 1094918 h 6634795"/>
              <a:gd name="connsiteX7404" fmla="*/ 477954 w 11989919"/>
              <a:gd name="connsiteY7404" fmla="*/ 1058342 h 6634795"/>
              <a:gd name="connsiteX7405" fmla="*/ 257267 w 11989919"/>
              <a:gd name="connsiteY7405" fmla="*/ 1058339 h 6634795"/>
              <a:gd name="connsiteX7406" fmla="*/ 293843 w 11989919"/>
              <a:gd name="connsiteY7406" fmla="*/ 1094915 h 6634795"/>
              <a:gd name="connsiteX7407" fmla="*/ 257267 w 11989919"/>
              <a:gd name="connsiteY7407" fmla="*/ 1131491 h 6634795"/>
              <a:gd name="connsiteX7408" fmla="*/ 220691 w 11989919"/>
              <a:gd name="connsiteY7408" fmla="*/ 1094915 h 6634795"/>
              <a:gd name="connsiteX7409" fmla="*/ 257267 w 11989919"/>
              <a:gd name="connsiteY7409" fmla="*/ 1058339 h 6634795"/>
              <a:gd name="connsiteX7410" fmla="*/ 36581 w 11989919"/>
              <a:gd name="connsiteY7410" fmla="*/ 1058336 h 6634795"/>
              <a:gd name="connsiteX7411" fmla="*/ 73157 w 11989919"/>
              <a:gd name="connsiteY7411" fmla="*/ 1094912 h 6634795"/>
              <a:gd name="connsiteX7412" fmla="*/ 36581 w 11989919"/>
              <a:gd name="connsiteY7412" fmla="*/ 1131488 h 6634795"/>
              <a:gd name="connsiteX7413" fmla="*/ 5 w 11989919"/>
              <a:gd name="connsiteY7413" fmla="*/ 1094912 h 6634795"/>
              <a:gd name="connsiteX7414" fmla="*/ 36581 w 11989919"/>
              <a:gd name="connsiteY7414" fmla="*/ 1058336 h 6634795"/>
              <a:gd name="connsiteX7415" fmla="*/ 11732658 w 11989919"/>
              <a:gd name="connsiteY7415" fmla="*/ 1058333 h 6634795"/>
              <a:gd name="connsiteX7416" fmla="*/ 11769234 w 11989919"/>
              <a:gd name="connsiteY7416" fmla="*/ 1094909 h 6634795"/>
              <a:gd name="connsiteX7417" fmla="*/ 11732658 w 11989919"/>
              <a:gd name="connsiteY7417" fmla="*/ 1131485 h 6634795"/>
              <a:gd name="connsiteX7418" fmla="*/ 11696082 w 11989919"/>
              <a:gd name="connsiteY7418" fmla="*/ 1094909 h 6634795"/>
              <a:gd name="connsiteX7419" fmla="*/ 11732658 w 11989919"/>
              <a:gd name="connsiteY7419" fmla="*/ 1058333 h 6634795"/>
              <a:gd name="connsiteX7420" fmla="*/ 11953343 w 11989919"/>
              <a:gd name="connsiteY7420" fmla="*/ 1058329 h 6634795"/>
              <a:gd name="connsiteX7421" fmla="*/ 11989919 w 11989919"/>
              <a:gd name="connsiteY7421" fmla="*/ 1094906 h 6634795"/>
              <a:gd name="connsiteX7422" fmla="*/ 11953343 w 11989919"/>
              <a:gd name="connsiteY7422" fmla="*/ 1131481 h 6634795"/>
              <a:gd name="connsiteX7423" fmla="*/ 11916767 w 11989919"/>
              <a:gd name="connsiteY7423" fmla="*/ 1094906 h 6634795"/>
              <a:gd name="connsiteX7424" fmla="*/ 11953343 w 11989919"/>
              <a:gd name="connsiteY7424" fmla="*/ 1058329 h 6634795"/>
              <a:gd name="connsiteX7425" fmla="*/ 11511977 w 11989919"/>
              <a:gd name="connsiteY7425" fmla="*/ 846810 h 6634795"/>
              <a:gd name="connsiteX7426" fmla="*/ 11548553 w 11989919"/>
              <a:gd name="connsiteY7426" fmla="*/ 883386 h 6634795"/>
              <a:gd name="connsiteX7427" fmla="*/ 11511977 w 11989919"/>
              <a:gd name="connsiteY7427" fmla="*/ 919962 h 6634795"/>
              <a:gd name="connsiteX7428" fmla="*/ 11475401 w 11989919"/>
              <a:gd name="connsiteY7428" fmla="*/ 883386 h 6634795"/>
              <a:gd name="connsiteX7429" fmla="*/ 11511977 w 11989919"/>
              <a:gd name="connsiteY7429" fmla="*/ 846810 h 6634795"/>
              <a:gd name="connsiteX7430" fmla="*/ 11291296 w 11989919"/>
              <a:gd name="connsiteY7430" fmla="*/ 846807 h 6634795"/>
              <a:gd name="connsiteX7431" fmla="*/ 11327872 w 11989919"/>
              <a:gd name="connsiteY7431" fmla="*/ 883383 h 6634795"/>
              <a:gd name="connsiteX7432" fmla="*/ 11291296 w 11989919"/>
              <a:gd name="connsiteY7432" fmla="*/ 919959 h 6634795"/>
              <a:gd name="connsiteX7433" fmla="*/ 11254720 w 11989919"/>
              <a:gd name="connsiteY7433" fmla="*/ 883383 h 6634795"/>
              <a:gd name="connsiteX7434" fmla="*/ 11291296 w 11989919"/>
              <a:gd name="connsiteY7434" fmla="*/ 846807 h 6634795"/>
              <a:gd name="connsiteX7435" fmla="*/ 11070615 w 11989919"/>
              <a:gd name="connsiteY7435" fmla="*/ 846805 h 6634795"/>
              <a:gd name="connsiteX7436" fmla="*/ 11107191 w 11989919"/>
              <a:gd name="connsiteY7436" fmla="*/ 883381 h 6634795"/>
              <a:gd name="connsiteX7437" fmla="*/ 11070615 w 11989919"/>
              <a:gd name="connsiteY7437" fmla="*/ 919956 h 6634795"/>
              <a:gd name="connsiteX7438" fmla="*/ 11034039 w 11989919"/>
              <a:gd name="connsiteY7438" fmla="*/ 883381 h 6634795"/>
              <a:gd name="connsiteX7439" fmla="*/ 11070615 w 11989919"/>
              <a:gd name="connsiteY7439" fmla="*/ 846805 h 6634795"/>
              <a:gd name="connsiteX7440" fmla="*/ 10849934 w 11989919"/>
              <a:gd name="connsiteY7440" fmla="*/ 846802 h 6634795"/>
              <a:gd name="connsiteX7441" fmla="*/ 10886510 w 11989919"/>
              <a:gd name="connsiteY7441" fmla="*/ 883378 h 6634795"/>
              <a:gd name="connsiteX7442" fmla="*/ 10849934 w 11989919"/>
              <a:gd name="connsiteY7442" fmla="*/ 919954 h 6634795"/>
              <a:gd name="connsiteX7443" fmla="*/ 10813358 w 11989919"/>
              <a:gd name="connsiteY7443" fmla="*/ 883378 h 6634795"/>
              <a:gd name="connsiteX7444" fmla="*/ 10849934 w 11989919"/>
              <a:gd name="connsiteY7444" fmla="*/ 846802 h 6634795"/>
              <a:gd name="connsiteX7445" fmla="*/ 10629253 w 11989919"/>
              <a:gd name="connsiteY7445" fmla="*/ 846799 h 6634795"/>
              <a:gd name="connsiteX7446" fmla="*/ 10665829 w 11989919"/>
              <a:gd name="connsiteY7446" fmla="*/ 883375 h 6634795"/>
              <a:gd name="connsiteX7447" fmla="*/ 10629253 w 11989919"/>
              <a:gd name="connsiteY7447" fmla="*/ 919951 h 6634795"/>
              <a:gd name="connsiteX7448" fmla="*/ 10592677 w 11989919"/>
              <a:gd name="connsiteY7448" fmla="*/ 883375 h 6634795"/>
              <a:gd name="connsiteX7449" fmla="*/ 10629253 w 11989919"/>
              <a:gd name="connsiteY7449" fmla="*/ 846799 h 6634795"/>
              <a:gd name="connsiteX7450" fmla="*/ 10408572 w 11989919"/>
              <a:gd name="connsiteY7450" fmla="*/ 846796 h 6634795"/>
              <a:gd name="connsiteX7451" fmla="*/ 10445148 w 11989919"/>
              <a:gd name="connsiteY7451" fmla="*/ 883373 h 6634795"/>
              <a:gd name="connsiteX7452" fmla="*/ 10408572 w 11989919"/>
              <a:gd name="connsiteY7452" fmla="*/ 919948 h 6634795"/>
              <a:gd name="connsiteX7453" fmla="*/ 10371996 w 11989919"/>
              <a:gd name="connsiteY7453" fmla="*/ 883373 h 6634795"/>
              <a:gd name="connsiteX7454" fmla="*/ 10408572 w 11989919"/>
              <a:gd name="connsiteY7454" fmla="*/ 846796 h 6634795"/>
              <a:gd name="connsiteX7455" fmla="*/ 10187891 w 11989919"/>
              <a:gd name="connsiteY7455" fmla="*/ 846794 h 6634795"/>
              <a:gd name="connsiteX7456" fmla="*/ 10224467 w 11989919"/>
              <a:gd name="connsiteY7456" fmla="*/ 883370 h 6634795"/>
              <a:gd name="connsiteX7457" fmla="*/ 10187891 w 11989919"/>
              <a:gd name="connsiteY7457" fmla="*/ 919946 h 6634795"/>
              <a:gd name="connsiteX7458" fmla="*/ 10151315 w 11989919"/>
              <a:gd name="connsiteY7458" fmla="*/ 883370 h 6634795"/>
              <a:gd name="connsiteX7459" fmla="*/ 10187891 w 11989919"/>
              <a:gd name="connsiteY7459" fmla="*/ 846794 h 6634795"/>
              <a:gd name="connsiteX7460" fmla="*/ 9967210 w 11989919"/>
              <a:gd name="connsiteY7460" fmla="*/ 846791 h 6634795"/>
              <a:gd name="connsiteX7461" fmla="*/ 10003786 w 11989919"/>
              <a:gd name="connsiteY7461" fmla="*/ 883367 h 6634795"/>
              <a:gd name="connsiteX7462" fmla="*/ 9967210 w 11989919"/>
              <a:gd name="connsiteY7462" fmla="*/ 919943 h 6634795"/>
              <a:gd name="connsiteX7463" fmla="*/ 9930634 w 11989919"/>
              <a:gd name="connsiteY7463" fmla="*/ 883367 h 6634795"/>
              <a:gd name="connsiteX7464" fmla="*/ 9967210 w 11989919"/>
              <a:gd name="connsiteY7464" fmla="*/ 846791 h 6634795"/>
              <a:gd name="connsiteX7465" fmla="*/ 9746529 w 11989919"/>
              <a:gd name="connsiteY7465" fmla="*/ 846788 h 6634795"/>
              <a:gd name="connsiteX7466" fmla="*/ 9783105 w 11989919"/>
              <a:gd name="connsiteY7466" fmla="*/ 883364 h 6634795"/>
              <a:gd name="connsiteX7467" fmla="*/ 9746529 w 11989919"/>
              <a:gd name="connsiteY7467" fmla="*/ 919940 h 6634795"/>
              <a:gd name="connsiteX7468" fmla="*/ 9709953 w 11989919"/>
              <a:gd name="connsiteY7468" fmla="*/ 883364 h 6634795"/>
              <a:gd name="connsiteX7469" fmla="*/ 9746529 w 11989919"/>
              <a:gd name="connsiteY7469" fmla="*/ 846788 h 6634795"/>
              <a:gd name="connsiteX7470" fmla="*/ 9525848 w 11989919"/>
              <a:gd name="connsiteY7470" fmla="*/ 846786 h 6634795"/>
              <a:gd name="connsiteX7471" fmla="*/ 9562424 w 11989919"/>
              <a:gd name="connsiteY7471" fmla="*/ 883362 h 6634795"/>
              <a:gd name="connsiteX7472" fmla="*/ 9525848 w 11989919"/>
              <a:gd name="connsiteY7472" fmla="*/ 919938 h 6634795"/>
              <a:gd name="connsiteX7473" fmla="*/ 9489272 w 11989919"/>
              <a:gd name="connsiteY7473" fmla="*/ 883362 h 6634795"/>
              <a:gd name="connsiteX7474" fmla="*/ 9525848 w 11989919"/>
              <a:gd name="connsiteY7474" fmla="*/ 846786 h 6634795"/>
              <a:gd name="connsiteX7475" fmla="*/ 9305167 w 11989919"/>
              <a:gd name="connsiteY7475" fmla="*/ 846783 h 6634795"/>
              <a:gd name="connsiteX7476" fmla="*/ 9341743 w 11989919"/>
              <a:gd name="connsiteY7476" fmla="*/ 883359 h 6634795"/>
              <a:gd name="connsiteX7477" fmla="*/ 9305167 w 11989919"/>
              <a:gd name="connsiteY7477" fmla="*/ 919935 h 6634795"/>
              <a:gd name="connsiteX7478" fmla="*/ 9268591 w 11989919"/>
              <a:gd name="connsiteY7478" fmla="*/ 883359 h 6634795"/>
              <a:gd name="connsiteX7479" fmla="*/ 9305167 w 11989919"/>
              <a:gd name="connsiteY7479" fmla="*/ 846783 h 6634795"/>
              <a:gd name="connsiteX7480" fmla="*/ 9084486 w 11989919"/>
              <a:gd name="connsiteY7480" fmla="*/ 846780 h 6634795"/>
              <a:gd name="connsiteX7481" fmla="*/ 9121062 w 11989919"/>
              <a:gd name="connsiteY7481" fmla="*/ 883356 h 6634795"/>
              <a:gd name="connsiteX7482" fmla="*/ 9084486 w 11989919"/>
              <a:gd name="connsiteY7482" fmla="*/ 919932 h 6634795"/>
              <a:gd name="connsiteX7483" fmla="*/ 9047910 w 11989919"/>
              <a:gd name="connsiteY7483" fmla="*/ 883356 h 6634795"/>
              <a:gd name="connsiteX7484" fmla="*/ 9084486 w 11989919"/>
              <a:gd name="connsiteY7484" fmla="*/ 846780 h 6634795"/>
              <a:gd name="connsiteX7485" fmla="*/ 8863805 w 11989919"/>
              <a:gd name="connsiteY7485" fmla="*/ 846777 h 6634795"/>
              <a:gd name="connsiteX7486" fmla="*/ 8900381 w 11989919"/>
              <a:gd name="connsiteY7486" fmla="*/ 883353 h 6634795"/>
              <a:gd name="connsiteX7487" fmla="*/ 8863805 w 11989919"/>
              <a:gd name="connsiteY7487" fmla="*/ 919929 h 6634795"/>
              <a:gd name="connsiteX7488" fmla="*/ 8827229 w 11989919"/>
              <a:gd name="connsiteY7488" fmla="*/ 883353 h 6634795"/>
              <a:gd name="connsiteX7489" fmla="*/ 8863805 w 11989919"/>
              <a:gd name="connsiteY7489" fmla="*/ 846777 h 6634795"/>
              <a:gd name="connsiteX7490" fmla="*/ 8643124 w 11989919"/>
              <a:gd name="connsiteY7490" fmla="*/ 846775 h 6634795"/>
              <a:gd name="connsiteX7491" fmla="*/ 8679700 w 11989919"/>
              <a:gd name="connsiteY7491" fmla="*/ 883351 h 6634795"/>
              <a:gd name="connsiteX7492" fmla="*/ 8643124 w 11989919"/>
              <a:gd name="connsiteY7492" fmla="*/ 919927 h 6634795"/>
              <a:gd name="connsiteX7493" fmla="*/ 8606548 w 11989919"/>
              <a:gd name="connsiteY7493" fmla="*/ 883351 h 6634795"/>
              <a:gd name="connsiteX7494" fmla="*/ 8643124 w 11989919"/>
              <a:gd name="connsiteY7494" fmla="*/ 846775 h 6634795"/>
              <a:gd name="connsiteX7495" fmla="*/ 8422443 w 11989919"/>
              <a:gd name="connsiteY7495" fmla="*/ 846772 h 6634795"/>
              <a:gd name="connsiteX7496" fmla="*/ 8459019 w 11989919"/>
              <a:gd name="connsiteY7496" fmla="*/ 883348 h 6634795"/>
              <a:gd name="connsiteX7497" fmla="*/ 8422443 w 11989919"/>
              <a:gd name="connsiteY7497" fmla="*/ 919924 h 6634795"/>
              <a:gd name="connsiteX7498" fmla="*/ 8385867 w 11989919"/>
              <a:gd name="connsiteY7498" fmla="*/ 883348 h 6634795"/>
              <a:gd name="connsiteX7499" fmla="*/ 8422443 w 11989919"/>
              <a:gd name="connsiteY7499" fmla="*/ 846772 h 6634795"/>
              <a:gd name="connsiteX7500" fmla="*/ 8201762 w 11989919"/>
              <a:gd name="connsiteY7500" fmla="*/ 846769 h 6634795"/>
              <a:gd name="connsiteX7501" fmla="*/ 8238338 w 11989919"/>
              <a:gd name="connsiteY7501" fmla="*/ 883345 h 6634795"/>
              <a:gd name="connsiteX7502" fmla="*/ 8201762 w 11989919"/>
              <a:gd name="connsiteY7502" fmla="*/ 919921 h 6634795"/>
              <a:gd name="connsiteX7503" fmla="*/ 8165186 w 11989919"/>
              <a:gd name="connsiteY7503" fmla="*/ 883345 h 6634795"/>
              <a:gd name="connsiteX7504" fmla="*/ 8201762 w 11989919"/>
              <a:gd name="connsiteY7504" fmla="*/ 846769 h 6634795"/>
              <a:gd name="connsiteX7505" fmla="*/ 7981081 w 11989919"/>
              <a:gd name="connsiteY7505" fmla="*/ 846767 h 6634795"/>
              <a:gd name="connsiteX7506" fmla="*/ 8017657 w 11989919"/>
              <a:gd name="connsiteY7506" fmla="*/ 883343 h 6634795"/>
              <a:gd name="connsiteX7507" fmla="*/ 7981081 w 11989919"/>
              <a:gd name="connsiteY7507" fmla="*/ 919919 h 6634795"/>
              <a:gd name="connsiteX7508" fmla="*/ 7944505 w 11989919"/>
              <a:gd name="connsiteY7508" fmla="*/ 883343 h 6634795"/>
              <a:gd name="connsiteX7509" fmla="*/ 7981081 w 11989919"/>
              <a:gd name="connsiteY7509" fmla="*/ 846767 h 6634795"/>
              <a:gd name="connsiteX7510" fmla="*/ 7760400 w 11989919"/>
              <a:gd name="connsiteY7510" fmla="*/ 846764 h 6634795"/>
              <a:gd name="connsiteX7511" fmla="*/ 7796976 w 11989919"/>
              <a:gd name="connsiteY7511" fmla="*/ 883340 h 6634795"/>
              <a:gd name="connsiteX7512" fmla="*/ 7760400 w 11989919"/>
              <a:gd name="connsiteY7512" fmla="*/ 919916 h 6634795"/>
              <a:gd name="connsiteX7513" fmla="*/ 7723824 w 11989919"/>
              <a:gd name="connsiteY7513" fmla="*/ 883340 h 6634795"/>
              <a:gd name="connsiteX7514" fmla="*/ 7760400 w 11989919"/>
              <a:gd name="connsiteY7514" fmla="*/ 846764 h 6634795"/>
              <a:gd name="connsiteX7515" fmla="*/ 7539719 w 11989919"/>
              <a:gd name="connsiteY7515" fmla="*/ 846761 h 6634795"/>
              <a:gd name="connsiteX7516" fmla="*/ 7576295 w 11989919"/>
              <a:gd name="connsiteY7516" fmla="*/ 883337 h 6634795"/>
              <a:gd name="connsiteX7517" fmla="*/ 7539719 w 11989919"/>
              <a:gd name="connsiteY7517" fmla="*/ 919913 h 6634795"/>
              <a:gd name="connsiteX7518" fmla="*/ 7503143 w 11989919"/>
              <a:gd name="connsiteY7518" fmla="*/ 883337 h 6634795"/>
              <a:gd name="connsiteX7519" fmla="*/ 7539719 w 11989919"/>
              <a:gd name="connsiteY7519" fmla="*/ 846761 h 6634795"/>
              <a:gd name="connsiteX7520" fmla="*/ 7319038 w 11989919"/>
              <a:gd name="connsiteY7520" fmla="*/ 846758 h 6634795"/>
              <a:gd name="connsiteX7521" fmla="*/ 7355614 w 11989919"/>
              <a:gd name="connsiteY7521" fmla="*/ 883335 h 6634795"/>
              <a:gd name="connsiteX7522" fmla="*/ 7319038 w 11989919"/>
              <a:gd name="connsiteY7522" fmla="*/ 919910 h 6634795"/>
              <a:gd name="connsiteX7523" fmla="*/ 7282462 w 11989919"/>
              <a:gd name="connsiteY7523" fmla="*/ 883335 h 6634795"/>
              <a:gd name="connsiteX7524" fmla="*/ 7319038 w 11989919"/>
              <a:gd name="connsiteY7524" fmla="*/ 846758 h 6634795"/>
              <a:gd name="connsiteX7525" fmla="*/ 7098357 w 11989919"/>
              <a:gd name="connsiteY7525" fmla="*/ 846756 h 6634795"/>
              <a:gd name="connsiteX7526" fmla="*/ 7134933 w 11989919"/>
              <a:gd name="connsiteY7526" fmla="*/ 883332 h 6634795"/>
              <a:gd name="connsiteX7527" fmla="*/ 7098357 w 11989919"/>
              <a:gd name="connsiteY7527" fmla="*/ 919908 h 6634795"/>
              <a:gd name="connsiteX7528" fmla="*/ 7061781 w 11989919"/>
              <a:gd name="connsiteY7528" fmla="*/ 883332 h 6634795"/>
              <a:gd name="connsiteX7529" fmla="*/ 7098357 w 11989919"/>
              <a:gd name="connsiteY7529" fmla="*/ 846756 h 6634795"/>
              <a:gd name="connsiteX7530" fmla="*/ 6877676 w 11989919"/>
              <a:gd name="connsiteY7530" fmla="*/ 846753 h 6634795"/>
              <a:gd name="connsiteX7531" fmla="*/ 6914252 w 11989919"/>
              <a:gd name="connsiteY7531" fmla="*/ 883329 h 6634795"/>
              <a:gd name="connsiteX7532" fmla="*/ 6877676 w 11989919"/>
              <a:gd name="connsiteY7532" fmla="*/ 919905 h 6634795"/>
              <a:gd name="connsiteX7533" fmla="*/ 6841100 w 11989919"/>
              <a:gd name="connsiteY7533" fmla="*/ 883329 h 6634795"/>
              <a:gd name="connsiteX7534" fmla="*/ 6877676 w 11989919"/>
              <a:gd name="connsiteY7534" fmla="*/ 846753 h 6634795"/>
              <a:gd name="connsiteX7535" fmla="*/ 6656995 w 11989919"/>
              <a:gd name="connsiteY7535" fmla="*/ 846750 h 6634795"/>
              <a:gd name="connsiteX7536" fmla="*/ 6693571 w 11989919"/>
              <a:gd name="connsiteY7536" fmla="*/ 883326 h 6634795"/>
              <a:gd name="connsiteX7537" fmla="*/ 6656995 w 11989919"/>
              <a:gd name="connsiteY7537" fmla="*/ 919902 h 6634795"/>
              <a:gd name="connsiteX7538" fmla="*/ 6620419 w 11989919"/>
              <a:gd name="connsiteY7538" fmla="*/ 883326 h 6634795"/>
              <a:gd name="connsiteX7539" fmla="*/ 6656995 w 11989919"/>
              <a:gd name="connsiteY7539" fmla="*/ 846750 h 6634795"/>
              <a:gd name="connsiteX7540" fmla="*/ 6436314 w 11989919"/>
              <a:gd name="connsiteY7540" fmla="*/ 846748 h 6634795"/>
              <a:gd name="connsiteX7541" fmla="*/ 6472890 w 11989919"/>
              <a:gd name="connsiteY7541" fmla="*/ 883324 h 6634795"/>
              <a:gd name="connsiteX7542" fmla="*/ 6436314 w 11989919"/>
              <a:gd name="connsiteY7542" fmla="*/ 919900 h 6634795"/>
              <a:gd name="connsiteX7543" fmla="*/ 6399738 w 11989919"/>
              <a:gd name="connsiteY7543" fmla="*/ 883324 h 6634795"/>
              <a:gd name="connsiteX7544" fmla="*/ 6436314 w 11989919"/>
              <a:gd name="connsiteY7544" fmla="*/ 846748 h 6634795"/>
              <a:gd name="connsiteX7545" fmla="*/ 6215633 w 11989919"/>
              <a:gd name="connsiteY7545" fmla="*/ 846745 h 6634795"/>
              <a:gd name="connsiteX7546" fmla="*/ 6252209 w 11989919"/>
              <a:gd name="connsiteY7546" fmla="*/ 883321 h 6634795"/>
              <a:gd name="connsiteX7547" fmla="*/ 6215633 w 11989919"/>
              <a:gd name="connsiteY7547" fmla="*/ 919897 h 6634795"/>
              <a:gd name="connsiteX7548" fmla="*/ 6179057 w 11989919"/>
              <a:gd name="connsiteY7548" fmla="*/ 883321 h 6634795"/>
              <a:gd name="connsiteX7549" fmla="*/ 6215633 w 11989919"/>
              <a:gd name="connsiteY7549" fmla="*/ 846745 h 6634795"/>
              <a:gd name="connsiteX7550" fmla="*/ 5994952 w 11989919"/>
              <a:gd name="connsiteY7550" fmla="*/ 846742 h 6634795"/>
              <a:gd name="connsiteX7551" fmla="*/ 6031528 w 11989919"/>
              <a:gd name="connsiteY7551" fmla="*/ 883318 h 6634795"/>
              <a:gd name="connsiteX7552" fmla="*/ 5994952 w 11989919"/>
              <a:gd name="connsiteY7552" fmla="*/ 919894 h 6634795"/>
              <a:gd name="connsiteX7553" fmla="*/ 5958376 w 11989919"/>
              <a:gd name="connsiteY7553" fmla="*/ 883318 h 6634795"/>
              <a:gd name="connsiteX7554" fmla="*/ 5994952 w 11989919"/>
              <a:gd name="connsiteY7554" fmla="*/ 846742 h 6634795"/>
              <a:gd name="connsiteX7555" fmla="*/ 5774272 w 11989919"/>
              <a:gd name="connsiteY7555" fmla="*/ 846739 h 6634795"/>
              <a:gd name="connsiteX7556" fmla="*/ 5810848 w 11989919"/>
              <a:gd name="connsiteY7556" fmla="*/ 883315 h 6634795"/>
              <a:gd name="connsiteX7557" fmla="*/ 5774272 w 11989919"/>
              <a:gd name="connsiteY7557" fmla="*/ 919891 h 6634795"/>
              <a:gd name="connsiteX7558" fmla="*/ 5737697 w 11989919"/>
              <a:gd name="connsiteY7558" fmla="*/ 883315 h 6634795"/>
              <a:gd name="connsiteX7559" fmla="*/ 5774272 w 11989919"/>
              <a:gd name="connsiteY7559" fmla="*/ 846739 h 6634795"/>
              <a:gd name="connsiteX7560" fmla="*/ 5553593 w 11989919"/>
              <a:gd name="connsiteY7560" fmla="*/ 846737 h 6634795"/>
              <a:gd name="connsiteX7561" fmla="*/ 5590169 w 11989919"/>
              <a:gd name="connsiteY7561" fmla="*/ 883313 h 6634795"/>
              <a:gd name="connsiteX7562" fmla="*/ 5553593 w 11989919"/>
              <a:gd name="connsiteY7562" fmla="*/ 919889 h 6634795"/>
              <a:gd name="connsiteX7563" fmla="*/ 5517018 w 11989919"/>
              <a:gd name="connsiteY7563" fmla="*/ 883313 h 6634795"/>
              <a:gd name="connsiteX7564" fmla="*/ 5553593 w 11989919"/>
              <a:gd name="connsiteY7564" fmla="*/ 846737 h 6634795"/>
              <a:gd name="connsiteX7565" fmla="*/ 5332913 w 11989919"/>
              <a:gd name="connsiteY7565" fmla="*/ 846734 h 6634795"/>
              <a:gd name="connsiteX7566" fmla="*/ 5369490 w 11989919"/>
              <a:gd name="connsiteY7566" fmla="*/ 883310 h 6634795"/>
              <a:gd name="connsiteX7567" fmla="*/ 5332913 w 11989919"/>
              <a:gd name="connsiteY7567" fmla="*/ 919886 h 6634795"/>
              <a:gd name="connsiteX7568" fmla="*/ 5296337 w 11989919"/>
              <a:gd name="connsiteY7568" fmla="*/ 883310 h 6634795"/>
              <a:gd name="connsiteX7569" fmla="*/ 5332913 w 11989919"/>
              <a:gd name="connsiteY7569" fmla="*/ 846734 h 6634795"/>
              <a:gd name="connsiteX7570" fmla="*/ 5112230 w 11989919"/>
              <a:gd name="connsiteY7570" fmla="*/ 846731 h 6634795"/>
              <a:gd name="connsiteX7571" fmla="*/ 5148807 w 11989919"/>
              <a:gd name="connsiteY7571" fmla="*/ 883307 h 6634795"/>
              <a:gd name="connsiteX7572" fmla="*/ 5112230 w 11989919"/>
              <a:gd name="connsiteY7572" fmla="*/ 919883 h 6634795"/>
              <a:gd name="connsiteX7573" fmla="*/ 5075655 w 11989919"/>
              <a:gd name="connsiteY7573" fmla="*/ 883307 h 6634795"/>
              <a:gd name="connsiteX7574" fmla="*/ 5112230 w 11989919"/>
              <a:gd name="connsiteY7574" fmla="*/ 846731 h 6634795"/>
              <a:gd name="connsiteX7575" fmla="*/ 4891552 w 11989919"/>
              <a:gd name="connsiteY7575" fmla="*/ 846729 h 6634795"/>
              <a:gd name="connsiteX7576" fmla="*/ 4928127 w 11989919"/>
              <a:gd name="connsiteY7576" fmla="*/ 883305 h 6634795"/>
              <a:gd name="connsiteX7577" fmla="*/ 4891552 w 11989919"/>
              <a:gd name="connsiteY7577" fmla="*/ 919880 h 6634795"/>
              <a:gd name="connsiteX7578" fmla="*/ 4854975 w 11989919"/>
              <a:gd name="connsiteY7578" fmla="*/ 883305 h 6634795"/>
              <a:gd name="connsiteX7579" fmla="*/ 4891552 w 11989919"/>
              <a:gd name="connsiteY7579" fmla="*/ 846729 h 6634795"/>
              <a:gd name="connsiteX7580" fmla="*/ 4670871 w 11989919"/>
              <a:gd name="connsiteY7580" fmla="*/ 846726 h 6634795"/>
              <a:gd name="connsiteX7581" fmla="*/ 4707447 w 11989919"/>
              <a:gd name="connsiteY7581" fmla="*/ 883302 h 6634795"/>
              <a:gd name="connsiteX7582" fmla="*/ 4670871 w 11989919"/>
              <a:gd name="connsiteY7582" fmla="*/ 919878 h 6634795"/>
              <a:gd name="connsiteX7583" fmla="*/ 4634295 w 11989919"/>
              <a:gd name="connsiteY7583" fmla="*/ 883302 h 6634795"/>
              <a:gd name="connsiteX7584" fmla="*/ 4670871 w 11989919"/>
              <a:gd name="connsiteY7584" fmla="*/ 846726 h 6634795"/>
              <a:gd name="connsiteX7585" fmla="*/ 4450188 w 11989919"/>
              <a:gd name="connsiteY7585" fmla="*/ 846723 h 6634795"/>
              <a:gd name="connsiteX7586" fmla="*/ 4486764 w 11989919"/>
              <a:gd name="connsiteY7586" fmla="*/ 883299 h 6634795"/>
              <a:gd name="connsiteX7587" fmla="*/ 4450188 w 11989919"/>
              <a:gd name="connsiteY7587" fmla="*/ 919875 h 6634795"/>
              <a:gd name="connsiteX7588" fmla="*/ 4413613 w 11989919"/>
              <a:gd name="connsiteY7588" fmla="*/ 883299 h 6634795"/>
              <a:gd name="connsiteX7589" fmla="*/ 4450188 w 11989919"/>
              <a:gd name="connsiteY7589" fmla="*/ 846723 h 6634795"/>
              <a:gd name="connsiteX7590" fmla="*/ 4229507 w 11989919"/>
              <a:gd name="connsiteY7590" fmla="*/ 846720 h 6634795"/>
              <a:gd name="connsiteX7591" fmla="*/ 4266084 w 11989919"/>
              <a:gd name="connsiteY7591" fmla="*/ 883296 h 6634795"/>
              <a:gd name="connsiteX7592" fmla="*/ 4229507 w 11989919"/>
              <a:gd name="connsiteY7592" fmla="*/ 919872 h 6634795"/>
              <a:gd name="connsiteX7593" fmla="*/ 4192931 w 11989919"/>
              <a:gd name="connsiteY7593" fmla="*/ 883296 h 6634795"/>
              <a:gd name="connsiteX7594" fmla="*/ 4229507 w 11989919"/>
              <a:gd name="connsiteY7594" fmla="*/ 846720 h 6634795"/>
              <a:gd name="connsiteX7595" fmla="*/ 4008847 w 11989919"/>
              <a:gd name="connsiteY7595" fmla="*/ 846718 h 6634795"/>
              <a:gd name="connsiteX7596" fmla="*/ 4045426 w 11989919"/>
              <a:gd name="connsiteY7596" fmla="*/ 883294 h 6634795"/>
              <a:gd name="connsiteX7597" fmla="*/ 4008847 w 11989919"/>
              <a:gd name="connsiteY7597" fmla="*/ 919870 h 6634795"/>
              <a:gd name="connsiteX7598" fmla="*/ 3972267 w 11989919"/>
              <a:gd name="connsiteY7598" fmla="*/ 883294 h 6634795"/>
              <a:gd name="connsiteX7599" fmla="*/ 4008847 w 11989919"/>
              <a:gd name="connsiteY7599" fmla="*/ 846718 h 6634795"/>
              <a:gd name="connsiteX7600" fmla="*/ 3788165 w 11989919"/>
              <a:gd name="connsiteY7600" fmla="*/ 846715 h 6634795"/>
              <a:gd name="connsiteX7601" fmla="*/ 3824738 w 11989919"/>
              <a:gd name="connsiteY7601" fmla="*/ 883291 h 6634795"/>
              <a:gd name="connsiteX7602" fmla="*/ 3788165 w 11989919"/>
              <a:gd name="connsiteY7602" fmla="*/ 919867 h 6634795"/>
              <a:gd name="connsiteX7603" fmla="*/ 3751588 w 11989919"/>
              <a:gd name="connsiteY7603" fmla="*/ 883291 h 6634795"/>
              <a:gd name="connsiteX7604" fmla="*/ 3788165 w 11989919"/>
              <a:gd name="connsiteY7604" fmla="*/ 846715 h 6634795"/>
              <a:gd name="connsiteX7605" fmla="*/ 3567479 w 11989919"/>
              <a:gd name="connsiteY7605" fmla="*/ 846712 h 6634795"/>
              <a:gd name="connsiteX7606" fmla="*/ 3604051 w 11989919"/>
              <a:gd name="connsiteY7606" fmla="*/ 883288 h 6634795"/>
              <a:gd name="connsiteX7607" fmla="*/ 3567479 w 11989919"/>
              <a:gd name="connsiteY7607" fmla="*/ 919864 h 6634795"/>
              <a:gd name="connsiteX7608" fmla="*/ 3530908 w 11989919"/>
              <a:gd name="connsiteY7608" fmla="*/ 883288 h 6634795"/>
              <a:gd name="connsiteX7609" fmla="*/ 3567479 w 11989919"/>
              <a:gd name="connsiteY7609" fmla="*/ 846712 h 6634795"/>
              <a:gd name="connsiteX7610" fmla="*/ 3346801 w 11989919"/>
              <a:gd name="connsiteY7610" fmla="*/ 846709 h 6634795"/>
              <a:gd name="connsiteX7611" fmla="*/ 3383375 w 11989919"/>
              <a:gd name="connsiteY7611" fmla="*/ 883286 h 6634795"/>
              <a:gd name="connsiteX7612" fmla="*/ 3346801 w 11989919"/>
              <a:gd name="connsiteY7612" fmla="*/ 919862 h 6634795"/>
              <a:gd name="connsiteX7613" fmla="*/ 3310228 w 11989919"/>
              <a:gd name="connsiteY7613" fmla="*/ 883286 h 6634795"/>
              <a:gd name="connsiteX7614" fmla="*/ 3346801 w 11989919"/>
              <a:gd name="connsiteY7614" fmla="*/ 846709 h 6634795"/>
              <a:gd name="connsiteX7615" fmla="*/ 3126126 w 11989919"/>
              <a:gd name="connsiteY7615" fmla="*/ 846707 h 6634795"/>
              <a:gd name="connsiteX7616" fmla="*/ 3162696 w 11989919"/>
              <a:gd name="connsiteY7616" fmla="*/ 883283 h 6634795"/>
              <a:gd name="connsiteX7617" fmla="*/ 3126126 w 11989919"/>
              <a:gd name="connsiteY7617" fmla="*/ 919859 h 6634795"/>
              <a:gd name="connsiteX7618" fmla="*/ 3089541 w 11989919"/>
              <a:gd name="connsiteY7618" fmla="*/ 883283 h 6634795"/>
              <a:gd name="connsiteX7619" fmla="*/ 3126126 w 11989919"/>
              <a:gd name="connsiteY7619" fmla="*/ 846707 h 6634795"/>
              <a:gd name="connsiteX7620" fmla="*/ 2905436 w 11989919"/>
              <a:gd name="connsiteY7620" fmla="*/ 846704 h 6634795"/>
              <a:gd name="connsiteX7621" fmla="*/ 2942013 w 11989919"/>
              <a:gd name="connsiteY7621" fmla="*/ 883280 h 6634795"/>
              <a:gd name="connsiteX7622" fmla="*/ 2905436 w 11989919"/>
              <a:gd name="connsiteY7622" fmla="*/ 919856 h 6634795"/>
              <a:gd name="connsiteX7623" fmla="*/ 2868866 w 11989919"/>
              <a:gd name="connsiteY7623" fmla="*/ 883280 h 6634795"/>
              <a:gd name="connsiteX7624" fmla="*/ 2905436 w 11989919"/>
              <a:gd name="connsiteY7624" fmla="*/ 846704 h 6634795"/>
              <a:gd name="connsiteX7625" fmla="*/ 2684758 w 11989919"/>
              <a:gd name="connsiteY7625" fmla="*/ 846701 h 6634795"/>
              <a:gd name="connsiteX7626" fmla="*/ 2721329 w 11989919"/>
              <a:gd name="connsiteY7626" fmla="*/ 883277 h 6634795"/>
              <a:gd name="connsiteX7627" fmla="*/ 2684758 w 11989919"/>
              <a:gd name="connsiteY7627" fmla="*/ 919853 h 6634795"/>
              <a:gd name="connsiteX7628" fmla="*/ 2648177 w 11989919"/>
              <a:gd name="connsiteY7628" fmla="*/ 883277 h 6634795"/>
              <a:gd name="connsiteX7629" fmla="*/ 2684758 w 11989919"/>
              <a:gd name="connsiteY7629" fmla="*/ 846701 h 6634795"/>
              <a:gd name="connsiteX7630" fmla="*/ 2464071 w 11989919"/>
              <a:gd name="connsiteY7630" fmla="*/ 846699 h 6634795"/>
              <a:gd name="connsiteX7631" fmla="*/ 2500650 w 11989919"/>
              <a:gd name="connsiteY7631" fmla="*/ 883275 h 6634795"/>
              <a:gd name="connsiteX7632" fmla="*/ 2464071 w 11989919"/>
              <a:gd name="connsiteY7632" fmla="*/ 919851 h 6634795"/>
              <a:gd name="connsiteX7633" fmla="*/ 2427500 w 11989919"/>
              <a:gd name="connsiteY7633" fmla="*/ 883275 h 6634795"/>
              <a:gd name="connsiteX7634" fmla="*/ 2464071 w 11989919"/>
              <a:gd name="connsiteY7634" fmla="*/ 846699 h 6634795"/>
              <a:gd name="connsiteX7635" fmla="*/ 2243393 w 11989919"/>
              <a:gd name="connsiteY7635" fmla="*/ 846696 h 6634795"/>
              <a:gd name="connsiteX7636" fmla="*/ 2279972 w 11989919"/>
              <a:gd name="connsiteY7636" fmla="*/ 883272 h 6634795"/>
              <a:gd name="connsiteX7637" fmla="*/ 2243393 w 11989919"/>
              <a:gd name="connsiteY7637" fmla="*/ 919848 h 6634795"/>
              <a:gd name="connsiteX7638" fmla="*/ 2206817 w 11989919"/>
              <a:gd name="connsiteY7638" fmla="*/ 883272 h 6634795"/>
              <a:gd name="connsiteX7639" fmla="*/ 2243393 w 11989919"/>
              <a:gd name="connsiteY7639" fmla="*/ 846696 h 6634795"/>
              <a:gd name="connsiteX7640" fmla="*/ 2022713 w 11989919"/>
              <a:gd name="connsiteY7640" fmla="*/ 846693 h 6634795"/>
              <a:gd name="connsiteX7641" fmla="*/ 2059288 w 11989919"/>
              <a:gd name="connsiteY7641" fmla="*/ 883269 h 6634795"/>
              <a:gd name="connsiteX7642" fmla="*/ 2022713 w 11989919"/>
              <a:gd name="connsiteY7642" fmla="*/ 919845 h 6634795"/>
              <a:gd name="connsiteX7643" fmla="*/ 1986179 w 11989919"/>
              <a:gd name="connsiteY7643" fmla="*/ 883269 h 6634795"/>
              <a:gd name="connsiteX7644" fmla="*/ 2022713 w 11989919"/>
              <a:gd name="connsiteY7644" fmla="*/ 846693 h 6634795"/>
              <a:gd name="connsiteX7645" fmla="*/ 1802070 w 11989919"/>
              <a:gd name="connsiteY7645" fmla="*/ 846690 h 6634795"/>
              <a:gd name="connsiteX7646" fmla="*/ 1838646 w 11989919"/>
              <a:gd name="connsiteY7646" fmla="*/ 883266 h 6634795"/>
              <a:gd name="connsiteX7647" fmla="*/ 1802070 w 11989919"/>
              <a:gd name="connsiteY7647" fmla="*/ 919842 h 6634795"/>
              <a:gd name="connsiteX7648" fmla="*/ 1765494 w 11989919"/>
              <a:gd name="connsiteY7648" fmla="*/ 883266 h 6634795"/>
              <a:gd name="connsiteX7649" fmla="*/ 1802070 w 11989919"/>
              <a:gd name="connsiteY7649" fmla="*/ 846690 h 6634795"/>
              <a:gd name="connsiteX7650" fmla="*/ 1581384 w 11989919"/>
              <a:gd name="connsiteY7650" fmla="*/ 846688 h 6634795"/>
              <a:gd name="connsiteX7651" fmla="*/ 1617960 w 11989919"/>
              <a:gd name="connsiteY7651" fmla="*/ 883264 h 6634795"/>
              <a:gd name="connsiteX7652" fmla="*/ 1581384 w 11989919"/>
              <a:gd name="connsiteY7652" fmla="*/ 919840 h 6634795"/>
              <a:gd name="connsiteX7653" fmla="*/ 1544808 w 11989919"/>
              <a:gd name="connsiteY7653" fmla="*/ 883264 h 6634795"/>
              <a:gd name="connsiteX7654" fmla="*/ 1581384 w 11989919"/>
              <a:gd name="connsiteY7654" fmla="*/ 846688 h 6634795"/>
              <a:gd name="connsiteX7655" fmla="*/ 1360698 w 11989919"/>
              <a:gd name="connsiteY7655" fmla="*/ 846685 h 6634795"/>
              <a:gd name="connsiteX7656" fmla="*/ 1397274 w 11989919"/>
              <a:gd name="connsiteY7656" fmla="*/ 883261 h 6634795"/>
              <a:gd name="connsiteX7657" fmla="*/ 1360698 w 11989919"/>
              <a:gd name="connsiteY7657" fmla="*/ 919837 h 6634795"/>
              <a:gd name="connsiteX7658" fmla="*/ 1324122 w 11989919"/>
              <a:gd name="connsiteY7658" fmla="*/ 883261 h 6634795"/>
              <a:gd name="connsiteX7659" fmla="*/ 1360698 w 11989919"/>
              <a:gd name="connsiteY7659" fmla="*/ 846685 h 6634795"/>
              <a:gd name="connsiteX7660" fmla="*/ 1140012 w 11989919"/>
              <a:gd name="connsiteY7660" fmla="*/ 846682 h 6634795"/>
              <a:gd name="connsiteX7661" fmla="*/ 1176588 w 11989919"/>
              <a:gd name="connsiteY7661" fmla="*/ 883258 h 6634795"/>
              <a:gd name="connsiteX7662" fmla="*/ 1140012 w 11989919"/>
              <a:gd name="connsiteY7662" fmla="*/ 919834 h 6634795"/>
              <a:gd name="connsiteX7663" fmla="*/ 1103436 w 11989919"/>
              <a:gd name="connsiteY7663" fmla="*/ 883258 h 6634795"/>
              <a:gd name="connsiteX7664" fmla="*/ 1140012 w 11989919"/>
              <a:gd name="connsiteY7664" fmla="*/ 846682 h 6634795"/>
              <a:gd name="connsiteX7665" fmla="*/ 919326 w 11989919"/>
              <a:gd name="connsiteY7665" fmla="*/ 846680 h 6634795"/>
              <a:gd name="connsiteX7666" fmla="*/ 955902 w 11989919"/>
              <a:gd name="connsiteY7666" fmla="*/ 883256 h 6634795"/>
              <a:gd name="connsiteX7667" fmla="*/ 919326 w 11989919"/>
              <a:gd name="connsiteY7667" fmla="*/ 919832 h 6634795"/>
              <a:gd name="connsiteX7668" fmla="*/ 882750 w 11989919"/>
              <a:gd name="connsiteY7668" fmla="*/ 883256 h 6634795"/>
              <a:gd name="connsiteX7669" fmla="*/ 919326 w 11989919"/>
              <a:gd name="connsiteY7669" fmla="*/ 846680 h 6634795"/>
              <a:gd name="connsiteX7670" fmla="*/ 698640 w 11989919"/>
              <a:gd name="connsiteY7670" fmla="*/ 846677 h 6634795"/>
              <a:gd name="connsiteX7671" fmla="*/ 735216 w 11989919"/>
              <a:gd name="connsiteY7671" fmla="*/ 883253 h 6634795"/>
              <a:gd name="connsiteX7672" fmla="*/ 698640 w 11989919"/>
              <a:gd name="connsiteY7672" fmla="*/ 919829 h 6634795"/>
              <a:gd name="connsiteX7673" fmla="*/ 662064 w 11989919"/>
              <a:gd name="connsiteY7673" fmla="*/ 883253 h 6634795"/>
              <a:gd name="connsiteX7674" fmla="*/ 698640 w 11989919"/>
              <a:gd name="connsiteY7674" fmla="*/ 846677 h 6634795"/>
              <a:gd name="connsiteX7675" fmla="*/ 477954 w 11989919"/>
              <a:gd name="connsiteY7675" fmla="*/ 846674 h 6634795"/>
              <a:gd name="connsiteX7676" fmla="*/ 514530 w 11989919"/>
              <a:gd name="connsiteY7676" fmla="*/ 883250 h 6634795"/>
              <a:gd name="connsiteX7677" fmla="*/ 477954 w 11989919"/>
              <a:gd name="connsiteY7677" fmla="*/ 919826 h 6634795"/>
              <a:gd name="connsiteX7678" fmla="*/ 441378 w 11989919"/>
              <a:gd name="connsiteY7678" fmla="*/ 883250 h 6634795"/>
              <a:gd name="connsiteX7679" fmla="*/ 477954 w 11989919"/>
              <a:gd name="connsiteY7679" fmla="*/ 846674 h 6634795"/>
              <a:gd name="connsiteX7680" fmla="*/ 257267 w 11989919"/>
              <a:gd name="connsiteY7680" fmla="*/ 846671 h 6634795"/>
              <a:gd name="connsiteX7681" fmla="*/ 293843 w 11989919"/>
              <a:gd name="connsiteY7681" fmla="*/ 883248 h 6634795"/>
              <a:gd name="connsiteX7682" fmla="*/ 257267 w 11989919"/>
              <a:gd name="connsiteY7682" fmla="*/ 919823 h 6634795"/>
              <a:gd name="connsiteX7683" fmla="*/ 220692 w 11989919"/>
              <a:gd name="connsiteY7683" fmla="*/ 883248 h 6634795"/>
              <a:gd name="connsiteX7684" fmla="*/ 257267 w 11989919"/>
              <a:gd name="connsiteY7684" fmla="*/ 846671 h 6634795"/>
              <a:gd name="connsiteX7685" fmla="*/ 36581 w 11989919"/>
              <a:gd name="connsiteY7685" fmla="*/ 846669 h 6634795"/>
              <a:gd name="connsiteX7686" fmla="*/ 73157 w 11989919"/>
              <a:gd name="connsiteY7686" fmla="*/ 883245 h 6634795"/>
              <a:gd name="connsiteX7687" fmla="*/ 36581 w 11989919"/>
              <a:gd name="connsiteY7687" fmla="*/ 919821 h 6634795"/>
              <a:gd name="connsiteX7688" fmla="*/ 5 w 11989919"/>
              <a:gd name="connsiteY7688" fmla="*/ 883245 h 6634795"/>
              <a:gd name="connsiteX7689" fmla="*/ 36581 w 11989919"/>
              <a:gd name="connsiteY7689" fmla="*/ 846669 h 6634795"/>
              <a:gd name="connsiteX7690" fmla="*/ 11732658 w 11989919"/>
              <a:gd name="connsiteY7690" fmla="*/ 846666 h 6634795"/>
              <a:gd name="connsiteX7691" fmla="*/ 11769234 w 11989919"/>
              <a:gd name="connsiteY7691" fmla="*/ 883242 h 6634795"/>
              <a:gd name="connsiteX7692" fmla="*/ 11732658 w 11989919"/>
              <a:gd name="connsiteY7692" fmla="*/ 919818 h 6634795"/>
              <a:gd name="connsiteX7693" fmla="*/ 11696082 w 11989919"/>
              <a:gd name="connsiteY7693" fmla="*/ 883242 h 6634795"/>
              <a:gd name="connsiteX7694" fmla="*/ 11732658 w 11989919"/>
              <a:gd name="connsiteY7694" fmla="*/ 846666 h 6634795"/>
              <a:gd name="connsiteX7695" fmla="*/ 11953343 w 11989919"/>
              <a:gd name="connsiteY7695" fmla="*/ 846663 h 6634795"/>
              <a:gd name="connsiteX7696" fmla="*/ 11989919 w 11989919"/>
              <a:gd name="connsiteY7696" fmla="*/ 883239 h 6634795"/>
              <a:gd name="connsiteX7697" fmla="*/ 11953343 w 11989919"/>
              <a:gd name="connsiteY7697" fmla="*/ 919815 h 6634795"/>
              <a:gd name="connsiteX7698" fmla="*/ 11916767 w 11989919"/>
              <a:gd name="connsiteY7698" fmla="*/ 883239 h 6634795"/>
              <a:gd name="connsiteX7699" fmla="*/ 11953343 w 11989919"/>
              <a:gd name="connsiteY7699" fmla="*/ 846663 h 6634795"/>
              <a:gd name="connsiteX7700" fmla="*/ 11511977 w 11989919"/>
              <a:gd name="connsiteY7700" fmla="*/ 635151 h 6634795"/>
              <a:gd name="connsiteX7701" fmla="*/ 11548553 w 11989919"/>
              <a:gd name="connsiteY7701" fmla="*/ 671727 h 6634795"/>
              <a:gd name="connsiteX7702" fmla="*/ 11511977 w 11989919"/>
              <a:gd name="connsiteY7702" fmla="*/ 708300 h 6634795"/>
              <a:gd name="connsiteX7703" fmla="*/ 11475401 w 11989919"/>
              <a:gd name="connsiteY7703" fmla="*/ 671727 h 6634795"/>
              <a:gd name="connsiteX7704" fmla="*/ 11511977 w 11989919"/>
              <a:gd name="connsiteY7704" fmla="*/ 635151 h 6634795"/>
              <a:gd name="connsiteX7705" fmla="*/ 11291296 w 11989919"/>
              <a:gd name="connsiteY7705" fmla="*/ 635148 h 6634795"/>
              <a:gd name="connsiteX7706" fmla="*/ 11327872 w 11989919"/>
              <a:gd name="connsiteY7706" fmla="*/ 671724 h 6634795"/>
              <a:gd name="connsiteX7707" fmla="*/ 11291296 w 11989919"/>
              <a:gd name="connsiteY7707" fmla="*/ 708297 h 6634795"/>
              <a:gd name="connsiteX7708" fmla="*/ 11254720 w 11989919"/>
              <a:gd name="connsiteY7708" fmla="*/ 671724 h 6634795"/>
              <a:gd name="connsiteX7709" fmla="*/ 11291296 w 11989919"/>
              <a:gd name="connsiteY7709" fmla="*/ 635148 h 6634795"/>
              <a:gd name="connsiteX7710" fmla="*/ 11070615 w 11989919"/>
              <a:gd name="connsiteY7710" fmla="*/ 635145 h 6634795"/>
              <a:gd name="connsiteX7711" fmla="*/ 11107191 w 11989919"/>
              <a:gd name="connsiteY7711" fmla="*/ 671721 h 6634795"/>
              <a:gd name="connsiteX7712" fmla="*/ 11070615 w 11989919"/>
              <a:gd name="connsiteY7712" fmla="*/ 708294 h 6634795"/>
              <a:gd name="connsiteX7713" fmla="*/ 11034039 w 11989919"/>
              <a:gd name="connsiteY7713" fmla="*/ 671721 h 6634795"/>
              <a:gd name="connsiteX7714" fmla="*/ 11070615 w 11989919"/>
              <a:gd name="connsiteY7714" fmla="*/ 635145 h 6634795"/>
              <a:gd name="connsiteX7715" fmla="*/ 10849934 w 11989919"/>
              <a:gd name="connsiteY7715" fmla="*/ 635142 h 6634795"/>
              <a:gd name="connsiteX7716" fmla="*/ 10886510 w 11989919"/>
              <a:gd name="connsiteY7716" fmla="*/ 671718 h 6634795"/>
              <a:gd name="connsiteX7717" fmla="*/ 10849934 w 11989919"/>
              <a:gd name="connsiteY7717" fmla="*/ 708291 h 6634795"/>
              <a:gd name="connsiteX7718" fmla="*/ 10813358 w 11989919"/>
              <a:gd name="connsiteY7718" fmla="*/ 671718 h 6634795"/>
              <a:gd name="connsiteX7719" fmla="*/ 10849934 w 11989919"/>
              <a:gd name="connsiteY7719" fmla="*/ 635142 h 6634795"/>
              <a:gd name="connsiteX7720" fmla="*/ 10629253 w 11989919"/>
              <a:gd name="connsiteY7720" fmla="*/ 635139 h 6634795"/>
              <a:gd name="connsiteX7721" fmla="*/ 10665829 w 11989919"/>
              <a:gd name="connsiteY7721" fmla="*/ 671715 h 6634795"/>
              <a:gd name="connsiteX7722" fmla="*/ 10629253 w 11989919"/>
              <a:gd name="connsiteY7722" fmla="*/ 708289 h 6634795"/>
              <a:gd name="connsiteX7723" fmla="*/ 10592677 w 11989919"/>
              <a:gd name="connsiteY7723" fmla="*/ 671715 h 6634795"/>
              <a:gd name="connsiteX7724" fmla="*/ 10629253 w 11989919"/>
              <a:gd name="connsiteY7724" fmla="*/ 635139 h 6634795"/>
              <a:gd name="connsiteX7725" fmla="*/ 10408572 w 11989919"/>
              <a:gd name="connsiteY7725" fmla="*/ 635136 h 6634795"/>
              <a:gd name="connsiteX7726" fmla="*/ 10445148 w 11989919"/>
              <a:gd name="connsiteY7726" fmla="*/ 671712 h 6634795"/>
              <a:gd name="connsiteX7727" fmla="*/ 10408572 w 11989919"/>
              <a:gd name="connsiteY7727" fmla="*/ 708286 h 6634795"/>
              <a:gd name="connsiteX7728" fmla="*/ 10371996 w 11989919"/>
              <a:gd name="connsiteY7728" fmla="*/ 671712 h 6634795"/>
              <a:gd name="connsiteX7729" fmla="*/ 10408572 w 11989919"/>
              <a:gd name="connsiteY7729" fmla="*/ 635136 h 6634795"/>
              <a:gd name="connsiteX7730" fmla="*/ 10187891 w 11989919"/>
              <a:gd name="connsiteY7730" fmla="*/ 635134 h 6634795"/>
              <a:gd name="connsiteX7731" fmla="*/ 10224467 w 11989919"/>
              <a:gd name="connsiteY7731" fmla="*/ 671710 h 6634795"/>
              <a:gd name="connsiteX7732" fmla="*/ 10187891 w 11989919"/>
              <a:gd name="connsiteY7732" fmla="*/ 708283 h 6634795"/>
              <a:gd name="connsiteX7733" fmla="*/ 10151315 w 11989919"/>
              <a:gd name="connsiteY7733" fmla="*/ 671710 h 6634795"/>
              <a:gd name="connsiteX7734" fmla="*/ 10187891 w 11989919"/>
              <a:gd name="connsiteY7734" fmla="*/ 635134 h 6634795"/>
              <a:gd name="connsiteX7735" fmla="*/ 9967210 w 11989919"/>
              <a:gd name="connsiteY7735" fmla="*/ 635131 h 6634795"/>
              <a:gd name="connsiteX7736" fmla="*/ 10003786 w 11989919"/>
              <a:gd name="connsiteY7736" fmla="*/ 671707 h 6634795"/>
              <a:gd name="connsiteX7737" fmla="*/ 9967210 w 11989919"/>
              <a:gd name="connsiteY7737" fmla="*/ 708280 h 6634795"/>
              <a:gd name="connsiteX7738" fmla="*/ 9930634 w 11989919"/>
              <a:gd name="connsiteY7738" fmla="*/ 671707 h 6634795"/>
              <a:gd name="connsiteX7739" fmla="*/ 9967210 w 11989919"/>
              <a:gd name="connsiteY7739" fmla="*/ 635131 h 6634795"/>
              <a:gd name="connsiteX7740" fmla="*/ 9746529 w 11989919"/>
              <a:gd name="connsiteY7740" fmla="*/ 635128 h 6634795"/>
              <a:gd name="connsiteX7741" fmla="*/ 9783105 w 11989919"/>
              <a:gd name="connsiteY7741" fmla="*/ 671704 h 6634795"/>
              <a:gd name="connsiteX7742" fmla="*/ 9746529 w 11989919"/>
              <a:gd name="connsiteY7742" fmla="*/ 708277 h 6634795"/>
              <a:gd name="connsiteX7743" fmla="*/ 9709953 w 11989919"/>
              <a:gd name="connsiteY7743" fmla="*/ 671704 h 6634795"/>
              <a:gd name="connsiteX7744" fmla="*/ 9746529 w 11989919"/>
              <a:gd name="connsiteY7744" fmla="*/ 635128 h 6634795"/>
              <a:gd name="connsiteX7745" fmla="*/ 9525848 w 11989919"/>
              <a:gd name="connsiteY7745" fmla="*/ 635125 h 6634795"/>
              <a:gd name="connsiteX7746" fmla="*/ 9562424 w 11989919"/>
              <a:gd name="connsiteY7746" fmla="*/ 671701 h 6634795"/>
              <a:gd name="connsiteX7747" fmla="*/ 9525848 w 11989919"/>
              <a:gd name="connsiteY7747" fmla="*/ 708275 h 6634795"/>
              <a:gd name="connsiteX7748" fmla="*/ 9489272 w 11989919"/>
              <a:gd name="connsiteY7748" fmla="*/ 671701 h 6634795"/>
              <a:gd name="connsiteX7749" fmla="*/ 9525848 w 11989919"/>
              <a:gd name="connsiteY7749" fmla="*/ 635125 h 6634795"/>
              <a:gd name="connsiteX7750" fmla="*/ 9305167 w 11989919"/>
              <a:gd name="connsiteY7750" fmla="*/ 635122 h 6634795"/>
              <a:gd name="connsiteX7751" fmla="*/ 9341743 w 11989919"/>
              <a:gd name="connsiteY7751" fmla="*/ 671698 h 6634795"/>
              <a:gd name="connsiteX7752" fmla="*/ 9305167 w 11989919"/>
              <a:gd name="connsiteY7752" fmla="*/ 708272 h 6634795"/>
              <a:gd name="connsiteX7753" fmla="*/ 9268591 w 11989919"/>
              <a:gd name="connsiteY7753" fmla="*/ 671698 h 6634795"/>
              <a:gd name="connsiteX7754" fmla="*/ 9305167 w 11989919"/>
              <a:gd name="connsiteY7754" fmla="*/ 635122 h 6634795"/>
              <a:gd name="connsiteX7755" fmla="*/ 9084486 w 11989919"/>
              <a:gd name="connsiteY7755" fmla="*/ 635119 h 6634795"/>
              <a:gd name="connsiteX7756" fmla="*/ 9121062 w 11989919"/>
              <a:gd name="connsiteY7756" fmla="*/ 671695 h 6634795"/>
              <a:gd name="connsiteX7757" fmla="*/ 9084486 w 11989919"/>
              <a:gd name="connsiteY7757" fmla="*/ 708269 h 6634795"/>
              <a:gd name="connsiteX7758" fmla="*/ 9047910 w 11989919"/>
              <a:gd name="connsiteY7758" fmla="*/ 671695 h 6634795"/>
              <a:gd name="connsiteX7759" fmla="*/ 9084486 w 11989919"/>
              <a:gd name="connsiteY7759" fmla="*/ 635119 h 6634795"/>
              <a:gd name="connsiteX7760" fmla="*/ 8863805 w 11989919"/>
              <a:gd name="connsiteY7760" fmla="*/ 635117 h 6634795"/>
              <a:gd name="connsiteX7761" fmla="*/ 8900381 w 11989919"/>
              <a:gd name="connsiteY7761" fmla="*/ 671693 h 6634795"/>
              <a:gd name="connsiteX7762" fmla="*/ 8863805 w 11989919"/>
              <a:gd name="connsiteY7762" fmla="*/ 708266 h 6634795"/>
              <a:gd name="connsiteX7763" fmla="*/ 8827229 w 11989919"/>
              <a:gd name="connsiteY7763" fmla="*/ 671693 h 6634795"/>
              <a:gd name="connsiteX7764" fmla="*/ 8863805 w 11989919"/>
              <a:gd name="connsiteY7764" fmla="*/ 635117 h 6634795"/>
              <a:gd name="connsiteX7765" fmla="*/ 8643124 w 11989919"/>
              <a:gd name="connsiteY7765" fmla="*/ 635114 h 6634795"/>
              <a:gd name="connsiteX7766" fmla="*/ 8679700 w 11989919"/>
              <a:gd name="connsiteY7766" fmla="*/ 671690 h 6634795"/>
              <a:gd name="connsiteX7767" fmla="*/ 8643124 w 11989919"/>
              <a:gd name="connsiteY7767" fmla="*/ 708264 h 6634795"/>
              <a:gd name="connsiteX7768" fmla="*/ 8606548 w 11989919"/>
              <a:gd name="connsiteY7768" fmla="*/ 671690 h 6634795"/>
              <a:gd name="connsiteX7769" fmla="*/ 8643124 w 11989919"/>
              <a:gd name="connsiteY7769" fmla="*/ 635114 h 6634795"/>
              <a:gd name="connsiteX7770" fmla="*/ 8422443 w 11989919"/>
              <a:gd name="connsiteY7770" fmla="*/ 635111 h 6634795"/>
              <a:gd name="connsiteX7771" fmla="*/ 8459019 w 11989919"/>
              <a:gd name="connsiteY7771" fmla="*/ 671687 h 6634795"/>
              <a:gd name="connsiteX7772" fmla="*/ 8422443 w 11989919"/>
              <a:gd name="connsiteY7772" fmla="*/ 708261 h 6634795"/>
              <a:gd name="connsiteX7773" fmla="*/ 8385867 w 11989919"/>
              <a:gd name="connsiteY7773" fmla="*/ 671687 h 6634795"/>
              <a:gd name="connsiteX7774" fmla="*/ 8422443 w 11989919"/>
              <a:gd name="connsiteY7774" fmla="*/ 635111 h 6634795"/>
              <a:gd name="connsiteX7775" fmla="*/ 8201762 w 11989919"/>
              <a:gd name="connsiteY7775" fmla="*/ 635108 h 6634795"/>
              <a:gd name="connsiteX7776" fmla="*/ 8238338 w 11989919"/>
              <a:gd name="connsiteY7776" fmla="*/ 671684 h 6634795"/>
              <a:gd name="connsiteX7777" fmla="*/ 8201762 w 11989919"/>
              <a:gd name="connsiteY7777" fmla="*/ 708258 h 6634795"/>
              <a:gd name="connsiteX7778" fmla="*/ 8165186 w 11989919"/>
              <a:gd name="connsiteY7778" fmla="*/ 671684 h 6634795"/>
              <a:gd name="connsiteX7779" fmla="*/ 8201762 w 11989919"/>
              <a:gd name="connsiteY7779" fmla="*/ 635108 h 6634795"/>
              <a:gd name="connsiteX7780" fmla="*/ 7981081 w 11989919"/>
              <a:gd name="connsiteY7780" fmla="*/ 635105 h 6634795"/>
              <a:gd name="connsiteX7781" fmla="*/ 8017657 w 11989919"/>
              <a:gd name="connsiteY7781" fmla="*/ 671681 h 6634795"/>
              <a:gd name="connsiteX7782" fmla="*/ 7981081 w 11989919"/>
              <a:gd name="connsiteY7782" fmla="*/ 708255 h 6634795"/>
              <a:gd name="connsiteX7783" fmla="*/ 7944505 w 11989919"/>
              <a:gd name="connsiteY7783" fmla="*/ 671681 h 6634795"/>
              <a:gd name="connsiteX7784" fmla="*/ 7981081 w 11989919"/>
              <a:gd name="connsiteY7784" fmla="*/ 635105 h 6634795"/>
              <a:gd name="connsiteX7785" fmla="*/ 7760400 w 11989919"/>
              <a:gd name="connsiteY7785" fmla="*/ 635102 h 6634795"/>
              <a:gd name="connsiteX7786" fmla="*/ 7796976 w 11989919"/>
              <a:gd name="connsiteY7786" fmla="*/ 671678 h 6634795"/>
              <a:gd name="connsiteX7787" fmla="*/ 7760400 w 11989919"/>
              <a:gd name="connsiteY7787" fmla="*/ 708252 h 6634795"/>
              <a:gd name="connsiteX7788" fmla="*/ 7723824 w 11989919"/>
              <a:gd name="connsiteY7788" fmla="*/ 671678 h 6634795"/>
              <a:gd name="connsiteX7789" fmla="*/ 7760400 w 11989919"/>
              <a:gd name="connsiteY7789" fmla="*/ 635102 h 6634795"/>
              <a:gd name="connsiteX7790" fmla="*/ 7539719 w 11989919"/>
              <a:gd name="connsiteY7790" fmla="*/ 635100 h 6634795"/>
              <a:gd name="connsiteX7791" fmla="*/ 7576295 w 11989919"/>
              <a:gd name="connsiteY7791" fmla="*/ 671676 h 6634795"/>
              <a:gd name="connsiteX7792" fmla="*/ 7539719 w 11989919"/>
              <a:gd name="connsiteY7792" fmla="*/ 708250 h 6634795"/>
              <a:gd name="connsiteX7793" fmla="*/ 7503143 w 11989919"/>
              <a:gd name="connsiteY7793" fmla="*/ 671676 h 6634795"/>
              <a:gd name="connsiteX7794" fmla="*/ 7539719 w 11989919"/>
              <a:gd name="connsiteY7794" fmla="*/ 635100 h 6634795"/>
              <a:gd name="connsiteX7795" fmla="*/ 7319038 w 11989919"/>
              <a:gd name="connsiteY7795" fmla="*/ 635097 h 6634795"/>
              <a:gd name="connsiteX7796" fmla="*/ 7355614 w 11989919"/>
              <a:gd name="connsiteY7796" fmla="*/ 671673 h 6634795"/>
              <a:gd name="connsiteX7797" fmla="*/ 7319038 w 11989919"/>
              <a:gd name="connsiteY7797" fmla="*/ 708247 h 6634795"/>
              <a:gd name="connsiteX7798" fmla="*/ 7282462 w 11989919"/>
              <a:gd name="connsiteY7798" fmla="*/ 671673 h 6634795"/>
              <a:gd name="connsiteX7799" fmla="*/ 7319038 w 11989919"/>
              <a:gd name="connsiteY7799" fmla="*/ 635097 h 6634795"/>
              <a:gd name="connsiteX7800" fmla="*/ 7098357 w 11989919"/>
              <a:gd name="connsiteY7800" fmla="*/ 635094 h 6634795"/>
              <a:gd name="connsiteX7801" fmla="*/ 7134933 w 11989919"/>
              <a:gd name="connsiteY7801" fmla="*/ 671670 h 6634795"/>
              <a:gd name="connsiteX7802" fmla="*/ 7098357 w 11989919"/>
              <a:gd name="connsiteY7802" fmla="*/ 708244 h 6634795"/>
              <a:gd name="connsiteX7803" fmla="*/ 7061781 w 11989919"/>
              <a:gd name="connsiteY7803" fmla="*/ 671670 h 6634795"/>
              <a:gd name="connsiteX7804" fmla="*/ 7098357 w 11989919"/>
              <a:gd name="connsiteY7804" fmla="*/ 635094 h 6634795"/>
              <a:gd name="connsiteX7805" fmla="*/ 6877676 w 11989919"/>
              <a:gd name="connsiteY7805" fmla="*/ 635091 h 6634795"/>
              <a:gd name="connsiteX7806" fmla="*/ 6914252 w 11989919"/>
              <a:gd name="connsiteY7806" fmla="*/ 671667 h 6634795"/>
              <a:gd name="connsiteX7807" fmla="*/ 6877676 w 11989919"/>
              <a:gd name="connsiteY7807" fmla="*/ 708241 h 6634795"/>
              <a:gd name="connsiteX7808" fmla="*/ 6841100 w 11989919"/>
              <a:gd name="connsiteY7808" fmla="*/ 671667 h 6634795"/>
              <a:gd name="connsiteX7809" fmla="*/ 6877676 w 11989919"/>
              <a:gd name="connsiteY7809" fmla="*/ 635091 h 6634795"/>
              <a:gd name="connsiteX7810" fmla="*/ 6656995 w 11989919"/>
              <a:gd name="connsiteY7810" fmla="*/ 635088 h 6634795"/>
              <a:gd name="connsiteX7811" fmla="*/ 6693571 w 11989919"/>
              <a:gd name="connsiteY7811" fmla="*/ 671664 h 6634795"/>
              <a:gd name="connsiteX7812" fmla="*/ 6656995 w 11989919"/>
              <a:gd name="connsiteY7812" fmla="*/ 708239 h 6634795"/>
              <a:gd name="connsiteX7813" fmla="*/ 6620419 w 11989919"/>
              <a:gd name="connsiteY7813" fmla="*/ 671664 h 6634795"/>
              <a:gd name="connsiteX7814" fmla="*/ 6656995 w 11989919"/>
              <a:gd name="connsiteY7814" fmla="*/ 635088 h 6634795"/>
              <a:gd name="connsiteX7815" fmla="*/ 6436314 w 11989919"/>
              <a:gd name="connsiteY7815" fmla="*/ 635085 h 6634795"/>
              <a:gd name="connsiteX7816" fmla="*/ 6472890 w 11989919"/>
              <a:gd name="connsiteY7816" fmla="*/ 671661 h 6634795"/>
              <a:gd name="connsiteX7817" fmla="*/ 6436314 w 11989919"/>
              <a:gd name="connsiteY7817" fmla="*/ 708236 h 6634795"/>
              <a:gd name="connsiteX7818" fmla="*/ 6399738 w 11989919"/>
              <a:gd name="connsiteY7818" fmla="*/ 671661 h 6634795"/>
              <a:gd name="connsiteX7819" fmla="*/ 6436314 w 11989919"/>
              <a:gd name="connsiteY7819" fmla="*/ 635085 h 6634795"/>
              <a:gd name="connsiteX7820" fmla="*/ 6215633 w 11989919"/>
              <a:gd name="connsiteY7820" fmla="*/ 635083 h 6634795"/>
              <a:gd name="connsiteX7821" fmla="*/ 6252209 w 11989919"/>
              <a:gd name="connsiteY7821" fmla="*/ 671658 h 6634795"/>
              <a:gd name="connsiteX7822" fmla="*/ 6215633 w 11989919"/>
              <a:gd name="connsiteY7822" fmla="*/ 708233 h 6634795"/>
              <a:gd name="connsiteX7823" fmla="*/ 6179057 w 11989919"/>
              <a:gd name="connsiteY7823" fmla="*/ 671658 h 6634795"/>
              <a:gd name="connsiteX7824" fmla="*/ 6215633 w 11989919"/>
              <a:gd name="connsiteY7824" fmla="*/ 635083 h 6634795"/>
              <a:gd name="connsiteX7825" fmla="*/ 5994952 w 11989919"/>
              <a:gd name="connsiteY7825" fmla="*/ 635080 h 6634795"/>
              <a:gd name="connsiteX7826" fmla="*/ 6031528 w 11989919"/>
              <a:gd name="connsiteY7826" fmla="*/ 671656 h 6634795"/>
              <a:gd name="connsiteX7827" fmla="*/ 5994952 w 11989919"/>
              <a:gd name="connsiteY7827" fmla="*/ 708230 h 6634795"/>
              <a:gd name="connsiteX7828" fmla="*/ 5958376 w 11989919"/>
              <a:gd name="connsiteY7828" fmla="*/ 671656 h 6634795"/>
              <a:gd name="connsiteX7829" fmla="*/ 5994952 w 11989919"/>
              <a:gd name="connsiteY7829" fmla="*/ 635080 h 6634795"/>
              <a:gd name="connsiteX7830" fmla="*/ 5774272 w 11989919"/>
              <a:gd name="connsiteY7830" fmla="*/ 635077 h 6634795"/>
              <a:gd name="connsiteX7831" fmla="*/ 5810848 w 11989919"/>
              <a:gd name="connsiteY7831" fmla="*/ 671653 h 6634795"/>
              <a:gd name="connsiteX7832" fmla="*/ 5774272 w 11989919"/>
              <a:gd name="connsiteY7832" fmla="*/ 708227 h 6634795"/>
              <a:gd name="connsiteX7833" fmla="*/ 5737697 w 11989919"/>
              <a:gd name="connsiteY7833" fmla="*/ 671653 h 6634795"/>
              <a:gd name="connsiteX7834" fmla="*/ 5774272 w 11989919"/>
              <a:gd name="connsiteY7834" fmla="*/ 635077 h 6634795"/>
              <a:gd name="connsiteX7835" fmla="*/ 5553593 w 11989919"/>
              <a:gd name="connsiteY7835" fmla="*/ 635074 h 6634795"/>
              <a:gd name="connsiteX7836" fmla="*/ 5590169 w 11989919"/>
              <a:gd name="connsiteY7836" fmla="*/ 671650 h 6634795"/>
              <a:gd name="connsiteX7837" fmla="*/ 5553593 w 11989919"/>
              <a:gd name="connsiteY7837" fmla="*/ 708225 h 6634795"/>
              <a:gd name="connsiteX7838" fmla="*/ 5517018 w 11989919"/>
              <a:gd name="connsiteY7838" fmla="*/ 671650 h 6634795"/>
              <a:gd name="connsiteX7839" fmla="*/ 5553593 w 11989919"/>
              <a:gd name="connsiteY7839" fmla="*/ 635074 h 6634795"/>
              <a:gd name="connsiteX7840" fmla="*/ 5332913 w 11989919"/>
              <a:gd name="connsiteY7840" fmla="*/ 635071 h 6634795"/>
              <a:gd name="connsiteX7841" fmla="*/ 5369490 w 11989919"/>
              <a:gd name="connsiteY7841" fmla="*/ 671647 h 6634795"/>
              <a:gd name="connsiteX7842" fmla="*/ 5332913 w 11989919"/>
              <a:gd name="connsiteY7842" fmla="*/ 708222 h 6634795"/>
              <a:gd name="connsiteX7843" fmla="*/ 5296337 w 11989919"/>
              <a:gd name="connsiteY7843" fmla="*/ 671647 h 6634795"/>
              <a:gd name="connsiteX7844" fmla="*/ 5332913 w 11989919"/>
              <a:gd name="connsiteY7844" fmla="*/ 635071 h 6634795"/>
              <a:gd name="connsiteX7845" fmla="*/ 5112230 w 11989919"/>
              <a:gd name="connsiteY7845" fmla="*/ 635068 h 6634795"/>
              <a:gd name="connsiteX7846" fmla="*/ 5148807 w 11989919"/>
              <a:gd name="connsiteY7846" fmla="*/ 671644 h 6634795"/>
              <a:gd name="connsiteX7847" fmla="*/ 5112230 w 11989919"/>
              <a:gd name="connsiteY7847" fmla="*/ 708219 h 6634795"/>
              <a:gd name="connsiteX7848" fmla="*/ 5075655 w 11989919"/>
              <a:gd name="connsiteY7848" fmla="*/ 671644 h 6634795"/>
              <a:gd name="connsiteX7849" fmla="*/ 5112230 w 11989919"/>
              <a:gd name="connsiteY7849" fmla="*/ 635068 h 6634795"/>
              <a:gd name="connsiteX7850" fmla="*/ 4891552 w 11989919"/>
              <a:gd name="connsiteY7850" fmla="*/ 635066 h 6634795"/>
              <a:gd name="connsiteX7851" fmla="*/ 4928127 w 11989919"/>
              <a:gd name="connsiteY7851" fmla="*/ 671641 h 6634795"/>
              <a:gd name="connsiteX7852" fmla="*/ 4891552 w 11989919"/>
              <a:gd name="connsiteY7852" fmla="*/ 708216 h 6634795"/>
              <a:gd name="connsiteX7853" fmla="*/ 4854975 w 11989919"/>
              <a:gd name="connsiteY7853" fmla="*/ 671641 h 6634795"/>
              <a:gd name="connsiteX7854" fmla="*/ 4891552 w 11989919"/>
              <a:gd name="connsiteY7854" fmla="*/ 635066 h 6634795"/>
              <a:gd name="connsiteX7855" fmla="*/ 4670871 w 11989919"/>
              <a:gd name="connsiteY7855" fmla="*/ 635063 h 6634795"/>
              <a:gd name="connsiteX7856" fmla="*/ 4707447 w 11989919"/>
              <a:gd name="connsiteY7856" fmla="*/ 671639 h 6634795"/>
              <a:gd name="connsiteX7857" fmla="*/ 4670871 w 11989919"/>
              <a:gd name="connsiteY7857" fmla="*/ 708213 h 6634795"/>
              <a:gd name="connsiteX7858" fmla="*/ 4634295 w 11989919"/>
              <a:gd name="connsiteY7858" fmla="*/ 671639 h 6634795"/>
              <a:gd name="connsiteX7859" fmla="*/ 4670871 w 11989919"/>
              <a:gd name="connsiteY7859" fmla="*/ 635063 h 6634795"/>
              <a:gd name="connsiteX7860" fmla="*/ 4450188 w 11989919"/>
              <a:gd name="connsiteY7860" fmla="*/ 635060 h 6634795"/>
              <a:gd name="connsiteX7861" fmla="*/ 4486764 w 11989919"/>
              <a:gd name="connsiteY7861" fmla="*/ 671636 h 6634795"/>
              <a:gd name="connsiteX7862" fmla="*/ 4450188 w 11989919"/>
              <a:gd name="connsiteY7862" fmla="*/ 708211 h 6634795"/>
              <a:gd name="connsiteX7863" fmla="*/ 4413613 w 11989919"/>
              <a:gd name="connsiteY7863" fmla="*/ 671636 h 6634795"/>
              <a:gd name="connsiteX7864" fmla="*/ 4450188 w 11989919"/>
              <a:gd name="connsiteY7864" fmla="*/ 635060 h 6634795"/>
              <a:gd name="connsiteX7865" fmla="*/ 4229507 w 11989919"/>
              <a:gd name="connsiteY7865" fmla="*/ 635057 h 6634795"/>
              <a:gd name="connsiteX7866" fmla="*/ 4266084 w 11989919"/>
              <a:gd name="connsiteY7866" fmla="*/ 671633 h 6634795"/>
              <a:gd name="connsiteX7867" fmla="*/ 4229507 w 11989919"/>
              <a:gd name="connsiteY7867" fmla="*/ 708208 h 6634795"/>
              <a:gd name="connsiteX7868" fmla="*/ 4192931 w 11989919"/>
              <a:gd name="connsiteY7868" fmla="*/ 671633 h 6634795"/>
              <a:gd name="connsiteX7869" fmla="*/ 4229507 w 11989919"/>
              <a:gd name="connsiteY7869" fmla="*/ 635057 h 6634795"/>
              <a:gd name="connsiteX7870" fmla="*/ 4008847 w 11989919"/>
              <a:gd name="connsiteY7870" fmla="*/ 635054 h 6634795"/>
              <a:gd name="connsiteX7871" fmla="*/ 4045426 w 11989919"/>
              <a:gd name="connsiteY7871" fmla="*/ 671630 h 6634795"/>
              <a:gd name="connsiteX7872" fmla="*/ 4008847 w 11989919"/>
              <a:gd name="connsiteY7872" fmla="*/ 708205 h 6634795"/>
              <a:gd name="connsiteX7873" fmla="*/ 3972267 w 11989919"/>
              <a:gd name="connsiteY7873" fmla="*/ 671630 h 6634795"/>
              <a:gd name="connsiteX7874" fmla="*/ 4008847 w 11989919"/>
              <a:gd name="connsiteY7874" fmla="*/ 635054 h 6634795"/>
              <a:gd name="connsiteX7875" fmla="*/ 3788165 w 11989919"/>
              <a:gd name="connsiteY7875" fmla="*/ 635051 h 6634795"/>
              <a:gd name="connsiteX7876" fmla="*/ 3824738 w 11989919"/>
              <a:gd name="connsiteY7876" fmla="*/ 671627 h 6634795"/>
              <a:gd name="connsiteX7877" fmla="*/ 3788165 w 11989919"/>
              <a:gd name="connsiteY7877" fmla="*/ 708202 h 6634795"/>
              <a:gd name="connsiteX7878" fmla="*/ 3751588 w 11989919"/>
              <a:gd name="connsiteY7878" fmla="*/ 671627 h 6634795"/>
              <a:gd name="connsiteX7879" fmla="*/ 3788165 w 11989919"/>
              <a:gd name="connsiteY7879" fmla="*/ 635051 h 6634795"/>
              <a:gd name="connsiteX7880" fmla="*/ 3567479 w 11989919"/>
              <a:gd name="connsiteY7880" fmla="*/ 635048 h 6634795"/>
              <a:gd name="connsiteX7881" fmla="*/ 3604051 w 11989919"/>
              <a:gd name="connsiteY7881" fmla="*/ 671624 h 6634795"/>
              <a:gd name="connsiteX7882" fmla="*/ 3567479 w 11989919"/>
              <a:gd name="connsiteY7882" fmla="*/ 708200 h 6634795"/>
              <a:gd name="connsiteX7883" fmla="*/ 3530908 w 11989919"/>
              <a:gd name="connsiteY7883" fmla="*/ 671624 h 6634795"/>
              <a:gd name="connsiteX7884" fmla="*/ 3567479 w 11989919"/>
              <a:gd name="connsiteY7884" fmla="*/ 635048 h 6634795"/>
              <a:gd name="connsiteX7885" fmla="*/ 3346801 w 11989919"/>
              <a:gd name="connsiteY7885" fmla="*/ 635046 h 6634795"/>
              <a:gd name="connsiteX7886" fmla="*/ 3383375 w 11989919"/>
              <a:gd name="connsiteY7886" fmla="*/ 671622 h 6634795"/>
              <a:gd name="connsiteX7887" fmla="*/ 3346801 w 11989919"/>
              <a:gd name="connsiteY7887" fmla="*/ 708197 h 6634795"/>
              <a:gd name="connsiteX7888" fmla="*/ 3310228 w 11989919"/>
              <a:gd name="connsiteY7888" fmla="*/ 671622 h 6634795"/>
              <a:gd name="connsiteX7889" fmla="*/ 3346801 w 11989919"/>
              <a:gd name="connsiteY7889" fmla="*/ 635046 h 6634795"/>
              <a:gd name="connsiteX7890" fmla="*/ 3126126 w 11989919"/>
              <a:gd name="connsiteY7890" fmla="*/ 635043 h 6634795"/>
              <a:gd name="connsiteX7891" fmla="*/ 3162696 w 11989919"/>
              <a:gd name="connsiteY7891" fmla="*/ 671619 h 6634795"/>
              <a:gd name="connsiteX7892" fmla="*/ 3126126 w 11989919"/>
              <a:gd name="connsiteY7892" fmla="*/ 708194 h 6634795"/>
              <a:gd name="connsiteX7893" fmla="*/ 3089541 w 11989919"/>
              <a:gd name="connsiteY7893" fmla="*/ 671619 h 6634795"/>
              <a:gd name="connsiteX7894" fmla="*/ 3126126 w 11989919"/>
              <a:gd name="connsiteY7894" fmla="*/ 635043 h 6634795"/>
              <a:gd name="connsiteX7895" fmla="*/ 2905436 w 11989919"/>
              <a:gd name="connsiteY7895" fmla="*/ 635040 h 6634795"/>
              <a:gd name="connsiteX7896" fmla="*/ 2942013 w 11989919"/>
              <a:gd name="connsiteY7896" fmla="*/ 671616 h 6634795"/>
              <a:gd name="connsiteX7897" fmla="*/ 2905436 w 11989919"/>
              <a:gd name="connsiteY7897" fmla="*/ 708191 h 6634795"/>
              <a:gd name="connsiteX7898" fmla="*/ 2868866 w 11989919"/>
              <a:gd name="connsiteY7898" fmla="*/ 671616 h 6634795"/>
              <a:gd name="connsiteX7899" fmla="*/ 2905436 w 11989919"/>
              <a:gd name="connsiteY7899" fmla="*/ 635040 h 6634795"/>
              <a:gd name="connsiteX7900" fmla="*/ 2684758 w 11989919"/>
              <a:gd name="connsiteY7900" fmla="*/ 635037 h 6634795"/>
              <a:gd name="connsiteX7901" fmla="*/ 2721329 w 11989919"/>
              <a:gd name="connsiteY7901" fmla="*/ 671613 h 6634795"/>
              <a:gd name="connsiteX7902" fmla="*/ 2684758 w 11989919"/>
              <a:gd name="connsiteY7902" fmla="*/ 708188 h 6634795"/>
              <a:gd name="connsiteX7903" fmla="*/ 2648177 w 11989919"/>
              <a:gd name="connsiteY7903" fmla="*/ 671613 h 6634795"/>
              <a:gd name="connsiteX7904" fmla="*/ 2684758 w 11989919"/>
              <a:gd name="connsiteY7904" fmla="*/ 635037 h 6634795"/>
              <a:gd name="connsiteX7905" fmla="*/ 2464071 w 11989919"/>
              <a:gd name="connsiteY7905" fmla="*/ 635034 h 6634795"/>
              <a:gd name="connsiteX7906" fmla="*/ 2500650 w 11989919"/>
              <a:gd name="connsiteY7906" fmla="*/ 671610 h 6634795"/>
              <a:gd name="connsiteX7907" fmla="*/ 2464071 w 11989919"/>
              <a:gd name="connsiteY7907" fmla="*/ 708186 h 6634795"/>
              <a:gd name="connsiteX7908" fmla="*/ 2427500 w 11989919"/>
              <a:gd name="connsiteY7908" fmla="*/ 671610 h 6634795"/>
              <a:gd name="connsiteX7909" fmla="*/ 2464071 w 11989919"/>
              <a:gd name="connsiteY7909" fmla="*/ 635034 h 6634795"/>
              <a:gd name="connsiteX7910" fmla="*/ 2243393 w 11989919"/>
              <a:gd name="connsiteY7910" fmla="*/ 635031 h 6634795"/>
              <a:gd name="connsiteX7911" fmla="*/ 2279972 w 11989919"/>
              <a:gd name="connsiteY7911" fmla="*/ 671607 h 6634795"/>
              <a:gd name="connsiteX7912" fmla="*/ 2243393 w 11989919"/>
              <a:gd name="connsiteY7912" fmla="*/ 708183 h 6634795"/>
              <a:gd name="connsiteX7913" fmla="*/ 2206817 w 11989919"/>
              <a:gd name="connsiteY7913" fmla="*/ 671607 h 6634795"/>
              <a:gd name="connsiteX7914" fmla="*/ 2243393 w 11989919"/>
              <a:gd name="connsiteY7914" fmla="*/ 635031 h 6634795"/>
              <a:gd name="connsiteX7915" fmla="*/ 2022713 w 11989919"/>
              <a:gd name="connsiteY7915" fmla="*/ 635029 h 6634795"/>
              <a:gd name="connsiteX7916" fmla="*/ 2059288 w 11989919"/>
              <a:gd name="connsiteY7916" fmla="*/ 671605 h 6634795"/>
              <a:gd name="connsiteX7917" fmla="*/ 2022713 w 11989919"/>
              <a:gd name="connsiteY7917" fmla="*/ 708180 h 6634795"/>
              <a:gd name="connsiteX7918" fmla="*/ 1986179 w 11989919"/>
              <a:gd name="connsiteY7918" fmla="*/ 671605 h 6634795"/>
              <a:gd name="connsiteX7919" fmla="*/ 2022713 w 11989919"/>
              <a:gd name="connsiteY7919" fmla="*/ 635029 h 6634795"/>
              <a:gd name="connsiteX7920" fmla="*/ 1802070 w 11989919"/>
              <a:gd name="connsiteY7920" fmla="*/ 635026 h 6634795"/>
              <a:gd name="connsiteX7921" fmla="*/ 1838646 w 11989919"/>
              <a:gd name="connsiteY7921" fmla="*/ 671602 h 6634795"/>
              <a:gd name="connsiteX7922" fmla="*/ 1802070 w 11989919"/>
              <a:gd name="connsiteY7922" fmla="*/ 708177 h 6634795"/>
              <a:gd name="connsiteX7923" fmla="*/ 1765494 w 11989919"/>
              <a:gd name="connsiteY7923" fmla="*/ 671602 h 6634795"/>
              <a:gd name="connsiteX7924" fmla="*/ 1802070 w 11989919"/>
              <a:gd name="connsiteY7924" fmla="*/ 635026 h 6634795"/>
              <a:gd name="connsiteX7925" fmla="*/ 1581384 w 11989919"/>
              <a:gd name="connsiteY7925" fmla="*/ 635023 h 6634795"/>
              <a:gd name="connsiteX7926" fmla="*/ 1617960 w 11989919"/>
              <a:gd name="connsiteY7926" fmla="*/ 671599 h 6634795"/>
              <a:gd name="connsiteX7927" fmla="*/ 1581384 w 11989919"/>
              <a:gd name="connsiteY7927" fmla="*/ 708174 h 6634795"/>
              <a:gd name="connsiteX7928" fmla="*/ 1544808 w 11989919"/>
              <a:gd name="connsiteY7928" fmla="*/ 671599 h 6634795"/>
              <a:gd name="connsiteX7929" fmla="*/ 1581384 w 11989919"/>
              <a:gd name="connsiteY7929" fmla="*/ 635023 h 6634795"/>
              <a:gd name="connsiteX7930" fmla="*/ 1360698 w 11989919"/>
              <a:gd name="connsiteY7930" fmla="*/ 635020 h 6634795"/>
              <a:gd name="connsiteX7931" fmla="*/ 1397274 w 11989919"/>
              <a:gd name="connsiteY7931" fmla="*/ 671596 h 6634795"/>
              <a:gd name="connsiteX7932" fmla="*/ 1360698 w 11989919"/>
              <a:gd name="connsiteY7932" fmla="*/ 708172 h 6634795"/>
              <a:gd name="connsiteX7933" fmla="*/ 1324122 w 11989919"/>
              <a:gd name="connsiteY7933" fmla="*/ 671596 h 6634795"/>
              <a:gd name="connsiteX7934" fmla="*/ 1360698 w 11989919"/>
              <a:gd name="connsiteY7934" fmla="*/ 635020 h 6634795"/>
              <a:gd name="connsiteX7935" fmla="*/ 1140012 w 11989919"/>
              <a:gd name="connsiteY7935" fmla="*/ 635017 h 6634795"/>
              <a:gd name="connsiteX7936" fmla="*/ 1176588 w 11989919"/>
              <a:gd name="connsiteY7936" fmla="*/ 671593 h 6634795"/>
              <a:gd name="connsiteX7937" fmla="*/ 1140012 w 11989919"/>
              <a:gd name="connsiteY7937" fmla="*/ 708169 h 6634795"/>
              <a:gd name="connsiteX7938" fmla="*/ 1103436 w 11989919"/>
              <a:gd name="connsiteY7938" fmla="*/ 671593 h 6634795"/>
              <a:gd name="connsiteX7939" fmla="*/ 1140012 w 11989919"/>
              <a:gd name="connsiteY7939" fmla="*/ 635017 h 6634795"/>
              <a:gd name="connsiteX7940" fmla="*/ 919326 w 11989919"/>
              <a:gd name="connsiteY7940" fmla="*/ 635014 h 6634795"/>
              <a:gd name="connsiteX7941" fmla="*/ 955902 w 11989919"/>
              <a:gd name="connsiteY7941" fmla="*/ 671590 h 6634795"/>
              <a:gd name="connsiteX7942" fmla="*/ 919326 w 11989919"/>
              <a:gd name="connsiteY7942" fmla="*/ 708166 h 6634795"/>
              <a:gd name="connsiteX7943" fmla="*/ 882750 w 11989919"/>
              <a:gd name="connsiteY7943" fmla="*/ 671590 h 6634795"/>
              <a:gd name="connsiteX7944" fmla="*/ 919326 w 11989919"/>
              <a:gd name="connsiteY7944" fmla="*/ 635014 h 6634795"/>
              <a:gd name="connsiteX7945" fmla="*/ 698640 w 11989919"/>
              <a:gd name="connsiteY7945" fmla="*/ 635012 h 6634795"/>
              <a:gd name="connsiteX7946" fmla="*/ 735216 w 11989919"/>
              <a:gd name="connsiteY7946" fmla="*/ 671588 h 6634795"/>
              <a:gd name="connsiteX7947" fmla="*/ 698640 w 11989919"/>
              <a:gd name="connsiteY7947" fmla="*/ 708163 h 6634795"/>
              <a:gd name="connsiteX7948" fmla="*/ 662064 w 11989919"/>
              <a:gd name="connsiteY7948" fmla="*/ 671588 h 6634795"/>
              <a:gd name="connsiteX7949" fmla="*/ 698640 w 11989919"/>
              <a:gd name="connsiteY7949" fmla="*/ 635012 h 6634795"/>
              <a:gd name="connsiteX7950" fmla="*/ 477954 w 11989919"/>
              <a:gd name="connsiteY7950" fmla="*/ 635009 h 6634795"/>
              <a:gd name="connsiteX7951" fmla="*/ 514530 w 11989919"/>
              <a:gd name="connsiteY7951" fmla="*/ 671585 h 6634795"/>
              <a:gd name="connsiteX7952" fmla="*/ 477954 w 11989919"/>
              <a:gd name="connsiteY7952" fmla="*/ 708161 h 6634795"/>
              <a:gd name="connsiteX7953" fmla="*/ 441378 w 11989919"/>
              <a:gd name="connsiteY7953" fmla="*/ 671585 h 6634795"/>
              <a:gd name="connsiteX7954" fmla="*/ 477954 w 11989919"/>
              <a:gd name="connsiteY7954" fmla="*/ 635009 h 6634795"/>
              <a:gd name="connsiteX7955" fmla="*/ 257268 w 11989919"/>
              <a:gd name="connsiteY7955" fmla="*/ 635006 h 6634795"/>
              <a:gd name="connsiteX7956" fmla="*/ 293844 w 11989919"/>
              <a:gd name="connsiteY7956" fmla="*/ 671582 h 6634795"/>
              <a:gd name="connsiteX7957" fmla="*/ 257268 w 11989919"/>
              <a:gd name="connsiteY7957" fmla="*/ 708158 h 6634795"/>
              <a:gd name="connsiteX7958" fmla="*/ 220692 w 11989919"/>
              <a:gd name="connsiteY7958" fmla="*/ 671582 h 6634795"/>
              <a:gd name="connsiteX7959" fmla="*/ 257268 w 11989919"/>
              <a:gd name="connsiteY7959" fmla="*/ 635006 h 6634795"/>
              <a:gd name="connsiteX7960" fmla="*/ 36581 w 11989919"/>
              <a:gd name="connsiteY7960" fmla="*/ 635003 h 6634795"/>
              <a:gd name="connsiteX7961" fmla="*/ 73157 w 11989919"/>
              <a:gd name="connsiteY7961" fmla="*/ 671579 h 6634795"/>
              <a:gd name="connsiteX7962" fmla="*/ 36581 w 11989919"/>
              <a:gd name="connsiteY7962" fmla="*/ 708155 h 6634795"/>
              <a:gd name="connsiteX7963" fmla="*/ 5 w 11989919"/>
              <a:gd name="connsiteY7963" fmla="*/ 671579 h 6634795"/>
              <a:gd name="connsiteX7964" fmla="*/ 36581 w 11989919"/>
              <a:gd name="connsiteY7964" fmla="*/ 635003 h 6634795"/>
              <a:gd name="connsiteX7965" fmla="*/ 11732658 w 11989919"/>
              <a:gd name="connsiteY7965" fmla="*/ 635000 h 6634795"/>
              <a:gd name="connsiteX7966" fmla="*/ 11769234 w 11989919"/>
              <a:gd name="connsiteY7966" fmla="*/ 671576 h 6634795"/>
              <a:gd name="connsiteX7967" fmla="*/ 11732658 w 11989919"/>
              <a:gd name="connsiteY7967" fmla="*/ 708152 h 6634795"/>
              <a:gd name="connsiteX7968" fmla="*/ 11696082 w 11989919"/>
              <a:gd name="connsiteY7968" fmla="*/ 671576 h 6634795"/>
              <a:gd name="connsiteX7969" fmla="*/ 11732658 w 11989919"/>
              <a:gd name="connsiteY7969" fmla="*/ 635000 h 6634795"/>
              <a:gd name="connsiteX7970" fmla="*/ 11953343 w 11989919"/>
              <a:gd name="connsiteY7970" fmla="*/ 634997 h 6634795"/>
              <a:gd name="connsiteX7971" fmla="*/ 11989919 w 11989919"/>
              <a:gd name="connsiteY7971" fmla="*/ 671573 h 6634795"/>
              <a:gd name="connsiteX7972" fmla="*/ 11953343 w 11989919"/>
              <a:gd name="connsiteY7972" fmla="*/ 708149 h 6634795"/>
              <a:gd name="connsiteX7973" fmla="*/ 11916767 w 11989919"/>
              <a:gd name="connsiteY7973" fmla="*/ 671573 h 6634795"/>
              <a:gd name="connsiteX7974" fmla="*/ 11953343 w 11989919"/>
              <a:gd name="connsiteY7974" fmla="*/ 634997 h 6634795"/>
              <a:gd name="connsiteX7975" fmla="*/ 11511977 w 11989919"/>
              <a:gd name="connsiteY7975" fmla="*/ 423489 h 6634795"/>
              <a:gd name="connsiteX7976" fmla="*/ 11548553 w 11989919"/>
              <a:gd name="connsiteY7976" fmla="*/ 460064 h 6634795"/>
              <a:gd name="connsiteX7977" fmla="*/ 11511977 w 11989919"/>
              <a:gd name="connsiteY7977" fmla="*/ 496639 h 6634795"/>
              <a:gd name="connsiteX7978" fmla="*/ 11475401 w 11989919"/>
              <a:gd name="connsiteY7978" fmla="*/ 460064 h 6634795"/>
              <a:gd name="connsiteX7979" fmla="*/ 11511977 w 11989919"/>
              <a:gd name="connsiteY7979" fmla="*/ 423489 h 6634795"/>
              <a:gd name="connsiteX7980" fmla="*/ 11291296 w 11989919"/>
              <a:gd name="connsiteY7980" fmla="*/ 423486 h 6634795"/>
              <a:gd name="connsiteX7981" fmla="*/ 11327872 w 11989919"/>
              <a:gd name="connsiteY7981" fmla="*/ 460061 h 6634795"/>
              <a:gd name="connsiteX7982" fmla="*/ 11291296 w 11989919"/>
              <a:gd name="connsiteY7982" fmla="*/ 496636 h 6634795"/>
              <a:gd name="connsiteX7983" fmla="*/ 11254720 w 11989919"/>
              <a:gd name="connsiteY7983" fmla="*/ 460061 h 6634795"/>
              <a:gd name="connsiteX7984" fmla="*/ 11291296 w 11989919"/>
              <a:gd name="connsiteY7984" fmla="*/ 423486 h 6634795"/>
              <a:gd name="connsiteX7985" fmla="*/ 11070615 w 11989919"/>
              <a:gd name="connsiteY7985" fmla="*/ 423483 h 6634795"/>
              <a:gd name="connsiteX7986" fmla="*/ 11107191 w 11989919"/>
              <a:gd name="connsiteY7986" fmla="*/ 460058 h 6634795"/>
              <a:gd name="connsiteX7987" fmla="*/ 11070615 w 11989919"/>
              <a:gd name="connsiteY7987" fmla="*/ 496633 h 6634795"/>
              <a:gd name="connsiteX7988" fmla="*/ 11034039 w 11989919"/>
              <a:gd name="connsiteY7988" fmla="*/ 460058 h 6634795"/>
              <a:gd name="connsiteX7989" fmla="*/ 11070615 w 11989919"/>
              <a:gd name="connsiteY7989" fmla="*/ 423483 h 6634795"/>
              <a:gd name="connsiteX7990" fmla="*/ 10849934 w 11989919"/>
              <a:gd name="connsiteY7990" fmla="*/ 423480 h 6634795"/>
              <a:gd name="connsiteX7991" fmla="*/ 10886510 w 11989919"/>
              <a:gd name="connsiteY7991" fmla="*/ 460055 h 6634795"/>
              <a:gd name="connsiteX7992" fmla="*/ 10849934 w 11989919"/>
              <a:gd name="connsiteY7992" fmla="*/ 496630 h 6634795"/>
              <a:gd name="connsiteX7993" fmla="*/ 10813358 w 11989919"/>
              <a:gd name="connsiteY7993" fmla="*/ 460055 h 6634795"/>
              <a:gd name="connsiteX7994" fmla="*/ 10849934 w 11989919"/>
              <a:gd name="connsiteY7994" fmla="*/ 423480 h 6634795"/>
              <a:gd name="connsiteX7995" fmla="*/ 10629253 w 11989919"/>
              <a:gd name="connsiteY7995" fmla="*/ 423477 h 6634795"/>
              <a:gd name="connsiteX7996" fmla="*/ 10665829 w 11989919"/>
              <a:gd name="connsiteY7996" fmla="*/ 460052 h 6634795"/>
              <a:gd name="connsiteX7997" fmla="*/ 10629253 w 11989919"/>
              <a:gd name="connsiteY7997" fmla="*/ 496627 h 6634795"/>
              <a:gd name="connsiteX7998" fmla="*/ 10592677 w 11989919"/>
              <a:gd name="connsiteY7998" fmla="*/ 460052 h 6634795"/>
              <a:gd name="connsiteX7999" fmla="*/ 10629253 w 11989919"/>
              <a:gd name="connsiteY7999" fmla="*/ 423477 h 6634795"/>
              <a:gd name="connsiteX8000" fmla="*/ 10408572 w 11989919"/>
              <a:gd name="connsiteY8000" fmla="*/ 423474 h 6634795"/>
              <a:gd name="connsiteX8001" fmla="*/ 10445148 w 11989919"/>
              <a:gd name="connsiteY8001" fmla="*/ 460049 h 6634795"/>
              <a:gd name="connsiteX8002" fmla="*/ 10408572 w 11989919"/>
              <a:gd name="connsiteY8002" fmla="*/ 496625 h 6634795"/>
              <a:gd name="connsiteX8003" fmla="*/ 10371996 w 11989919"/>
              <a:gd name="connsiteY8003" fmla="*/ 460049 h 6634795"/>
              <a:gd name="connsiteX8004" fmla="*/ 10408572 w 11989919"/>
              <a:gd name="connsiteY8004" fmla="*/ 423474 h 6634795"/>
              <a:gd name="connsiteX8005" fmla="*/ 10187891 w 11989919"/>
              <a:gd name="connsiteY8005" fmla="*/ 423471 h 6634795"/>
              <a:gd name="connsiteX8006" fmla="*/ 10224467 w 11989919"/>
              <a:gd name="connsiteY8006" fmla="*/ 460046 h 6634795"/>
              <a:gd name="connsiteX8007" fmla="*/ 10187891 w 11989919"/>
              <a:gd name="connsiteY8007" fmla="*/ 496622 h 6634795"/>
              <a:gd name="connsiteX8008" fmla="*/ 10151315 w 11989919"/>
              <a:gd name="connsiteY8008" fmla="*/ 460046 h 6634795"/>
              <a:gd name="connsiteX8009" fmla="*/ 10187891 w 11989919"/>
              <a:gd name="connsiteY8009" fmla="*/ 423471 h 6634795"/>
              <a:gd name="connsiteX8010" fmla="*/ 9967210 w 11989919"/>
              <a:gd name="connsiteY8010" fmla="*/ 423469 h 6634795"/>
              <a:gd name="connsiteX8011" fmla="*/ 10003786 w 11989919"/>
              <a:gd name="connsiteY8011" fmla="*/ 460043 h 6634795"/>
              <a:gd name="connsiteX8012" fmla="*/ 9967210 w 11989919"/>
              <a:gd name="connsiteY8012" fmla="*/ 496619 h 6634795"/>
              <a:gd name="connsiteX8013" fmla="*/ 9930634 w 11989919"/>
              <a:gd name="connsiteY8013" fmla="*/ 460043 h 6634795"/>
              <a:gd name="connsiteX8014" fmla="*/ 9967210 w 11989919"/>
              <a:gd name="connsiteY8014" fmla="*/ 423469 h 6634795"/>
              <a:gd name="connsiteX8015" fmla="*/ 9746529 w 11989919"/>
              <a:gd name="connsiteY8015" fmla="*/ 423466 h 6634795"/>
              <a:gd name="connsiteX8016" fmla="*/ 9783105 w 11989919"/>
              <a:gd name="connsiteY8016" fmla="*/ 460041 h 6634795"/>
              <a:gd name="connsiteX8017" fmla="*/ 9746529 w 11989919"/>
              <a:gd name="connsiteY8017" fmla="*/ 496616 h 6634795"/>
              <a:gd name="connsiteX8018" fmla="*/ 9709953 w 11989919"/>
              <a:gd name="connsiteY8018" fmla="*/ 460041 h 6634795"/>
              <a:gd name="connsiteX8019" fmla="*/ 9746529 w 11989919"/>
              <a:gd name="connsiteY8019" fmla="*/ 423466 h 6634795"/>
              <a:gd name="connsiteX8020" fmla="*/ 9525848 w 11989919"/>
              <a:gd name="connsiteY8020" fmla="*/ 423463 h 6634795"/>
              <a:gd name="connsiteX8021" fmla="*/ 9562424 w 11989919"/>
              <a:gd name="connsiteY8021" fmla="*/ 460038 h 6634795"/>
              <a:gd name="connsiteX8022" fmla="*/ 9525848 w 11989919"/>
              <a:gd name="connsiteY8022" fmla="*/ 496613 h 6634795"/>
              <a:gd name="connsiteX8023" fmla="*/ 9489272 w 11989919"/>
              <a:gd name="connsiteY8023" fmla="*/ 460038 h 6634795"/>
              <a:gd name="connsiteX8024" fmla="*/ 9525848 w 11989919"/>
              <a:gd name="connsiteY8024" fmla="*/ 423463 h 6634795"/>
              <a:gd name="connsiteX8025" fmla="*/ 9305167 w 11989919"/>
              <a:gd name="connsiteY8025" fmla="*/ 423460 h 6634795"/>
              <a:gd name="connsiteX8026" fmla="*/ 9341743 w 11989919"/>
              <a:gd name="connsiteY8026" fmla="*/ 460035 h 6634795"/>
              <a:gd name="connsiteX8027" fmla="*/ 9305167 w 11989919"/>
              <a:gd name="connsiteY8027" fmla="*/ 496610 h 6634795"/>
              <a:gd name="connsiteX8028" fmla="*/ 9268591 w 11989919"/>
              <a:gd name="connsiteY8028" fmla="*/ 460035 h 6634795"/>
              <a:gd name="connsiteX8029" fmla="*/ 9305167 w 11989919"/>
              <a:gd name="connsiteY8029" fmla="*/ 423460 h 6634795"/>
              <a:gd name="connsiteX8030" fmla="*/ 9084486 w 11989919"/>
              <a:gd name="connsiteY8030" fmla="*/ 423457 h 6634795"/>
              <a:gd name="connsiteX8031" fmla="*/ 9121062 w 11989919"/>
              <a:gd name="connsiteY8031" fmla="*/ 460032 h 6634795"/>
              <a:gd name="connsiteX8032" fmla="*/ 9084486 w 11989919"/>
              <a:gd name="connsiteY8032" fmla="*/ 496607 h 6634795"/>
              <a:gd name="connsiteX8033" fmla="*/ 9047910 w 11989919"/>
              <a:gd name="connsiteY8033" fmla="*/ 460032 h 6634795"/>
              <a:gd name="connsiteX8034" fmla="*/ 9084486 w 11989919"/>
              <a:gd name="connsiteY8034" fmla="*/ 423457 h 6634795"/>
              <a:gd name="connsiteX8035" fmla="*/ 8863805 w 11989919"/>
              <a:gd name="connsiteY8035" fmla="*/ 423454 h 6634795"/>
              <a:gd name="connsiteX8036" fmla="*/ 8900381 w 11989919"/>
              <a:gd name="connsiteY8036" fmla="*/ 460029 h 6634795"/>
              <a:gd name="connsiteX8037" fmla="*/ 8863805 w 11989919"/>
              <a:gd name="connsiteY8037" fmla="*/ 496604 h 6634795"/>
              <a:gd name="connsiteX8038" fmla="*/ 8827229 w 11989919"/>
              <a:gd name="connsiteY8038" fmla="*/ 460029 h 6634795"/>
              <a:gd name="connsiteX8039" fmla="*/ 8863805 w 11989919"/>
              <a:gd name="connsiteY8039" fmla="*/ 423454 h 6634795"/>
              <a:gd name="connsiteX8040" fmla="*/ 8643124 w 11989919"/>
              <a:gd name="connsiteY8040" fmla="*/ 423451 h 6634795"/>
              <a:gd name="connsiteX8041" fmla="*/ 8679700 w 11989919"/>
              <a:gd name="connsiteY8041" fmla="*/ 460026 h 6634795"/>
              <a:gd name="connsiteX8042" fmla="*/ 8643124 w 11989919"/>
              <a:gd name="connsiteY8042" fmla="*/ 496602 h 6634795"/>
              <a:gd name="connsiteX8043" fmla="*/ 8606548 w 11989919"/>
              <a:gd name="connsiteY8043" fmla="*/ 460026 h 6634795"/>
              <a:gd name="connsiteX8044" fmla="*/ 8643124 w 11989919"/>
              <a:gd name="connsiteY8044" fmla="*/ 423451 h 6634795"/>
              <a:gd name="connsiteX8045" fmla="*/ 8422443 w 11989919"/>
              <a:gd name="connsiteY8045" fmla="*/ 423448 h 6634795"/>
              <a:gd name="connsiteX8046" fmla="*/ 8459019 w 11989919"/>
              <a:gd name="connsiteY8046" fmla="*/ 460023 h 6634795"/>
              <a:gd name="connsiteX8047" fmla="*/ 8422443 w 11989919"/>
              <a:gd name="connsiteY8047" fmla="*/ 496599 h 6634795"/>
              <a:gd name="connsiteX8048" fmla="*/ 8385867 w 11989919"/>
              <a:gd name="connsiteY8048" fmla="*/ 460023 h 6634795"/>
              <a:gd name="connsiteX8049" fmla="*/ 8422443 w 11989919"/>
              <a:gd name="connsiteY8049" fmla="*/ 423448 h 6634795"/>
              <a:gd name="connsiteX8050" fmla="*/ 8201762 w 11989919"/>
              <a:gd name="connsiteY8050" fmla="*/ 423445 h 6634795"/>
              <a:gd name="connsiteX8051" fmla="*/ 8238338 w 11989919"/>
              <a:gd name="connsiteY8051" fmla="*/ 460020 h 6634795"/>
              <a:gd name="connsiteX8052" fmla="*/ 8201762 w 11989919"/>
              <a:gd name="connsiteY8052" fmla="*/ 496596 h 6634795"/>
              <a:gd name="connsiteX8053" fmla="*/ 8165186 w 11989919"/>
              <a:gd name="connsiteY8053" fmla="*/ 460020 h 6634795"/>
              <a:gd name="connsiteX8054" fmla="*/ 8201762 w 11989919"/>
              <a:gd name="connsiteY8054" fmla="*/ 423445 h 6634795"/>
              <a:gd name="connsiteX8055" fmla="*/ 7981081 w 11989919"/>
              <a:gd name="connsiteY8055" fmla="*/ 423442 h 6634795"/>
              <a:gd name="connsiteX8056" fmla="*/ 8017657 w 11989919"/>
              <a:gd name="connsiteY8056" fmla="*/ 460017 h 6634795"/>
              <a:gd name="connsiteX8057" fmla="*/ 7981081 w 11989919"/>
              <a:gd name="connsiteY8057" fmla="*/ 496593 h 6634795"/>
              <a:gd name="connsiteX8058" fmla="*/ 7944505 w 11989919"/>
              <a:gd name="connsiteY8058" fmla="*/ 460017 h 6634795"/>
              <a:gd name="connsiteX8059" fmla="*/ 7981081 w 11989919"/>
              <a:gd name="connsiteY8059" fmla="*/ 423442 h 6634795"/>
              <a:gd name="connsiteX8060" fmla="*/ 7760400 w 11989919"/>
              <a:gd name="connsiteY8060" fmla="*/ 423439 h 6634795"/>
              <a:gd name="connsiteX8061" fmla="*/ 7796976 w 11989919"/>
              <a:gd name="connsiteY8061" fmla="*/ 460015 h 6634795"/>
              <a:gd name="connsiteX8062" fmla="*/ 7760400 w 11989919"/>
              <a:gd name="connsiteY8062" fmla="*/ 496590 h 6634795"/>
              <a:gd name="connsiteX8063" fmla="*/ 7723824 w 11989919"/>
              <a:gd name="connsiteY8063" fmla="*/ 460015 h 6634795"/>
              <a:gd name="connsiteX8064" fmla="*/ 7760400 w 11989919"/>
              <a:gd name="connsiteY8064" fmla="*/ 423439 h 6634795"/>
              <a:gd name="connsiteX8065" fmla="*/ 7539719 w 11989919"/>
              <a:gd name="connsiteY8065" fmla="*/ 423436 h 6634795"/>
              <a:gd name="connsiteX8066" fmla="*/ 7576295 w 11989919"/>
              <a:gd name="connsiteY8066" fmla="*/ 460012 h 6634795"/>
              <a:gd name="connsiteX8067" fmla="*/ 7539719 w 11989919"/>
              <a:gd name="connsiteY8067" fmla="*/ 496587 h 6634795"/>
              <a:gd name="connsiteX8068" fmla="*/ 7503143 w 11989919"/>
              <a:gd name="connsiteY8068" fmla="*/ 460012 h 6634795"/>
              <a:gd name="connsiteX8069" fmla="*/ 7539719 w 11989919"/>
              <a:gd name="connsiteY8069" fmla="*/ 423436 h 6634795"/>
              <a:gd name="connsiteX8070" fmla="*/ 7319038 w 11989919"/>
              <a:gd name="connsiteY8070" fmla="*/ 423434 h 6634795"/>
              <a:gd name="connsiteX8071" fmla="*/ 7355614 w 11989919"/>
              <a:gd name="connsiteY8071" fmla="*/ 460009 h 6634795"/>
              <a:gd name="connsiteX8072" fmla="*/ 7319038 w 11989919"/>
              <a:gd name="connsiteY8072" fmla="*/ 496584 h 6634795"/>
              <a:gd name="connsiteX8073" fmla="*/ 7282462 w 11989919"/>
              <a:gd name="connsiteY8073" fmla="*/ 460009 h 6634795"/>
              <a:gd name="connsiteX8074" fmla="*/ 7319038 w 11989919"/>
              <a:gd name="connsiteY8074" fmla="*/ 423434 h 6634795"/>
              <a:gd name="connsiteX8075" fmla="*/ 7098357 w 11989919"/>
              <a:gd name="connsiteY8075" fmla="*/ 423431 h 6634795"/>
              <a:gd name="connsiteX8076" fmla="*/ 7134933 w 11989919"/>
              <a:gd name="connsiteY8076" fmla="*/ 460006 h 6634795"/>
              <a:gd name="connsiteX8077" fmla="*/ 7098357 w 11989919"/>
              <a:gd name="connsiteY8077" fmla="*/ 496582 h 6634795"/>
              <a:gd name="connsiteX8078" fmla="*/ 7061781 w 11989919"/>
              <a:gd name="connsiteY8078" fmla="*/ 460006 h 6634795"/>
              <a:gd name="connsiteX8079" fmla="*/ 7098357 w 11989919"/>
              <a:gd name="connsiteY8079" fmla="*/ 423431 h 6634795"/>
              <a:gd name="connsiteX8080" fmla="*/ 6877676 w 11989919"/>
              <a:gd name="connsiteY8080" fmla="*/ 423428 h 6634795"/>
              <a:gd name="connsiteX8081" fmla="*/ 6914252 w 11989919"/>
              <a:gd name="connsiteY8081" fmla="*/ 460003 h 6634795"/>
              <a:gd name="connsiteX8082" fmla="*/ 6877676 w 11989919"/>
              <a:gd name="connsiteY8082" fmla="*/ 496579 h 6634795"/>
              <a:gd name="connsiteX8083" fmla="*/ 6841100 w 11989919"/>
              <a:gd name="connsiteY8083" fmla="*/ 460003 h 6634795"/>
              <a:gd name="connsiteX8084" fmla="*/ 6877676 w 11989919"/>
              <a:gd name="connsiteY8084" fmla="*/ 423428 h 6634795"/>
              <a:gd name="connsiteX8085" fmla="*/ 6656995 w 11989919"/>
              <a:gd name="connsiteY8085" fmla="*/ 423425 h 6634795"/>
              <a:gd name="connsiteX8086" fmla="*/ 6693571 w 11989919"/>
              <a:gd name="connsiteY8086" fmla="*/ 460000 h 6634795"/>
              <a:gd name="connsiteX8087" fmla="*/ 6656995 w 11989919"/>
              <a:gd name="connsiteY8087" fmla="*/ 496576 h 6634795"/>
              <a:gd name="connsiteX8088" fmla="*/ 6620419 w 11989919"/>
              <a:gd name="connsiteY8088" fmla="*/ 460000 h 6634795"/>
              <a:gd name="connsiteX8089" fmla="*/ 6656995 w 11989919"/>
              <a:gd name="connsiteY8089" fmla="*/ 423425 h 6634795"/>
              <a:gd name="connsiteX8090" fmla="*/ 6436314 w 11989919"/>
              <a:gd name="connsiteY8090" fmla="*/ 423422 h 6634795"/>
              <a:gd name="connsiteX8091" fmla="*/ 6472890 w 11989919"/>
              <a:gd name="connsiteY8091" fmla="*/ 459997 h 6634795"/>
              <a:gd name="connsiteX8092" fmla="*/ 6436314 w 11989919"/>
              <a:gd name="connsiteY8092" fmla="*/ 496573 h 6634795"/>
              <a:gd name="connsiteX8093" fmla="*/ 6399738 w 11989919"/>
              <a:gd name="connsiteY8093" fmla="*/ 459997 h 6634795"/>
              <a:gd name="connsiteX8094" fmla="*/ 6436314 w 11989919"/>
              <a:gd name="connsiteY8094" fmla="*/ 423422 h 6634795"/>
              <a:gd name="connsiteX8095" fmla="*/ 6215633 w 11989919"/>
              <a:gd name="connsiteY8095" fmla="*/ 423419 h 6634795"/>
              <a:gd name="connsiteX8096" fmla="*/ 6252209 w 11989919"/>
              <a:gd name="connsiteY8096" fmla="*/ 459994 h 6634795"/>
              <a:gd name="connsiteX8097" fmla="*/ 6215633 w 11989919"/>
              <a:gd name="connsiteY8097" fmla="*/ 496570 h 6634795"/>
              <a:gd name="connsiteX8098" fmla="*/ 6179057 w 11989919"/>
              <a:gd name="connsiteY8098" fmla="*/ 459994 h 6634795"/>
              <a:gd name="connsiteX8099" fmla="*/ 6215633 w 11989919"/>
              <a:gd name="connsiteY8099" fmla="*/ 423419 h 6634795"/>
              <a:gd name="connsiteX8100" fmla="*/ 5994952 w 11989919"/>
              <a:gd name="connsiteY8100" fmla="*/ 423416 h 6634795"/>
              <a:gd name="connsiteX8101" fmla="*/ 6031528 w 11989919"/>
              <a:gd name="connsiteY8101" fmla="*/ 459991 h 6634795"/>
              <a:gd name="connsiteX8102" fmla="*/ 5994952 w 11989919"/>
              <a:gd name="connsiteY8102" fmla="*/ 496567 h 6634795"/>
              <a:gd name="connsiteX8103" fmla="*/ 5958376 w 11989919"/>
              <a:gd name="connsiteY8103" fmla="*/ 459991 h 6634795"/>
              <a:gd name="connsiteX8104" fmla="*/ 5994952 w 11989919"/>
              <a:gd name="connsiteY8104" fmla="*/ 423416 h 6634795"/>
              <a:gd name="connsiteX8105" fmla="*/ 5774272 w 11989919"/>
              <a:gd name="connsiteY8105" fmla="*/ 423413 h 6634795"/>
              <a:gd name="connsiteX8106" fmla="*/ 5810848 w 11989919"/>
              <a:gd name="connsiteY8106" fmla="*/ 459989 h 6634795"/>
              <a:gd name="connsiteX8107" fmla="*/ 5774272 w 11989919"/>
              <a:gd name="connsiteY8107" fmla="*/ 496564 h 6634795"/>
              <a:gd name="connsiteX8108" fmla="*/ 5737697 w 11989919"/>
              <a:gd name="connsiteY8108" fmla="*/ 459989 h 6634795"/>
              <a:gd name="connsiteX8109" fmla="*/ 5774272 w 11989919"/>
              <a:gd name="connsiteY8109" fmla="*/ 423413 h 6634795"/>
              <a:gd name="connsiteX8110" fmla="*/ 5553593 w 11989919"/>
              <a:gd name="connsiteY8110" fmla="*/ 423410 h 6634795"/>
              <a:gd name="connsiteX8111" fmla="*/ 5590169 w 11989919"/>
              <a:gd name="connsiteY8111" fmla="*/ 459986 h 6634795"/>
              <a:gd name="connsiteX8112" fmla="*/ 5553593 w 11989919"/>
              <a:gd name="connsiteY8112" fmla="*/ 496561 h 6634795"/>
              <a:gd name="connsiteX8113" fmla="*/ 5517018 w 11989919"/>
              <a:gd name="connsiteY8113" fmla="*/ 459986 h 6634795"/>
              <a:gd name="connsiteX8114" fmla="*/ 5553593 w 11989919"/>
              <a:gd name="connsiteY8114" fmla="*/ 423410 h 6634795"/>
              <a:gd name="connsiteX8115" fmla="*/ 5332913 w 11989919"/>
              <a:gd name="connsiteY8115" fmla="*/ 423407 h 6634795"/>
              <a:gd name="connsiteX8116" fmla="*/ 5369490 w 11989919"/>
              <a:gd name="connsiteY8116" fmla="*/ 459983 h 6634795"/>
              <a:gd name="connsiteX8117" fmla="*/ 5332913 w 11989919"/>
              <a:gd name="connsiteY8117" fmla="*/ 496558 h 6634795"/>
              <a:gd name="connsiteX8118" fmla="*/ 5296337 w 11989919"/>
              <a:gd name="connsiteY8118" fmla="*/ 459983 h 6634795"/>
              <a:gd name="connsiteX8119" fmla="*/ 5332913 w 11989919"/>
              <a:gd name="connsiteY8119" fmla="*/ 423407 h 6634795"/>
              <a:gd name="connsiteX8120" fmla="*/ 5112230 w 11989919"/>
              <a:gd name="connsiteY8120" fmla="*/ 423405 h 6634795"/>
              <a:gd name="connsiteX8121" fmla="*/ 5148807 w 11989919"/>
              <a:gd name="connsiteY8121" fmla="*/ 459980 h 6634795"/>
              <a:gd name="connsiteX8122" fmla="*/ 5112230 w 11989919"/>
              <a:gd name="connsiteY8122" fmla="*/ 496556 h 6634795"/>
              <a:gd name="connsiteX8123" fmla="*/ 5075655 w 11989919"/>
              <a:gd name="connsiteY8123" fmla="*/ 459980 h 6634795"/>
              <a:gd name="connsiteX8124" fmla="*/ 5112230 w 11989919"/>
              <a:gd name="connsiteY8124" fmla="*/ 423405 h 6634795"/>
              <a:gd name="connsiteX8125" fmla="*/ 4891552 w 11989919"/>
              <a:gd name="connsiteY8125" fmla="*/ 423402 h 6634795"/>
              <a:gd name="connsiteX8126" fmla="*/ 4928127 w 11989919"/>
              <a:gd name="connsiteY8126" fmla="*/ 459977 h 6634795"/>
              <a:gd name="connsiteX8127" fmla="*/ 4891552 w 11989919"/>
              <a:gd name="connsiteY8127" fmla="*/ 496553 h 6634795"/>
              <a:gd name="connsiteX8128" fmla="*/ 4854975 w 11989919"/>
              <a:gd name="connsiteY8128" fmla="*/ 459977 h 6634795"/>
              <a:gd name="connsiteX8129" fmla="*/ 4891552 w 11989919"/>
              <a:gd name="connsiteY8129" fmla="*/ 423402 h 6634795"/>
              <a:gd name="connsiteX8130" fmla="*/ 4670871 w 11989919"/>
              <a:gd name="connsiteY8130" fmla="*/ 423399 h 6634795"/>
              <a:gd name="connsiteX8131" fmla="*/ 4707447 w 11989919"/>
              <a:gd name="connsiteY8131" fmla="*/ 459974 h 6634795"/>
              <a:gd name="connsiteX8132" fmla="*/ 4670871 w 11989919"/>
              <a:gd name="connsiteY8132" fmla="*/ 496550 h 6634795"/>
              <a:gd name="connsiteX8133" fmla="*/ 4634295 w 11989919"/>
              <a:gd name="connsiteY8133" fmla="*/ 459974 h 6634795"/>
              <a:gd name="connsiteX8134" fmla="*/ 4670871 w 11989919"/>
              <a:gd name="connsiteY8134" fmla="*/ 423399 h 6634795"/>
              <a:gd name="connsiteX8135" fmla="*/ 4450188 w 11989919"/>
              <a:gd name="connsiteY8135" fmla="*/ 423396 h 6634795"/>
              <a:gd name="connsiteX8136" fmla="*/ 4486764 w 11989919"/>
              <a:gd name="connsiteY8136" fmla="*/ 459971 h 6634795"/>
              <a:gd name="connsiteX8137" fmla="*/ 4450188 w 11989919"/>
              <a:gd name="connsiteY8137" fmla="*/ 496547 h 6634795"/>
              <a:gd name="connsiteX8138" fmla="*/ 4413613 w 11989919"/>
              <a:gd name="connsiteY8138" fmla="*/ 459971 h 6634795"/>
              <a:gd name="connsiteX8139" fmla="*/ 4450188 w 11989919"/>
              <a:gd name="connsiteY8139" fmla="*/ 423396 h 6634795"/>
              <a:gd name="connsiteX8140" fmla="*/ 4229507 w 11989919"/>
              <a:gd name="connsiteY8140" fmla="*/ 423393 h 6634795"/>
              <a:gd name="connsiteX8141" fmla="*/ 4266084 w 11989919"/>
              <a:gd name="connsiteY8141" fmla="*/ 459968 h 6634795"/>
              <a:gd name="connsiteX8142" fmla="*/ 4229507 w 11989919"/>
              <a:gd name="connsiteY8142" fmla="*/ 496544 h 6634795"/>
              <a:gd name="connsiteX8143" fmla="*/ 4192931 w 11989919"/>
              <a:gd name="connsiteY8143" fmla="*/ 459968 h 6634795"/>
              <a:gd name="connsiteX8144" fmla="*/ 4229507 w 11989919"/>
              <a:gd name="connsiteY8144" fmla="*/ 423393 h 6634795"/>
              <a:gd name="connsiteX8145" fmla="*/ 4008847 w 11989919"/>
              <a:gd name="connsiteY8145" fmla="*/ 423390 h 6634795"/>
              <a:gd name="connsiteX8146" fmla="*/ 4045426 w 11989919"/>
              <a:gd name="connsiteY8146" fmla="*/ 459965 h 6634795"/>
              <a:gd name="connsiteX8147" fmla="*/ 4008847 w 11989919"/>
              <a:gd name="connsiteY8147" fmla="*/ 496541 h 6634795"/>
              <a:gd name="connsiteX8148" fmla="*/ 3972267 w 11989919"/>
              <a:gd name="connsiteY8148" fmla="*/ 459965 h 6634795"/>
              <a:gd name="connsiteX8149" fmla="*/ 4008847 w 11989919"/>
              <a:gd name="connsiteY8149" fmla="*/ 423390 h 6634795"/>
              <a:gd name="connsiteX8150" fmla="*/ 3788165 w 11989919"/>
              <a:gd name="connsiteY8150" fmla="*/ 423387 h 6634795"/>
              <a:gd name="connsiteX8151" fmla="*/ 3824738 w 11989919"/>
              <a:gd name="connsiteY8151" fmla="*/ 459963 h 6634795"/>
              <a:gd name="connsiteX8152" fmla="*/ 3788165 w 11989919"/>
              <a:gd name="connsiteY8152" fmla="*/ 496538 h 6634795"/>
              <a:gd name="connsiteX8153" fmla="*/ 3751588 w 11989919"/>
              <a:gd name="connsiteY8153" fmla="*/ 459963 h 6634795"/>
              <a:gd name="connsiteX8154" fmla="*/ 3788165 w 11989919"/>
              <a:gd name="connsiteY8154" fmla="*/ 423387 h 6634795"/>
              <a:gd name="connsiteX8155" fmla="*/ 3567479 w 11989919"/>
              <a:gd name="connsiteY8155" fmla="*/ 423384 h 6634795"/>
              <a:gd name="connsiteX8156" fmla="*/ 3604051 w 11989919"/>
              <a:gd name="connsiteY8156" fmla="*/ 459960 h 6634795"/>
              <a:gd name="connsiteX8157" fmla="*/ 3567479 w 11989919"/>
              <a:gd name="connsiteY8157" fmla="*/ 496535 h 6634795"/>
              <a:gd name="connsiteX8158" fmla="*/ 3530908 w 11989919"/>
              <a:gd name="connsiteY8158" fmla="*/ 459960 h 6634795"/>
              <a:gd name="connsiteX8159" fmla="*/ 3567479 w 11989919"/>
              <a:gd name="connsiteY8159" fmla="*/ 423384 h 6634795"/>
              <a:gd name="connsiteX8160" fmla="*/ 3346801 w 11989919"/>
              <a:gd name="connsiteY8160" fmla="*/ 423381 h 6634795"/>
              <a:gd name="connsiteX8161" fmla="*/ 3383375 w 11989919"/>
              <a:gd name="connsiteY8161" fmla="*/ 459957 h 6634795"/>
              <a:gd name="connsiteX8162" fmla="*/ 3346801 w 11989919"/>
              <a:gd name="connsiteY8162" fmla="*/ 496533 h 6634795"/>
              <a:gd name="connsiteX8163" fmla="*/ 3310228 w 11989919"/>
              <a:gd name="connsiteY8163" fmla="*/ 459957 h 6634795"/>
              <a:gd name="connsiteX8164" fmla="*/ 3346801 w 11989919"/>
              <a:gd name="connsiteY8164" fmla="*/ 423381 h 6634795"/>
              <a:gd name="connsiteX8165" fmla="*/ 3126126 w 11989919"/>
              <a:gd name="connsiteY8165" fmla="*/ 423378 h 6634795"/>
              <a:gd name="connsiteX8166" fmla="*/ 3162696 w 11989919"/>
              <a:gd name="connsiteY8166" fmla="*/ 459954 h 6634795"/>
              <a:gd name="connsiteX8167" fmla="*/ 3126126 w 11989919"/>
              <a:gd name="connsiteY8167" fmla="*/ 496530 h 6634795"/>
              <a:gd name="connsiteX8168" fmla="*/ 3089541 w 11989919"/>
              <a:gd name="connsiteY8168" fmla="*/ 459954 h 6634795"/>
              <a:gd name="connsiteX8169" fmla="*/ 3126126 w 11989919"/>
              <a:gd name="connsiteY8169" fmla="*/ 423378 h 6634795"/>
              <a:gd name="connsiteX8170" fmla="*/ 2905436 w 11989919"/>
              <a:gd name="connsiteY8170" fmla="*/ 423375 h 6634795"/>
              <a:gd name="connsiteX8171" fmla="*/ 2942013 w 11989919"/>
              <a:gd name="connsiteY8171" fmla="*/ 459951 h 6634795"/>
              <a:gd name="connsiteX8172" fmla="*/ 2905436 w 11989919"/>
              <a:gd name="connsiteY8172" fmla="*/ 496527 h 6634795"/>
              <a:gd name="connsiteX8173" fmla="*/ 2868866 w 11989919"/>
              <a:gd name="connsiteY8173" fmla="*/ 459951 h 6634795"/>
              <a:gd name="connsiteX8174" fmla="*/ 2905436 w 11989919"/>
              <a:gd name="connsiteY8174" fmla="*/ 423375 h 6634795"/>
              <a:gd name="connsiteX8175" fmla="*/ 2684758 w 11989919"/>
              <a:gd name="connsiteY8175" fmla="*/ 423373 h 6634795"/>
              <a:gd name="connsiteX8176" fmla="*/ 2721329 w 11989919"/>
              <a:gd name="connsiteY8176" fmla="*/ 459948 h 6634795"/>
              <a:gd name="connsiteX8177" fmla="*/ 2684758 w 11989919"/>
              <a:gd name="connsiteY8177" fmla="*/ 496524 h 6634795"/>
              <a:gd name="connsiteX8178" fmla="*/ 2648177 w 11989919"/>
              <a:gd name="connsiteY8178" fmla="*/ 459948 h 6634795"/>
              <a:gd name="connsiteX8179" fmla="*/ 2684758 w 11989919"/>
              <a:gd name="connsiteY8179" fmla="*/ 423373 h 6634795"/>
              <a:gd name="connsiteX8180" fmla="*/ 2464071 w 11989919"/>
              <a:gd name="connsiteY8180" fmla="*/ 423370 h 6634795"/>
              <a:gd name="connsiteX8181" fmla="*/ 2500650 w 11989919"/>
              <a:gd name="connsiteY8181" fmla="*/ 459945 h 6634795"/>
              <a:gd name="connsiteX8182" fmla="*/ 2464071 w 11989919"/>
              <a:gd name="connsiteY8182" fmla="*/ 496521 h 6634795"/>
              <a:gd name="connsiteX8183" fmla="*/ 2427500 w 11989919"/>
              <a:gd name="connsiteY8183" fmla="*/ 459945 h 6634795"/>
              <a:gd name="connsiteX8184" fmla="*/ 2464071 w 11989919"/>
              <a:gd name="connsiteY8184" fmla="*/ 423370 h 6634795"/>
              <a:gd name="connsiteX8185" fmla="*/ 2243393 w 11989919"/>
              <a:gd name="connsiteY8185" fmla="*/ 423367 h 6634795"/>
              <a:gd name="connsiteX8186" fmla="*/ 2279972 w 11989919"/>
              <a:gd name="connsiteY8186" fmla="*/ 459942 h 6634795"/>
              <a:gd name="connsiteX8187" fmla="*/ 2243393 w 11989919"/>
              <a:gd name="connsiteY8187" fmla="*/ 496518 h 6634795"/>
              <a:gd name="connsiteX8188" fmla="*/ 2206817 w 11989919"/>
              <a:gd name="connsiteY8188" fmla="*/ 459942 h 6634795"/>
              <a:gd name="connsiteX8189" fmla="*/ 2243393 w 11989919"/>
              <a:gd name="connsiteY8189" fmla="*/ 423367 h 6634795"/>
              <a:gd name="connsiteX8190" fmla="*/ 2022713 w 11989919"/>
              <a:gd name="connsiteY8190" fmla="*/ 423364 h 6634795"/>
              <a:gd name="connsiteX8191" fmla="*/ 2059288 w 11989919"/>
              <a:gd name="connsiteY8191" fmla="*/ 459939 h 6634795"/>
              <a:gd name="connsiteX8192" fmla="*/ 2022713 w 11989919"/>
              <a:gd name="connsiteY8192" fmla="*/ 496515 h 6634795"/>
              <a:gd name="connsiteX8193" fmla="*/ 1986179 w 11989919"/>
              <a:gd name="connsiteY8193" fmla="*/ 459939 h 6634795"/>
              <a:gd name="connsiteX8194" fmla="*/ 2022713 w 11989919"/>
              <a:gd name="connsiteY8194" fmla="*/ 423364 h 6634795"/>
              <a:gd name="connsiteX8195" fmla="*/ 1802070 w 11989919"/>
              <a:gd name="connsiteY8195" fmla="*/ 423361 h 6634795"/>
              <a:gd name="connsiteX8196" fmla="*/ 1838646 w 11989919"/>
              <a:gd name="connsiteY8196" fmla="*/ 459937 h 6634795"/>
              <a:gd name="connsiteX8197" fmla="*/ 1802070 w 11989919"/>
              <a:gd name="connsiteY8197" fmla="*/ 496512 h 6634795"/>
              <a:gd name="connsiteX8198" fmla="*/ 1765494 w 11989919"/>
              <a:gd name="connsiteY8198" fmla="*/ 459937 h 6634795"/>
              <a:gd name="connsiteX8199" fmla="*/ 1802070 w 11989919"/>
              <a:gd name="connsiteY8199" fmla="*/ 423361 h 6634795"/>
              <a:gd name="connsiteX8200" fmla="*/ 1581384 w 11989919"/>
              <a:gd name="connsiteY8200" fmla="*/ 423358 h 6634795"/>
              <a:gd name="connsiteX8201" fmla="*/ 1617960 w 11989919"/>
              <a:gd name="connsiteY8201" fmla="*/ 459934 h 6634795"/>
              <a:gd name="connsiteX8202" fmla="*/ 1581384 w 11989919"/>
              <a:gd name="connsiteY8202" fmla="*/ 496510 h 6634795"/>
              <a:gd name="connsiteX8203" fmla="*/ 1544808 w 11989919"/>
              <a:gd name="connsiteY8203" fmla="*/ 459934 h 6634795"/>
              <a:gd name="connsiteX8204" fmla="*/ 1581384 w 11989919"/>
              <a:gd name="connsiteY8204" fmla="*/ 423358 h 6634795"/>
              <a:gd name="connsiteX8205" fmla="*/ 1360699 w 11989919"/>
              <a:gd name="connsiteY8205" fmla="*/ 423355 h 6634795"/>
              <a:gd name="connsiteX8206" fmla="*/ 1397275 w 11989919"/>
              <a:gd name="connsiteY8206" fmla="*/ 459931 h 6634795"/>
              <a:gd name="connsiteX8207" fmla="*/ 1360699 w 11989919"/>
              <a:gd name="connsiteY8207" fmla="*/ 496507 h 6634795"/>
              <a:gd name="connsiteX8208" fmla="*/ 1324123 w 11989919"/>
              <a:gd name="connsiteY8208" fmla="*/ 459931 h 6634795"/>
              <a:gd name="connsiteX8209" fmla="*/ 1360699 w 11989919"/>
              <a:gd name="connsiteY8209" fmla="*/ 423355 h 6634795"/>
              <a:gd name="connsiteX8210" fmla="*/ 1140012 w 11989919"/>
              <a:gd name="connsiteY8210" fmla="*/ 423352 h 6634795"/>
              <a:gd name="connsiteX8211" fmla="*/ 1176589 w 11989919"/>
              <a:gd name="connsiteY8211" fmla="*/ 459928 h 6634795"/>
              <a:gd name="connsiteX8212" fmla="*/ 1140012 w 11989919"/>
              <a:gd name="connsiteY8212" fmla="*/ 496504 h 6634795"/>
              <a:gd name="connsiteX8213" fmla="*/ 1103437 w 11989919"/>
              <a:gd name="connsiteY8213" fmla="*/ 459928 h 6634795"/>
              <a:gd name="connsiteX8214" fmla="*/ 1140012 w 11989919"/>
              <a:gd name="connsiteY8214" fmla="*/ 423352 h 6634795"/>
              <a:gd name="connsiteX8215" fmla="*/ 919326 w 11989919"/>
              <a:gd name="connsiteY8215" fmla="*/ 423349 h 6634795"/>
              <a:gd name="connsiteX8216" fmla="*/ 955902 w 11989919"/>
              <a:gd name="connsiteY8216" fmla="*/ 459925 h 6634795"/>
              <a:gd name="connsiteX8217" fmla="*/ 919326 w 11989919"/>
              <a:gd name="connsiteY8217" fmla="*/ 496501 h 6634795"/>
              <a:gd name="connsiteX8218" fmla="*/ 882751 w 11989919"/>
              <a:gd name="connsiteY8218" fmla="*/ 459925 h 6634795"/>
              <a:gd name="connsiteX8219" fmla="*/ 919326 w 11989919"/>
              <a:gd name="connsiteY8219" fmla="*/ 423349 h 6634795"/>
              <a:gd name="connsiteX8220" fmla="*/ 698640 w 11989919"/>
              <a:gd name="connsiteY8220" fmla="*/ 423346 h 6634795"/>
              <a:gd name="connsiteX8221" fmla="*/ 735216 w 11989919"/>
              <a:gd name="connsiteY8221" fmla="*/ 459922 h 6634795"/>
              <a:gd name="connsiteX8222" fmla="*/ 698640 w 11989919"/>
              <a:gd name="connsiteY8222" fmla="*/ 496498 h 6634795"/>
              <a:gd name="connsiteX8223" fmla="*/ 662065 w 11989919"/>
              <a:gd name="connsiteY8223" fmla="*/ 459922 h 6634795"/>
              <a:gd name="connsiteX8224" fmla="*/ 698640 w 11989919"/>
              <a:gd name="connsiteY8224" fmla="*/ 423346 h 6634795"/>
              <a:gd name="connsiteX8225" fmla="*/ 477954 w 11989919"/>
              <a:gd name="connsiteY8225" fmla="*/ 423343 h 6634795"/>
              <a:gd name="connsiteX8226" fmla="*/ 514530 w 11989919"/>
              <a:gd name="connsiteY8226" fmla="*/ 459919 h 6634795"/>
              <a:gd name="connsiteX8227" fmla="*/ 477954 w 11989919"/>
              <a:gd name="connsiteY8227" fmla="*/ 496495 h 6634795"/>
              <a:gd name="connsiteX8228" fmla="*/ 441378 w 11989919"/>
              <a:gd name="connsiteY8228" fmla="*/ 459919 h 6634795"/>
              <a:gd name="connsiteX8229" fmla="*/ 477954 w 11989919"/>
              <a:gd name="connsiteY8229" fmla="*/ 423343 h 6634795"/>
              <a:gd name="connsiteX8230" fmla="*/ 257268 w 11989919"/>
              <a:gd name="connsiteY8230" fmla="*/ 423340 h 6634795"/>
              <a:gd name="connsiteX8231" fmla="*/ 293844 w 11989919"/>
              <a:gd name="connsiteY8231" fmla="*/ 459916 h 6634795"/>
              <a:gd name="connsiteX8232" fmla="*/ 257268 w 11989919"/>
              <a:gd name="connsiteY8232" fmla="*/ 496492 h 6634795"/>
              <a:gd name="connsiteX8233" fmla="*/ 220692 w 11989919"/>
              <a:gd name="connsiteY8233" fmla="*/ 459916 h 6634795"/>
              <a:gd name="connsiteX8234" fmla="*/ 257268 w 11989919"/>
              <a:gd name="connsiteY8234" fmla="*/ 423340 h 6634795"/>
              <a:gd name="connsiteX8235" fmla="*/ 36582 w 11989919"/>
              <a:gd name="connsiteY8235" fmla="*/ 423338 h 6634795"/>
              <a:gd name="connsiteX8236" fmla="*/ 73157 w 11989919"/>
              <a:gd name="connsiteY8236" fmla="*/ 459913 h 6634795"/>
              <a:gd name="connsiteX8237" fmla="*/ 36582 w 11989919"/>
              <a:gd name="connsiteY8237" fmla="*/ 496489 h 6634795"/>
              <a:gd name="connsiteX8238" fmla="*/ 5 w 11989919"/>
              <a:gd name="connsiteY8238" fmla="*/ 459913 h 6634795"/>
              <a:gd name="connsiteX8239" fmla="*/ 36582 w 11989919"/>
              <a:gd name="connsiteY8239" fmla="*/ 423338 h 6634795"/>
              <a:gd name="connsiteX8240" fmla="*/ 11732658 w 11989919"/>
              <a:gd name="connsiteY8240" fmla="*/ 423335 h 6634795"/>
              <a:gd name="connsiteX8241" fmla="*/ 11769234 w 11989919"/>
              <a:gd name="connsiteY8241" fmla="*/ 459911 h 6634795"/>
              <a:gd name="connsiteX8242" fmla="*/ 11732658 w 11989919"/>
              <a:gd name="connsiteY8242" fmla="*/ 496486 h 6634795"/>
              <a:gd name="connsiteX8243" fmla="*/ 11696082 w 11989919"/>
              <a:gd name="connsiteY8243" fmla="*/ 459911 h 6634795"/>
              <a:gd name="connsiteX8244" fmla="*/ 11732658 w 11989919"/>
              <a:gd name="connsiteY8244" fmla="*/ 423335 h 6634795"/>
              <a:gd name="connsiteX8245" fmla="*/ 11953343 w 11989919"/>
              <a:gd name="connsiteY8245" fmla="*/ 423332 h 6634795"/>
              <a:gd name="connsiteX8246" fmla="*/ 11989919 w 11989919"/>
              <a:gd name="connsiteY8246" fmla="*/ 459908 h 6634795"/>
              <a:gd name="connsiteX8247" fmla="*/ 11953343 w 11989919"/>
              <a:gd name="connsiteY8247" fmla="*/ 496484 h 6634795"/>
              <a:gd name="connsiteX8248" fmla="*/ 11916767 w 11989919"/>
              <a:gd name="connsiteY8248" fmla="*/ 459908 h 6634795"/>
              <a:gd name="connsiteX8249" fmla="*/ 11953343 w 11989919"/>
              <a:gd name="connsiteY8249" fmla="*/ 423332 h 6634795"/>
              <a:gd name="connsiteX8250" fmla="*/ 11511977 w 11989919"/>
              <a:gd name="connsiteY8250" fmla="*/ 211829 h 6634795"/>
              <a:gd name="connsiteX8251" fmla="*/ 11548553 w 11989919"/>
              <a:gd name="connsiteY8251" fmla="*/ 248403 h 6634795"/>
              <a:gd name="connsiteX8252" fmla="*/ 11511977 w 11989919"/>
              <a:gd name="connsiteY8252" fmla="*/ 284978 h 6634795"/>
              <a:gd name="connsiteX8253" fmla="*/ 11475401 w 11989919"/>
              <a:gd name="connsiteY8253" fmla="*/ 248403 h 6634795"/>
              <a:gd name="connsiteX8254" fmla="*/ 11511977 w 11989919"/>
              <a:gd name="connsiteY8254" fmla="*/ 211829 h 6634795"/>
              <a:gd name="connsiteX8255" fmla="*/ 11291296 w 11989919"/>
              <a:gd name="connsiteY8255" fmla="*/ 211826 h 6634795"/>
              <a:gd name="connsiteX8256" fmla="*/ 11327872 w 11989919"/>
              <a:gd name="connsiteY8256" fmla="*/ 248400 h 6634795"/>
              <a:gd name="connsiteX8257" fmla="*/ 11291296 w 11989919"/>
              <a:gd name="connsiteY8257" fmla="*/ 284975 h 6634795"/>
              <a:gd name="connsiteX8258" fmla="*/ 11254720 w 11989919"/>
              <a:gd name="connsiteY8258" fmla="*/ 248400 h 6634795"/>
              <a:gd name="connsiteX8259" fmla="*/ 11291296 w 11989919"/>
              <a:gd name="connsiteY8259" fmla="*/ 211826 h 6634795"/>
              <a:gd name="connsiteX8260" fmla="*/ 11070615 w 11989919"/>
              <a:gd name="connsiteY8260" fmla="*/ 211823 h 6634795"/>
              <a:gd name="connsiteX8261" fmla="*/ 11107191 w 11989919"/>
              <a:gd name="connsiteY8261" fmla="*/ 248397 h 6634795"/>
              <a:gd name="connsiteX8262" fmla="*/ 11070615 w 11989919"/>
              <a:gd name="connsiteY8262" fmla="*/ 284972 h 6634795"/>
              <a:gd name="connsiteX8263" fmla="*/ 11034039 w 11989919"/>
              <a:gd name="connsiteY8263" fmla="*/ 248397 h 6634795"/>
              <a:gd name="connsiteX8264" fmla="*/ 11070615 w 11989919"/>
              <a:gd name="connsiteY8264" fmla="*/ 211823 h 6634795"/>
              <a:gd name="connsiteX8265" fmla="*/ 10849934 w 11989919"/>
              <a:gd name="connsiteY8265" fmla="*/ 211820 h 6634795"/>
              <a:gd name="connsiteX8266" fmla="*/ 10886510 w 11989919"/>
              <a:gd name="connsiteY8266" fmla="*/ 248394 h 6634795"/>
              <a:gd name="connsiteX8267" fmla="*/ 10849934 w 11989919"/>
              <a:gd name="connsiteY8267" fmla="*/ 284969 h 6634795"/>
              <a:gd name="connsiteX8268" fmla="*/ 10813358 w 11989919"/>
              <a:gd name="connsiteY8268" fmla="*/ 248394 h 6634795"/>
              <a:gd name="connsiteX8269" fmla="*/ 10849934 w 11989919"/>
              <a:gd name="connsiteY8269" fmla="*/ 211820 h 6634795"/>
              <a:gd name="connsiteX8270" fmla="*/ 10629253 w 11989919"/>
              <a:gd name="connsiteY8270" fmla="*/ 211817 h 6634795"/>
              <a:gd name="connsiteX8271" fmla="*/ 10665829 w 11989919"/>
              <a:gd name="connsiteY8271" fmla="*/ 248391 h 6634795"/>
              <a:gd name="connsiteX8272" fmla="*/ 10629253 w 11989919"/>
              <a:gd name="connsiteY8272" fmla="*/ 284966 h 6634795"/>
              <a:gd name="connsiteX8273" fmla="*/ 10592677 w 11989919"/>
              <a:gd name="connsiteY8273" fmla="*/ 248391 h 6634795"/>
              <a:gd name="connsiteX8274" fmla="*/ 10629253 w 11989919"/>
              <a:gd name="connsiteY8274" fmla="*/ 211817 h 6634795"/>
              <a:gd name="connsiteX8275" fmla="*/ 10408572 w 11989919"/>
              <a:gd name="connsiteY8275" fmla="*/ 211813 h 6634795"/>
              <a:gd name="connsiteX8276" fmla="*/ 10445148 w 11989919"/>
              <a:gd name="connsiteY8276" fmla="*/ 248388 h 6634795"/>
              <a:gd name="connsiteX8277" fmla="*/ 10408572 w 11989919"/>
              <a:gd name="connsiteY8277" fmla="*/ 284963 h 6634795"/>
              <a:gd name="connsiteX8278" fmla="*/ 10371996 w 11989919"/>
              <a:gd name="connsiteY8278" fmla="*/ 248388 h 6634795"/>
              <a:gd name="connsiteX8279" fmla="*/ 10408572 w 11989919"/>
              <a:gd name="connsiteY8279" fmla="*/ 211813 h 6634795"/>
              <a:gd name="connsiteX8280" fmla="*/ 10187891 w 11989919"/>
              <a:gd name="connsiteY8280" fmla="*/ 211810 h 6634795"/>
              <a:gd name="connsiteX8281" fmla="*/ 10224467 w 11989919"/>
              <a:gd name="connsiteY8281" fmla="*/ 248385 h 6634795"/>
              <a:gd name="connsiteX8282" fmla="*/ 10187891 w 11989919"/>
              <a:gd name="connsiteY8282" fmla="*/ 284960 h 6634795"/>
              <a:gd name="connsiteX8283" fmla="*/ 10151315 w 11989919"/>
              <a:gd name="connsiteY8283" fmla="*/ 248385 h 6634795"/>
              <a:gd name="connsiteX8284" fmla="*/ 10187891 w 11989919"/>
              <a:gd name="connsiteY8284" fmla="*/ 211810 h 6634795"/>
              <a:gd name="connsiteX8285" fmla="*/ 9967210 w 11989919"/>
              <a:gd name="connsiteY8285" fmla="*/ 211807 h 6634795"/>
              <a:gd name="connsiteX8286" fmla="*/ 10003786 w 11989919"/>
              <a:gd name="connsiteY8286" fmla="*/ 248382 h 6634795"/>
              <a:gd name="connsiteX8287" fmla="*/ 9967210 w 11989919"/>
              <a:gd name="connsiteY8287" fmla="*/ 284957 h 6634795"/>
              <a:gd name="connsiteX8288" fmla="*/ 9930634 w 11989919"/>
              <a:gd name="connsiteY8288" fmla="*/ 248382 h 6634795"/>
              <a:gd name="connsiteX8289" fmla="*/ 9967210 w 11989919"/>
              <a:gd name="connsiteY8289" fmla="*/ 211807 h 6634795"/>
              <a:gd name="connsiteX8290" fmla="*/ 9746529 w 11989919"/>
              <a:gd name="connsiteY8290" fmla="*/ 211804 h 6634795"/>
              <a:gd name="connsiteX8291" fmla="*/ 9783105 w 11989919"/>
              <a:gd name="connsiteY8291" fmla="*/ 248379 h 6634795"/>
              <a:gd name="connsiteX8292" fmla="*/ 9746529 w 11989919"/>
              <a:gd name="connsiteY8292" fmla="*/ 284954 h 6634795"/>
              <a:gd name="connsiteX8293" fmla="*/ 9709953 w 11989919"/>
              <a:gd name="connsiteY8293" fmla="*/ 248379 h 6634795"/>
              <a:gd name="connsiteX8294" fmla="*/ 9746529 w 11989919"/>
              <a:gd name="connsiteY8294" fmla="*/ 211804 h 6634795"/>
              <a:gd name="connsiteX8295" fmla="*/ 9525848 w 11989919"/>
              <a:gd name="connsiteY8295" fmla="*/ 211801 h 6634795"/>
              <a:gd name="connsiteX8296" fmla="*/ 9562424 w 11989919"/>
              <a:gd name="connsiteY8296" fmla="*/ 248376 h 6634795"/>
              <a:gd name="connsiteX8297" fmla="*/ 9525848 w 11989919"/>
              <a:gd name="connsiteY8297" fmla="*/ 284951 h 6634795"/>
              <a:gd name="connsiteX8298" fmla="*/ 9489272 w 11989919"/>
              <a:gd name="connsiteY8298" fmla="*/ 248376 h 6634795"/>
              <a:gd name="connsiteX8299" fmla="*/ 9525848 w 11989919"/>
              <a:gd name="connsiteY8299" fmla="*/ 211801 h 6634795"/>
              <a:gd name="connsiteX8300" fmla="*/ 9305167 w 11989919"/>
              <a:gd name="connsiteY8300" fmla="*/ 211798 h 6634795"/>
              <a:gd name="connsiteX8301" fmla="*/ 9341743 w 11989919"/>
              <a:gd name="connsiteY8301" fmla="*/ 248373 h 6634795"/>
              <a:gd name="connsiteX8302" fmla="*/ 9305167 w 11989919"/>
              <a:gd name="connsiteY8302" fmla="*/ 284948 h 6634795"/>
              <a:gd name="connsiteX8303" fmla="*/ 9268591 w 11989919"/>
              <a:gd name="connsiteY8303" fmla="*/ 248373 h 6634795"/>
              <a:gd name="connsiteX8304" fmla="*/ 9305167 w 11989919"/>
              <a:gd name="connsiteY8304" fmla="*/ 211798 h 6634795"/>
              <a:gd name="connsiteX8305" fmla="*/ 9084486 w 11989919"/>
              <a:gd name="connsiteY8305" fmla="*/ 211795 h 6634795"/>
              <a:gd name="connsiteX8306" fmla="*/ 9121062 w 11989919"/>
              <a:gd name="connsiteY8306" fmla="*/ 248370 h 6634795"/>
              <a:gd name="connsiteX8307" fmla="*/ 9084486 w 11989919"/>
              <a:gd name="connsiteY8307" fmla="*/ 284945 h 6634795"/>
              <a:gd name="connsiteX8308" fmla="*/ 9047910 w 11989919"/>
              <a:gd name="connsiteY8308" fmla="*/ 248370 h 6634795"/>
              <a:gd name="connsiteX8309" fmla="*/ 9084486 w 11989919"/>
              <a:gd name="connsiteY8309" fmla="*/ 211795 h 6634795"/>
              <a:gd name="connsiteX8310" fmla="*/ 8863805 w 11989919"/>
              <a:gd name="connsiteY8310" fmla="*/ 211792 h 6634795"/>
              <a:gd name="connsiteX8311" fmla="*/ 8900381 w 11989919"/>
              <a:gd name="connsiteY8311" fmla="*/ 248367 h 6634795"/>
              <a:gd name="connsiteX8312" fmla="*/ 8863805 w 11989919"/>
              <a:gd name="connsiteY8312" fmla="*/ 284942 h 6634795"/>
              <a:gd name="connsiteX8313" fmla="*/ 8827229 w 11989919"/>
              <a:gd name="connsiteY8313" fmla="*/ 248367 h 6634795"/>
              <a:gd name="connsiteX8314" fmla="*/ 8863805 w 11989919"/>
              <a:gd name="connsiteY8314" fmla="*/ 211792 h 6634795"/>
              <a:gd name="connsiteX8315" fmla="*/ 8643124 w 11989919"/>
              <a:gd name="connsiteY8315" fmla="*/ 211789 h 6634795"/>
              <a:gd name="connsiteX8316" fmla="*/ 8679700 w 11989919"/>
              <a:gd name="connsiteY8316" fmla="*/ 248364 h 6634795"/>
              <a:gd name="connsiteX8317" fmla="*/ 8643124 w 11989919"/>
              <a:gd name="connsiteY8317" fmla="*/ 284939 h 6634795"/>
              <a:gd name="connsiteX8318" fmla="*/ 8606548 w 11989919"/>
              <a:gd name="connsiteY8318" fmla="*/ 248364 h 6634795"/>
              <a:gd name="connsiteX8319" fmla="*/ 8643124 w 11989919"/>
              <a:gd name="connsiteY8319" fmla="*/ 211789 h 6634795"/>
              <a:gd name="connsiteX8320" fmla="*/ 8422443 w 11989919"/>
              <a:gd name="connsiteY8320" fmla="*/ 211786 h 6634795"/>
              <a:gd name="connsiteX8321" fmla="*/ 8459019 w 11989919"/>
              <a:gd name="connsiteY8321" fmla="*/ 248361 h 6634795"/>
              <a:gd name="connsiteX8322" fmla="*/ 8422443 w 11989919"/>
              <a:gd name="connsiteY8322" fmla="*/ 284936 h 6634795"/>
              <a:gd name="connsiteX8323" fmla="*/ 8385867 w 11989919"/>
              <a:gd name="connsiteY8323" fmla="*/ 248361 h 6634795"/>
              <a:gd name="connsiteX8324" fmla="*/ 8422443 w 11989919"/>
              <a:gd name="connsiteY8324" fmla="*/ 211786 h 6634795"/>
              <a:gd name="connsiteX8325" fmla="*/ 8201762 w 11989919"/>
              <a:gd name="connsiteY8325" fmla="*/ 211783 h 6634795"/>
              <a:gd name="connsiteX8326" fmla="*/ 8238338 w 11989919"/>
              <a:gd name="connsiteY8326" fmla="*/ 248358 h 6634795"/>
              <a:gd name="connsiteX8327" fmla="*/ 8201762 w 11989919"/>
              <a:gd name="connsiteY8327" fmla="*/ 284933 h 6634795"/>
              <a:gd name="connsiteX8328" fmla="*/ 8165186 w 11989919"/>
              <a:gd name="connsiteY8328" fmla="*/ 248358 h 6634795"/>
              <a:gd name="connsiteX8329" fmla="*/ 8201762 w 11989919"/>
              <a:gd name="connsiteY8329" fmla="*/ 211783 h 6634795"/>
              <a:gd name="connsiteX8330" fmla="*/ 7981081 w 11989919"/>
              <a:gd name="connsiteY8330" fmla="*/ 211780 h 6634795"/>
              <a:gd name="connsiteX8331" fmla="*/ 8017657 w 11989919"/>
              <a:gd name="connsiteY8331" fmla="*/ 248355 h 6634795"/>
              <a:gd name="connsiteX8332" fmla="*/ 7981081 w 11989919"/>
              <a:gd name="connsiteY8332" fmla="*/ 284930 h 6634795"/>
              <a:gd name="connsiteX8333" fmla="*/ 7944505 w 11989919"/>
              <a:gd name="connsiteY8333" fmla="*/ 248355 h 6634795"/>
              <a:gd name="connsiteX8334" fmla="*/ 7981081 w 11989919"/>
              <a:gd name="connsiteY8334" fmla="*/ 211780 h 6634795"/>
              <a:gd name="connsiteX8335" fmla="*/ 7760400 w 11989919"/>
              <a:gd name="connsiteY8335" fmla="*/ 211777 h 6634795"/>
              <a:gd name="connsiteX8336" fmla="*/ 7796976 w 11989919"/>
              <a:gd name="connsiteY8336" fmla="*/ 248352 h 6634795"/>
              <a:gd name="connsiteX8337" fmla="*/ 7760400 w 11989919"/>
              <a:gd name="connsiteY8337" fmla="*/ 284927 h 6634795"/>
              <a:gd name="connsiteX8338" fmla="*/ 7723824 w 11989919"/>
              <a:gd name="connsiteY8338" fmla="*/ 248352 h 6634795"/>
              <a:gd name="connsiteX8339" fmla="*/ 7760400 w 11989919"/>
              <a:gd name="connsiteY8339" fmla="*/ 211777 h 6634795"/>
              <a:gd name="connsiteX8340" fmla="*/ 7539719 w 11989919"/>
              <a:gd name="connsiteY8340" fmla="*/ 211774 h 6634795"/>
              <a:gd name="connsiteX8341" fmla="*/ 7576295 w 11989919"/>
              <a:gd name="connsiteY8341" fmla="*/ 248349 h 6634795"/>
              <a:gd name="connsiteX8342" fmla="*/ 7539719 w 11989919"/>
              <a:gd name="connsiteY8342" fmla="*/ 284925 h 6634795"/>
              <a:gd name="connsiteX8343" fmla="*/ 7503143 w 11989919"/>
              <a:gd name="connsiteY8343" fmla="*/ 248349 h 6634795"/>
              <a:gd name="connsiteX8344" fmla="*/ 7539719 w 11989919"/>
              <a:gd name="connsiteY8344" fmla="*/ 211774 h 6634795"/>
              <a:gd name="connsiteX8345" fmla="*/ 7319038 w 11989919"/>
              <a:gd name="connsiteY8345" fmla="*/ 211771 h 6634795"/>
              <a:gd name="connsiteX8346" fmla="*/ 7355614 w 11989919"/>
              <a:gd name="connsiteY8346" fmla="*/ 248346 h 6634795"/>
              <a:gd name="connsiteX8347" fmla="*/ 7319038 w 11989919"/>
              <a:gd name="connsiteY8347" fmla="*/ 284922 h 6634795"/>
              <a:gd name="connsiteX8348" fmla="*/ 7282462 w 11989919"/>
              <a:gd name="connsiteY8348" fmla="*/ 248346 h 6634795"/>
              <a:gd name="connsiteX8349" fmla="*/ 7319038 w 11989919"/>
              <a:gd name="connsiteY8349" fmla="*/ 211771 h 6634795"/>
              <a:gd name="connsiteX8350" fmla="*/ 7098357 w 11989919"/>
              <a:gd name="connsiteY8350" fmla="*/ 211768 h 6634795"/>
              <a:gd name="connsiteX8351" fmla="*/ 7134933 w 11989919"/>
              <a:gd name="connsiteY8351" fmla="*/ 248343 h 6634795"/>
              <a:gd name="connsiteX8352" fmla="*/ 7098357 w 11989919"/>
              <a:gd name="connsiteY8352" fmla="*/ 284919 h 6634795"/>
              <a:gd name="connsiteX8353" fmla="*/ 7061781 w 11989919"/>
              <a:gd name="connsiteY8353" fmla="*/ 248343 h 6634795"/>
              <a:gd name="connsiteX8354" fmla="*/ 7098357 w 11989919"/>
              <a:gd name="connsiteY8354" fmla="*/ 211768 h 6634795"/>
              <a:gd name="connsiteX8355" fmla="*/ 6877676 w 11989919"/>
              <a:gd name="connsiteY8355" fmla="*/ 211765 h 6634795"/>
              <a:gd name="connsiteX8356" fmla="*/ 6914252 w 11989919"/>
              <a:gd name="connsiteY8356" fmla="*/ 248340 h 6634795"/>
              <a:gd name="connsiteX8357" fmla="*/ 6877676 w 11989919"/>
              <a:gd name="connsiteY8357" fmla="*/ 284916 h 6634795"/>
              <a:gd name="connsiteX8358" fmla="*/ 6841100 w 11989919"/>
              <a:gd name="connsiteY8358" fmla="*/ 248340 h 6634795"/>
              <a:gd name="connsiteX8359" fmla="*/ 6877676 w 11989919"/>
              <a:gd name="connsiteY8359" fmla="*/ 211765 h 6634795"/>
              <a:gd name="connsiteX8360" fmla="*/ 6656995 w 11989919"/>
              <a:gd name="connsiteY8360" fmla="*/ 211762 h 6634795"/>
              <a:gd name="connsiteX8361" fmla="*/ 6693571 w 11989919"/>
              <a:gd name="connsiteY8361" fmla="*/ 248337 h 6634795"/>
              <a:gd name="connsiteX8362" fmla="*/ 6656995 w 11989919"/>
              <a:gd name="connsiteY8362" fmla="*/ 284913 h 6634795"/>
              <a:gd name="connsiteX8363" fmla="*/ 6620419 w 11989919"/>
              <a:gd name="connsiteY8363" fmla="*/ 248337 h 6634795"/>
              <a:gd name="connsiteX8364" fmla="*/ 6656995 w 11989919"/>
              <a:gd name="connsiteY8364" fmla="*/ 211762 h 6634795"/>
              <a:gd name="connsiteX8365" fmla="*/ 6436314 w 11989919"/>
              <a:gd name="connsiteY8365" fmla="*/ 211759 h 6634795"/>
              <a:gd name="connsiteX8366" fmla="*/ 6472890 w 11989919"/>
              <a:gd name="connsiteY8366" fmla="*/ 248334 h 6634795"/>
              <a:gd name="connsiteX8367" fmla="*/ 6436314 w 11989919"/>
              <a:gd name="connsiteY8367" fmla="*/ 284910 h 6634795"/>
              <a:gd name="connsiteX8368" fmla="*/ 6399738 w 11989919"/>
              <a:gd name="connsiteY8368" fmla="*/ 248334 h 6634795"/>
              <a:gd name="connsiteX8369" fmla="*/ 6436314 w 11989919"/>
              <a:gd name="connsiteY8369" fmla="*/ 211759 h 6634795"/>
              <a:gd name="connsiteX8370" fmla="*/ 6215633 w 11989919"/>
              <a:gd name="connsiteY8370" fmla="*/ 211756 h 6634795"/>
              <a:gd name="connsiteX8371" fmla="*/ 6252209 w 11989919"/>
              <a:gd name="connsiteY8371" fmla="*/ 248331 h 6634795"/>
              <a:gd name="connsiteX8372" fmla="*/ 6215633 w 11989919"/>
              <a:gd name="connsiteY8372" fmla="*/ 284907 h 6634795"/>
              <a:gd name="connsiteX8373" fmla="*/ 6179057 w 11989919"/>
              <a:gd name="connsiteY8373" fmla="*/ 248331 h 6634795"/>
              <a:gd name="connsiteX8374" fmla="*/ 6215633 w 11989919"/>
              <a:gd name="connsiteY8374" fmla="*/ 211756 h 6634795"/>
              <a:gd name="connsiteX8375" fmla="*/ 5994952 w 11989919"/>
              <a:gd name="connsiteY8375" fmla="*/ 211753 h 6634795"/>
              <a:gd name="connsiteX8376" fmla="*/ 6031528 w 11989919"/>
              <a:gd name="connsiteY8376" fmla="*/ 248328 h 6634795"/>
              <a:gd name="connsiteX8377" fmla="*/ 5994952 w 11989919"/>
              <a:gd name="connsiteY8377" fmla="*/ 284904 h 6634795"/>
              <a:gd name="connsiteX8378" fmla="*/ 5958376 w 11989919"/>
              <a:gd name="connsiteY8378" fmla="*/ 248328 h 6634795"/>
              <a:gd name="connsiteX8379" fmla="*/ 5994952 w 11989919"/>
              <a:gd name="connsiteY8379" fmla="*/ 211753 h 6634795"/>
              <a:gd name="connsiteX8380" fmla="*/ 5774272 w 11989919"/>
              <a:gd name="connsiteY8380" fmla="*/ 211750 h 6634795"/>
              <a:gd name="connsiteX8381" fmla="*/ 5810848 w 11989919"/>
              <a:gd name="connsiteY8381" fmla="*/ 248325 h 6634795"/>
              <a:gd name="connsiteX8382" fmla="*/ 5774272 w 11989919"/>
              <a:gd name="connsiteY8382" fmla="*/ 284901 h 6634795"/>
              <a:gd name="connsiteX8383" fmla="*/ 5737697 w 11989919"/>
              <a:gd name="connsiteY8383" fmla="*/ 248325 h 6634795"/>
              <a:gd name="connsiteX8384" fmla="*/ 5774272 w 11989919"/>
              <a:gd name="connsiteY8384" fmla="*/ 211750 h 6634795"/>
              <a:gd name="connsiteX8385" fmla="*/ 5553593 w 11989919"/>
              <a:gd name="connsiteY8385" fmla="*/ 211747 h 6634795"/>
              <a:gd name="connsiteX8386" fmla="*/ 5590169 w 11989919"/>
              <a:gd name="connsiteY8386" fmla="*/ 248322 h 6634795"/>
              <a:gd name="connsiteX8387" fmla="*/ 5553593 w 11989919"/>
              <a:gd name="connsiteY8387" fmla="*/ 284898 h 6634795"/>
              <a:gd name="connsiteX8388" fmla="*/ 5517018 w 11989919"/>
              <a:gd name="connsiteY8388" fmla="*/ 248322 h 6634795"/>
              <a:gd name="connsiteX8389" fmla="*/ 5553593 w 11989919"/>
              <a:gd name="connsiteY8389" fmla="*/ 211747 h 6634795"/>
              <a:gd name="connsiteX8390" fmla="*/ 5332913 w 11989919"/>
              <a:gd name="connsiteY8390" fmla="*/ 211744 h 6634795"/>
              <a:gd name="connsiteX8391" fmla="*/ 5369490 w 11989919"/>
              <a:gd name="connsiteY8391" fmla="*/ 248319 h 6634795"/>
              <a:gd name="connsiteX8392" fmla="*/ 5332913 w 11989919"/>
              <a:gd name="connsiteY8392" fmla="*/ 284895 h 6634795"/>
              <a:gd name="connsiteX8393" fmla="*/ 5296337 w 11989919"/>
              <a:gd name="connsiteY8393" fmla="*/ 248319 h 6634795"/>
              <a:gd name="connsiteX8394" fmla="*/ 5332913 w 11989919"/>
              <a:gd name="connsiteY8394" fmla="*/ 211744 h 6634795"/>
              <a:gd name="connsiteX8395" fmla="*/ 5112230 w 11989919"/>
              <a:gd name="connsiteY8395" fmla="*/ 211741 h 6634795"/>
              <a:gd name="connsiteX8396" fmla="*/ 5148807 w 11989919"/>
              <a:gd name="connsiteY8396" fmla="*/ 248316 h 6634795"/>
              <a:gd name="connsiteX8397" fmla="*/ 5112230 w 11989919"/>
              <a:gd name="connsiteY8397" fmla="*/ 284892 h 6634795"/>
              <a:gd name="connsiteX8398" fmla="*/ 5075655 w 11989919"/>
              <a:gd name="connsiteY8398" fmla="*/ 248316 h 6634795"/>
              <a:gd name="connsiteX8399" fmla="*/ 5112230 w 11989919"/>
              <a:gd name="connsiteY8399" fmla="*/ 211741 h 6634795"/>
              <a:gd name="connsiteX8400" fmla="*/ 4891552 w 11989919"/>
              <a:gd name="connsiteY8400" fmla="*/ 211738 h 6634795"/>
              <a:gd name="connsiteX8401" fmla="*/ 4928127 w 11989919"/>
              <a:gd name="connsiteY8401" fmla="*/ 248313 h 6634795"/>
              <a:gd name="connsiteX8402" fmla="*/ 4891552 w 11989919"/>
              <a:gd name="connsiteY8402" fmla="*/ 284889 h 6634795"/>
              <a:gd name="connsiteX8403" fmla="*/ 4854975 w 11989919"/>
              <a:gd name="connsiteY8403" fmla="*/ 248313 h 6634795"/>
              <a:gd name="connsiteX8404" fmla="*/ 4891552 w 11989919"/>
              <a:gd name="connsiteY8404" fmla="*/ 211738 h 6634795"/>
              <a:gd name="connsiteX8405" fmla="*/ 4670871 w 11989919"/>
              <a:gd name="connsiteY8405" fmla="*/ 211735 h 6634795"/>
              <a:gd name="connsiteX8406" fmla="*/ 4707447 w 11989919"/>
              <a:gd name="connsiteY8406" fmla="*/ 248310 h 6634795"/>
              <a:gd name="connsiteX8407" fmla="*/ 4670871 w 11989919"/>
              <a:gd name="connsiteY8407" fmla="*/ 284886 h 6634795"/>
              <a:gd name="connsiteX8408" fmla="*/ 4634295 w 11989919"/>
              <a:gd name="connsiteY8408" fmla="*/ 248310 h 6634795"/>
              <a:gd name="connsiteX8409" fmla="*/ 4670871 w 11989919"/>
              <a:gd name="connsiteY8409" fmla="*/ 211735 h 6634795"/>
              <a:gd name="connsiteX8410" fmla="*/ 4450188 w 11989919"/>
              <a:gd name="connsiteY8410" fmla="*/ 211732 h 6634795"/>
              <a:gd name="connsiteX8411" fmla="*/ 4486764 w 11989919"/>
              <a:gd name="connsiteY8411" fmla="*/ 248307 h 6634795"/>
              <a:gd name="connsiteX8412" fmla="*/ 4450188 w 11989919"/>
              <a:gd name="connsiteY8412" fmla="*/ 284883 h 6634795"/>
              <a:gd name="connsiteX8413" fmla="*/ 4413613 w 11989919"/>
              <a:gd name="connsiteY8413" fmla="*/ 248307 h 6634795"/>
              <a:gd name="connsiteX8414" fmla="*/ 4450188 w 11989919"/>
              <a:gd name="connsiteY8414" fmla="*/ 211732 h 6634795"/>
              <a:gd name="connsiteX8415" fmla="*/ 4229507 w 11989919"/>
              <a:gd name="connsiteY8415" fmla="*/ 211729 h 6634795"/>
              <a:gd name="connsiteX8416" fmla="*/ 4266084 w 11989919"/>
              <a:gd name="connsiteY8416" fmla="*/ 248304 h 6634795"/>
              <a:gd name="connsiteX8417" fmla="*/ 4229507 w 11989919"/>
              <a:gd name="connsiteY8417" fmla="*/ 284880 h 6634795"/>
              <a:gd name="connsiteX8418" fmla="*/ 4192931 w 11989919"/>
              <a:gd name="connsiteY8418" fmla="*/ 248304 h 6634795"/>
              <a:gd name="connsiteX8419" fmla="*/ 4229507 w 11989919"/>
              <a:gd name="connsiteY8419" fmla="*/ 211729 h 6634795"/>
              <a:gd name="connsiteX8420" fmla="*/ 4008847 w 11989919"/>
              <a:gd name="connsiteY8420" fmla="*/ 211726 h 6634795"/>
              <a:gd name="connsiteX8421" fmla="*/ 4045426 w 11989919"/>
              <a:gd name="connsiteY8421" fmla="*/ 248301 h 6634795"/>
              <a:gd name="connsiteX8422" fmla="*/ 4008847 w 11989919"/>
              <a:gd name="connsiteY8422" fmla="*/ 284877 h 6634795"/>
              <a:gd name="connsiteX8423" fmla="*/ 3972267 w 11989919"/>
              <a:gd name="connsiteY8423" fmla="*/ 248301 h 6634795"/>
              <a:gd name="connsiteX8424" fmla="*/ 4008847 w 11989919"/>
              <a:gd name="connsiteY8424" fmla="*/ 211726 h 6634795"/>
              <a:gd name="connsiteX8425" fmla="*/ 3788165 w 11989919"/>
              <a:gd name="connsiteY8425" fmla="*/ 211723 h 6634795"/>
              <a:gd name="connsiteX8426" fmla="*/ 3824738 w 11989919"/>
              <a:gd name="connsiteY8426" fmla="*/ 248298 h 6634795"/>
              <a:gd name="connsiteX8427" fmla="*/ 3788165 w 11989919"/>
              <a:gd name="connsiteY8427" fmla="*/ 284874 h 6634795"/>
              <a:gd name="connsiteX8428" fmla="*/ 3751588 w 11989919"/>
              <a:gd name="connsiteY8428" fmla="*/ 248298 h 6634795"/>
              <a:gd name="connsiteX8429" fmla="*/ 3788165 w 11989919"/>
              <a:gd name="connsiteY8429" fmla="*/ 211723 h 6634795"/>
              <a:gd name="connsiteX8430" fmla="*/ 3567479 w 11989919"/>
              <a:gd name="connsiteY8430" fmla="*/ 211720 h 6634795"/>
              <a:gd name="connsiteX8431" fmla="*/ 3604051 w 11989919"/>
              <a:gd name="connsiteY8431" fmla="*/ 248295 h 6634795"/>
              <a:gd name="connsiteX8432" fmla="*/ 3567479 w 11989919"/>
              <a:gd name="connsiteY8432" fmla="*/ 284871 h 6634795"/>
              <a:gd name="connsiteX8433" fmla="*/ 3530908 w 11989919"/>
              <a:gd name="connsiteY8433" fmla="*/ 248295 h 6634795"/>
              <a:gd name="connsiteX8434" fmla="*/ 3567479 w 11989919"/>
              <a:gd name="connsiteY8434" fmla="*/ 211720 h 6634795"/>
              <a:gd name="connsiteX8435" fmla="*/ 3346801 w 11989919"/>
              <a:gd name="connsiteY8435" fmla="*/ 211717 h 6634795"/>
              <a:gd name="connsiteX8436" fmla="*/ 3383375 w 11989919"/>
              <a:gd name="connsiteY8436" fmla="*/ 248292 h 6634795"/>
              <a:gd name="connsiteX8437" fmla="*/ 3346801 w 11989919"/>
              <a:gd name="connsiteY8437" fmla="*/ 284868 h 6634795"/>
              <a:gd name="connsiteX8438" fmla="*/ 3310228 w 11989919"/>
              <a:gd name="connsiteY8438" fmla="*/ 248292 h 6634795"/>
              <a:gd name="connsiteX8439" fmla="*/ 3346801 w 11989919"/>
              <a:gd name="connsiteY8439" fmla="*/ 211717 h 6634795"/>
              <a:gd name="connsiteX8440" fmla="*/ 3126126 w 11989919"/>
              <a:gd name="connsiteY8440" fmla="*/ 211714 h 6634795"/>
              <a:gd name="connsiteX8441" fmla="*/ 3162696 w 11989919"/>
              <a:gd name="connsiteY8441" fmla="*/ 248289 h 6634795"/>
              <a:gd name="connsiteX8442" fmla="*/ 3126126 w 11989919"/>
              <a:gd name="connsiteY8442" fmla="*/ 284865 h 6634795"/>
              <a:gd name="connsiteX8443" fmla="*/ 3089541 w 11989919"/>
              <a:gd name="connsiteY8443" fmla="*/ 248289 h 6634795"/>
              <a:gd name="connsiteX8444" fmla="*/ 3126126 w 11989919"/>
              <a:gd name="connsiteY8444" fmla="*/ 211714 h 6634795"/>
              <a:gd name="connsiteX8445" fmla="*/ 2905436 w 11989919"/>
              <a:gd name="connsiteY8445" fmla="*/ 211711 h 6634795"/>
              <a:gd name="connsiteX8446" fmla="*/ 2942013 w 11989919"/>
              <a:gd name="connsiteY8446" fmla="*/ 248286 h 6634795"/>
              <a:gd name="connsiteX8447" fmla="*/ 2905436 w 11989919"/>
              <a:gd name="connsiteY8447" fmla="*/ 284862 h 6634795"/>
              <a:gd name="connsiteX8448" fmla="*/ 2868866 w 11989919"/>
              <a:gd name="connsiteY8448" fmla="*/ 248286 h 6634795"/>
              <a:gd name="connsiteX8449" fmla="*/ 2905436 w 11989919"/>
              <a:gd name="connsiteY8449" fmla="*/ 211711 h 6634795"/>
              <a:gd name="connsiteX8450" fmla="*/ 2684758 w 11989919"/>
              <a:gd name="connsiteY8450" fmla="*/ 211708 h 6634795"/>
              <a:gd name="connsiteX8451" fmla="*/ 2721329 w 11989919"/>
              <a:gd name="connsiteY8451" fmla="*/ 248284 h 6634795"/>
              <a:gd name="connsiteX8452" fmla="*/ 2684758 w 11989919"/>
              <a:gd name="connsiteY8452" fmla="*/ 284859 h 6634795"/>
              <a:gd name="connsiteX8453" fmla="*/ 2648177 w 11989919"/>
              <a:gd name="connsiteY8453" fmla="*/ 248284 h 6634795"/>
              <a:gd name="connsiteX8454" fmla="*/ 2684758 w 11989919"/>
              <a:gd name="connsiteY8454" fmla="*/ 211708 h 6634795"/>
              <a:gd name="connsiteX8455" fmla="*/ 2464071 w 11989919"/>
              <a:gd name="connsiteY8455" fmla="*/ 211705 h 6634795"/>
              <a:gd name="connsiteX8456" fmla="*/ 2500650 w 11989919"/>
              <a:gd name="connsiteY8456" fmla="*/ 248281 h 6634795"/>
              <a:gd name="connsiteX8457" fmla="*/ 2464071 w 11989919"/>
              <a:gd name="connsiteY8457" fmla="*/ 284856 h 6634795"/>
              <a:gd name="connsiteX8458" fmla="*/ 2427500 w 11989919"/>
              <a:gd name="connsiteY8458" fmla="*/ 248281 h 6634795"/>
              <a:gd name="connsiteX8459" fmla="*/ 2464071 w 11989919"/>
              <a:gd name="connsiteY8459" fmla="*/ 211705 h 6634795"/>
              <a:gd name="connsiteX8460" fmla="*/ 2243393 w 11989919"/>
              <a:gd name="connsiteY8460" fmla="*/ 211702 h 6634795"/>
              <a:gd name="connsiteX8461" fmla="*/ 2279972 w 11989919"/>
              <a:gd name="connsiteY8461" fmla="*/ 248278 h 6634795"/>
              <a:gd name="connsiteX8462" fmla="*/ 2243393 w 11989919"/>
              <a:gd name="connsiteY8462" fmla="*/ 284853 h 6634795"/>
              <a:gd name="connsiteX8463" fmla="*/ 2206817 w 11989919"/>
              <a:gd name="connsiteY8463" fmla="*/ 248278 h 6634795"/>
              <a:gd name="connsiteX8464" fmla="*/ 2243393 w 11989919"/>
              <a:gd name="connsiteY8464" fmla="*/ 211702 h 6634795"/>
              <a:gd name="connsiteX8465" fmla="*/ 2022713 w 11989919"/>
              <a:gd name="connsiteY8465" fmla="*/ 211699 h 6634795"/>
              <a:gd name="connsiteX8466" fmla="*/ 2059288 w 11989919"/>
              <a:gd name="connsiteY8466" fmla="*/ 248275 h 6634795"/>
              <a:gd name="connsiteX8467" fmla="*/ 2022713 w 11989919"/>
              <a:gd name="connsiteY8467" fmla="*/ 284850 h 6634795"/>
              <a:gd name="connsiteX8468" fmla="*/ 1986180 w 11989919"/>
              <a:gd name="connsiteY8468" fmla="*/ 248275 h 6634795"/>
              <a:gd name="connsiteX8469" fmla="*/ 2022713 w 11989919"/>
              <a:gd name="connsiteY8469" fmla="*/ 211699 h 6634795"/>
              <a:gd name="connsiteX8470" fmla="*/ 1802070 w 11989919"/>
              <a:gd name="connsiteY8470" fmla="*/ 211696 h 6634795"/>
              <a:gd name="connsiteX8471" fmla="*/ 1838646 w 11989919"/>
              <a:gd name="connsiteY8471" fmla="*/ 248272 h 6634795"/>
              <a:gd name="connsiteX8472" fmla="*/ 1802070 w 11989919"/>
              <a:gd name="connsiteY8472" fmla="*/ 284847 h 6634795"/>
              <a:gd name="connsiteX8473" fmla="*/ 1765494 w 11989919"/>
              <a:gd name="connsiteY8473" fmla="*/ 248272 h 6634795"/>
              <a:gd name="connsiteX8474" fmla="*/ 1802070 w 11989919"/>
              <a:gd name="connsiteY8474" fmla="*/ 211696 h 6634795"/>
              <a:gd name="connsiteX8475" fmla="*/ 1581384 w 11989919"/>
              <a:gd name="connsiteY8475" fmla="*/ 211693 h 6634795"/>
              <a:gd name="connsiteX8476" fmla="*/ 1617960 w 11989919"/>
              <a:gd name="connsiteY8476" fmla="*/ 248269 h 6634795"/>
              <a:gd name="connsiteX8477" fmla="*/ 1581384 w 11989919"/>
              <a:gd name="connsiteY8477" fmla="*/ 284844 h 6634795"/>
              <a:gd name="connsiteX8478" fmla="*/ 1544808 w 11989919"/>
              <a:gd name="connsiteY8478" fmla="*/ 248269 h 6634795"/>
              <a:gd name="connsiteX8479" fmla="*/ 1581384 w 11989919"/>
              <a:gd name="connsiteY8479" fmla="*/ 211693 h 6634795"/>
              <a:gd name="connsiteX8480" fmla="*/ 1360699 w 11989919"/>
              <a:gd name="connsiteY8480" fmla="*/ 211690 h 6634795"/>
              <a:gd name="connsiteX8481" fmla="*/ 1397275 w 11989919"/>
              <a:gd name="connsiteY8481" fmla="*/ 248266 h 6634795"/>
              <a:gd name="connsiteX8482" fmla="*/ 1360699 w 11989919"/>
              <a:gd name="connsiteY8482" fmla="*/ 284841 h 6634795"/>
              <a:gd name="connsiteX8483" fmla="*/ 1324123 w 11989919"/>
              <a:gd name="connsiteY8483" fmla="*/ 248266 h 6634795"/>
              <a:gd name="connsiteX8484" fmla="*/ 1360699 w 11989919"/>
              <a:gd name="connsiteY8484" fmla="*/ 211690 h 6634795"/>
              <a:gd name="connsiteX8485" fmla="*/ 1140012 w 11989919"/>
              <a:gd name="connsiteY8485" fmla="*/ 211687 h 6634795"/>
              <a:gd name="connsiteX8486" fmla="*/ 1176589 w 11989919"/>
              <a:gd name="connsiteY8486" fmla="*/ 248263 h 6634795"/>
              <a:gd name="connsiteX8487" fmla="*/ 1140012 w 11989919"/>
              <a:gd name="connsiteY8487" fmla="*/ 284838 h 6634795"/>
              <a:gd name="connsiteX8488" fmla="*/ 1103437 w 11989919"/>
              <a:gd name="connsiteY8488" fmla="*/ 248263 h 6634795"/>
              <a:gd name="connsiteX8489" fmla="*/ 1140012 w 11989919"/>
              <a:gd name="connsiteY8489" fmla="*/ 211687 h 6634795"/>
              <a:gd name="connsiteX8490" fmla="*/ 919327 w 11989919"/>
              <a:gd name="connsiteY8490" fmla="*/ 211684 h 6634795"/>
              <a:gd name="connsiteX8491" fmla="*/ 955903 w 11989919"/>
              <a:gd name="connsiteY8491" fmla="*/ 248260 h 6634795"/>
              <a:gd name="connsiteX8492" fmla="*/ 919327 w 11989919"/>
              <a:gd name="connsiteY8492" fmla="*/ 284836 h 6634795"/>
              <a:gd name="connsiteX8493" fmla="*/ 882751 w 11989919"/>
              <a:gd name="connsiteY8493" fmla="*/ 248260 h 6634795"/>
              <a:gd name="connsiteX8494" fmla="*/ 919327 w 11989919"/>
              <a:gd name="connsiteY8494" fmla="*/ 211684 h 6634795"/>
              <a:gd name="connsiteX8495" fmla="*/ 698640 w 11989919"/>
              <a:gd name="connsiteY8495" fmla="*/ 211681 h 6634795"/>
              <a:gd name="connsiteX8496" fmla="*/ 735216 w 11989919"/>
              <a:gd name="connsiteY8496" fmla="*/ 248257 h 6634795"/>
              <a:gd name="connsiteX8497" fmla="*/ 698640 w 11989919"/>
              <a:gd name="connsiteY8497" fmla="*/ 284833 h 6634795"/>
              <a:gd name="connsiteX8498" fmla="*/ 662065 w 11989919"/>
              <a:gd name="connsiteY8498" fmla="*/ 248257 h 6634795"/>
              <a:gd name="connsiteX8499" fmla="*/ 698640 w 11989919"/>
              <a:gd name="connsiteY8499" fmla="*/ 211681 h 6634795"/>
              <a:gd name="connsiteX8500" fmla="*/ 477954 w 11989919"/>
              <a:gd name="connsiteY8500" fmla="*/ 211678 h 6634795"/>
              <a:gd name="connsiteX8501" fmla="*/ 514530 w 11989919"/>
              <a:gd name="connsiteY8501" fmla="*/ 248254 h 6634795"/>
              <a:gd name="connsiteX8502" fmla="*/ 477954 w 11989919"/>
              <a:gd name="connsiteY8502" fmla="*/ 284830 h 6634795"/>
              <a:gd name="connsiteX8503" fmla="*/ 441378 w 11989919"/>
              <a:gd name="connsiteY8503" fmla="*/ 248254 h 6634795"/>
              <a:gd name="connsiteX8504" fmla="*/ 477954 w 11989919"/>
              <a:gd name="connsiteY8504" fmla="*/ 211678 h 6634795"/>
              <a:gd name="connsiteX8505" fmla="*/ 257268 w 11989919"/>
              <a:gd name="connsiteY8505" fmla="*/ 211675 h 6634795"/>
              <a:gd name="connsiteX8506" fmla="*/ 293844 w 11989919"/>
              <a:gd name="connsiteY8506" fmla="*/ 248251 h 6634795"/>
              <a:gd name="connsiteX8507" fmla="*/ 257268 w 11989919"/>
              <a:gd name="connsiteY8507" fmla="*/ 284827 h 6634795"/>
              <a:gd name="connsiteX8508" fmla="*/ 220692 w 11989919"/>
              <a:gd name="connsiteY8508" fmla="*/ 248251 h 6634795"/>
              <a:gd name="connsiteX8509" fmla="*/ 257268 w 11989919"/>
              <a:gd name="connsiteY8509" fmla="*/ 211675 h 6634795"/>
              <a:gd name="connsiteX8510" fmla="*/ 36582 w 11989919"/>
              <a:gd name="connsiteY8510" fmla="*/ 211672 h 6634795"/>
              <a:gd name="connsiteX8511" fmla="*/ 73158 w 11989919"/>
              <a:gd name="connsiteY8511" fmla="*/ 248248 h 6634795"/>
              <a:gd name="connsiteX8512" fmla="*/ 36582 w 11989919"/>
              <a:gd name="connsiteY8512" fmla="*/ 284824 h 6634795"/>
              <a:gd name="connsiteX8513" fmla="*/ 6 w 11989919"/>
              <a:gd name="connsiteY8513" fmla="*/ 248248 h 6634795"/>
              <a:gd name="connsiteX8514" fmla="*/ 36582 w 11989919"/>
              <a:gd name="connsiteY8514" fmla="*/ 211672 h 6634795"/>
              <a:gd name="connsiteX8515" fmla="*/ 11732658 w 11989919"/>
              <a:gd name="connsiteY8515" fmla="*/ 211669 h 6634795"/>
              <a:gd name="connsiteX8516" fmla="*/ 11769234 w 11989919"/>
              <a:gd name="connsiteY8516" fmla="*/ 248245 h 6634795"/>
              <a:gd name="connsiteX8517" fmla="*/ 11732658 w 11989919"/>
              <a:gd name="connsiteY8517" fmla="*/ 284821 h 6634795"/>
              <a:gd name="connsiteX8518" fmla="*/ 11696082 w 11989919"/>
              <a:gd name="connsiteY8518" fmla="*/ 248245 h 6634795"/>
              <a:gd name="connsiteX8519" fmla="*/ 11732658 w 11989919"/>
              <a:gd name="connsiteY8519" fmla="*/ 211669 h 6634795"/>
              <a:gd name="connsiteX8520" fmla="*/ 11953343 w 11989919"/>
              <a:gd name="connsiteY8520" fmla="*/ 211666 h 6634795"/>
              <a:gd name="connsiteX8521" fmla="*/ 11989919 w 11989919"/>
              <a:gd name="connsiteY8521" fmla="*/ 248242 h 6634795"/>
              <a:gd name="connsiteX8522" fmla="*/ 11953343 w 11989919"/>
              <a:gd name="connsiteY8522" fmla="*/ 284818 h 6634795"/>
              <a:gd name="connsiteX8523" fmla="*/ 11916767 w 11989919"/>
              <a:gd name="connsiteY8523" fmla="*/ 248242 h 6634795"/>
              <a:gd name="connsiteX8524" fmla="*/ 11953343 w 11989919"/>
              <a:gd name="connsiteY8524" fmla="*/ 211666 h 6634795"/>
              <a:gd name="connsiteX8525" fmla="*/ 11511977 w 11989919"/>
              <a:gd name="connsiteY8525" fmla="*/ 170 h 6634795"/>
              <a:gd name="connsiteX8526" fmla="*/ 11548553 w 11989919"/>
              <a:gd name="connsiteY8526" fmla="*/ 36742 h 6634795"/>
              <a:gd name="connsiteX8527" fmla="*/ 11511977 w 11989919"/>
              <a:gd name="connsiteY8527" fmla="*/ 73317 h 6634795"/>
              <a:gd name="connsiteX8528" fmla="*/ 11475401 w 11989919"/>
              <a:gd name="connsiteY8528" fmla="*/ 36742 h 6634795"/>
              <a:gd name="connsiteX8529" fmla="*/ 11511977 w 11989919"/>
              <a:gd name="connsiteY8529" fmla="*/ 170 h 6634795"/>
              <a:gd name="connsiteX8530" fmla="*/ 11291296 w 11989919"/>
              <a:gd name="connsiteY8530" fmla="*/ 167 h 6634795"/>
              <a:gd name="connsiteX8531" fmla="*/ 11327872 w 11989919"/>
              <a:gd name="connsiteY8531" fmla="*/ 36738 h 6634795"/>
              <a:gd name="connsiteX8532" fmla="*/ 11291296 w 11989919"/>
              <a:gd name="connsiteY8532" fmla="*/ 73314 h 6634795"/>
              <a:gd name="connsiteX8533" fmla="*/ 11254720 w 11989919"/>
              <a:gd name="connsiteY8533" fmla="*/ 36738 h 6634795"/>
              <a:gd name="connsiteX8534" fmla="*/ 11291296 w 11989919"/>
              <a:gd name="connsiteY8534" fmla="*/ 167 h 6634795"/>
              <a:gd name="connsiteX8535" fmla="*/ 11070615 w 11989919"/>
              <a:gd name="connsiteY8535" fmla="*/ 164 h 6634795"/>
              <a:gd name="connsiteX8536" fmla="*/ 11107191 w 11989919"/>
              <a:gd name="connsiteY8536" fmla="*/ 36735 h 6634795"/>
              <a:gd name="connsiteX8537" fmla="*/ 11070615 w 11989919"/>
              <a:gd name="connsiteY8537" fmla="*/ 73311 h 6634795"/>
              <a:gd name="connsiteX8538" fmla="*/ 11034039 w 11989919"/>
              <a:gd name="connsiteY8538" fmla="*/ 36735 h 6634795"/>
              <a:gd name="connsiteX8539" fmla="*/ 11070615 w 11989919"/>
              <a:gd name="connsiteY8539" fmla="*/ 164 h 6634795"/>
              <a:gd name="connsiteX8540" fmla="*/ 10849934 w 11989919"/>
              <a:gd name="connsiteY8540" fmla="*/ 161 h 6634795"/>
              <a:gd name="connsiteX8541" fmla="*/ 10886510 w 11989919"/>
              <a:gd name="connsiteY8541" fmla="*/ 36732 h 6634795"/>
              <a:gd name="connsiteX8542" fmla="*/ 10849934 w 11989919"/>
              <a:gd name="connsiteY8542" fmla="*/ 73308 h 6634795"/>
              <a:gd name="connsiteX8543" fmla="*/ 10813358 w 11989919"/>
              <a:gd name="connsiteY8543" fmla="*/ 36732 h 6634795"/>
              <a:gd name="connsiteX8544" fmla="*/ 10849934 w 11989919"/>
              <a:gd name="connsiteY8544" fmla="*/ 161 h 6634795"/>
              <a:gd name="connsiteX8545" fmla="*/ 10629253 w 11989919"/>
              <a:gd name="connsiteY8545" fmla="*/ 157 h 6634795"/>
              <a:gd name="connsiteX8546" fmla="*/ 10665829 w 11989919"/>
              <a:gd name="connsiteY8546" fmla="*/ 36729 h 6634795"/>
              <a:gd name="connsiteX8547" fmla="*/ 10629253 w 11989919"/>
              <a:gd name="connsiteY8547" fmla="*/ 73305 h 6634795"/>
              <a:gd name="connsiteX8548" fmla="*/ 10592677 w 11989919"/>
              <a:gd name="connsiteY8548" fmla="*/ 36729 h 6634795"/>
              <a:gd name="connsiteX8549" fmla="*/ 10629253 w 11989919"/>
              <a:gd name="connsiteY8549" fmla="*/ 157 h 6634795"/>
              <a:gd name="connsiteX8550" fmla="*/ 10408572 w 11989919"/>
              <a:gd name="connsiteY8550" fmla="*/ 154 h 6634795"/>
              <a:gd name="connsiteX8551" fmla="*/ 10445148 w 11989919"/>
              <a:gd name="connsiteY8551" fmla="*/ 36726 h 6634795"/>
              <a:gd name="connsiteX8552" fmla="*/ 10408572 w 11989919"/>
              <a:gd name="connsiteY8552" fmla="*/ 73302 h 6634795"/>
              <a:gd name="connsiteX8553" fmla="*/ 10371996 w 11989919"/>
              <a:gd name="connsiteY8553" fmla="*/ 36726 h 6634795"/>
              <a:gd name="connsiteX8554" fmla="*/ 10408572 w 11989919"/>
              <a:gd name="connsiteY8554" fmla="*/ 154 h 6634795"/>
              <a:gd name="connsiteX8555" fmla="*/ 10187891 w 11989919"/>
              <a:gd name="connsiteY8555" fmla="*/ 151 h 6634795"/>
              <a:gd name="connsiteX8556" fmla="*/ 10224467 w 11989919"/>
              <a:gd name="connsiteY8556" fmla="*/ 36723 h 6634795"/>
              <a:gd name="connsiteX8557" fmla="*/ 10187891 w 11989919"/>
              <a:gd name="connsiteY8557" fmla="*/ 73299 h 6634795"/>
              <a:gd name="connsiteX8558" fmla="*/ 10151315 w 11989919"/>
              <a:gd name="connsiteY8558" fmla="*/ 36723 h 6634795"/>
              <a:gd name="connsiteX8559" fmla="*/ 10187891 w 11989919"/>
              <a:gd name="connsiteY8559" fmla="*/ 151 h 6634795"/>
              <a:gd name="connsiteX8560" fmla="*/ 9967210 w 11989919"/>
              <a:gd name="connsiteY8560" fmla="*/ 148 h 6634795"/>
              <a:gd name="connsiteX8561" fmla="*/ 10003786 w 11989919"/>
              <a:gd name="connsiteY8561" fmla="*/ 36720 h 6634795"/>
              <a:gd name="connsiteX8562" fmla="*/ 9967210 w 11989919"/>
              <a:gd name="connsiteY8562" fmla="*/ 73296 h 6634795"/>
              <a:gd name="connsiteX8563" fmla="*/ 9930634 w 11989919"/>
              <a:gd name="connsiteY8563" fmla="*/ 36720 h 6634795"/>
              <a:gd name="connsiteX8564" fmla="*/ 9967210 w 11989919"/>
              <a:gd name="connsiteY8564" fmla="*/ 148 h 6634795"/>
              <a:gd name="connsiteX8565" fmla="*/ 9746529 w 11989919"/>
              <a:gd name="connsiteY8565" fmla="*/ 145 h 6634795"/>
              <a:gd name="connsiteX8566" fmla="*/ 9783105 w 11989919"/>
              <a:gd name="connsiteY8566" fmla="*/ 36717 h 6634795"/>
              <a:gd name="connsiteX8567" fmla="*/ 9746529 w 11989919"/>
              <a:gd name="connsiteY8567" fmla="*/ 73293 h 6634795"/>
              <a:gd name="connsiteX8568" fmla="*/ 9709953 w 11989919"/>
              <a:gd name="connsiteY8568" fmla="*/ 36717 h 6634795"/>
              <a:gd name="connsiteX8569" fmla="*/ 9746529 w 11989919"/>
              <a:gd name="connsiteY8569" fmla="*/ 145 h 6634795"/>
              <a:gd name="connsiteX8570" fmla="*/ 9525848 w 11989919"/>
              <a:gd name="connsiteY8570" fmla="*/ 142 h 6634795"/>
              <a:gd name="connsiteX8571" fmla="*/ 9562424 w 11989919"/>
              <a:gd name="connsiteY8571" fmla="*/ 36714 h 6634795"/>
              <a:gd name="connsiteX8572" fmla="*/ 9525848 w 11989919"/>
              <a:gd name="connsiteY8572" fmla="*/ 73290 h 6634795"/>
              <a:gd name="connsiteX8573" fmla="*/ 9489272 w 11989919"/>
              <a:gd name="connsiteY8573" fmla="*/ 36714 h 6634795"/>
              <a:gd name="connsiteX8574" fmla="*/ 9525848 w 11989919"/>
              <a:gd name="connsiteY8574" fmla="*/ 142 h 6634795"/>
              <a:gd name="connsiteX8575" fmla="*/ 9305167 w 11989919"/>
              <a:gd name="connsiteY8575" fmla="*/ 138 h 6634795"/>
              <a:gd name="connsiteX8576" fmla="*/ 9341743 w 11989919"/>
              <a:gd name="connsiteY8576" fmla="*/ 36711 h 6634795"/>
              <a:gd name="connsiteX8577" fmla="*/ 9305167 w 11989919"/>
              <a:gd name="connsiteY8577" fmla="*/ 73287 h 6634795"/>
              <a:gd name="connsiteX8578" fmla="*/ 9268591 w 11989919"/>
              <a:gd name="connsiteY8578" fmla="*/ 36711 h 6634795"/>
              <a:gd name="connsiteX8579" fmla="*/ 9305167 w 11989919"/>
              <a:gd name="connsiteY8579" fmla="*/ 138 h 6634795"/>
              <a:gd name="connsiteX8580" fmla="*/ 9084486 w 11989919"/>
              <a:gd name="connsiteY8580" fmla="*/ 135 h 6634795"/>
              <a:gd name="connsiteX8581" fmla="*/ 9121062 w 11989919"/>
              <a:gd name="connsiteY8581" fmla="*/ 36708 h 6634795"/>
              <a:gd name="connsiteX8582" fmla="*/ 9084486 w 11989919"/>
              <a:gd name="connsiteY8582" fmla="*/ 73284 h 6634795"/>
              <a:gd name="connsiteX8583" fmla="*/ 9047910 w 11989919"/>
              <a:gd name="connsiteY8583" fmla="*/ 36708 h 6634795"/>
              <a:gd name="connsiteX8584" fmla="*/ 9084486 w 11989919"/>
              <a:gd name="connsiteY8584" fmla="*/ 135 h 6634795"/>
              <a:gd name="connsiteX8585" fmla="*/ 8863805 w 11989919"/>
              <a:gd name="connsiteY8585" fmla="*/ 132 h 6634795"/>
              <a:gd name="connsiteX8586" fmla="*/ 8900381 w 11989919"/>
              <a:gd name="connsiteY8586" fmla="*/ 36705 h 6634795"/>
              <a:gd name="connsiteX8587" fmla="*/ 8863805 w 11989919"/>
              <a:gd name="connsiteY8587" fmla="*/ 73281 h 6634795"/>
              <a:gd name="connsiteX8588" fmla="*/ 8827229 w 11989919"/>
              <a:gd name="connsiteY8588" fmla="*/ 36705 h 6634795"/>
              <a:gd name="connsiteX8589" fmla="*/ 8863805 w 11989919"/>
              <a:gd name="connsiteY8589" fmla="*/ 132 h 6634795"/>
              <a:gd name="connsiteX8590" fmla="*/ 8643124 w 11989919"/>
              <a:gd name="connsiteY8590" fmla="*/ 129 h 6634795"/>
              <a:gd name="connsiteX8591" fmla="*/ 8679700 w 11989919"/>
              <a:gd name="connsiteY8591" fmla="*/ 36702 h 6634795"/>
              <a:gd name="connsiteX8592" fmla="*/ 8643124 w 11989919"/>
              <a:gd name="connsiteY8592" fmla="*/ 73278 h 6634795"/>
              <a:gd name="connsiteX8593" fmla="*/ 8606548 w 11989919"/>
              <a:gd name="connsiteY8593" fmla="*/ 36702 h 6634795"/>
              <a:gd name="connsiteX8594" fmla="*/ 8643124 w 11989919"/>
              <a:gd name="connsiteY8594" fmla="*/ 129 h 6634795"/>
              <a:gd name="connsiteX8595" fmla="*/ 8422443 w 11989919"/>
              <a:gd name="connsiteY8595" fmla="*/ 126 h 6634795"/>
              <a:gd name="connsiteX8596" fmla="*/ 8459019 w 11989919"/>
              <a:gd name="connsiteY8596" fmla="*/ 36699 h 6634795"/>
              <a:gd name="connsiteX8597" fmla="*/ 8422443 w 11989919"/>
              <a:gd name="connsiteY8597" fmla="*/ 73275 h 6634795"/>
              <a:gd name="connsiteX8598" fmla="*/ 8385867 w 11989919"/>
              <a:gd name="connsiteY8598" fmla="*/ 36699 h 6634795"/>
              <a:gd name="connsiteX8599" fmla="*/ 8422443 w 11989919"/>
              <a:gd name="connsiteY8599" fmla="*/ 126 h 6634795"/>
              <a:gd name="connsiteX8600" fmla="*/ 8201762 w 11989919"/>
              <a:gd name="connsiteY8600" fmla="*/ 123 h 6634795"/>
              <a:gd name="connsiteX8601" fmla="*/ 8238338 w 11989919"/>
              <a:gd name="connsiteY8601" fmla="*/ 36696 h 6634795"/>
              <a:gd name="connsiteX8602" fmla="*/ 8201762 w 11989919"/>
              <a:gd name="connsiteY8602" fmla="*/ 73271 h 6634795"/>
              <a:gd name="connsiteX8603" fmla="*/ 8165186 w 11989919"/>
              <a:gd name="connsiteY8603" fmla="*/ 36696 h 6634795"/>
              <a:gd name="connsiteX8604" fmla="*/ 8201762 w 11989919"/>
              <a:gd name="connsiteY8604" fmla="*/ 123 h 6634795"/>
              <a:gd name="connsiteX8605" fmla="*/ 7981081 w 11989919"/>
              <a:gd name="connsiteY8605" fmla="*/ 120 h 6634795"/>
              <a:gd name="connsiteX8606" fmla="*/ 8017657 w 11989919"/>
              <a:gd name="connsiteY8606" fmla="*/ 36692 h 6634795"/>
              <a:gd name="connsiteX8607" fmla="*/ 7981081 w 11989919"/>
              <a:gd name="connsiteY8607" fmla="*/ 73268 h 6634795"/>
              <a:gd name="connsiteX8608" fmla="*/ 7944505 w 11989919"/>
              <a:gd name="connsiteY8608" fmla="*/ 36692 h 6634795"/>
              <a:gd name="connsiteX8609" fmla="*/ 7981081 w 11989919"/>
              <a:gd name="connsiteY8609" fmla="*/ 120 h 6634795"/>
              <a:gd name="connsiteX8610" fmla="*/ 7760400 w 11989919"/>
              <a:gd name="connsiteY8610" fmla="*/ 116 h 6634795"/>
              <a:gd name="connsiteX8611" fmla="*/ 7796976 w 11989919"/>
              <a:gd name="connsiteY8611" fmla="*/ 36689 h 6634795"/>
              <a:gd name="connsiteX8612" fmla="*/ 7760400 w 11989919"/>
              <a:gd name="connsiteY8612" fmla="*/ 73265 h 6634795"/>
              <a:gd name="connsiteX8613" fmla="*/ 7723824 w 11989919"/>
              <a:gd name="connsiteY8613" fmla="*/ 36689 h 6634795"/>
              <a:gd name="connsiteX8614" fmla="*/ 7760400 w 11989919"/>
              <a:gd name="connsiteY8614" fmla="*/ 116 h 6634795"/>
              <a:gd name="connsiteX8615" fmla="*/ 7539719 w 11989919"/>
              <a:gd name="connsiteY8615" fmla="*/ 113 h 6634795"/>
              <a:gd name="connsiteX8616" fmla="*/ 7576295 w 11989919"/>
              <a:gd name="connsiteY8616" fmla="*/ 36686 h 6634795"/>
              <a:gd name="connsiteX8617" fmla="*/ 7539719 w 11989919"/>
              <a:gd name="connsiteY8617" fmla="*/ 73262 h 6634795"/>
              <a:gd name="connsiteX8618" fmla="*/ 7503143 w 11989919"/>
              <a:gd name="connsiteY8618" fmla="*/ 36686 h 6634795"/>
              <a:gd name="connsiteX8619" fmla="*/ 7539719 w 11989919"/>
              <a:gd name="connsiteY8619" fmla="*/ 113 h 6634795"/>
              <a:gd name="connsiteX8620" fmla="*/ 7319038 w 11989919"/>
              <a:gd name="connsiteY8620" fmla="*/ 110 h 6634795"/>
              <a:gd name="connsiteX8621" fmla="*/ 7355614 w 11989919"/>
              <a:gd name="connsiteY8621" fmla="*/ 36683 h 6634795"/>
              <a:gd name="connsiteX8622" fmla="*/ 7319038 w 11989919"/>
              <a:gd name="connsiteY8622" fmla="*/ 73259 h 6634795"/>
              <a:gd name="connsiteX8623" fmla="*/ 7282462 w 11989919"/>
              <a:gd name="connsiteY8623" fmla="*/ 36683 h 6634795"/>
              <a:gd name="connsiteX8624" fmla="*/ 7319038 w 11989919"/>
              <a:gd name="connsiteY8624" fmla="*/ 110 h 6634795"/>
              <a:gd name="connsiteX8625" fmla="*/ 7098357 w 11989919"/>
              <a:gd name="connsiteY8625" fmla="*/ 107 h 6634795"/>
              <a:gd name="connsiteX8626" fmla="*/ 7134933 w 11989919"/>
              <a:gd name="connsiteY8626" fmla="*/ 36680 h 6634795"/>
              <a:gd name="connsiteX8627" fmla="*/ 7098357 w 11989919"/>
              <a:gd name="connsiteY8627" fmla="*/ 73256 h 6634795"/>
              <a:gd name="connsiteX8628" fmla="*/ 7061781 w 11989919"/>
              <a:gd name="connsiteY8628" fmla="*/ 36680 h 6634795"/>
              <a:gd name="connsiteX8629" fmla="*/ 7098357 w 11989919"/>
              <a:gd name="connsiteY8629" fmla="*/ 107 h 6634795"/>
              <a:gd name="connsiteX8630" fmla="*/ 6877676 w 11989919"/>
              <a:gd name="connsiteY8630" fmla="*/ 104 h 6634795"/>
              <a:gd name="connsiteX8631" fmla="*/ 6914252 w 11989919"/>
              <a:gd name="connsiteY8631" fmla="*/ 36677 h 6634795"/>
              <a:gd name="connsiteX8632" fmla="*/ 6877676 w 11989919"/>
              <a:gd name="connsiteY8632" fmla="*/ 73253 h 6634795"/>
              <a:gd name="connsiteX8633" fmla="*/ 6841100 w 11989919"/>
              <a:gd name="connsiteY8633" fmla="*/ 36677 h 6634795"/>
              <a:gd name="connsiteX8634" fmla="*/ 6877676 w 11989919"/>
              <a:gd name="connsiteY8634" fmla="*/ 104 h 6634795"/>
              <a:gd name="connsiteX8635" fmla="*/ 6656995 w 11989919"/>
              <a:gd name="connsiteY8635" fmla="*/ 101 h 6634795"/>
              <a:gd name="connsiteX8636" fmla="*/ 6693571 w 11989919"/>
              <a:gd name="connsiteY8636" fmla="*/ 36674 h 6634795"/>
              <a:gd name="connsiteX8637" fmla="*/ 6656995 w 11989919"/>
              <a:gd name="connsiteY8637" fmla="*/ 73250 h 6634795"/>
              <a:gd name="connsiteX8638" fmla="*/ 6620419 w 11989919"/>
              <a:gd name="connsiteY8638" fmla="*/ 36674 h 6634795"/>
              <a:gd name="connsiteX8639" fmla="*/ 6656995 w 11989919"/>
              <a:gd name="connsiteY8639" fmla="*/ 101 h 6634795"/>
              <a:gd name="connsiteX8640" fmla="*/ 6436314 w 11989919"/>
              <a:gd name="connsiteY8640" fmla="*/ 98 h 6634795"/>
              <a:gd name="connsiteX8641" fmla="*/ 6472890 w 11989919"/>
              <a:gd name="connsiteY8641" fmla="*/ 36671 h 6634795"/>
              <a:gd name="connsiteX8642" fmla="*/ 6436314 w 11989919"/>
              <a:gd name="connsiteY8642" fmla="*/ 73247 h 6634795"/>
              <a:gd name="connsiteX8643" fmla="*/ 6399738 w 11989919"/>
              <a:gd name="connsiteY8643" fmla="*/ 36671 h 6634795"/>
              <a:gd name="connsiteX8644" fmla="*/ 6436314 w 11989919"/>
              <a:gd name="connsiteY8644" fmla="*/ 98 h 6634795"/>
              <a:gd name="connsiteX8645" fmla="*/ 6215633 w 11989919"/>
              <a:gd name="connsiteY8645" fmla="*/ 94 h 6634795"/>
              <a:gd name="connsiteX8646" fmla="*/ 6252209 w 11989919"/>
              <a:gd name="connsiteY8646" fmla="*/ 36668 h 6634795"/>
              <a:gd name="connsiteX8647" fmla="*/ 6215633 w 11989919"/>
              <a:gd name="connsiteY8647" fmla="*/ 73244 h 6634795"/>
              <a:gd name="connsiteX8648" fmla="*/ 6179057 w 11989919"/>
              <a:gd name="connsiteY8648" fmla="*/ 36668 h 6634795"/>
              <a:gd name="connsiteX8649" fmla="*/ 6215633 w 11989919"/>
              <a:gd name="connsiteY8649" fmla="*/ 94 h 6634795"/>
              <a:gd name="connsiteX8650" fmla="*/ 5994952 w 11989919"/>
              <a:gd name="connsiteY8650" fmla="*/ 91 h 6634795"/>
              <a:gd name="connsiteX8651" fmla="*/ 6031528 w 11989919"/>
              <a:gd name="connsiteY8651" fmla="*/ 36665 h 6634795"/>
              <a:gd name="connsiteX8652" fmla="*/ 5994952 w 11989919"/>
              <a:gd name="connsiteY8652" fmla="*/ 73241 h 6634795"/>
              <a:gd name="connsiteX8653" fmla="*/ 5958376 w 11989919"/>
              <a:gd name="connsiteY8653" fmla="*/ 36665 h 6634795"/>
              <a:gd name="connsiteX8654" fmla="*/ 5994952 w 11989919"/>
              <a:gd name="connsiteY8654" fmla="*/ 91 h 6634795"/>
              <a:gd name="connsiteX8655" fmla="*/ 5774272 w 11989919"/>
              <a:gd name="connsiteY8655" fmla="*/ 88 h 6634795"/>
              <a:gd name="connsiteX8656" fmla="*/ 5810848 w 11989919"/>
              <a:gd name="connsiteY8656" fmla="*/ 36662 h 6634795"/>
              <a:gd name="connsiteX8657" fmla="*/ 5774272 w 11989919"/>
              <a:gd name="connsiteY8657" fmla="*/ 73238 h 6634795"/>
              <a:gd name="connsiteX8658" fmla="*/ 5737697 w 11989919"/>
              <a:gd name="connsiteY8658" fmla="*/ 36662 h 6634795"/>
              <a:gd name="connsiteX8659" fmla="*/ 5774272 w 11989919"/>
              <a:gd name="connsiteY8659" fmla="*/ 88 h 6634795"/>
              <a:gd name="connsiteX8660" fmla="*/ 5553593 w 11989919"/>
              <a:gd name="connsiteY8660" fmla="*/ 85 h 6634795"/>
              <a:gd name="connsiteX8661" fmla="*/ 5590169 w 11989919"/>
              <a:gd name="connsiteY8661" fmla="*/ 36659 h 6634795"/>
              <a:gd name="connsiteX8662" fmla="*/ 5553593 w 11989919"/>
              <a:gd name="connsiteY8662" fmla="*/ 73235 h 6634795"/>
              <a:gd name="connsiteX8663" fmla="*/ 5517018 w 11989919"/>
              <a:gd name="connsiteY8663" fmla="*/ 36659 h 6634795"/>
              <a:gd name="connsiteX8664" fmla="*/ 5553593 w 11989919"/>
              <a:gd name="connsiteY8664" fmla="*/ 85 h 6634795"/>
              <a:gd name="connsiteX8665" fmla="*/ 5332913 w 11989919"/>
              <a:gd name="connsiteY8665" fmla="*/ 82 h 6634795"/>
              <a:gd name="connsiteX8666" fmla="*/ 5369490 w 11989919"/>
              <a:gd name="connsiteY8666" fmla="*/ 36656 h 6634795"/>
              <a:gd name="connsiteX8667" fmla="*/ 5332913 w 11989919"/>
              <a:gd name="connsiteY8667" fmla="*/ 73232 h 6634795"/>
              <a:gd name="connsiteX8668" fmla="*/ 5296337 w 11989919"/>
              <a:gd name="connsiteY8668" fmla="*/ 36656 h 6634795"/>
              <a:gd name="connsiteX8669" fmla="*/ 5332913 w 11989919"/>
              <a:gd name="connsiteY8669" fmla="*/ 82 h 6634795"/>
              <a:gd name="connsiteX8670" fmla="*/ 5112230 w 11989919"/>
              <a:gd name="connsiteY8670" fmla="*/ 79 h 6634795"/>
              <a:gd name="connsiteX8671" fmla="*/ 5148807 w 11989919"/>
              <a:gd name="connsiteY8671" fmla="*/ 36653 h 6634795"/>
              <a:gd name="connsiteX8672" fmla="*/ 5112230 w 11989919"/>
              <a:gd name="connsiteY8672" fmla="*/ 73229 h 6634795"/>
              <a:gd name="connsiteX8673" fmla="*/ 5075655 w 11989919"/>
              <a:gd name="connsiteY8673" fmla="*/ 36653 h 6634795"/>
              <a:gd name="connsiteX8674" fmla="*/ 5112230 w 11989919"/>
              <a:gd name="connsiteY8674" fmla="*/ 79 h 6634795"/>
              <a:gd name="connsiteX8675" fmla="*/ 4891552 w 11989919"/>
              <a:gd name="connsiteY8675" fmla="*/ 75 h 6634795"/>
              <a:gd name="connsiteX8676" fmla="*/ 4928127 w 11989919"/>
              <a:gd name="connsiteY8676" fmla="*/ 36650 h 6634795"/>
              <a:gd name="connsiteX8677" fmla="*/ 4891552 w 11989919"/>
              <a:gd name="connsiteY8677" fmla="*/ 73225 h 6634795"/>
              <a:gd name="connsiteX8678" fmla="*/ 4854975 w 11989919"/>
              <a:gd name="connsiteY8678" fmla="*/ 36650 h 6634795"/>
              <a:gd name="connsiteX8679" fmla="*/ 4891552 w 11989919"/>
              <a:gd name="connsiteY8679" fmla="*/ 75 h 6634795"/>
              <a:gd name="connsiteX8680" fmla="*/ 4670871 w 11989919"/>
              <a:gd name="connsiteY8680" fmla="*/ 72 h 6634795"/>
              <a:gd name="connsiteX8681" fmla="*/ 4707447 w 11989919"/>
              <a:gd name="connsiteY8681" fmla="*/ 36647 h 6634795"/>
              <a:gd name="connsiteX8682" fmla="*/ 4670871 w 11989919"/>
              <a:gd name="connsiteY8682" fmla="*/ 73222 h 6634795"/>
              <a:gd name="connsiteX8683" fmla="*/ 4634295 w 11989919"/>
              <a:gd name="connsiteY8683" fmla="*/ 36647 h 6634795"/>
              <a:gd name="connsiteX8684" fmla="*/ 4670871 w 11989919"/>
              <a:gd name="connsiteY8684" fmla="*/ 72 h 6634795"/>
              <a:gd name="connsiteX8685" fmla="*/ 4450188 w 11989919"/>
              <a:gd name="connsiteY8685" fmla="*/ 69 h 6634795"/>
              <a:gd name="connsiteX8686" fmla="*/ 4486764 w 11989919"/>
              <a:gd name="connsiteY8686" fmla="*/ 36643 h 6634795"/>
              <a:gd name="connsiteX8687" fmla="*/ 4450188 w 11989919"/>
              <a:gd name="connsiteY8687" fmla="*/ 73219 h 6634795"/>
              <a:gd name="connsiteX8688" fmla="*/ 4413613 w 11989919"/>
              <a:gd name="connsiteY8688" fmla="*/ 36643 h 6634795"/>
              <a:gd name="connsiteX8689" fmla="*/ 4450188 w 11989919"/>
              <a:gd name="connsiteY8689" fmla="*/ 69 h 6634795"/>
              <a:gd name="connsiteX8690" fmla="*/ 4229507 w 11989919"/>
              <a:gd name="connsiteY8690" fmla="*/ 66 h 6634795"/>
              <a:gd name="connsiteX8691" fmla="*/ 4266084 w 11989919"/>
              <a:gd name="connsiteY8691" fmla="*/ 36640 h 6634795"/>
              <a:gd name="connsiteX8692" fmla="*/ 4229507 w 11989919"/>
              <a:gd name="connsiteY8692" fmla="*/ 73216 h 6634795"/>
              <a:gd name="connsiteX8693" fmla="*/ 4192931 w 11989919"/>
              <a:gd name="connsiteY8693" fmla="*/ 36640 h 6634795"/>
              <a:gd name="connsiteX8694" fmla="*/ 4229507 w 11989919"/>
              <a:gd name="connsiteY8694" fmla="*/ 66 h 6634795"/>
              <a:gd name="connsiteX8695" fmla="*/ 4008847 w 11989919"/>
              <a:gd name="connsiteY8695" fmla="*/ 63 h 6634795"/>
              <a:gd name="connsiteX8696" fmla="*/ 4045426 w 11989919"/>
              <a:gd name="connsiteY8696" fmla="*/ 36637 h 6634795"/>
              <a:gd name="connsiteX8697" fmla="*/ 4008847 w 11989919"/>
              <a:gd name="connsiteY8697" fmla="*/ 73213 h 6634795"/>
              <a:gd name="connsiteX8698" fmla="*/ 3972267 w 11989919"/>
              <a:gd name="connsiteY8698" fmla="*/ 36637 h 6634795"/>
              <a:gd name="connsiteX8699" fmla="*/ 4008847 w 11989919"/>
              <a:gd name="connsiteY8699" fmla="*/ 63 h 6634795"/>
              <a:gd name="connsiteX8700" fmla="*/ 3788165 w 11989919"/>
              <a:gd name="connsiteY8700" fmla="*/ 60 h 6634795"/>
              <a:gd name="connsiteX8701" fmla="*/ 3824738 w 11989919"/>
              <a:gd name="connsiteY8701" fmla="*/ 36634 h 6634795"/>
              <a:gd name="connsiteX8702" fmla="*/ 3788165 w 11989919"/>
              <a:gd name="connsiteY8702" fmla="*/ 73210 h 6634795"/>
              <a:gd name="connsiteX8703" fmla="*/ 3751588 w 11989919"/>
              <a:gd name="connsiteY8703" fmla="*/ 36634 h 6634795"/>
              <a:gd name="connsiteX8704" fmla="*/ 3788165 w 11989919"/>
              <a:gd name="connsiteY8704" fmla="*/ 60 h 6634795"/>
              <a:gd name="connsiteX8705" fmla="*/ 3567479 w 11989919"/>
              <a:gd name="connsiteY8705" fmla="*/ 57 h 6634795"/>
              <a:gd name="connsiteX8706" fmla="*/ 3604051 w 11989919"/>
              <a:gd name="connsiteY8706" fmla="*/ 36631 h 6634795"/>
              <a:gd name="connsiteX8707" fmla="*/ 3567479 w 11989919"/>
              <a:gd name="connsiteY8707" fmla="*/ 73207 h 6634795"/>
              <a:gd name="connsiteX8708" fmla="*/ 3530908 w 11989919"/>
              <a:gd name="connsiteY8708" fmla="*/ 36631 h 6634795"/>
              <a:gd name="connsiteX8709" fmla="*/ 3567479 w 11989919"/>
              <a:gd name="connsiteY8709" fmla="*/ 57 h 6634795"/>
              <a:gd name="connsiteX8710" fmla="*/ 3346801 w 11989919"/>
              <a:gd name="connsiteY8710" fmla="*/ 53 h 6634795"/>
              <a:gd name="connsiteX8711" fmla="*/ 3383375 w 11989919"/>
              <a:gd name="connsiteY8711" fmla="*/ 36628 h 6634795"/>
              <a:gd name="connsiteX8712" fmla="*/ 3346801 w 11989919"/>
              <a:gd name="connsiteY8712" fmla="*/ 73204 h 6634795"/>
              <a:gd name="connsiteX8713" fmla="*/ 3310228 w 11989919"/>
              <a:gd name="connsiteY8713" fmla="*/ 36628 h 6634795"/>
              <a:gd name="connsiteX8714" fmla="*/ 3346801 w 11989919"/>
              <a:gd name="connsiteY8714" fmla="*/ 53 h 6634795"/>
              <a:gd name="connsiteX8715" fmla="*/ 3126126 w 11989919"/>
              <a:gd name="connsiteY8715" fmla="*/ 50 h 6634795"/>
              <a:gd name="connsiteX8716" fmla="*/ 3162696 w 11989919"/>
              <a:gd name="connsiteY8716" fmla="*/ 36625 h 6634795"/>
              <a:gd name="connsiteX8717" fmla="*/ 3126126 w 11989919"/>
              <a:gd name="connsiteY8717" fmla="*/ 73201 h 6634795"/>
              <a:gd name="connsiteX8718" fmla="*/ 3089541 w 11989919"/>
              <a:gd name="connsiteY8718" fmla="*/ 36625 h 6634795"/>
              <a:gd name="connsiteX8719" fmla="*/ 3126126 w 11989919"/>
              <a:gd name="connsiteY8719" fmla="*/ 50 h 6634795"/>
              <a:gd name="connsiteX8720" fmla="*/ 2905436 w 11989919"/>
              <a:gd name="connsiteY8720" fmla="*/ 47 h 6634795"/>
              <a:gd name="connsiteX8721" fmla="*/ 2942013 w 11989919"/>
              <a:gd name="connsiteY8721" fmla="*/ 36622 h 6634795"/>
              <a:gd name="connsiteX8722" fmla="*/ 2905436 w 11989919"/>
              <a:gd name="connsiteY8722" fmla="*/ 73198 h 6634795"/>
              <a:gd name="connsiteX8723" fmla="*/ 2868866 w 11989919"/>
              <a:gd name="connsiteY8723" fmla="*/ 36622 h 6634795"/>
              <a:gd name="connsiteX8724" fmla="*/ 2905436 w 11989919"/>
              <a:gd name="connsiteY8724" fmla="*/ 47 h 6634795"/>
              <a:gd name="connsiteX8725" fmla="*/ 2684758 w 11989919"/>
              <a:gd name="connsiteY8725" fmla="*/ 44 h 6634795"/>
              <a:gd name="connsiteX8726" fmla="*/ 2721329 w 11989919"/>
              <a:gd name="connsiteY8726" fmla="*/ 36619 h 6634795"/>
              <a:gd name="connsiteX8727" fmla="*/ 2684758 w 11989919"/>
              <a:gd name="connsiteY8727" fmla="*/ 73195 h 6634795"/>
              <a:gd name="connsiteX8728" fmla="*/ 2648177 w 11989919"/>
              <a:gd name="connsiteY8728" fmla="*/ 36619 h 6634795"/>
              <a:gd name="connsiteX8729" fmla="*/ 2684758 w 11989919"/>
              <a:gd name="connsiteY8729" fmla="*/ 44 h 6634795"/>
              <a:gd name="connsiteX8730" fmla="*/ 2464071 w 11989919"/>
              <a:gd name="connsiteY8730" fmla="*/ 41 h 6634795"/>
              <a:gd name="connsiteX8731" fmla="*/ 2500650 w 11989919"/>
              <a:gd name="connsiteY8731" fmla="*/ 36616 h 6634795"/>
              <a:gd name="connsiteX8732" fmla="*/ 2464071 w 11989919"/>
              <a:gd name="connsiteY8732" fmla="*/ 73192 h 6634795"/>
              <a:gd name="connsiteX8733" fmla="*/ 2427500 w 11989919"/>
              <a:gd name="connsiteY8733" fmla="*/ 36616 h 6634795"/>
              <a:gd name="connsiteX8734" fmla="*/ 2464071 w 11989919"/>
              <a:gd name="connsiteY8734" fmla="*/ 41 h 6634795"/>
              <a:gd name="connsiteX8735" fmla="*/ 2243393 w 11989919"/>
              <a:gd name="connsiteY8735" fmla="*/ 38 h 6634795"/>
              <a:gd name="connsiteX8736" fmla="*/ 2279972 w 11989919"/>
              <a:gd name="connsiteY8736" fmla="*/ 36613 h 6634795"/>
              <a:gd name="connsiteX8737" fmla="*/ 2243393 w 11989919"/>
              <a:gd name="connsiteY8737" fmla="*/ 73189 h 6634795"/>
              <a:gd name="connsiteX8738" fmla="*/ 2206817 w 11989919"/>
              <a:gd name="connsiteY8738" fmla="*/ 36613 h 6634795"/>
              <a:gd name="connsiteX8739" fmla="*/ 2243393 w 11989919"/>
              <a:gd name="connsiteY8739" fmla="*/ 38 h 6634795"/>
              <a:gd name="connsiteX8740" fmla="*/ 2022713 w 11989919"/>
              <a:gd name="connsiteY8740" fmla="*/ 34 h 6634795"/>
              <a:gd name="connsiteX8741" fmla="*/ 2059288 w 11989919"/>
              <a:gd name="connsiteY8741" fmla="*/ 36610 h 6634795"/>
              <a:gd name="connsiteX8742" fmla="*/ 2022713 w 11989919"/>
              <a:gd name="connsiteY8742" fmla="*/ 73186 h 6634795"/>
              <a:gd name="connsiteX8743" fmla="*/ 1986180 w 11989919"/>
              <a:gd name="connsiteY8743" fmla="*/ 36610 h 6634795"/>
              <a:gd name="connsiteX8744" fmla="*/ 2022713 w 11989919"/>
              <a:gd name="connsiteY8744" fmla="*/ 34 h 6634795"/>
              <a:gd name="connsiteX8745" fmla="*/ 1802070 w 11989919"/>
              <a:gd name="connsiteY8745" fmla="*/ 31 h 6634795"/>
              <a:gd name="connsiteX8746" fmla="*/ 1838646 w 11989919"/>
              <a:gd name="connsiteY8746" fmla="*/ 36607 h 6634795"/>
              <a:gd name="connsiteX8747" fmla="*/ 1802070 w 11989919"/>
              <a:gd name="connsiteY8747" fmla="*/ 73183 h 6634795"/>
              <a:gd name="connsiteX8748" fmla="*/ 1765494 w 11989919"/>
              <a:gd name="connsiteY8748" fmla="*/ 36607 h 6634795"/>
              <a:gd name="connsiteX8749" fmla="*/ 1802070 w 11989919"/>
              <a:gd name="connsiteY8749" fmla="*/ 31 h 6634795"/>
              <a:gd name="connsiteX8750" fmla="*/ 1581384 w 11989919"/>
              <a:gd name="connsiteY8750" fmla="*/ 28 h 6634795"/>
              <a:gd name="connsiteX8751" fmla="*/ 1617961 w 11989919"/>
              <a:gd name="connsiteY8751" fmla="*/ 36604 h 6634795"/>
              <a:gd name="connsiteX8752" fmla="*/ 1581384 w 11989919"/>
              <a:gd name="connsiteY8752" fmla="*/ 73180 h 6634795"/>
              <a:gd name="connsiteX8753" fmla="*/ 1544808 w 11989919"/>
              <a:gd name="connsiteY8753" fmla="*/ 36604 h 6634795"/>
              <a:gd name="connsiteX8754" fmla="*/ 1581384 w 11989919"/>
              <a:gd name="connsiteY8754" fmla="*/ 28 h 6634795"/>
              <a:gd name="connsiteX8755" fmla="*/ 1360699 w 11989919"/>
              <a:gd name="connsiteY8755" fmla="*/ 25 h 6634795"/>
              <a:gd name="connsiteX8756" fmla="*/ 1397275 w 11989919"/>
              <a:gd name="connsiteY8756" fmla="*/ 36601 h 6634795"/>
              <a:gd name="connsiteX8757" fmla="*/ 1360699 w 11989919"/>
              <a:gd name="connsiteY8757" fmla="*/ 73176 h 6634795"/>
              <a:gd name="connsiteX8758" fmla="*/ 1324123 w 11989919"/>
              <a:gd name="connsiteY8758" fmla="*/ 36601 h 6634795"/>
              <a:gd name="connsiteX8759" fmla="*/ 1360699 w 11989919"/>
              <a:gd name="connsiteY8759" fmla="*/ 25 h 6634795"/>
              <a:gd name="connsiteX8760" fmla="*/ 1140013 w 11989919"/>
              <a:gd name="connsiteY8760" fmla="*/ 22 h 6634795"/>
              <a:gd name="connsiteX8761" fmla="*/ 1176589 w 11989919"/>
              <a:gd name="connsiteY8761" fmla="*/ 36597 h 6634795"/>
              <a:gd name="connsiteX8762" fmla="*/ 1140013 w 11989919"/>
              <a:gd name="connsiteY8762" fmla="*/ 73173 h 6634795"/>
              <a:gd name="connsiteX8763" fmla="*/ 1103437 w 11989919"/>
              <a:gd name="connsiteY8763" fmla="*/ 36597 h 6634795"/>
              <a:gd name="connsiteX8764" fmla="*/ 1140013 w 11989919"/>
              <a:gd name="connsiteY8764" fmla="*/ 22 h 6634795"/>
              <a:gd name="connsiteX8765" fmla="*/ 919327 w 11989919"/>
              <a:gd name="connsiteY8765" fmla="*/ 19 h 6634795"/>
              <a:gd name="connsiteX8766" fmla="*/ 955903 w 11989919"/>
              <a:gd name="connsiteY8766" fmla="*/ 36594 h 6634795"/>
              <a:gd name="connsiteX8767" fmla="*/ 919327 w 11989919"/>
              <a:gd name="connsiteY8767" fmla="*/ 73170 h 6634795"/>
              <a:gd name="connsiteX8768" fmla="*/ 882751 w 11989919"/>
              <a:gd name="connsiteY8768" fmla="*/ 36594 h 6634795"/>
              <a:gd name="connsiteX8769" fmla="*/ 919327 w 11989919"/>
              <a:gd name="connsiteY8769" fmla="*/ 19 h 6634795"/>
              <a:gd name="connsiteX8770" fmla="*/ 698641 w 11989919"/>
              <a:gd name="connsiteY8770" fmla="*/ 16 h 6634795"/>
              <a:gd name="connsiteX8771" fmla="*/ 735217 w 11989919"/>
              <a:gd name="connsiteY8771" fmla="*/ 36591 h 6634795"/>
              <a:gd name="connsiteX8772" fmla="*/ 698641 w 11989919"/>
              <a:gd name="connsiteY8772" fmla="*/ 73167 h 6634795"/>
              <a:gd name="connsiteX8773" fmla="*/ 662065 w 11989919"/>
              <a:gd name="connsiteY8773" fmla="*/ 36591 h 6634795"/>
              <a:gd name="connsiteX8774" fmla="*/ 698641 w 11989919"/>
              <a:gd name="connsiteY8774" fmla="*/ 16 h 6634795"/>
              <a:gd name="connsiteX8775" fmla="*/ 477954 w 11989919"/>
              <a:gd name="connsiteY8775" fmla="*/ 12 h 6634795"/>
              <a:gd name="connsiteX8776" fmla="*/ 514530 w 11989919"/>
              <a:gd name="connsiteY8776" fmla="*/ 36588 h 6634795"/>
              <a:gd name="connsiteX8777" fmla="*/ 477954 w 11989919"/>
              <a:gd name="connsiteY8777" fmla="*/ 73164 h 6634795"/>
              <a:gd name="connsiteX8778" fmla="*/ 441379 w 11989919"/>
              <a:gd name="connsiteY8778" fmla="*/ 36588 h 6634795"/>
              <a:gd name="connsiteX8779" fmla="*/ 477954 w 11989919"/>
              <a:gd name="connsiteY8779" fmla="*/ 12 h 6634795"/>
              <a:gd name="connsiteX8780" fmla="*/ 257268 w 11989919"/>
              <a:gd name="connsiteY8780" fmla="*/ 9 h 6634795"/>
              <a:gd name="connsiteX8781" fmla="*/ 293844 w 11989919"/>
              <a:gd name="connsiteY8781" fmla="*/ 36585 h 6634795"/>
              <a:gd name="connsiteX8782" fmla="*/ 257268 w 11989919"/>
              <a:gd name="connsiteY8782" fmla="*/ 73161 h 6634795"/>
              <a:gd name="connsiteX8783" fmla="*/ 220692 w 11989919"/>
              <a:gd name="connsiteY8783" fmla="*/ 36585 h 6634795"/>
              <a:gd name="connsiteX8784" fmla="*/ 257268 w 11989919"/>
              <a:gd name="connsiteY8784" fmla="*/ 9 h 6634795"/>
              <a:gd name="connsiteX8785" fmla="*/ 36582 w 11989919"/>
              <a:gd name="connsiteY8785" fmla="*/ 6 h 6634795"/>
              <a:gd name="connsiteX8786" fmla="*/ 73158 w 11989919"/>
              <a:gd name="connsiteY8786" fmla="*/ 36582 h 6634795"/>
              <a:gd name="connsiteX8787" fmla="*/ 36582 w 11989919"/>
              <a:gd name="connsiteY8787" fmla="*/ 73158 h 6634795"/>
              <a:gd name="connsiteX8788" fmla="*/ 6 w 11989919"/>
              <a:gd name="connsiteY8788" fmla="*/ 36582 h 6634795"/>
              <a:gd name="connsiteX8789" fmla="*/ 36582 w 11989919"/>
              <a:gd name="connsiteY8789" fmla="*/ 6 h 6634795"/>
              <a:gd name="connsiteX8790" fmla="*/ 11732658 w 11989919"/>
              <a:gd name="connsiteY8790" fmla="*/ 3 h 6634795"/>
              <a:gd name="connsiteX8791" fmla="*/ 11769234 w 11989919"/>
              <a:gd name="connsiteY8791" fmla="*/ 36579 h 6634795"/>
              <a:gd name="connsiteX8792" fmla="*/ 11732658 w 11989919"/>
              <a:gd name="connsiteY8792" fmla="*/ 73155 h 6634795"/>
              <a:gd name="connsiteX8793" fmla="*/ 11696082 w 11989919"/>
              <a:gd name="connsiteY8793" fmla="*/ 36579 h 6634795"/>
              <a:gd name="connsiteX8794" fmla="*/ 11732658 w 11989919"/>
              <a:gd name="connsiteY8794" fmla="*/ 3 h 6634795"/>
              <a:gd name="connsiteX8795" fmla="*/ 11953343 w 11989919"/>
              <a:gd name="connsiteY8795" fmla="*/ 0 h 6634795"/>
              <a:gd name="connsiteX8796" fmla="*/ 11989919 w 11989919"/>
              <a:gd name="connsiteY8796" fmla="*/ 36576 h 6634795"/>
              <a:gd name="connsiteX8797" fmla="*/ 11953343 w 11989919"/>
              <a:gd name="connsiteY8797" fmla="*/ 73152 h 6634795"/>
              <a:gd name="connsiteX8798" fmla="*/ 11916767 w 11989919"/>
              <a:gd name="connsiteY8798" fmla="*/ 36576 h 6634795"/>
              <a:gd name="connsiteX8799" fmla="*/ 11953343 w 11989919"/>
              <a:gd name="connsiteY8799" fmla="*/ 0 h 663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  <a:cxn ang="0">
                <a:pos x="connsiteX6266" y="connsiteY6266"/>
              </a:cxn>
              <a:cxn ang="0">
                <a:pos x="connsiteX6267" y="connsiteY6267"/>
              </a:cxn>
              <a:cxn ang="0">
                <a:pos x="connsiteX6268" y="connsiteY6268"/>
              </a:cxn>
              <a:cxn ang="0">
                <a:pos x="connsiteX6269" y="connsiteY6269"/>
              </a:cxn>
              <a:cxn ang="0">
                <a:pos x="connsiteX6270" y="connsiteY6270"/>
              </a:cxn>
              <a:cxn ang="0">
                <a:pos x="connsiteX6271" y="connsiteY6271"/>
              </a:cxn>
              <a:cxn ang="0">
                <a:pos x="connsiteX6272" y="connsiteY6272"/>
              </a:cxn>
              <a:cxn ang="0">
                <a:pos x="connsiteX6273" y="connsiteY6273"/>
              </a:cxn>
              <a:cxn ang="0">
                <a:pos x="connsiteX6274" y="connsiteY6274"/>
              </a:cxn>
              <a:cxn ang="0">
                <a:pos x="connsiteX6275" y="connsiteY6275"/>
              </a:cxn>
              <a:cxn ang="0">
                <a:pos x="connsiteX6276" y="connsiteY6276"/>
              </a:cxn>
              <a:cxn ang="0">
                <a:pos x="connsiteX6277" y="connsiteY6277"/>
              </a:cxn>
              <a:cxn ang="0">
                <a:pos x="connsiteX6278" y="connsiteY6278"/>
              </a:cxn>
              <a:cxn ang="0">
                <a:pos x="connsiteX6279" y="connsiteY6279"/>
              </a:cxn>
              <a:cxn ang="0">
                <a:pos x="connsiteX6280" y="connsiteY6280"/>
              </a:cxn>
              <a:cxn ang="0">
                <a:pos x="connsiteX6281" y="connsiteY6281"/>
              </a:cxn>
              <a:cxn ang="0">
                <a:pos x="connsiteX6282" y="connsiteY6282"/>
              </a:cxn>
              <a:cxn ang="0">
                <a:pos x="connsiteX6283" y="connsiteY6283"/>
              </a:cxn>
              <a:cxn ang="0">
                <a:pos x="connsiteX6284" y="connsiteY6284"/>
              </a:cxn>
              <a:cxn ang="0">
                <a:pos x="connsiteX6285" y="connsiteY6285"/>
              </a:cxn>
              <a:cxn ang="0">
                <a:pos x="connsiteX6286" y="connsiteY6286"/>
              </a:cxn>
              <a:cxn ang="0">
                <a:pos x="connsiteX6287" y="connsiteY6287"/>
              </a:cxn>
              <a:cxn ang="0">
                <a:pos x="connsiteX6288" y="connsiteY6288"/>
              </a:cxn>
              <a:cxn ang="0">
                <a:pos x="connsiteX6289" y="connsiteY6289"/>
              </a:cxn>
              <a:cxn ang="0">
                <a:pos x="connsiteX6290" y="connsiteY6290"/>
              </a:cxn>
              <a:cxn ang="0">
                <a:pos x="connsiteX6291" y="connsiteY6291"/>
              </a:cxn>
              <a:cxn ang="0">
                <a:pos x="connsiteX6292" y="connsiteY6292"/>
              </a:cxn>
              <a:cxn ang="0">
                <a:pos x="connsiteX6293" y="connsiteY6293"/>
              </a:cxn>
              <a:cxn ang="0">
                <a:pos x="connsiteX6294" y="connsiteY6294"/>
              </a:cxn>
              <a:cxn ang="0">
                <a:pos x="connsiteX6295" y="connsiteY6295"/>
              </a:cxn>
              <a:cxn ang="0">
                <a:pos x="connsiteX6296" y="connsiteY6296"/>
              </a:cxn>
              <a:cxn ang="0">
                <a:pos x="connsiteX6297" y="connsiteY6297"/>
              </a:cxn>
              <a:cxn ang="0">
                <a:pos x="connsiteX6298" y="connsiteY6298"/>
              </a:cxn>
              <a:cxn ang="0">
                <a:pos x="connsiteX6299" y="connsiteY6299"/>
              </a:cxn>
              <a:cxn ang="0">
                <a:pos x="connsiteX6300" y="connsiteY6300"/>
              </a:cxn>
              <a:cxn ang="0">
                <a:pos x="connsiteX6301" y="connsiteY6301"/>
              </a:cxn>
              <a:cxn ang="0">
                <a:pos x="connsiteX6302" y="connsiteY6302"/>
              </a:cxn>
              <a:cxn ang="0">
                <a:pos x="connsiteX6303" y="connsiteY6303"/>
              </a:cxn>
              <a:cxn ang="0">
                <a:pos x="connsiteX6304" y="connsiteY6304"/>
              </a:cxn>
              <a:cxn ang="0">
                <a:pos x="connsiteX6305" y="connsiteY6305"/>
              </a:cxn>
              <a:cxn ang="0">
                <a:pos x="connsiteX6306" y="connsiteY6306"/>
              </a:cxn>
              <a:cxn ang="0">
                <a:pos x="connsiteX6307" y="connsiteY6307"/>
              </a:cxn>
              <a:cxn ang="0">
                <a:pos x="connsiteX6308" y="connsiteY6308"/>
              </a:cxn>
              <a:cxn ang="0">
                <a:pos x="connsiteX6309" y="connsiteY6309"/>
              </a:cxn>
              <a:cxn ang="0">
                <a:pos x="connsiteX6310" y="connsiteY6310"/>
              </a:cxn>
              <a:cxn ang="0">
                <a:pos x="connsiteX6311" y="connsiteY6311"/>
              </a:cxn>
              <a:cxn ang="0">
                <a:pos x="connsiteX6312" y="connsiteY6312"/>
              </a:cxn>
              <a:cxn ang="0">
                <a:pos x="connsiteX6313" y="connsiteY6313"/>
              </a:cxn>
              <a:cxn ang="0">
                <a:pos x="connsiteX6314" y="connsiteY6314"/>
              </a:cxn>
              <a:cxn ang="0">
                <a:pos x="connsiteX6315" y="connsiteY6315"/>
              </a:cxn>
              <a:cxn ang="0">
                <a:pos x="connsiteX6316" y="connsiteY6316"/>
              </a:cxn>
              <a:cxn ang="0">
                <a:pos x="connsiteX6317" y="connsiteY6317"/>
              </a:cxn>
              <a:cxn ang="0">
                <a:pos x="connsiteX6318" y="connsiteY6318"/>
              </a:cxn>
              <a:cxn ang="0">
                <a:pos x="connsiteX6319" y="connsiteY6319"/>
              </a:cxn>
              <a:cxn ang="0">
                <a:pos x="connsiteX6320" y="connsiteY6320"/>
              </a:cxn>
              <a:cxn ang="0">
                <a:pos x="connsiteX6321" y="connsiteY6321"/>
              </a:cxn>
              <a:cxn ang="0">
                <a:pos x="connsiteX6322" y="connsiteY6322"/>
              </a:cxn>
              <a:cxn ang="0">
                <a:pos x="connsiteX6323" y="connsiteY6323"/>
              </a:cxn>
              <a:cxn ang="0">
                <a:pos x="connsiteX6324" y="connsiteY6324"/>
              </a:cxn>
              <a:cxn ang="0">
                <a:pos x="connsiteX6325" y="connsiteY6325"/>
              </a:cxn>
              <a:cxn ang="0">
                <a:pos x="connsiteX6326" y="connsiteY6326"/>
              </a:cxn>
              <a:cxn ang="0">
                <a:pos x="connsiteX6327" y="connsiteY6327"/>
              </a:cxn>
              <a:cxn ang="0">
                <a:pos x="connsiteX6328" y="connsiteY6328"/>
              </a:cxn>
              <a:cxn ang="0">
                <a:pos x="connsiteX6329" y="connsiteY6329"/>
              </a:cxn>
              <a:cxn ang="0">
                <a:pos x="connsiteX6330" y="connsiteY6330"/>
              </a:cxn>
              <a:cxn ang="0">
                <a:pos x="connsiteX6331" y="connsiteY6331"/>
              </a:cxn>
              <a:cxn ang="0">
                <a:pos x="connsiteX6332" y="connsiteY6332"/>
              </a:cxn>
              <a:cxn ang="0">
                <a:pos x="connsiteX6333" y="connsiteY6333"/>
              </a:cxn>
              <a:cxn ang="0">
                <a:pos x="connsiteX6334" y="connsiteY6334"/>
              </a:cxn>
              <a:cxn ang="0">
                <a:pos x="connsiteX6335" y="connsiteY6335"/>
              </a:cxn>
              <a:cxn ang="0">
                <a:pos x="connsiteX6336" y="connsiteY6336"/>
              </a:cxn>
              <a:cxn ang="0">
                <a:pos x="connsiteX6337" y="connsiteY6337"/>
              </a:cxn>
              <a:cxn ang="0">
                <a:pos x="connsiteX6338" y="connsiteY6338"/>
              </a:cxn>
              <a:cxn ang="0">
                <a:pos x="connsiteX6339" y="connsiteY6339"/>
              </a:cxn>
              <a:cxn ang="0">
                <a:pos x="connsiteX6340" y="connsiteY6340"/>
              </a:cxn>
              <a:cxn ang="0">
                <a:pos x="connsiteX6341" y="connsiteY6341"/>
              </a:cxn>
              <a:cxn ang="0">
                <a:pos x="connsiteX6342" y="connsiteY6342"/>
              </a:cxn>
              <a:cxn ang="0">
                <a:pos x="connsiteX6343" y="connsiteY6343"/>
              </a:cxn>
              <a:cxn ang="0">
                <a:pos x="connsiteX6344" y="connsiteY6344"/>
              </a:cxn>
              <a:cxn ang="0">
                <a:pos x="connsiteX6345" y="connsiteY6345"/>
              </a:cxn>
              <a:cxn ang="0">
                <a:pos x="connsiteX6346" y="connsiteY6346"/>
              </a:cxn>
              <a:cxn ang="0">
                <a:pos x="connsiteX6347" y="connsiteY6347"/>
              </a:cxn>
              <a:cxn ang="0">
                <a:pos x="connsiteX6348" y="connsiteY6348"/>
              </a:cxn>
              <a:cxn ang="0">
                <a:pos x="connsiteX6349" y="connsiteY6349"/>
              </a:cxn>
              <a:cxn ang="0">
                <a:pos x="connsiteX6350" y="connsiteY6350"/>
              </a:cxn>
              <a:cxn ang="0">
                <a:pos x="connsiteX6351" y="connsiteY6351"/>
              </a:cxn>
              <a:cxn ang="0">
                <a:pos x="connsiteX6352" y="connsiteY6352"/>
              </a:cxn>
              <a:cxn ang="0">
                <a:pos x="connsiteX6353" y="connsiteY6353"/>
              </a:cxn>
              <a:cxn ang="0">
                <a:pos x="connsiteX6354" y="connsiteY6354"/>
              </a:cxn>
              <a:cxn ang="0">
                <a:pos x="connsiteX6355" y="connsiteY6355"/>
              </a:cxn>
              <a:cxn ang="0">
                <a:pos x="connsiteX6356" y="connsiteY6356"/>
              </a:cxn>
              <a:cxn ang="0">
                <a:pos x="connsiteX6357" y="connsiteY6357"/>
              </a:cxn>
              <a:cxn ang="0">
                <a:pos x="connsiteX6358" y="connsiteY6358"/>
              </a:cxn>
              <a:cxn ang="0">
                <a:pos x="connsiteX6359" y="connsiteY6359"/>
              </a:cxn>
              <a:cxn ang="0">
                <a:pos x="connsiteX6360" y="connsiteY6360"/>
              </a:cxn>
              <a:cxn ang="0">
                <a:pos x="connsiteX6361" y="connsiteY6361"/>
              </a:cxn>
              <a:cxn ang="0">
                <a:pos x="connsiteX6362" y="connsiteY6362"/>
              </a:cxn>
              <a:cxn ang="0">
                <a:pos x="connsiteX6363" y="connsiteY6363"/>
              </a:cxn>
              <a:cxn ang="0">
                <a:pos x="connsiteX6364" y="connsiteY6364"/>
              </a:cxn>
              <a:cxn ang="0">
                <a:pos x="connsiteX6365" y="connsiteY6365"/>
              </a:cxn>
              <a:cxn ang="0">
                <a:pos x="connsiteX6366" y="connsiteY6366"/>
              </a:cxn>
              <a:cxn ang="0">
                <a:pos x="connsiteX6367" y="connsiteY6367"/>
              </a:cxn>
              <a:cxn ang="0">
                <a:pos x="connsiteX6368" y="connsiteY6368"/>
              </a:cxn>
              <a:cxn ang="0">
                <a:pos x="connsiteX6369" y="connsiteY6369"/>
              </a:cxn>
              <a:cxn ang="0">
                <a:pos x="connsiteX6370" y="connsiteY6370"/>
              </a:cxn>
              <a:cxn ang="0">
                <a:pos x="connsiteX6371" y="connsiteY6371"/>
              </a:cxn>
              <a:cxn ang="0">
                <a:pos x="connsiteX6372" y="connsiteY6372"/>
              </a:cxn>
              <a:cxn ang="0">
                <a:pos x="connsiteX6373" y="connsiteY6373"/>
              </a:cxn>
              <a:cxn ang="0">
                <a:pos x="connsiteX6374" y="connsiteY6374"/>
              </a:cxn>
              <a:cxn ang="0">
                <a:pos x="connsiteX6375" y="connsiteY6375"/>
              </a:cxn>
              <a:cxn ang="0">
                <a:pos x="connsiteX6376" y="connsiteY6376"/>
              </a:cxn>
              <a:cxn ang="0">
                <a:pos x="connsiteX6377" y="connsiteY6377"/>
              </a:cxn>
              <a:cxn ang="0">
                <a:pos x="connsiteX6378" y="connsiteY6378"/>
              </a:cxn>
              <a:cxn ang="0">
                <a:pos x="connsiteX6379" y="connsiteY6379"/>
              </a:cxn>
              <a:cxn ang="0">
                <a:pos x="connsiteX6380" y="connsiteY6380"/>
              </a:cxn>
              <a:cxn ang="0">
                <a:pos x="connsiteX6381" y="connsiteY6381"/>
              </a:cxn>
              <a:cxn ang="0">
                <a:pos x="connsiteX6382" y="connsiteY6382"/>
              </a:cxn>
              <a:cxn ang="0">
                <a:pos x="connsiteX6383" y="connsiteY6383"/>
              </a:cxn>
              <a:cxn ang="0">
                <a:pos x="connsiteX6384" y="connsiteY6384"/>
              </a:cxn>
              <a:cxn ang="0">
                <a:pos x="connsiteX6385" y="connsiteY6385"/>
              </a:cxn>
              <a:cxn ang="0">
                <a:pos x="connsiteX6386" y="connsiteY6386"/>
              </a:cxn>
              <a:cxn ang="0">
                <a:pos x="connsiteX6387" y="connsiteY6387"/>
              </a:cxn>
              <a:cxn ang="0">
                <a:pos x="connsiteX6388" y="connsiteY6388"/>
              </a:cxn>
              <a:cxn ang="0">
                <a:pos x="connsiteX6389" y="connsiteY6389"/>
              </a:cxn>
              <a:cxn ang="0">
                <a:pos x="connsiteX6390" y="connsiteY6390"/>
              </a:cxn>
              <a:cxn ang="0">
                <a:pos x="connsiteX6391" y="connsiteY6391"/>
              </a:cxn>
              <a:cxn ang="0">
                <a:pos x="connsiteX6392" y="connsiteY6392"/>
              </a:cxn>
              <a:cxn ang="0">
                <a:pos x="connsiteX6393" y="connsiteY6393"/>
              </a:cxn>
              <a:cxn ang="0">
                <a:pos x="connsiteX6394" y="connsiteY6394"/>
              </a:cxn>
              <a:cxn ang="0">
                <a:pos x="connsiteX6395" y="connsiteY6395"/>
              </a:cxn>
              <a:cxn ang="0">
                <a:pos x="connsiteX6396" y="connsiteY6396"/>
              </a:cxn>
              <a:cxn ang="0">
                <a:pos x="connsiteX6397" y="connsiteY6397"/>
              </a:cxn>
              <a:cxn ang="0">
                <a:pos x="connsiteX6398" y="connsiteY6398"/>
              </a:cxn>
              <a:cxn ang="0">
                <a:pos x="connsiteX6399" y="connsiteY6399"/>
              </a:cxn>
              <a:cxn ang="0">
                <a:pos x="connsiteX6400" y="connsiteY6400"/>
              </a:cxn>
              <a:cxn ang="0">
                <a:pos x="connsiteX6401" y="connsiteY6401"/>
              </a:cxn>
              <a:cxn ang="0">
                <a:pos x="connsiteX6402" y="connsiteY6402"/>
              </a:cxn>
              <a:cxn ang="0">
                <a:pos x="connsiteX6403" y="connsiteY6403"/>
              </a:cxn>
              <a:cxn ang="0">
                <a:pos x="connsiteX6404" y="connsiteY6404"/>
              </a:cxn>
              <a:cxn ang="0">
                <a:pos x="connsiteX6405" y="connsiteY6405"/>
              </a:cxn>
              <a:cxn ang="0">
                <a:pos x="connsiteX6406" y="connsiteY6406"/>
              </a:cxn>
              <a:cxn ang="0">
                <a:pos x="connsiteX6407" y="connsiteY6407"/>
              </a:cxn>
              <a:cxn ang="0">
                <a:pos x="connsiteX6408" y="connsiteY6408"/>
              </a:cxn>
              <a:cxn ang="0">
                <a:pos x="connsiteX6409" y="connsiteY6409"/>
              </a:cxn>
              <a:cxn ang="0">
                <a:pos x="connsiteX6410" y="connsiteY6410"/>
              </a:cxn>
              <a:cxn ang="0">
                <a:pos x="connsiteX6411" y="connsiteY6411"/>
              </a:cxn>
              <a:cxn ang="0">
                <a:pos x="connsiteX6412" y="connsiteY6412"/>
              </a:cxn>
              <a:cxn ang="0">
                <a:pos x="connsiteX6413" y="connsiteY6413"/>
              </a:cxn>
              <a:cxn ang="0">
                <a:pos x="connsiteX6414" y="connsiteY6414"/>
              </a:cxn>
              <a:cxn ang="0">
                <a:pos x="connsiteX6415" y="connsiteY6415"/>
              </a:cxn>
              <a:cxn ang="0">
                <a:pos x="connsiteX6416" y="connsiteY6416"/>
              </a:cxn>
              <a:cxn ang="0">
                <a:pos x="connsiteX6417" y="connsiteY6417"/>
              </a:cxn>
              <a:cxn ang="0">
                <a:pos x="connsiteX6418" y="connsiteY6418"/>
              </a:cxn>
              <a:cxn ang="0">
                <a:pos x="connsiteX6419" y="connsiteY6419"/>
              </a:cxn>
              <a:cxn ang="0">
                <a:pos x="connsiteX6420" y="connsiteY6420"/>
              </a:cxn>
              <a:cxn ang="0">
                <a:pos x="connsiteX6421" y="connsiteY6421"/>
              </a:cxn>
              <a:cxn ang="0">
                <a:pos x="connsiteX6422" y="connsiteY6422"/>
              </a:cxn>
              <a:cxn ang="0">
                <a:pos x="connsiteX6423" y="connsiteY6423"/>
              </a:cxn>
              <a:cxn ang="0">
                <a:pos x="connsiteX6424" y="connsiteY6424"/>
              </a:cxn>
              <a:cxn ang="0">
                <a:pos x="connsiteX6425" y="connsiteY6425"/>
              </a:cxn>
              <a:cxn ang="0">
                <a:pos x="connsiteX6426" y="connsiteY6426"/>
              </a:cxn>
              <a:cxn ang="0">
                <a:pos x="connsiteX6427" y="connsiteY6427"/>
              </a:cxn>
              <a:cxn ang="0">
                <a:pos x="connsiteX6428" y="connsiteY6428"/>
              </a:cxn>
              <a:cxn ang="0">
                <a:pos x="connsiteX6429" y="connsiteY6429"/>
              </a:cxn>
              <a:cxn ang="0">
                <a:pos x="connsiteX6430" y="connsiteY6430"/>
              </a:cxn>
              <a:cxn ang="0">
                <a:pos x="connsiteX6431" y="connsiteY6431"/>
              </a:cxn>
              <a:cxn ang="0">
                <a:pos x="connsiteX6432" y="connsiteY6432"/>
              </a:cxn>
              <a:cxn ang="0">
                <a:pos x="connsiteX6433" y="connsiteY6433"/>
              </a:cxn>
              <a:cxn ang="0">
                <a:pos x="connsiteX6434" y="connsiteY6434"/>
              </a:cxn>
              <a:cxn ang="0">
                <a:pos x="connsiteX6435" y="connsiteY6435"/>
              </a:cxn>
              <a:cxn ang="0">
                <a:pos x="connsiteX6436" y="connsiteY6436"/>
              </a:cxn>
              <a:cxn ang="0">
                <a:pos x="connsiteX6437" y="connsiteY6437"/>
              </a:cxn>
              <a:cxn ang="0">
                <a:pos x="connsiteX6438" y="connsiteY6438"/>
              </a:cxn>
              <a:cxn ang="0">
                <a:pos x="connsiteX6439" y="connsiteY6439"/>
              </a:cxn>
              <a:cxn ang="0">
                <a:pos x="connsiteX6440" y="connsiteY6440"/>
              </a:cxn>
              <a:cxn ang="0">
                <a:pos x="connsiteX6441" y="connsiteY6441"/>
              </a:cxn>
              <a:cxn ang="0">
                <a:pos x="connsiteX6442" y="connsiteY6442"/>
              </a:cxn>
              <a:cxn ang="0">
                <a:pos x="connsiteX6443" y="connsiteY6443"/>
              </a:cxn>
              <a:cxn ang="0">
                <a:pos x="connsiteX6444" y="connsiteY6444"/>
              </a:cxn>
              <a:cxn ang="0">
                <a:pos x="connsiteX6445" y="connsiteY6445"/>
              </a:cxn>
              <a:cxn ang="0">
                <a:pos x="connsiteX6446" y="connsiteY6446"/>
              </a:cxn>
              <a:cxn ang="0">
                <a:pos x="connsiteX6447" y="connsiteY6447"/>
              </a:cxn>
              <a:cxn ang="0">
                <a:pos x="connsiteX6448" y="connsiteY6448"/>
              </a:cxn>
              <a:cxn ang="0">
                <a:pos x="connsiteX6449" y="connsiteY6449"/>
              </a:cxn>
              <a:cxn ang="0">
                <a:pos x="connsiteX6450" y="connsiteY6450"/>
              </a:cxn>
              <a:cxn ang="0">
                <a:pos x="connsiteX6451" y="connsiteY6451"/>
              </a:cxn>
              <a:cxn ang="0">
                <a:pos x="connsiteX6452" y="connsiteY6452"/>
              </a:cxn>
              <a:cxn ang="0">
                <a:pos x="connsiteX6453" y="connsiteY6453"/>
              </a:cxn>
              <a:cxn ang="0">
                <a:pos x="connsiteX6454" y="connsiteY6454"/>
              </a:cxn>
              <a:cxn ang="0">
                <a:pos x="connsiteX6455" y="connsiteY6455"/>
              </a:cxn>
              <a:cxn ang="0">
                <a:pos x="connsiteX6456" y="connsiteY6456"/>
              </a:cxn>
              <a:cxn ang="0">
                <a:pos x="connsiteX6457" y="connsiteY6457"/>
              </a:cxn>
              <a:cxn ang="0">
                <a:pos x="connsiteX6458" y="connsiteY6458"/>
              </a:cxn>
              <a:cxn ang="0">
                <a:pos x="connsiteX6459" y="connsiteY6459"/>
              </a:cxn>
              <a:cxn ang="0">
                <a:pos x="connsiteX6460" y="connsiteY6460"/>
              </a:cxn>
              <a:cxn ang="0">
                <a:pos x="connsiteX6461" y="connsiteY6461"/>
              </a:cxn>
              <a:cxn ang="0">
                <a:pos x="connsiteX6462" y="connsiteY6462"/>
              </a:cxn>
              <a:cxn ang="0">
                <a:pos x="connsiteX6463" y="connsiteY6463"/>
              </a:cxn>
              <a:cxn ang="0">
                <a:pos x="connsiteX6464" y="connsiteY6464"/>
              </a:cxn>
              <a:cxn ang="0">
                <a:pos x="connsiteX6465" y="connsiteY6465"/>
              </a:cxn>
              <a:cxn ang="0">
                <a:pos x="connsiteX6466" y="connsiteY6466"/>
              </a:cxn>
              <a:cxn ang="0">
                <a:pos x="connsiteX6467" y="connsiteY6467"/>
              </a:cxn>
              <a:cxn ang="0">
                <a:pos x="connsiteX6468" y="connsiteY6468"/>
              </a:cxn>
              <a:cxn ang="0">
                <a:pos x="connsiteX6469" y="connsiteY6469"/>
              </a:cxn>
              <a:cxn ang="0">
                <a:pos x="connsiteX6470" y="connsiteY6470"/>
              </a:cxn>
              <a:cxn ang="0">
                <a:pos x="connsiteX6471" y="connsiteY6471"/>
              </a:cxn>
              <a:cxn ang="0">
                <a:pos x="connsiteX6472" y="connsiteY6472"/>
              </a:cxn>
              <a:cxn ang="0">
                <a:pos x="connsiteX6473" y="connsiteY6473"/>
              </a:cxn>
              <a:cxn ang="0">
                <a:pos x="connsiteX6474" y="connsiteY6474"/>
              </a:cxn>
              <a:cxn ang="0">
                <a:pos x="connsiteX6475" y="connsiteY6475"/>
              </a:cxn>
              <a:cxn ang="0">
                <a:pos x="connsiteX6476" y="connsiteY6476"/>
              </a:cxn>
              <a:cxn ang="0">
                <a:pos x="connsiteX6477" y="connsiteY6477"/>
              </a:cxn>
              <a:cxn ang="0">
                <a:pos x="connsiteX6478" y="connsiteY6478"/>
              </a:cxn>
              <a:cxn ang="0">
                <a:pos x="connsiteX6479" y="connsiteY6479"/>
              </a:cxn>
              <a:cxn ang="0">
                <a:pos x="connsiteX6480" y="connsiteY6480"/>
              </a:cxn>
              <a:cxn ang="0">
                <a:pos x="connsiteX6481" y="connsiteY6481"/>
              </a:cxn>
              <a:cxn ang="0">
                <a:pos x="connsiteX6482" y="connsiteY6482"/>
              </a:cxn>
              <a:cxn ang="0">
                <a:pos x="connsiteX6483" y="connsiteY6483"/>
              </a:cxn>
              <a:cxn ang="0">
                <a:pos x="connsiteX6484" y="connsiteY6484"/>
              </a:cxn>
              <a:cxn ang="0">
                <a:pos x="connsiteX6485" y="connsiteY6485"/>
              </a:cxn>
              <a:cxn ang="0">
                <a:pos x="connsiteX6486" y="connsiteY6486"/>
              </a:cxn>
              <a:cxn ang="0">
                <a:pos x="connsiteX6487" y="connsiteY6487"/>
              </a:cxn>
              <a:cxn ang="0">
                <a:pos x="connsiteX6488" y="connsiteY6488"/>
              </a:cxn>
              <a:cxn ang="0">
                <a:pos x="connsiteX6489" y="connsiteY6489"/>
              </a:cxn>
              <a:cxn ang="0">
                <a:pos x="connsiteX6490" y="connsiteY6490"/>
              </a:cxn>
              <a:cxn ang="0">
                <a:pos x="connsiteX6491" y="connsiteY6491"/>
              </a:cxn>
              <a:cxn ang="0">
                <a:pos x="connsiteX6492" y="connsiteY6492"/>
              </a:cxn>
              <a:cxn ang="0">
                <a:pos x="connsiteX6493" y="connsiteY6493"/>
              </a:cxn>
              <a:cxn ang="0">
                <a:pos x="connsiteX6494" y="connsiteY6494"/>
              </a:cxn>
              <a:cxn ang="0">
                <a:pos x="connsiteX6495" y="connsiteY6495"/>
              </a:cxn>
              <a:cxn ang="0">
                <a:pos x="connsiteX6496" y="connsiteY6496"/>
              </a:cxn>
              <a:cxn ang="0">
                <a:pos x="connsiteX6497" y="connsiteY6497"/>
              </a:cxn>
              <a:cxn ang="0">
                <a:pos x="connsiteX6498" y="connsiteY6498"/>
              </a:cxn>
              <a:cxn ang="0">
                <a:pos x="connsiteX6499" y="connsiteY6499"/>
              </a:cxn>
              <a:cxn ang="0">
                <a:pos x="connsiteX6500" y="connsiteY6500"/>
              </a:cxn>
              <a:cxn ang="0">
                <a:pos x="connsiteX6501" y="connsiteY6501"/>
              </a:cxn>
              <a:cxn ang="0">
                <a:pos x="connsiteX6502" y="connsiteY6502"/>
              </a:cxn>
              <a:cxn ang="0">
                <a:pos x="connsiteX6503" y="connsiteY6503"/>
              </a:cxn>
              <a:cxn ang="0">
                <a:pos x="connsiteX6504" y="connsiteY6504"/>
              </a:cxn>
              <a:cxn ang="0">
                <a:pos x="connsiteX6505" y="connsiteY6505"/>
              </a:cxn>
              <a:cxn ang="0">
                <a:pos x="connsiteX6506" y="connsiteY6506"/>
              </a:cxn>
              <a:cxn ang="0">
                <a:pos x="connsiteX6507" y="connsiteY6507"/>
              </a:cxn>
              <a:cxn ang="0">
                <a:pos x="connsiteX6508" y="connsiteY6508"/>
              </a:cxn>
              <a:cxn ang="0">
                <a:pos x="connsiteX6509" y="connsiteY6509"/>
              </a:cxn>
              <a:cxn ang="0">
                <a:pos x="connsiteX6510" y="connsiteY6510"/>
              </a:cxn>
              <a:cxn ang="0">
                <a:pos x="connsiteX6511" y="connsiteY6511"/>
              </a:cxn>
              <a:cxn ang="0">
                <a:pos x="connsiteX6512" y="connsiteY6512"/>
              </a:cxn>
              <a:cxn ang="0">
                <a:pos x="connsiteX6513" y="connsiteY6513"/>
              </a:cxn>
              <a:cxn ang="0">
                <a:pos x="connsiteX6514" y="connsiteY6514"/>
              </a:cxn>
              <a:cxn ang="0">
                <a:pos x="connsiteX6515" y="connsiteY6515"/>
              </a:cxn>
              <a:cxn ang="0">
                <a:pos x="connsiteX6516" y="connsiteY6516"/>
              </a:cxn>
              <a:cxn ang="0">
                <a:pos x="connsiteX6517" y="connsiteY6517"/>
              </a:cxn>
              <a:cxn ang="0">
                <a:pos x="connsiteX6518" y="connsiteY6518"/>
              </a:cxn>
              <a:cxn ang="0">
                <a:pos x="connsiteX6519" y="connsiteY6519"/>
              </a:cxn>
              <a:cxn ang="0">
                <a:pos x="connsiteX6520" y="connsiteY6520"/>
              </a:cxn>
              <a:cxn ang="0">
                <a:pos x="connsiteX6521" y="connsiteY6521"/>
              </a:cxn>
              <a:cxn ang="0">
                <a:pos x="connsiteX6522" y="connsiteY6522"/>
              </a:cxn>
              <a:cxn ang="0">
                <a:pos x="connsiteX6523" y="connsiteY6523"/>
              </a:cxn>
              <a:cxn ang="0">
                <a:pos x="connsiteX6524" y="connsiteY6524"/>
              </a:cxn>
              <a:cxn ang="0">
                <a:pos x="connsiteX6525" y="connsiteY6525"/>
              </a:cxn>
              <a:cxn ang="0">
                <a:pos x="connsiteX6526" y="connsiteY6526"/>
              </a:cxn>
              <a:cxn ang="0">
                <a:pos x="connsiteX6527" y="connsiteY6527"/>
              </a:cxn>
              <a:cxn ang="0">
                <a:pos x="connsiteX6528" y="connsiteY6528"/>
              </a:cxn>
              <a:cxn ang="0">
                <a:pos x="connsiteX6529" y="connsiteY6529"/>
              </a:cxn>
              <a:cxn ang="0">
                <a:pos x="connsiteX6530" y="connsiteY6530"/>
              </a:cxn>
              <a:cxn ang="0">
                <a:pos x="connsiteX6531" y="connsiteY6531"/>
              </a:cxn>
              <a:cxn ang="0">
                <a:pos x="connsiteX6532" y="connsiteY6532"/>
              </a:cxn>
              <a:cxn ang="0">
                <a:pos x="connsiteX6533" y="connsiteY6533"/>
              </a:cxn>
              <a:cxn ang="0">
                <a:pos x="connsiteX6534" y="connsiteY6534"/>
              </a:cxn>
              <a:cxn ang="0">
                <a:pos x="connsiteX6535" y="connsiteY6535"/>
              </a:cxn>
              <a:cxn ang="0">
                <a:pos x="connsiteX6536" y="connsiteY6536"/>
              </a:cxn>
              <a:cxn ang="0">
                <a:pos x="connsiteX6537" y="connsiteY6537"/>
              </a:cxn>
              <a:cxn ang="0">
                <a:pos x="connsiteX6538" y="connsiteY6538"/>
              </a:cxn>
              <a:cxn ang="0">
                <a:pos x="connsiteX6539" y="connsiteY6539"/>
              </a:cxn>
              <a:cxn ang="0">
                <a:pos x="connsiteX6540" y="connsiteY6540"/>
              </a:cxn>
              <a:cxn ang="0">
                <a:pos x="connsiteX6541" y="connsiteY6541"/>
              </a:cxn>
              <a:cxn ang="0">
                <a:pos x="connsiteX6542" y="connsiteY6542"/>
              </a:cxn>
              <a:cxn ang="0">
                <a:pos x="connsiteX6543" y="connsiteY6543"/>
              </a:cxn>
              <a:cxn ang="0">
                <a:pos x="connsiteX6544" y="connsiteY6544"/>
              </a:cxn>
              <a:cxn ang="0">
                <a:pos x="connsiteX6545" y="connsiteY6545"/>
              </a:cxn>
              <a:cxn ang="0">
                <a:pos x="connsiteX6546" y="connsiteY6546"/>
              </a:cxn>
              <a:cxn ang="0">
                <a:pos x="connsiteX6547" y="connsiteY6547"/>
              </a:cxn>
              <a:cxn ang="0">
                <a:pos x="connsiteX6548" y="connsiteY6548"/>
              </a:cxn>
              <a:cxn ang="0">
                <a:pos x="connsiteX6549" y="connsiteY6549"/>
              </a:cxn>
              <a:cxn ang="0">
                <a:pos x="connsiteX6550" y="connsiteY6550"/>
              </a:cxn>
              <a:cxn ang="0">
                <a:pos x="connsiteX6551" y="connsiteY6551"/>
              </a:cxn>
              <a:cxn ang="0">
                <a:pos x="connsiteX6552" y="connsiteY6552"/>
              </a:cxn>
              <a:cxn ang="0">
                <a:pos x="connsiteX6553" y="connsiteY6553"/>
              </a:cxn>
              <a:cxn ang="0">
                <a:pos x="connsiteX6554" y="connsiteY6554"/>
              </a:cxn>
              <a:cxn ang="0">
                <a:pos x="connsiteX6555" y="connsiteY6555"/>
              </a:cxn>
              <a:cxn ang="0">
                <a:pos x="connsiteX6556" y="connsiteY6556"/>
              </a:cxn>
              <a:cxn ang="0">
                <a:pos x="connsiteX6557" y="connsiteY6557"/>
              </a:cxn>
              <a:cxn ang="0">
                <a:pos x="connsiteX6558" y="connsiteY6558"/>
              </a:cxn>
              <a:cxn ang="0">
                <a:pos x="connsiteX6559" y="connsiteY6559"/>
              </a:cxn>
              <a:cxn ang="0">
                <a:pos x="connsiteX6560" y="connsiteY6560"/>
              </a:cxn>
              <a:cxn ang="0">
                <a:pos x="connsiteX6561" y="connsiteY6561"/>
              </a:cxn>
              <a:cxn ang="0">
                <a:pos x="connsiteX6562" y="connsiteY6562"/>
              </a:cxn>
              <a:cxn ang="0">
                <a:pos x="connsiteX6563" y="connsiteY6563"/>
              </a:cxn>
              <a:cxn ang="0">
                <a:pos x="connsiteX6564" y="connsiteY6564"/>
              </a:cxn>
              <a:cxn ang="0">
                <a:pos x="connsiteX6565" y="connsiteY6565"/>
              </a:cxn>
              <a:cxn ang="0">
                <a:pos x="connsiteX6566" y="connsiteY6566"/>
              </a:cxn>
              <a:cxn ang="0">
                <a:pos x="connsiteX6567" y="connsiteY6567"/>
              </a:cxn>
              <a:cxn ang="0">
                <a:pos x="connsiteX6568" y="connsiteY6568"/>
              </a:cxn>
              <a:cxn ang="0">
                <a:pos x="connsiteX6569" y="connsiteY6569"/>
              </a:cxn>
              <a:cxn ang="0">
                <a:pos x="connsiteX6570" y="connsiteY6570"/>
              </a:cxn>
              <a:cxn ang="0">
                <a:pos x="connsiteX6571" y="connsiteY6571"/>
              </a:cxn>
              <a:cxn ang="0">
                <a:pos x="connsiteX6572" y="connsiteY6572"/>
              </a:cxn>
              <a:cxn ang="0">
                <a:pos x="connsiteX6573" y="connsiteY6573"/>
              </a:cxn>
              <a:cxn ang="0">
                <a:pos x="connsiteX6574" y="connsiteY6574"/>
              </a:cxn>
              <a:cxn ang="0">
                <a:pos x="connsiteX6575" y="connsiteY6575"/>
              </a:cxn>
              <a:cxn ang="0">
                <a:pos x="connsiteX6576" y="connsiteY6576"/>
              </a:cxn>
              <a:cxn ang="0">
                <a:pos x="connsiteX6577" y="connsiteY6577"/>
              </a:cxn>
              <a:cxn ang="0">
                <a:pos x="connsiteX6578" y="connsiteY6578"/>
              </a:cxn>
              <a:cxn ang="0">
                <a:pos x="connsiteX6579" y="connsiteY6579"/>
              </a:cxn>
              <a:cxn ang="0">
                <a:pos x="connsiteX6580" y="connsiteY6580"/>
              </a:cxn>
              <a:cxn ang="0">
                <a:pos x="connsiteX6581" y="connsiteY6581"/>
              </a:cxn>
              <a:cxn ang="0">
                <a:pos x="connsiteX6582" y="connsiteY6582"/>
              </a:cxn>
              <a:cxn ang="0">
                <a:pos x="connsiteX6583" y="connsiteY6583"/>
              </a:cxn>
              <a:cxn ang="0">
                <a:pos x="connsiteX6584" y="connsiteY6584"/>
              </a:cxn>
              <a:cxn ang="0">
                <a:pos x="connsiteX6585" y="connsiteY6585"/>
              </a:cxn>
              <a:cxn ang="0">
                <a:pos x="connsiteX6586" y="connsiteY6586"/>
              </a:cxn>
              <a:cxn ang="0">
                <a:pos x="connsiteX6587" y="connsiteY6587"/>
              </a:cxn>
              <a:cxn ang="0">
                <a:pos x="connsiteX6588" y="connsiteY6588"/>
              </a:cxn>
              <a:cxn ang="0">
                <a:pos x="connsiteX6589" y="connsiteY6589"/>
              </a:cxn>
              <a:cxn ang="0">
                <a:pos x="connsiteX6590" y="connsiteY6590"/>
              </a:cxn>
              <a:cxn ang="0">
                <a:pos x="connsiteX6591" y="connsiteY6591"/>
              </a:cxn>
              <a:cxn ang="0">
                <a:pos x="connsiteX6592" y="connsiteY6592"/>
              </a:cxn>
              <a:cxn ang="0">
                <a:pos x="connsiteX6593" y="connsiteY6593"/>
              </a:cxn>
              <a:cxn ang="0">
                <a:pos x="connsiteX6594" y="connsiteY6594"/>
              </a:cxn>
              <a:cxn ang="0">
                <a:pos x="connsiteX6595" y="connsiteY6595"/>
              </a:cxn>
              <a:cxn ang="0">
                <a:pos x="connsiteX6596" y="connsiteY6596"/>
              </a:cxn>
              <a:cxn ang="0">
                <a:pos x="connsiteX6597" y="connsiteY6597"/>
              </a:cxn>
              <a:cxn ang="0">
                <a:pos x="connsiteX6598" y="connsiteY6598"/>
              </a:cxn>
              <a:cxn ang="0">
                <a:pos x="connsiteX6599" y="connsiteY6599"/>
              </a:cxn>
              <a:cxn ang="0">
                <a:pos x="connsiteX6600" y="connsiteY6600"/>
              </a:cxn>
              <a:cxn ang="0">
                <a:pos x="connsiteX6601" y="connsiteY6601"/>
              </a:cxn>
              <a:cxn ang="0">
                <a:pos x="connsiteX6602" y="connsiteY6602"/>
              </a:cxn>
              <a:cxn ang="0">
                <a:pos x="connsiteX6603" y="connsiteY6603"/>
              </a:cxn>
              <a:cxn ang="0">
                <a:pos x="connsiteX6604" y="connsiteY6604"/>
              </a:cxn>
              <a:cxn ang="0">
                <a:pos x="connsiteX6605" y="connsiteY6605"/>
              </a:cxn>
              <a:cxn ang="0">
                <a:pos x="connsiteX6606" y="connsiteY6606"/>
              </a:cxn>
              <a:cxn ang="0">
                <a:pos x="connsiteX6607" y="connsiteY6607"/>
              </a:cxn>
              <a:cxn ang="0">
                <a:pos x="connsiteX6608" y="connsiteY6608"/>
              </a:cxn>
              <a:cxn ang="0">
                <a:pos x="connsiteX6609" y="connsiteY6609"/>
              </a:cxn>
              <a:cxn ang="0">
                <a:pos x="connsiteX6610" y="connsiteY6610"/>
              </a:cxn>
              <a:cxn ang="0">
                <a:pos x="connsiteX6611" y="connsiteY6611"/>
              </a:cxn>
              <a:cxn ang="0">
                <a:pos x="connsiteX6612" y="connsiteY6612"/>
              </a:cxn>
              <a:cxn ang="0">
                <a:pos x="connsiteX6613" y="connsiteY6613"/>
              </a:cxn>
              <a:cxn ang="0">
                <a:pos x="connsiteX6614" y="connsiteY6614"/>
              </a:cxn>
              <a:cxn ang="0">
                <a:pos x="connsiteX6615" y="connsiteY6615"/>
              </a:cxn>
              <a:cxn ang="0">
                <a:pos x="connsiteX6616" y="connsiteY6616"/>
              </a:cxn>
              <a:cxn ang="0">
                <a:pos x="connsiteX6617" y="connsiteY6617"/>
              </a:cxn>
              <a:cxn ang="0">
                <a:pos x="connsiteX6618" y="connsiteY6618"/>
              </a:cxn>
              <a:cxn ang="0">
                <a:pos x="connsiteX6619" y="connsiteY6619"/>
              </a:cxn>
              <a:cxn ang="0">
                <a:pos x="connsiteX6620" y="connsiteY6620"/>
              </a:cxn>
              <a:cxn ang="0">
                <a:pos x="connsiteX6621" y="connsiteY6621"/>
              </a:cxn>
              <a:cxn ang="0">
                <a:pos x="connsiteX6622" y="connsiteY6622"/>
              </a:cxn>
              <a:cxn ang="0">
                <a:pos x="connsiteX6623" y="connsiteY6623"/>
              </a:cxn>
              <a:cxn ang="0">
                <a:pos x="connsiteX6624" y="connsiteY6624"/>
              </a:cxn>
              <a:cxn ang="0">
                <a:pos x="connsiteX6625" y="connsiteY6625"/>
              </a:cxn>
              <a:cxn ang="0">
                <a:pos x="connsiteX6626" y="connsiteY6626"/>
              </a:cxn>
              <a:cxn ang="0">
                <a:pos x="connsiteX6627" y="connsiteY6627"/>
              </a:cxn>
              <a:cxn ang="0">
                <a:pos x="connsiteX6628" y="connsiteY6628"/>
              </a:cxn>
              <a:cxn ang="0">
                <a:pos x="connsiteX6629" y="connsiteY6629"/>
              </a:cxn>
              <a:cxn ang="0">
                <a:pos x="connsiteX6630" y="connsiteY6630"/>
              </a:cxn>
              <a:cxn ang="0">
                <a:pos x="connsiteX6631" y="connsiteY6631"/>
              </a:cxn>
              <a:cxn ang="0">
                <a:pos x="connsiteX6632" y="connsiteY6632"/>
              </a:cxn>
              <a:cxn ang="0">
                <a:pos x="connsiteX6633" y="connsiteY6633"/>
              </a:cxn>
              <a:cxn ang="0">
                <a:pos x="connsiteX6634" y="connsiteY6634"/>
              </a:cxn>
              <a:cxn ang="0">
                <a:pos x="connsiteX6635" y="connsiteY6635"/>
              </a:cxn>
              <a:cxn ang="0">
                <a:pos x="connsiteX6636" y="connsiteY6636"/>
              </a:cxn>
              <a:cxn ang="0">
                <a:pos x="connsiteX6637" y="connsiteY6637"/>
              </a:cxn>
              <a:cxn ang="0">
                <a:pos x="connsiteX6638" y="connsiteY6638"/>
              </a:cxn>
              <a:cxn ang="0">
                <a:pos x="connsiteX6639" y="connsiteY6639"/>
              </a:cxn>
              <a:cxn ang="0">
                <a:pos x="connsiteX6640" y="connsiteY6640"/>
              </a:cxn>
              <a:cxn ang="0">
                <a:pos x="connsiteX6641" y="connsiteY6641"/>
              </a:cxn>
              <a:cxn ang="0">
                <a:pos x="connsiteX6642" y="connsiteY6642"/>
              </a:cxn>
              <a:cxn ang="0">
                <a:pos x="connsiteX6643" y="connsiteY6643"/>
              </a:cxn>
              <a:cxn ang="0">
                <a:pos x="connsiteX6644" y="connsiteY6644"/>
              </a:cxn>
              <a:cxn ang="0">
                <a:pos x="connsiteX6645" y="connsiteY6645"/>
              </a:cxn>
              <a:cxn ang="0">
                <a:pos x="connsiteX6646" y="connsiteY6646"/>
              </a:cxn>
              <a:cxn ang="0">
                <a:pos x="connsiteX6647" y="connsiteY6647"/>
              </a:cxn>
              <a:cxn ang="0">
                <a:pos x="connsiteX6648" y="connsiteY6648"/>
              </a:cxn>
              <a:cxn ang="0">
                <a:pos x="connsiteX6649" y="connsiteY6649"/>
              </a:cxn>
              <a:cxn ang="0">
                <a:pos x="connsiteX6650" y="connsiteY6650"/>
              </a:cxn>
              <a:cxn ang="0">
                <a:pos x="connsiteX6651" y="connsiteY6651"/>
              </a:cxn>
              <a:cxn ang="0">
                <a:pos x="connsiteX6652" y="connsiteY6652"/>
              </a:cxn>
              <a:cxn ang="0">
                <a:pos x="connsiteX6653" y="connsiteY6653"/>
              </a:cxn>
              <a:cxn ang="0">
                <a:pos x="connsiteX6654" y="connsiteY6654"/>
              </a:cxn>
              <a:cxn ang="0">
                <a:pos x="connsiteX6655" y="connsiteY6655"/>
              </a:cxn>
              <a:cxn ang="0">
                <a:pos x="connsiteX6656" y="connsiteY6656"/>
              </a:cxn>
              <a:cxn ang="0">
                <a:pos x="connsiteX6657" y="connsiteY6657"/>
              </a:cxn>
              <a:cxn ang="0">
                <a:pos x="connsiteX6658" y="connsiteY6658"/>
              </a:cxn>
              <a:cxn ang="0">
                <a:pos x="connsiteX6659" y="connsiteY6659"/>
              </a:cxn>
              <a:cxn ang="0">
                <a:pos x="connsiteX6660" y="connsiteY6660"/>
              </a:cxn>
              <a:cxn ang="0">
                <a:pos x="connsiteX6661" y="connsiteY6661"/>
              </a:cxn>
              <a:cxn ang="0">
                <a:pos x="connsiteX6662" y="connsiteY6662"/>
              </a:cxn>
              <a:cxn ang="0">
                <a:pos x="connsiteX6663" y="connsiteY6663"/>
              </a:cxn>
              <a:cxn ang="0">
                <a:pos x="connsiteX6664" y="connsiteY6664"/>
              </a:cxn>
              <a:cxn ang="0">
                <a:pos x="connsiteX6665" y="connsiteY6665"/>
              </a:cxn>
              <a:cxn ang="0">
                <a:pos x="connsiteX6666" y="connsiteY6666"/>
              </a:cxn>
              <a:cxn ang="0">
                <a:pos x="connsiteX6667" y="connsiteY6667"/>
              </a:cxn>
              <a:cxn ang="0">
                <a:pos x="connsiteX6668" y="connsiteY6668"/>
              </a:cxn>
              <a:cxn ang="0">
                <a:pos x="connsiteX6669" y="connsiteY6669"/>
              </a:cxn>
              <a:cxn ang="0">
                <a:pos x="connsiteX6670" y="connsiteY6670"/>
              </a:cxn>
              <a:cxn ang="0">
                <a:pos x="connsiteX6671" y="connsiteY6671"/>
              </a:cxn>
              <a:cxn ang="0">
                <a:pos x="connsiteX6672" y="connsiteY6672"/>
              </a:cxn>
              <a:cxn ang="0">
                <a:pos x="connsiteX6673" y="connsiteY6673"/>
              </a:cxn>
              <a:cxn ang="0">
                <a:pos x="connsiteX6674" y="connsiteY6674"/>
              </a:cxn>
              <a:cxn ang="0">
                <a:pos x="connsiteX6675" y="connsiteY6675"/>
              </a:cxn>
              <a:cxn ang="0">
                <a:pos x="connsiteX6676" y="connsiteY6676"/>
              </a:cxn>
              <a:cxn ang="0">
                <a:pos x="connsiteX6677" y="connsiteY6677"/>
              </a:cxn>
              <a:cxn ang="0">
                <a:pos x="connsiteX6678" y="connsiteY6678"/>
              </a:cxn>
              <a:cxn ang="0">
                <a:pos x="connsiteX6679" y="connsiteY6679"/>
              </a:cxn>
              <a:cxn ang="0">
                <a:pos x="connsiteX6680" y="connsiteY6680"/>
              </a:cxn>
              <a:cxn ang="0">
                <a:pos x="connsiteX6681" y="connsiteY6681"/>
              </a:cxn>
              <a:cxn ang="0">
                <a:pos x="connsiteX6682" y="connsiteY6682"/>
              </a:cxn>
              <a:cxn ang="0">
                <a:pos x="connsiteX6683" y="connsiteY6683"/>
              </a:cxn>
              <a:cxn ang="0">
                <a:pos x="connsiteX6684" y="connsiteY6684"/>
              </a:cxn>
              <a:cxn ang="0">
                <a:pos x="connsiteX6685" y="connsiteY6685"/>
              </a:cxn>
              <a:cxn ang="0">
                <a:pos x="connsiteX6686" y="connsiteY6686"/>
              </a:cxn>
              <a:cxn ang="0">
                <a:pos x="connsiteX6687" y="connsiteY6687"/>
              </a:cxn>
              <a:cxn ang="0">
                <a:pos x="connsiteX6688" y="connsiteY6688"/>
              </a:cxn>
              <a:cxn ang="0">
                <a:pos x="connsiteX6689" y="connsiteY6689"/>
              </a:cxn>
              <a:cxn ang="0">
                <a:pos x="connsiteX6690" y="connsiteY6690"/>
              </a:cxn>
              <a:cxn ang="0">
                <a:pos x="connsiteX6691" y="connsiteY6691"/>
              </a:cxn>
              <a:cxn ang="0">
                <a:pos x="connsiteX6692" y="connsiteY6692"/>
              </a:cxn>
              <a:cxn ang="0">
                <a:pos x="connsiteX6693" y="connsiteY6693"/>
              </a:cxn>
              <a:cxn ang="0">
                <a:pos x="connsiteX6694" y="connsiteY6694"/>
              </a:cxn>
              <a:cxn ang="0">
                <a:pos x="connsiteX6695" y="connsiteY6695"/>
              </a:cxn>
              <a:cxn ang="0">
                <a:pos x="connsiteX6696" y="connsiteY6696"/>
              </a:cxn>
              <a:cxn ang="0">
                <a:pos x="connsiteX6697" y="connsiteY6697"/>
              </a:cxn>
              <a:cxn ang="0">
                <a:pos x="connsiteX6698" y="connsiteY6698"/>
              </a:cxn>
              <a:cxn ang="0">
                <a:pos x="connsiteX6699" y="connsiteY6699"/>
              </a:cxn>
              <a:cxn ang="0">
                <a:pos x="connsiteX6700" y="connsiteY6700"/>
              </a:cxn>
              <a:cxn ang="0">
                <a:pos x="connsiteX6701" y="connsiteY6701"/>
              </a:cxn>
              <a:cxn ang="0">
                <a:pos x="connsiteX6702" y="connsiteY6702"/>
              </a:cxn>
              <a:cxn ang="0">
                <a:pos x="connsiteX6703" y="connsiteY6703"/>
              </a:cxn>
              <a:cxn ang="0">
                <a:pos x="connsiteX6704" y="connsiteY6704"/>
              </a:cxn>
              <a:cxn ang="0">
                <a:pos x="connsiteX6705" y="connsiteY6705"/>
              </a:cxn>
              <a:cxn ang="0">
                <a:pos x="connsiteX6706" y="connsiteY6706"/>
              </a:cxn>
              <a:cxn ang="0">
                <a:pos x="connsiteX6707" y="connsiteY6707"/>
              </a:cxn>
              <a:cxn ang="0">
                <a:pos x="connsiteX6708" y="connsiteY6708"/>
              </a:cxn>
              <a:cxn ang="0">
                <a:pos x="connsiteX6709" y="connsiteY6709"/>
              </a:cxn>
              <a:cxn ang="0">
                <a:pos x="connsiteX6710" y="connsiteY6710"/>
              </a:cxn>
              <a:cxn ang="0">
                <a:pos x="connsiteX6711" y="connsiteY6711"/>
              </a:cxn>
              <a:cxn ang="0">
                <a:pos x="connsiteX6712" y="connsiteY6712"/>
              </a:cxn>
              <a:cxn ang="0">
                <a:pos x="connsiteX6713" y="connsiteY6713"/>
              </a:cxn>
              <a:cxn ang="0">
                <a:pos x="connsiteX6714" y="connsiteY6714"/>
              </a:cxn>
              <a:cxn ang="0">
                <a:pos x="connsiteX6715" y="connsiteY6715"/>
              </a:cxn>
              <a:cxn ang="0">
                <a:pos x="connsiteX6716" y="connsiteY6716"/>
              </a:cxn>
              <a:cxn ang="0">
                <a:pos x="connsiteX6717" y="connsiteY6717"/>
              </a:cxn>
              <a:cxn ang="0">
                <a:pos x="connsiteX6718" y="connsiteY6718"/>
              </a:cxn>
              <a:cxn ang="0">
                <a:pos x="connsiteX6719" y="connsiteY6719"/>
              </a:cxn>
              <a:cxn ang="0">
                <a:pos x="connsiteX6720" y="connsiteY6720"/>
              </a:cxn>
              <a:cxn ang="0">
                <a:pos x="connsiteX6721" y="connsiteY6721"/>
              </a:cxn>
              <a:cxn ang="0">
                <a:pos x="connsiteX6722" y="connsiteY6722"/>
              </a:cxn>
              <a:cxn ang="0">
                <a:pos x="connsiteX6723" y="connsiteY6723"/>
              </a:cxn>
              <a:cxn ang="0">
                <a:pos x="connsiteX6724" y="connsiteY6724"/>
              </a:cxn>
              <a:cxn ang="0">
                <a:pos x="connsiteX6725" y="connsiteY6725"/>
              </a:cxn>
              <a:cxn ang="0">
                <a:pos x="connsiteX6726" y="connsiteY6726"/>
              </a:cxn>
              <a:cxn ang="0">
                <a:pos x="connsiteX6727" y="connsiteY6727"/>
              </a:cxn>
              <a:cxn ang="0">
                <a:pos x="connsiteX6728" y="connsiteY6728"/>
              </a:cxn>
              <a:cxn ang="0">
                <a:pos x="connsiteX6729" y="connsiteY6729"/>
              </a:cxn>
              <a:cxn ang="0">
                <a:pos x="connsiteX6730" y="connsiteY6730"/>
              </a:cxn>
              <a:cxn ang="0">
                <a:pos x="connsiteX6731" y="connsiteY6731"/>
              </a:cxn>
              <a:cxn ang="0">
                <a:pos x="connsiteX6732" y="connsiteY6732"/>
              </a:cxn>
              <a:cxn ang="0">
                <a:pos x="connsiteX6733" y="connsiteY6733"/>
              </a:cxn>
              <a:cxn ang="0">
                <a:pos x="connsiteX6734" y="connsiteY6734"/>
              </a:cxn>
              <a:cxn ang="0">
                <a:pos x="connsiteX6735" y="connsiteY6735"/>
              </a:cxn>
              <a:cxn ang="0">
                <a:pos x="connsiteX6736" y="connsiteY6736"/>
              </a:cxn>
              <a:cxn ang="0">
                <a:pos x="connsiteX6737" y="connsiteY6737"/>
              </a:cxn>
              <a:cxn ang="0">
                <a:pos x="connsiteX6738" y="connsiteY6738"/>
              </a:cxn>
              <a:cxn ang="0">
                <a:pos x="connsiteX6739" y="connsiteY6739"/>
              </a:cxn>
              <a:cxn ang="0">
                <a:pos x="connsiteX6740" y="connsiteY6740"/>
              </a:cxn>
              <a:cxn ang="0">
                <a:pos x="connsiteX6741" y="connsiteY6741"/>
              </a:cxn>
              <a:cxn ang="0">
                <a:pos x="connsiteX6742" y="connsiteY6742"/>
              </a:cxn>
              <a:cxn ang="0">
                <a:pos x="connsiteX6743" y="connsiteY6743"/>
              </a:cxn>
              <a:cxn ang="0">
                <a:pos x="connsiteX6744" y="connsiteY6744"/>
              </a:cxn>
              <a:cxn ang="0">
                <a:pos x="connsiteX6745" y="connsiteY6745"/>
              </a:cxn>
              <a:cxn ang="0">
                <a:pos x="connsiteX6746" y="connsiteY6746"/>
              </a:cxn>
              <a:cxn ang="0">
                <a:pos x="connsiteX6747" y="connsiteY6747"/>
              </a:cxn>
              <a:cxn ang="0">
                <a:pos x="connsiteX6748" y="connsiteY6748"/>
              </a:cxn>
              <a:cxn ang="0">
                <a:pos x="connsiteX6749" y="connsiteY6749"/>
              </a:cxn>
              <a:cxn ang="0">
                <a:pos x="connsiteX6750" y="connsiteY6750"/>
              </a:cxn>
              <a:cxn ang="0">
                <a:pos x="connsiteX6751" y="connsiteY6751"/>
              </a:cxn>
              <a:cxn ang="0">
                <a:pos x="connsiteX6752" y="connsiteY6752"/>
              </a:cxn>
              <a:cxn ang="0">
                <a:pos x="connsiteX6753" y="connsiteY6753"/>
              </a:cxn>
              <a:cxn ang="0">
                <a:pos x="connsiteX6754" y="connsiteY6754"/>
              </a:cxn>
              <a:cxn ang="0">
                <a:pos x="connsiteX6755" y="connsiteY6755"/>
              </a:cxn>
              <a:cxn ang="0">
                <a:pos x="connsiteX6756" y="connsiteY6756"/>
              </a:cxn>
              <a:cxn ang="0">
                <a:pos x="connsiteX6757" y="connsiteY6757"/>
              </a:cxn>
              <a:cxn ang="0">
                <a:pos x="connsiteX6758" y="connsiteY6758"/>
              </a:cxn>
              <a:cxn ang="0">
                <a:pos x="connsiteX6759" y="connsiteY6759"/>
              </a:cxn>
              <a:cxn ang="0">
                <a:pos x="connsiteX6760" y="connsiteY6760"/>
              </a:cxn>
              <a:cxn ang="0">
                <a:pos x="connsiteX6761" y="connsiteY6761"/>
              </a:cxn>
              <a:cxn ang="0">
                <a:pos x="connsiteX6762" y="connsiteY6762"/>
              </a:cxn>
              <a:cxn ang="0">
                <a:pos x="connsiteX6763" y="connsiteY6763"/>
              </a:cxn>
              <a:cxn ang="0">
                <a:pos x="connsiteX6764" y="connsiteY6764"/>
              </a:cxn>
              <a:cxn ang="0">
                <a:pos x="connsiteX6765" y="connsiteY6765"/>
              </a:cxn>
              <a:cxn ang="0">
                <a:pos x="connsiteX6766" y="connsiteY6766"/>
              </a:cxn>
              <a:cxn ang="0">
                <a:pos x="connsiteX6767" y="connsiteY6767"/>
              </a:cxn>
              <a:cxn ang="0">
                <a:pos x="connsiteX6768" y="connsiteY6768"/>
              </a:cxn>
              <a:cxn ang="0">
                <a:pos x="connsiteX6769" y="connsiteY6769"/>
              </a:cxn>
              <a:cxn ang="0">
                <a:pos x="connsiteX6770" y="connsiteY6770"/>
              </a:cxn>
              <a:cxn ang="0">
                <a:pos x="connsiteX6771" y="connsiteY6771"/>
              </a:cxn>
              <a:cxn ang="0">
                <a:pos x="connsiteX6772" y="connsiteY6772"/>
              </a:cxn>
              <a:cxn ang="0">
                <a:pos x="connsiteX6773" y="connsiteY6773"/>
              </a:cxn>
              <a:cxn ang="0">
                <a:pos x="connsiteX6774" y="connsiteY6774"/>
              </a:cxn>
              <a:cxn ang="0">
                <a:pos x="connsiteX6775" y="connsiteY6775"/>
              </a:cxn>
              <a:cxn ang="0">
                <a:pos x="connsiteX6776" y="connsiteY6776"/>
              </a:cxn>
              <a:cxn ang="0">
                <a:pos x="connsiteX6777" y="connsiteY6777"/>
              </a:cxn>
              <a:cxn ang="0">
                <a:pos x="connsiteX6778" y="connsiteY6778"/>
              </a:cxn>
              <a:cxn ang="0">
                <a:pos x="connsiteX6779" y="connsiteY6779"/>
              </a:cxn>
              <a:cxn ang="0">
                <a:pos x="connsiteX6780" y="connsiteY6780"/>
              </a:cxn>
              <a:cxn ang="0">
                <a:pos x="connsiteX6781" y="connsiteY6781"/>
              </a:cxn>
              <a:cxn ang="0">
                <a:pos x="connsiteX6782" y="connsiteY6782"/>
              </a:cxn>
              <a:cxn ang="0">
                <a:pos x="connsiteX6783" y="connsiteY6783"/>
              </a:cxn>
              <a:cxn ang="0">
                <a:pos x="connsiteX6784" y="connsiteY6784"/>
              </a:cxn>
              <a:cxn ang="0">
                <a:pos x="connsiteX6785" y="connsiteY6785"/>
              </a:cxn>
              <a:cxn ang="0">
                <a:pos x="connsiteX6786" y="connsiteY6786"/>
              </a:cxn>
              <a:cxn ang="0">
                <a:pos x="connsiteX6787" y="connsiteY6787"/>
              </a:cxn>
              <a:cxn ang="0">
                <a:pos x="connsiteX6788" y="connsiteY6788"/>
              </a:cxn>
              <a:cxn ang="0">
                <a:pos x="connsiteX6789" y="connsiteY6789"/>
              </a:cxn>
              <a:cxn ang="0">
                <a:pos x="connsiteX6790" y="connsiteY6790"/>
              </a:cxn>
              <a:cxn ang="0">
                <a:pos x="connsiteX6791" y="connsiteY6791"/>
              </a:cxn>
              <a:cxn ang="0">
                <a:pos x="connsiteX6792" y="connsiteY6792"/>
              </a:cxn>
              <a:cxn ang="0">
                <a:pos x="connsiteX6793" y="connsiteY6793"/>
              </a:cxn>
              <a:cxn ang="0">
                <a:pos x="connsiteX6794" y="connsiteY6794"/>
              </a:cxn>
              <a:cxn ang="0">
                <a:pos x="connsiteX6795" y="connsiteY6795"/>
              </a:cxn>
              <a:cxn ang="0">
                <a:pos x="connsiteX6796" y="connsiteY6796"/>
              </a:cxn>
              <a:cxn ang="0">
                <a:pos x="connsiteX6797" y="connsiteY6797"/>
              </a:cxn>
              <a:cxn ang="0">
                <a:pos x="connsiteX6798" y="connsiteY6798"/>
              </a:cxn>
              <a:cxn ang="0">
                <a:pos x="connsiteX6799" y="connsiteY6799"/>
              </a:cxn>
              <a:cxn ang="0">
                <a:pos x="connsiteX6800" y="connsiteY6800"/>
              </a:cxn>
              <a:cxn ang="0">
                <a:pos x="connsiteX6801" y="connsiteY6801"/>
              </a:cxn>
              <a:cxn ang="0">
                <a:pos x="connsiteX6802" y="connsiteY6802"/>
              </a:cxn>
              <a:cxn ang="0">
                <a:pos x="connsiteX6803" y="connsiteY6803"/>
              </a:cxn>
              <a:cxn ang="0">
                <a:pos x="connsiteX6804" y="connsiteY6804"/>
              </a:cxn>
              <a:cxn ang="0">
                <a:pos x="connsiteX6805" y="connsiteY6805"/>
              </a:cxn>
              <a:cxn ang="0">
                <a:pos x="connsiteX6806" y="connsiteY6806"/>
              </a:cxn>
              <a:cxn ang="0">
                <a:pos x="connsiteX6807" y="connsiteY6807"/>
              </a:cxn>
              <a:cxn ang="0">
                <a:pos x="connsiteX6808" y="connsiteY6808"/>
              </a:cxn>
              <a:cxn ang="0">
                <a:pos x="connsiteX6809" y="connsiteY6809"/>
              </a:cxn>
              <a:cxn ang="0">
                <a:pos x="connsiteX6810" y="connsiteY6810"/>
              </a:cxn>
              <a:cxn ang="0">
                <a:pos x="connsiteX6811" y="connsiteY6811"/>
              </a:cxn>
              <a:cxn ang="0">
                <a:pos x="connsiteX6812" y="connsiteY6812"/>
              </a:cxn>
              <a:cxn ang="0">
                <a:pos x="connsiteX6813" y="connsiteY6813"/>
              </a:cxn>
              <a:cxn ang="0">
                <a:pos x="connsiteX6814" y="connsiteY6814"/>
              </a:cxn>
              <a:cxn ang="0">
                <a:pos x="connsiteX6815" y="connsiteY6815"/>
              </a:cxn>
              <a:cxn ang="0">
                <a:pos x="connsiteX6816" y="connsiteY6816"/>
              </a:cxn>
              <a:cxn ang="0">
                <a:pos x="connsiteX6817" y="connsiteY6817"/>
              </a:cxn>
              <a:cxn ang="0">
                <a:pos x="connsiteX6818" y="connsiteY6818"/>
              </a:cxn>
              <a:cxn ang="0">
                <a:pos x="connsiteX6819" y="connsiteY6819"/>
              </a:cxn>
              <a:cxn ang="0">
                <a:pos x="connsiteX6820" y="connsiteY6820"/>
              </a:cxn>
              <a:cxn ang="0">
                <a:pos x="connsiteX6821" y="connsiteY6821"/>
              </a:cxn>
              <a:cxn ang="0">
                <a:pos x="connsiteX6822" y="connsiteY6822"/>
              </a:cxn>
              <a:cxn ang="0">
                <a:pos x="connsiteX6823" y="connsiteY6823"/>
              </a:cxn>
              <a:cxn ang="0">
                <a:pos x="connsiteX6824" y="connsiteY6824"/>
              </a:cxn>
              <a:cxn ang="0">
                <a:pos x="connsiteX6825" y="connsiteY6825"/>
              </a:cxn>
              <a:cxn ang="0">
                <a:pos x="connsiteX6826" y="connsiteY6826"/>
              </a:cxn>
              <a:cxn ang="0">
                <a:pos x="connsiteX6827" y="connsiteY6827"/>
              </a:cxn>
              <a:cxn ang="0">
                <a:pos x="connsiteX6828" y="connsiteY6828"/>
              </a:cxn>
              <a:cxn ang="0">
                <a:pos x="connsiteX6829" y="connsiteY6829"/>
              </a:cxn>
              <a:cxn ang="0">
                <a:pos x="connsiteX6830" y="connsiteY6830"/>
              </a:cxn>
              <a:cxn ang="0">
                <a:pos x="connsiteX6831" y="connsiteY6831"/>
              </a:cxn>
              <a:cxn ang="0">
                <a:pos x="connsiteX6832" y="connsiteY6832"/>
              </a:cxn>
              <a:cxn ang="0">
                <a:pos x="connsiteX6833" y="connsiteY6833"/>
              </a:cxn>
              <a:cxn ang="0">
                <a:pos x="connsiteX6834" y="connsiteY6834"/>
              </a:cxn>
              <a:cxn ang="0">
                <a:pos x="connsiteX6835" y="connsiteY6835"/>
              </a:cxn>
              <a:cxn ang="0">
                <a:pos x="connsiteX6836" y="connsiteY6836"/>
              </a:cxn>
              <a:cxn ang="0">
                <a:pos x="connsiteX6837" y="connsiteY6837"/>
              </a:cxn>
              <a:cxn ang="0">
                <a:pos x="connsiteX6838" y="connsiteY6838"/>
              </a:cxn>
              <a:cxn ang="0">
                <a:pos x="connsiteX6839" y="connsiteY6839"/>
              </a:cxn>
              <a:cxn ang="0">
                <a:pos x="connsiteX6840" y="connsiteY6840"/>
              </a:cxn>
              <a:cxn ang="0">
                <a:pos x="connsiteX6841" y="connsiteY6841"/>
              </a:cxn>
              <a:cxn ang="0">
                <a:pos x="connsiteX6842" y="connsiteY6842"/>
              </a:cxn>
              <a:cxn ang="0">
                <a:pos x="connsiteX6843" y="connsiteY6843"/>
              </a:cxn>
              <a:cxn ang="0">
                <a:pos x="connsiteX6844" y="connsiteY6844"/>
              </a:cxn>
              <a:cxn ang="0">
                <a:pos x="connsiteX6845" y="connsiteY6845"/>
              </a:cxn>
              <a:cxn ang="0">
                <a:pos x="connsiteX6846" y="connsiteY6846"/>
              </a:cxn>
              <a:cxn ang="0">
                <a:pos x="connsiteX6847" y="connsiteY6847"/>
              </a:cxn>
              <a:cxn ang="0">
                <a:pos x="connsiteX6848" y="connsiteY6848"/>
              </a:cxn>
              <a:cxn ang="0">
                <a:pos x="connsiteX6849" y="connsiteY6849"/>
              </a:cxn>
              <a:cxn ang="0">
                <a:pos x="connsiteX6850" y="connsiteY6850"/>
              </a:cxn>
              <a:cxn ang="0">
                <a:pos x="connsiteX6851" y="connsiteY6851"/>
              </a:cxn>
              <a:cxn ang="0">
                <a:pos x="connsiteX6852" y="connsiteY6852"/>
              </a:cxn>
              <a:cxn ang="0">
                <a:pos x="connsiteX6853" y="connsiteY6853"/>
              </a:cxn>
              <a:cxn ang="0">
                <a:pos x="connsiteX6854" y="connsiteY6854"/>
              </a:cxn>
              <a:cxn ang="0">
                <a:pos x="connsiteX6855" y="connsiteY6855"/>
              </a:cxn>
              <a:cxn ang="0">
                <a:pos x="connsiteX6856" y="connsiteY6856"/>
              </a:cxn>
              <a:cxn ang="0">
                <a:pos x="connsiteX6857" y="connsiteY6857"/>
              </a:cxn>
              <a:cxn ang="0">
                <a:pos x="connsiteX6858" y="connsiteY6858"/>
              </a:cxn>
              <a:cxn ang="0">
                <a:pos x="connsiteX6859" y="connsiteY6859"/>
              </a:cxn>
              <a:cxn ang="0">
                <a:pos x="connsiteX6860" y="connsiteY6860"/>
              </a:cxn>
              <a:cxn ang="0">
                <a:pos x="connsiteX6861" y="connsiteY6861"/>
              </a:cxn>
              <a:cxn ang="0">
                <a:pos x="connsiteX6862" y="connsiteY6862"/>
              </a:cxn>
              <a:cxn ang="0">
                <a:pos x="connsiteX6863" y="connsiteY6863"/>
              </a:cxn>
              <a:cxn ang="0">
                <a:pos x="connsiteX6864" y="connsiteY6864"/>
              </a:cxn>
              <a:cxn ang="0">
                <a:pos x="connsiteX6865" y="connsiteY6865"/>
              </a:cxn>
              <a:cxn ang="0">
                <a:pos x="connsiteX6866" y="connsiteY6866"/>
              </a:cxn>
              <a:cxn ang="0">
                <a:pos x="connsiteX6867" y="connsiteY6867"/>
              </a:cxn>
              <a:cxn ang="0">
                <a:pos x="connsiteX6868" y="connsiteY6868"/>
              </a:cxn>
              <a:cxn ang="0">
                <a:pos x="connsiteX6869" y="connsiteY6869"/>
              </a:cxn>
              <a:cxn ang="0">
                <a:pos x="connsiteX6870" y="connsiteY6870"/>
              </a:cxn>
              <a:cxn ang="0">
                <a:pos x="connsiteX6871" y="connsiteY6871"/>
              </a:cxn>
              <a:cxn ang="0">
                <a:pos x="connsiteX6872" y="connsiteY6872"/>
              </a:cxn>
              <a:cxn ang="0">
                <a:pos x="connsiteX6873" y="connsiteY6873"/>
              </a:cxn>
              <a:cxn ang="0">
                <a:pos x="connsiteX6874" y="connsiteY6874"/>
              </a:cxn>
              <a:cxn ang="0">
                <a:pos x="connsiteX6875" y="connsiteY6875"/>
              </a:cxn>
              <a:cxn ang="0">
                <a:pos x="connsiteX6876" y="connsiteY6876"/>
              </a:cxn>
              <a:cxn ang="0">
                <a:pos x="connsiteX6877" y="connsiteY6877"/>
              </a:cxn>
              <a:cxn ang="0">
                <a:pos x="connsiteX6878" y="connsiteY6878"/>
              </a:cxn>
              <a:cxn ang="0">
                <a:pos x="connsiteX6879" y="connsiteY6879"/>
              </a:cxn>
              <a:cxn ang="0">
                <a:pos x="connsiteX6880" y="connsiteY6880"/>
              </a:cxn>
              <a:cxn ang="0">
                <a:pos x="connsiteX6881" y="connsiteY6881"/>
              </a:cxn>
              <a:cxn ang="0">
                <a:pos x="connsiteX6882" y="connsiteY6882"/>
              </a:cxn>
              <a:cxn ang="0">
                <a:pos x="connsiteX6883" y="connsiteY6883"/>
              </a:cxn>
              <a:cxn ang="0">
                <a:pos x="connsiteX6884" y="connsiteY6884"/>
              </a:cxn>
              <a:cxn ang="0">
                <a:pos x="connsiteX6885" y="connsiteY6885"/>
              </a:cxn>
              <a:cxn ang="0">
                <a:pos x="connsiteX6886" y="connsiteY6886"/>
              </a:cxn>
              <a:cxn ang="0">
                <a:pos x="connsiteX6887" y="connsiteY6887"/>
              </a:cxn>
              <a:cxn ang="0">
                <a:pos x="connsiteX6888" y="connsiteY6888"/>
              </a:cxn>
              <a:cxn ang="0">
                <a:pos x="connsiteX6889" y="connsiteY6889"/>
              </a:cxn>
              <a:cxn ang="0">
                <a:pos x="connsiteX6890" y="connsiteY6890"/>
              </a:cxn>
              <a:cxn ang="0">
                <a:pos x="connsiteX6891" y="connsiteY6891"/>
              </a:cxn>
              <a:cxn ang="0">
                <a:pos x="connsiteX6892" y="connsiteY6892"/>
              </a:cxn>
              <a:cxn ang="0">
                <a:pos x="connsiteX6893" y="connsiteY6893"/>
              </a:cxn>
              <a:cxn ang="0">
                <a:pos x="connsiteX6894" y="connsiteY6894"/>
              </a:cxn>
              <a:cxn ang="0">
                <a:pos x="connsiteX6895" y="connsiteY6895"/>
              </a:cxn>
              <a:cxn ang="0">
                <a:pos x="connsiteX6896" y="connsiteY6896"/>
              </a:cxn>
              <a:cxn ang="0">
                <a:pos x="connsiteX6897" y="connsiteY6897"/>
              </a:cxn>
              <a:cxn ang="0">
                <a:pos x="connsiteX6898" y="connsiteY6898"/>
              </a:cxn>
              <a:cxn ang="0">
                <a:pos x="connsiteX6899" y="connsiteY6899"/>
              </a:cxn>
              <a:cxn ang="0">
                <a:pos x="connsiteX6900" y="connsiteY6900"/>
              </a:cxn>
              <a:cxn ang="0">
                <a:pos x="connsiteX6901" y="connsiteY6901"/>
              </a:cxn>
              <a:cxn ang="0">
                <a:pos x="connsiteX6902" y="connsiteY6902"/>
              </a:cxn>
              <a:cxn ang="0">
                <a:pos x="connsiteX6903" y="connsiteY6903"/>
              </a:cxn>
              <a:cxn ang="0">
                <a:pos x="connsiteX6904" y="connsiteY6904"/>
              </a:cxn>
              <a:cxn ang="0">
                <a:pos x="connsiteX6905" y="connsiteY6905"/>
              </a:cxn>
              <a:cxn ang="0">
                <a:pos x="connsiteX6906" y="connsiteY6906"/>
              </a:cxn>
              <a:cxn ang="0">
                <a:pos x="connsiteX6907" y="connsiteY6907"/>
              </a:cxn>
              <a:cxn ang="0">
                <a:pos x="connsiteX6908" y="connsiteY6908"/>
              </a:cxn>
              <a:cxn ang="0">
                <a:pos x="connsiteX6909" y="connsiteY6909"/>
              </a:cxn>
              <a:cxn ang="0">
                <a:pos x="connsiteX6910" y="connsiteY6910"/>
              </a:cxn>
              <a:cxn ang="0">
                <a:pos x="connsiteX6911" y="connsiteY6911"/>
              </a:cxn>
              <a:cxn ang="0">
                <a:pos x="connsiteX6912" y="connsiteY6912"/>
              </a:cxn>
              <a:cxn ang="0">
                <a:pos x="connsiteX6913" y="connsiteY6913"/>
              </a:cxn>
              <a:cxn ang="0">
                <a:pos x="connsiteX6914" y="connsiteY6914"/>
              </a:cxn>
              <a:cxn ang="0">
                <a:pos x="connsiteX6915" y="connsiteY6915"/>
              </a:cxn>
              <a:cxn ang="0">
                <a:pos x="connsiteX6916" y="connsiteY6916"/>
              </a:cxn>
              <a:cxn ang="0">
                <a:pos x="connsiteX6917" y="connsiteY6917"/>
              </a:cxn>
              <a:cxn ang="0">
                <a:pos x="connsiteX6918" y="connsiteY6918"/>
              </a:cxn>
              <a:cxn ang="0">
                <a:pos x="connsiteX6919" y="connsiteY6919"/>
              </a:cxn>
              <a:cxn ang="0">
                <a:pos x="connsiteX6920" y="connsiteY6920"/>
              </a:cxn>
              <a:cxn ang="0">
                <a:pos x="connsiteX6921" y="connsiteY6921"/>
              </a:cxn>
              <a:cxn ang="0">
                <a:pos x="connsiteX6922" y="connsiteY6922"/>
              </a:cxn>
              <a:cxn ang="0">
                <a:pos x="connsiteX6923" y="connsiteY6923"/>
              </a:cxn>
              <a:cxn ang="0">
                <a:pos x="connsiteX6924" y="connsiteY6924"/>
              </a:cxn>
              <a:cxn ang="0">
                <a:pos x="connsiteX6925" y="connsiteY6925"/>
              </a:cxn>
              <a:cxn ang="0">
                <a:pos x="connsiteX6926" y="connsiteY6926"/>
              </a:cxn>
              <a:cxn ang="0">
                <a:pos x="connsiteX6927" y="connsiteY6927"/>
              </a:cxn>
              <a:cxn ang="0">
                <a:pos x="connsiteX6928" y="connsiteY6928"/>
              </a:cxn>
              <a:cxn ang="0">
                <a:pos x="connsiteX6929" y="connsiteY6929"/>
              </a:cxn>
              <a:cxn ang="0">
                <a:pos x="connsiteX6930" y="connsiteY6930"/>
              </a:cxn>
              <a:cxn ang="0">
                <a:pos x="connsiteX6931" y="connsiteY6931"/>
              </a:cxn>
              <a:cxn ang="0">
                <a:pos x="connsiteX6932" y="connsiteY6932"/>
              </a:cxn>
              <a:cxn ang="0">
                <a:pos x="connsiteX6933" y="connsiteY6933"/>
              </a:cxn>
              <a:cxn ang="0">
                <a:pos x="connsiteX6934" y="connsiteY6934"/>
              </a:cxn>
              <a:cxn ang="0">
                <a:pos x="connsiteX6935" y="connsiteY6935"/>
              </a:cxn>
              <a:cxn ang="0">
                <a:pos x="connsiteX6936" y="connsiteY6936"/>
              </a:cxn>
              <a:cxn ang="0">
                <a:pos x="connsiteX6937" y="connsiteY6937"/>
              </a:cxn>
              <a:cxn ang="0">
                <a:pos x="connsiteX6938" y="connsiteY6938"/>
              </a:cxn>
              <a:cxn ang="0">
                <a:pos x="connsiteX6939" y="connsiteY6939"/>
              </a:cxn>
              <a:cxn ang="0">
                <a:pos x="connsiteX6940" y="connsiteY6940"/>
              </a:cxn>
              <a:cxn ang="0">
                <a:pos x="connsiteX6941" y="connsiteY6941"/>
              </a:cxn>
              <a:cxn ang="0">
                <a:pos x="connsiteX6942" y="connsiteY6942"/>
              </a:cxn>
              <a:cxn ang="0">
                <a:pos x="connsiteX6943" y="connsiteY6943"/>
              </a:cxn>
              <a:cxn ang="0">
                <a:pos x="connsiteX6944" y="connsiteY6944"/>
              </a:cxn>
              <a:cxn ang="0">
                <a:pos x="connsiteX6945" y="connsiteY6945"/>
              </a:cxn>
              <a:cxn ang="0">
                <a:pos x="connsiteX6946" y="connsiteY6946"/>
              </a:cxn>
              <a:cxn ang="0">
                <a:pos x="connsiteX6947" y="connsiteY6947"/>
              </a:cxn>
              <a:cxn ang="0">
                <a:pos x="connsiteX6948" y="connsiteY6948"/>
              </a:cxn>
              <a:cxn ang="0">
                <a:pos x="connsiteX6949" y="connsiteY6949"/>
              </a:cxn>
              <a:cxn ang="0">
                <a:pos x="connsiteX6950" y="connsiteY6950"/>
              </a:cxn>
              <a:cxn ang="0">
                <a:pos x="connsiteX6951" y="connsiteY6951"/>
              </a:cxn>
              <a:cxn ang="0">
                <a:pos x="connsiteX6952" y="connsiteY6952"/>
              </a:cxn>
              <a:cxn ang="0">
                <a:pos x="connsiteX6953" y="connsiteY6953"/>
              </a:cxn>
              <a:cxn ang="0">
                <a:pos x="connsiteX6954" y="connsiteY6954"/>
              </a:cxn>
              <a:cxn ang="0">
                <a:pos x="connsiteX6955" y="connsiteY6955"/>
              </a:cxn>
              <a:cxn ang="0">
                <a:pos x="connsiteX6956" y="connsiteY6956"/>
              </a:cxn>
              <a:cxn ang="0">
                <a:pos x="connsiteX6957" y="connsiteY6957"/>
              </a:cxn>
              <a:cxn ang="0">
                <a:pos x="connsiteX6958" y="connsiteY6958"/>
              </a:cxn>
              <a:cxn ang="0">
                <a:pos x="connsiteX6959" y="connsiteY6959"/>
              </a:cxn>
              <a:cxn ang="0">
                <a:pos x="connsiteX6960" y="connsiteY6960"/>
              </a:cxn>
              <a:cxn ang="0">
                <a:pos x="connsiteX6961" y="connsiteY6961"/>
              </a:cxn>
              <a:cxn ang="0">
                <a:pos x="connsiteX6962" y="connsiteY6962"/>
              </a:cxn>
              <a:cxn ang="0">
                <a:pos x="connsiteX6963" y="connsiteY6963"/>
              </a:cxn>
              <a:cxn ang="0">
                <a:pos x="connsiteX6964" y="connsiteY6964"/>
              </a:cxn>
              <a:cxn ang="0">
                <a:pos x="connsiteX6965" y="connsiteY6965"/>
              </a:cxn>
              <a:cxn ang="0">
                <a:pos x="connsiteX6966" y="connsiteY6966"/>
              </a:cxn>
              <a:cxn ang="0">
                <a:pos x="connsiteX6967" y="connsiteY6967"/>
              </a:cxn>
              <a:cxn ang="0">
                <a:pos x="connsiteX6968" y="connsiteY6968"/>
              </a:cxn>
              <a:cxn ang="0">
                <a:pos x="connsiteX6969" y="connsiteY6969"/>
              </a:cxn>
              <a:cxn ang="0">
                <a:pos x="connsiteX6970" y="connsiteY6970"/>
              </a:cxn>
              <a:cxn ang="0">
                <a:pos x="connsiteX6971" y="connsiteY6971"/>
              </a:cxn>
              <a:cxn ang="0">
                <a:pos x="connsiteX6972" y="connsiteY6972"/>
              </a:cxn>
              <a:cxn ang="0">
                <a:pos x="connsiteX6973" y="connsiteY6973"/>
              </a:cxn>
              <a:cxn ang="0">
                <a:pos x="connsiteX6974" y="connsiteY6974"/>
              </a:cxn>
              <a:cxn ang="0">
                <a:pos x="connsiteX6975" y="connsiteY6975"/>
              </a:cxn>
              <a:cxn ang="0">
                <a:pos x="connsiteX6976" y="connsiteY6976"/>
              </a:cxn>
              <a:cxn ang="0">
                <a:pos x="connsiteX6977" y="connsiteY6977"/>
              </a:cxn>
              <a:cxn ang="0">
                <a:pos x="connsiteX6978" y="connsiteY6978"/>
              </a:cxn>
              <a:cxn ang="0">
                <a:pos x="connsiteX6979" y="connsiteY6979"/>
              </a:cxn>
              <a:cxn ang="0">
                <a:pos x="connsiteX6980" y="connsiteY6980"/>
              </a:cxn>
              <a:cxn ang="0">
                <a:pos x="connsiteX6981" y="connsiteY6981"/>
              </a:cxn>
              <a:cxn ang="0">
                <a:pos x="connsiteX6982" y="connsiteY6982"/>
              </a:cxn>
              <a:cxn ang="0">
                <a:pos x="connsiteX6983" y="connsiteY6983"/>
              </a:cxn>
              <a:cxn ang="0">
                <a:pos x="connsiteX6984" y="connsiteY6984"/>
              </a:cxn>
              <a:cxn ang="0">
                <a:pos x="connsiteX6985" y="connsiteY6985"/>
              </a:cxn>
              <a:cxn ang="0">
                <a:pos x="connsiteX6986" y="connsiteY6986"/>
              </a:cxn>
              <a:cxn ang="0">
                <a:pos x="connsiteX6987" y="connsiteY6987"/>
              </a:cxn>
              <a:cxn ang="0">
                <a:pos x="connsiteX6988" y="connsiteY6988"/>
              </a:cxn>
              <a:cxn ang="0">
                <a:pos x="connsiteX6989" y="connsiteY6989"/>
              </a:cxn>
              <a:cxn ang="0">
                <a:pos x="connsiteX6990" y="connsiteY6990"/>
              </a:cxn>
              <a:cxn ang="0">
                <a:pos x="connsiteX6991" y="connsiteY6991"/>
              </a:cxn>
              <a:cxn ang="0">
                <a:pos x="connsiteX6992" y="connsiteY6992"/>
              </a:cxn>
              <a:cxn ang="0">
                <a:pos x="connsiteX6993" y="connsiteY6993"/>
              </a:cxn>
              <a:cxn ang="0">
                <a:pos x="connsiteX6994" y="connsiteY6994"/>
              </a:cxn>
              <a:cxn ang="0">
                <a:pos x="connsiteX6995" y="connsiteY6995"/>
              </a:cxn>
              <a:cxn ang="0">
                <a:pos x="connsiteX6996" y="connsiteY6996"/>
              </a:cxn>
              <a:cxn ang="0">
                <a:pos x="connsiteX6997" y="connsiteY6997"/>
              </a:cxn>
              <a:cxn ang="0">
                <a:pos x="connsiteX6998" y="connsiteY6998"/>
              </a:cxn>
              <a:cxn ang="0">
                <a:pos x="connsiteX6999" y="connsiteY6999"/>
              </a:cxn>
              <a:cxn ang="0">
                <a:pos x="connsiteX7000" y="connsiteY7000"/>
              </a:cxn>
              <a:cxn ang="0">
                <a:pos x="connsiteX7001" y="connsiteY7001"/>
              </a:cxn>
              <a:cxn ang="0">
                <a:pos x="connsiteX7002" y="connsiteY7002"/>
              </a:cxn>
              <a:cxn ang="0">
                <a:pos x="connsiteX7003" y="connsiteY7003"/>
              </a:cxn>
              <a:cxn ang="0">
                <a:pos x="connsiteX7004" y="connsiteY7004"/>
              </a:cxn>
              <a:cxn ang="0">
                <a:pos x="connsiteX7005" y="connsiteY7005"/>
              </a:cxn>
              <a:cxn ang="0">
                <a:pos x="connsiteX7006" y="connsiteY7006"/>
              </a:cxn>
              <a:cxn ang="0">
                <a:pos x="connsiteX7007" y="connsiteY7007"/>
              </a:cxn>
              <a:cxn ang="0">
                <a:pos x="connsiteX7008" y="connsiteY7008"/>
              </a:cxn>
              <a:cxn ang="0">
                <a:pos x="connsiteX7009" y="connsiteY7009"/>
              </a:cxn>
              <a:cxn ang="0">
                <a:pos x="connsiteX7010" y="connsiteY7010"/>
              </a:cxn>
              <a:cxn ang="0">
                <a:pos x="connsiteX7011" y="connsiteY7011"/>
              </a:cxn>
              <a:cxn ang="0">
                <a:pos x="connsiteX7012" y="connsiteY7012"/>
              </a:cxn>
              <a:cxn ang="0">
                <a:pos x="connsiteX7013" y="connsiteY7013"/>
              </a:cxn>
              <a:cxn ang="0">
                <a:pos x="connsiteX7014" y="connsiteY7014"/>
              </a:cxn>
              <a:cxn ang="0">
                <a:pos x="connsiteX7015" y="connsiteY7015"/>
              </a:cxn>
              <a:cxn ang="0">
                <a:pos x="connsiteX7016" y="connsiteY7016"/>
              </a:cxn>
              <a:cxn ang="0">
                <a:pos x="connsiteX7017" y="connsiteY7017"/>
              </a:cxn>
              <a:cxn ang="0">
                <a:pos x="connsiteX7018" y="connsiteY7018"/>
              </a:cxn>
              <a:cxn ang="0">
                <a:pos x="connsiteX7019" y="connsiteY7019"/>
              </a:cxn>
              <a:cxn ang="0">
                <a:pos x="connsiteX7020" y="connsiteY7020"/>
              </a:cxn>
              <a:cxn ang="0">
                <a:pos x="connsiteX7021" y="connsiteY7021"/>
              </a:cxn>
              <a:cxn ang="0">
                <a:pos x="connsiteX7022" y="connsiteY7022"/>
              </a:cxn>
              <a:cxn ang="0">
                <a:pos x="connsiteX7023" y="connsiteY7023"/>
              </a:cxn>
              <a:cxn ang="0">
                <a:pos x="connsiteX7024" y="connsiteY7024"/>
              </a:cxn>
              <a:cxn ang="0">
                <a:pos x="connsiteX7025" y="connsiteY7025"/>
              </a:cxn>
              <a:cxn ang="0">
                <a:pos x="connsiteX7026" y="connsiteY7026"/>
              </a:cxn>
              <a:cxn ang="0">
                <a:pos x="connsiteX7027" y="connsiteY7027"/>
              </a:cxn>
              <a:cxn ang="0">
                <a:pos x="connsiteX7028" y="connsiteY7028"/>
              </a:cxn>
              <a:cxn ang="0">
                <a:pos x="connsiteX7029" y="connsiteY7029"/>
              </a:cxn>
              <a:cxn ang="0">
                <a:pos x="connsiteX7030" y="connsiteY7030"/>
              </a:cxn>
              <a:cxn ang="0">
                <a:pos x="connsiteX7031" y="connsiteY7031"/>
              </a:cxn>
              <a:cxn ang="0">
                <a:pos x="connsiteX7032" y="connsiteY7032"/>
              </a:cxn>
              <a:cxn ang="0">
                <a:pos x="connsiteX7033" y="connsiteY7033"/>
              </a:cxn>
              <a:cxn ang="0">
                <a:pos x="connsiteX7034" y="connsiteY7034"/>
              </a:cxn>
              <a:cxn ang="0">
                <a:pos x="connsiteX7035" y="connsiteY7035"/>
              </a:cxn>
              <a:cxn ang="0">
                <a:pos x="connsiteX7036" y="connsiteY7036"/>
              </a:cxn>
              <a:cxn ang="0">
                <a:pos x="connsiteX7037" y="connsiteY7037"/>
              </a:cxn>
              <a:cxn ang="0">
                <a:pos x="connsiteX7038" y="connsiteY7038"/>
              </a:cxn>
              <a:cxn ang="0">
                <a:pos x="connsiteX7039" y="connsiteY7039"/>
              </a:cxn>
              <a:cxn ang="0">
                <a:pos x="connsiteX7040" y="connsiteY7040"/>
              </a:cxn>
              <a:cxn ang="0">
                <a:pos x="connsiteX7041" y="connsiteY7041"/>
              </a:cxn>
              <a:cxn ang="0">
                <a:pos x="connsiteX7042" y="connsiteY7042"/>
              </a:cxn>
              <a:cxn ang="0">
                <a:pos x="connsiteX7043" y="connsiteY7043"/>
              </a:cxn>
              <a:cxn ang="0">
                <a:pos x="connsiteX7044" y="connsiteY7044"/>
              </a:cxn>
              <a:cxn ang="0">
                <a:pos x="connsiteX7045" y="connsiteY7045"/>
              </a:cxn>
              <a:cxn ang="0">
                <a:pos x="connsiteX7046" y="connsiteY7046"/>
              </a:cxn>
              <a:cxn ang="0">
                <a:pos x="connsiteX7047" y="connsiteY7047"/>
              </a:cxn>
              <a:cxn ang="0">
                <a:pos x="connsiteX7048" y="connsiteY7048"/>
              </a:cxn>
              <a:cxn ang="0">
                <a:pos x="connsiteX7049" y="connsiteY7049"/>
              </a:cxn>
              <a:cxn ang="0">
                <a:pos x="connsiteX7050" y="connsiteY7050"/>
              </a:cxn>
              <a:cxn ang="0">
                <a:pos x="connsiteX7051" y="connsiteY7051"/>
              </a:cxn>
              <a:cxn ang="0">
                <a:pos x="connsiteX7052" y="connsiteY7052"/>
              </a:cxn>
              <a:cxn ang="0">
                <a:pos x="connsiteX7053" y="connsiteY7053"/>
              </a:cxn>
              <a:cxn ang="0">
                <a:pos x="connsiteX7054" y="connsiteY7054"/>
              </a:cxn>
              <a:cxn ang="0">
                <a:pos x="connsiteX7055" y="connsiteY7055"/>
              </a:cxn>
              <a:cxn ang="0">
                <a:pos x="connsiteX7056" y="connsiteY7056"/>
              </a:cxn>
              <a:cxn ang="0">
                <a:pos x="connsiteX7057" y="connsiteY7057"/>
              </a:cxn>
              <a:cxn ang="0">
                <a:pos x="connsiteX7058" y="connsiteY7058"/>
              </a:cxn>
              <a:cxn ang="0">
                <a:pos x="connsiteX7059" y="connsiteY7059"/>
              </a:cxn>
              <a:cxn ang="0">
                <a:pos x="connsiteX7060" y="connsiteY7060"/>
              </a:cxn>
              <a:cxn ang="0">
                <a:pos x="connsiteX7061" y="connsiteY7061"/>
              </a:cxn>
              <a:cxn ang="0">
                <a:pos x="connsiteX7062" y="connsiteY7062"/>
              </a:cxn>
              <a:cxn ang="0">
                <a:pos x="connsiteX7063" y="connsiteY7063"/>
              </a:cxn>
              <a:cxn ang="0">
                <a:pos x="connsiteX7064" y="connsiteY7064"/>
              </a:cxn>
              <a:cxn ang="0">
                <a:pos x="connsiteX7065" y="connsiteY7065"/>
              </a:cxn>
              <a:cxn ang="0">
                <a:pos x="connsiteX7066" y="connsiteY7066"/>
              </a:cxn>
              <a:cxn ang="0">
                <a:pos x="connsiteX7067" y="connsiteY7067"/>
              </a:cxn>
              <a:cxn ang="0">
                <a:pos x="connsiteX7068" y="connsiteY7068"/>
              </a:cxn>
              <a:cxn ang="0">
                <a:pos x="connsiteX7069" y="connsiteY7069"/>
              </a:cxn>
              <a:cxn ang="0">
                <a:pos x="connsiteX7070" y="connsiteY7070"/>
              </a:cxn>
              <a:cxn ang="0">
                <a:pos x="connsiteX7071" y="connsiteY7071"/>
              </a:cxn>
              <a:cxn ang="0">
                <a:pos x="connsiteX7072" y="connsiteY7072"/>
              </a:cxn>
              <a:cxn ang="0">
                <a:pos x="connsiteX7073" y="connsiteY7073"/>
              </a:cxn>
              <a:cxn ang="0">
                <a:pos x="connsiteX7074" y="connsiteY7074"/>
              </a:cxn>
              <a:cxn ang="0">
                <a:pos x="connsiteX7075" y="connsiteY7075"/>
              </a:cxn>
              <a:cxn ang="0">
                <a:pos x="connsiteX7076" y="connsiteY7076"/>
              </a:cxn>
              <a:cxn ang="0">
                <a:pos x="connsiteX7077" y="connsiteY7077"/>
              </a:cxn>
              <a:cxn ang="0">
                <a:pos x="connsiteX7078" y="connsiteY7078"/>
              </a:cxn>
              <a:cxn ang="0">
                <a:pos x="connsiteX7079" y="connsiteY7079"/>
              </a:cxn>
              <a:cxn ang="0">
                <a:pos x="connsiteX7080" y="connsiteY7080"/>
              </a:cxn>
              <a:cxn ang="0">
                <a:pos x="connsiteX7081" y="connsiteY7081"/>
              </a:cxn>
              <a:cxn ang="0">
                <a:pos x="connsiteX7082" y="connsiteY7082"/>
              </a:cxn>
              <a:cxn ang="0">
                <a:pos x="connsiteX7083" y="connsiteY7083"/>
              </a:cxn>
              <a:cxn ang="0">
                <a:pos x="connsiteX7084" y="connsiteY7084"/>
              </a:cxn>
              <a:cxn ang="0">
                <a:pos x="connsiteX7085" y="connsiteY7085"/>
              </a:cxn>
              <a:cxn ang="0">
                <a:pos x="connsiteX7086" y="connsiteY7086"/>
              </a:cxn>
              <a:cxn ang="0">
                <a:pos x="connsiteX7087" y="connsiteY7087"/>
              </a:cxn>
              <a:cxn ang="0">
                <a:pos x="connsiteX7088" y="connsiteY7088"/>
              </a:cxn>
              <a:cxn ang="0">
                <a:pos x="connsiteX7089" y="connsiteY7089"/>
              </a:cxn>
              <a:cxn ang="0">
                <a:pos x="connsiteX7090" y="connsiteY7090"/>
              </a:cxn>
              <a:cxn ang="0">
                <a:pos x="connsiteX7091" y="connsiteY7091"/>
              </a:cxn>
              <a:cxn ang="0">
                <a:pos x="connsiteX7092" y="connsiteY7092"/>
              </a:cxn>
              <a:cxn ang="0">
                <a:pos x="connsiteX7093" y="connsiteY7093"/>
              </a:cxn>
              <a:cxn ang="0">
                <a:pos x="connsiteX7094" y="connsiteY7094"/>
              </a:cxn>
              <a:cxn ang="0">
                <a:pos x="connsiteX7095" y="connsiteY7095"/>
              </a:cxn>
              <a:cxn ang="0">
                <a:pos x="connsiteX7096" y="connsiteY7096"/>
              </a:cxn>
              <a:cxn ang="0">
                <a:pos x="connsiteX7097" y="connsiteY7097"/>
              </a:cxn>
              <a:cxn ang="0">
                <a:pos x="connsiteX7098" y="connsiteY7098"/>
              </a:cxn>
              <a:cxn ang="0">
                <a:pos x="connsiteX7099" y="connsiteY7099"/>
              </a:cxn>
              <a:cxn ang="0">
                <a:pos x="connsiteX7100" y="connsiteY7100"/>
              </a:cxn>
              <a:cxn ang="0">
                <a:pos x="connsiteX7101" y="connsiteY7101"/>
              </a:cxn>
              <a:cxn ang="0">
                <a:pos x="connsiteX7102" y="connsiteY7102"/>
              </a:cxn>
              <a:cxn ang="0">
                <a:pos x="connsiteX7103" y="connsiteY7103"/>
              </a:cxn>
              <a:cxn ang="0">
                <a:pos x="connsiteX7104" y="connsiteY7104"/>
              </a:cxn>
              <a:cxn ang="0">
                <a:pos x="connsiteX7105" y="connsiteY7105"/>
              </a:cxn>
              <a:cxn ang="0">
                <a:pos x="connsiteX7106" y="connsiteY7106"/>
              </a:cxn>
              <a:cxn ang="0">
                <a:pos x="connsiteX7107" y="connsiteY7107"/>
              </a:cxn>
              <a:cxn ang="0">
                <a:pos x="connsiteX7108" y="connsiteY7108"/>
              </a:cxn>
              <a:cxn ang="0">
                <a:pos x="connsiteX7109" y="connsiteY7109"/>
              </a:cxn>
              <a:cxn ang="0">
                <a:pos x="connsiteX7110" y="connsiteY7110"/>
              </a:cxn>
              <a:cxn ang="0">
                <a:pos x="connsiteX7111" y="connsiteY7111"/>
              </a:cxn>
              <a:cxn ang="0">
                <a:pos x="connsiteX7112" y="connsiteY7112"/>
              </a:cxn>
              <a:cxn ang="0">
                <a:pos x="connsiteX7113" y="connsiteY7113"/>
              </a:cxn>
              <a:cxn ang="0">
                <a:pos x="connsiteX7114" y="connsiteY7114"/>
              </a:cxn>
              <a:cxn ang="0">
                <a:pos x="connsiteX7115" y="connsiteY7115"/>
              </a:cxn>
              <a:cxn ang="0">
                <a:pos x="connsiteX7116" y="connsiteY7116"/>
              </a:cxn>
              <a:cxn ang="0">
                <a:pos x="connsiteX7117" y="connsiteY7117"/>
              </a:cxn>
              <a:cxn ang="0">
                <a:pos x="connsiteX7118" y="connsiteY7118"/>
              </a:cxn>
              <a:cxn ang="0">
                <a:pos x="connsiteX7119" y="connsiteY7119"/>
              </a:cxn>
              <a:cxn ang="0">
                <a:pos x="connsiteX7120" y="connsiteY7120"/>
              </a:cxn>
              <a:cxn ang="0">
                <a:pos x="connsiteX7121" y="connsiteY7121"/>
              </a:cxn>
              <a:cxn ang="0">
                <a:pos x="connsiteX7122" y="connsiteY7122"/>
              </a:cxn>
              <a:cxn ang="0">
                <a:pos x="connsiteX7123" y="connsiteY7123"/>
              </a:cxn>
              <a:cxn ang="0">
                <a:pos x="connsiteX7124" y="connsiteY7124"/>
              </a:cxn>
              <a:cxn ang="0">
                <a:pos x="connsiteX7125" y="connsiteY7125"/>
              </a:cxn>
              <a:cxn ang="0">
                <a:pos x="connsiteX7126" y="connsiteY7126"/>
              </a:cxn>
              <a:cxn ang="0">
                <a:pos x="connsiteX7127" y="connsiteY7127"/>
              </a:cxn>
              <a:cxn ang="0">
                <a:pos x="connsiteX7128" y="connsiteY7128"/>
              </a:cxn>
              <a:cxn ang="0">
                <a:pos x="connsiteX7129" y="connsiteY7129"/>
              </a:cxn>
              <a:cxn ang="0">
                <a:pos x="connsiteX7130" y="connsiteY7130"/>
              </a:cxn>
              <a:cxn ang="0">
                <a:pos x="connsiteX7131" y="connsiteY7131"/>
              </a:cxn>
              <a:cxn ang="0">
                <a:pos x="connsiteX7132" y="connsiteY7132"/>
              </a:cxn>
              <a:cxn ang="0">
                <a:pos x="connsiteX7133" y="connsiteY7133"/>
              </a:cxn>
              <a:cxn ang="0">
                <a:pos x="connsiteX7134" y="connsiteY7134"/>
              </a:cxn>
              <a:cxn ang="0">
                <a:pos x="connsiteX7135" y="connsiteY7135"/>
              </a:cxn>
              <a:cxn ang="0">
                <a:pos x="connsiteX7136" y="connsiteY7136"/>
              </a:cxn>
              <a:cxn ang="0">
                <a:pos x="connsiteX7137" y="connsiteY7137"/>
              </a:cxn>
              <a:cxn ang="0">
                <a:pos x="connsiteX7138" y="connsiteY7138"/>
              </a:cxn>
              <a:cxn ang="0">
                <a:pos x="connsiteX7139" y="connsiteY7139"/>
              </a:cxn>
              <a:cxn ang="0">
                <a:pos x="connsiteX7140" y="connsiteY7140"/>
              </a:cxn>
              <a:cxn ang="0">
                <a:pos x="connsiteX7141" y="connsiteY7141"/>
              </a:cxn>
              <a:cxn ang="0">
                <a:pos x="connsiteX7142" y="connsiteY7142"/>
              </a:cxn>
              <a:cxn ang="0">
                <a:pos x="connsiteX7143" y="connsiteY7143"/>
              </a:cxn>
              <a:cxn ang="0">
                <a:pos x="connsiteX7144" y="connsiteY7144"/>
              </a:cxn>
              <a:cxn ang="0">
                <a:pos x="connsiteX7145" y="connsiteY7145"/>
              </a:cxn>
              <a:cxn ang="0">
                <a:pos x="connsiteX7146" y="connsiteY7146"/>
              </a:cxn>
              <a:cxn ang="0">
                <a:pos x="connsiteX7147" y="connsiteY7147"/>
              </a:cxn>
              <a:cxn ang="0">
                <a:pos x="connsiteX7148" y="connsiteY7148"/>
              </a:cxn>
              <a:cxn ang="0">
                <a:pos x="connsiteX7149" y="connsiteY7149"/>
              </a:cxn>
              <a:cxn ang="0">
                <a:pos x="connsiteX7150" y="connsiteY7150"/>
              </a:cxn>
              <a:cxn ang="0">
                <a:pos x="connsiteX7151" y="connsiteY7151"/>
              </a:cxn>
              <a:cxn ang="0">
                <a:pos x="connsiteX7152" y="connsiteY7152"/>
              </a:cxn>
              <a:cxn ang="0">
                <a:pos x="connsiteX7153" y="connsiteY7153"/>
              </a:cxn>
              <a:cxn ang="0">
                <a:pos x="connsiteX7154" y="connsiteY7154"/>
              </a:cxn>
              <a:cxn ang="0">
                <a:pos x="connsiteX7155" y="connsiteY7155"/>
              </a:cxn>
              <a:cxn ang="0">
                <a:pos x="connsiteX7156" y="connsiteY7156"/>
              </a:cxn>
              <a:cxn ang="0">
                <a:pos x="connsiteX7157" y="connsiteY7157"/>
              </a:cxn>
              <a:cxn ang="0">
                <a:pos x="connsiteX7158" y="connsiteY7158"/>
              </a:cxn>
              <a:cxn ang="0">
                <a:pos x="connsiteX7159" y="connsiteY7159"/>
              </a:cxn>
              <a:cxn ang="0">
                <a:pos x="connsiteX7160" y="connsiteY7160"/>
              </a:cxn>
              <a:cxn ang="0">
                <a:pos x="connsiteX7161" y="connsiteY7161"/>
              </a:cxn>
              <a:cxn ang="0">
                <a:pos x="connsiteX7162" y="connsiteY7162"/>
              </a:cxn>
              <a:cxn ang="0">
                <a:pos x="connsiteX7163" y="connsiteY7163"/>
              </a:cxn>
              <a:cxn ang="0">
                <a:pos x="connsiteX7164" y="connsiteY7164"/>
              </a:cxn>
              <a:cxn ang="0">
                <a:pos x="connsiteX7165" y="connsiteY7165"/>
              </a:cxn>
              <a:cxn ang="0">
                <a:pos x="connsiteX7166" y="connsiteY7166"/>
              </a:cxn>
              <a:cxn ang="0">
                <a:pos x="connsiteX7167" y="connsiteY7167"/>
              </a:cxn>
              <a:cxn ang="0">
                <a:pos x="connsiteX7168" y="connsiteY7168"/>
              </a:cxn>
              <a:cxn ang="0">
                <a:pos x="connsiteX7169" y="connsiteY7169"/>
              </a:cxn>
              <a:cxn ang="0">
                <a:pos x="connsiteX7170" y="connsiteY7170"/>
              </a:cxn>
              <a:cxn ang="0">
                <a:pos x="connsiteX7171" y="connsiteY7171"/>
              </a:cxn>
              <a:cxn ang="0">
                <a:pos x="connsiteX7172" y="connsiteY7172"/>
              </a:cxn>
              <a:cxn ang="0">
                <a:pos x="connsiteX7173" y="connsiteY7173"/>
              </a:cxn>
              <a:cxn ang="0">
                <a:pos x="connsiteX7174" y="connsiteY7174"/>
              </a:cxn>
              <a:cxn ang="0">
                <a:pos x="connsiteX7175" y="connsiteY7175"/>
              </a:cxn>
              <a:cxn ang="0">
                <a:pos x="connsiteX7176" y="connsiteY7176"/>
              </a:cxn>
              <a:cxn ang="0">
                <a:pos x="connsiteX7177" y="connsiteY7177"/>
              </a:cxn>
              <a:cxn ang="0">
                <a:pos x="connsiteX7178" y="connsiteY7178"/>
              </a:cxn>
              <a:cxn ang="0">
                <a:pos x="connsiteX7179" y="connsiteY7179"/>
              </a:cxn>
              <a:cxn ang="0">
                <a:pos x="connsiteX7180" y="connsiteY7180"/>
              </a:cxn>
              <a:cxn ang="0">
                <a:pos x="connsiteX7181" y="connsiteY7181"/>
              </a:cxn>
              <a:cxn ang="0">
                <a:pos x="connsiteX7182" y="connsiteY7182"/>
              </a:cxn>
              <a:cxn ang="0">
                <a:pos x="connsiteX7183" y="connsiteY7183"/>
              </a:cxn>
              <a:cxn ang="0">
                <a:pos x="connsiteX7184" y="connsiteY7184"/>
              </a:cxn>
              <a:cxn ang="0">
                <a:pos x="connsiteX7185" y="connsiteY7185"/>
              </a:cxn>
              <a:cxn ang="0">
                <a:pos x="connsiteX7186" y="connsiteY7186"/>
              </a:cxn>
              <a:cxn ang="0">
                <a:pos x="connsiteX7187" y="connsiteY7187"/>
              </a:cxn>
              <a:cxn ang="0">
                <a:pos x="connsiteX7188" y="connsiteY7188"/>
              </a:cxn>
              <a:cxn ang="0">
                <a:pos x="connsiteX7189" y="connsiteY7189"/>
              </a:cxn>
              <a:cxn ang="0">
                <a:pos x="connsiteX7190" y="connsiteY7190"/>
              </a:cxn>
              <a:cxn ang="0">
                <a:pos x="connsiteX7191" y="connsiteY7191"/>
              </a:cxn>
              <a:cxn ang="0">
                <a:pos x="connsiteX7192" y="connsiteY7192"/>
              </a:cxn>
              <a:cxn ang="0">
                <a:pos x="connsiteX7193" y="connsiteY7193"/>
              </a:cxn>
              <a:cxn ang="0">
                <a:pos x="connsiteX7194" y="connsiteY7194"/>
              </a:cxn>
              <a:cxn ang="0">
                <a:pos x="connsiteX7195" y="connsiteY7195"/>
              </a:cxn>
              <a:cxn ang="0">
                <a:pos x="connsiteX7196" y="connsiteY7196"/>
              </a:cxn>
              <a:cxn ang="0">
                <a:pos x="connsiteX7197" y="connsiteY7197"/>
              </a:cxn>
              <a:cxn ang="0">
                <a:pos x="connsiteX7198" y="connsiteY7198"/>
              </a:cxn>
              <a:cxn ang="0">
                <a:pos x="connsiteX7199" y="connsiteY7199"/>
              </a:cxn>
              <a:cxn ang="0">
                <a:pos x="connsiteX7200" y="connsiteY7200"/>
              </a:cxn>
              <a:cxn ang="0">
                <a:pos x="connsiteX7201" y="connsiteY7201"/>
              </a:cxn>
              <a:cxn ang="0">
                <a:pos x="connsiteX7202" y="connsiteY7202"/>
              </a:cxn>
              <a:cxn ang="0">
                <a:pos x="connsiteX7203" y="connsiteY7203"/>
              </a:cxn>
              <a:cxn ang="0">
                <a:pos x="connsiteX7204" y="connsiteY7204"/>
              </a:cxn>
              <a:cxn ang="0">
                <a:pos x="connsiteX7205" y="connsiteY7205"/>
              </a:cxn>
              <a:cxn ang="0">
                <a:pos x="connsiteX7206" y="connsiteY7206"/>
              </a:cxn>
              <a:cxn ang="0">
                <a:pos x="connsiteX7207" y="connsiteY7207"/>
              </a:cxn>
              <a:cxn ang="0">
                <a:pos x="connsiteX7208" y="connsiteY7208"/>
              </a:cxn>
              <a:cxn ang="0">
                <a:pos x="connsiteX7209" y="connsiteY7209"/>
              </a:cxn>
              <a:cxn ang="0">
                <a:pos x="connsiteX7210" y="connsiteY7210"/>
              </a:cxn>
              <a:cxn ang="0">
                <a:pos x="connsiteX7211" y="connsiteY7211"/>
              </a:cxn>
              <a:cxn ang="0">
                <a:pos x="connsiteX7212" y="connsiteY7212"/>
              </a:cxn>
              <a:cxn ang="0">
                <a:pos x="connsiteX7213" y="connsiteY7213"/>
              </a:cxn>
              <a:cxn ang="0">
                <a:pos x="connsiteX7214" y="connsiteY7214"/>
              </a:cxn>
              <a:cxn ang="0">
                <a:pos x="connsiteX7215" y="connsiteY7215"/>
              </a:cxn>
              <a:cxn ang="0">
                <a:pos x="connsiteX7216" y="connsiteY7216"/>
              </a:cxn>
              <a:cxn ang="0">
                <a:pos x="connsiteX7217" y="connsiteY7217"/>
              </a:cxn>
              <a:cxn ang="0">
                <a:pos x="connsiteX7218" y="connsiteY7218"/>
              </a:cxn>
              <a:cxn ang="0">
                <a:pos x="connsiteX7219" y="connsiteY7219"/>
              </a:cxn>
              <a:cxn ang="0">
                <a:pos x="connsiteX7220" y="connsiteY7220"/>
              </a:cxn>
              <a:cxn ang="0">
                <a:pos x="connsiteX7221" y="connsiteY7221"/>
              </a:cxn>
              <a:cxn ang="0">
                <a:pos x="connsiteX7222" y="connsiteY7222"/>
              </a:cxn>
              <a:cxn ang="0">
                <a:pos x="connsiteX7223" y="connsiteY7223"/>
              </a:cxn>
              <a:cxn ang="0">
                <a:pos x="connsiteX7224" y="connsiteY7224"/>
              </a:cxn>
              <a:cxn ang="0">
                <a:pos x="connsiteX7225" y="connsiteY7225"/>
              </a:cxn>
              <a:cxn ang="0">
                <a:pos x="connsiteX7226" y="connsiteY7226"/>
              </a:cxn>
              <a:cxn ang="0">
                <a:pos x="connsiteX7227" y="connsiteY7227"/>
              </a:cxn>
              <a:cxn ang="0">
                <a:pos x="connsiteX7228" y="connsiteY7228"/>
              </a:cxn>
              <a:cxn ang="0">
                <a:pos x="connsiteX7229" y="connsiteY7229"/>
              </a:cxn>
              <a:cxn ang="0">
                <a:pos x="connsiteX7230" y="connsiteY7230"/>
              </a:cxn>
              <a:cxn ang="0">
                <a:pos x="connsiteX7231" y="connsiteY7231"/>
              </a:cxn>
              <a:cxn ang="0">
                <a:pos x="connsiteX7232" y="connsiteY7232"/>
              </a:cxn>
              <a:cxn ang="0">
                <a:pos x="connsiteX7233" y="connsiteY7233"/>
              </a:cxn>
              <a:cxn ang="0">
                <a:pos x="connsiteX7234" y="connsiteY7234"/>
              </a:cxn>
              <a:cxn ang="0">
                <a:pos x="connsiteX7235" y="connsiteY7235"/>
              </a:cxn>
              <a:cxn ang="0">
                <a:pos x="connsiteX7236" y="connsiteY7236"/>
              </a:cxn>
              <a:cxn ang="0">
                <a:pos x="connsiteX7237" y="connsiteY7237"/>
              </a:cxn>
              <a:cxn ang="0">
                <a:pos x="connsiteX7238" y="connsiteY7238"/>
              </a:cxn>
              <a:cxn ang="0">
                <a:pos x="connsiteX7239" y="connsiteY7239"/>
              </a:cxn>
              <a:cxn ang="0">
                <a:pos x="connsiteX7240" y="connsiteY7240"/>
              </a:cxn>
              <a:cxn ang="0">
                <a:pos x="connsiteX7241" y="connsiteY7241"/>
              </a:cxn>
              <a:cxn ang="0">
                <a:pos x="connsiteX7242" y="connsiteY7242"/>
              </a:cxn>
              <a:cxn ang="0">
                <a:pos x="connsiteX7243" y="connsiteY7243"/>
              </a:cxn>
              <a:cxn ang="0">
                <a:pos x="connsiteX7244" y="connsiteY7244"/>
              </a:cxn>
              <a:cxn ang="0">
                <a:pos x="connsiteX7245" y="connsiteY7245"/>
              </a:cxn>
              <a:cxn ang="0">
                <a:pos x="connsiteX7246" y="connsiteY7246"/>
              </a:cxn>
              <a:cxn ang="0">
                <a:pos x="connsiteX7247" y="connsiteY7247"/>
              </a:cxn>
              <a:cxn ang="0">
                <a:pos x="connsiteX7248" y="connsiteY7248"/>
              </a:cxn>
              <a:cxn ang="0">
                <a:pos x="connsiteX7249" y="connsiteY7249"/>
              </a:cxn>
              <a:cxn ang="0">
                <a:pos x="connsiteX7250" y="connsiteY7250"/>
              </a:cxn>
              <a:cxn ang="0">
                <a:pos x="connsiteX7251" y="connsiteY7251"/>
              </a:cxn>
              <a:cxn ang="0">
                <a:pos x="connsiteX7252" y="connsiteY7252"/>
              </a:cxn>
              <a:cxn ang="0">
                <a:pos x="connsiteX7253" y="connsiteY7253"/>
              </a:cxn>
              <a:cxn ang="0">
                <a:pos x="connsiteX7254" y="connsiteY7254"/>
              </a:cxn>
              <a:cxn ang="0">
                <a:pos x="connsiteX7255" y="connsiteY7255"/>
              </a:cxn>
              <a:cxn ang="0">
                <a:pos x="connsiteX7256" y="connsiteY7256"/>
              </a:cxn>
              <a:cxn ang="0">
                <a:pos x="connsiteX7257" y="connsiteY7257"/>
              </a:cxn>
              <a:cxn ang="0">
                <a:pos x="connsiteX7258" y="connsiteY7258"/>
              </a:cxn>
              <a:cxn ang="0">
                <a:pos x="connsiteX7259" y="connsiteY7259"/>
              </a:cxn>
              <a:cxn ang="0">
                <a:pos x="connsiteX7260" y="connsiteY7260"/>
              </a:cxn>
              <a:cxn ang="0">
                <a:pos x="connsiteX7261" y="connsiteY7261"/>
              </a:cxn>
              <a:cxn ang="0">
                <a:pos x="connsiteX7262" y="connsiteY7262"/>
              </a:cxn>
              <a:cxn ang="0">
                <a:pos x="connsiteX7263" y="connsiteY7263"/>
              </a:cxn>
              <a:cxn ang="0">
                <a:pos x="connsiteX7264" y="connsiteY7264"/>
              </a:cxn>
              <a:cxn ang="0">
                <a:pos x="connsiteX7265" y="connsiteY7265"/>
              </a:cxn>
              <a:cxn ang="0">
                <a:pos x="connsiteX7266" y="connsiteY7266"/>
              </a:cxn>
              <a:cxn ang="0">
                <a:pos x="connsiteX7267" y="connsiteY7267"/>
              </a:cxn>
              <a:cxn ang="0">
                <a:pos x="connsiteX7268" y="connsiteY7268"/>
              </a:cxn>
              <a:cxn ang="0">
                <a:pos x="connsiteX7269" y="connsiteY7269"/>
              </a:cxn>
              <a:cxn ang="0">
                <a:pos x="connsiteX7270" y="connsiteY7270"/>
              </a:cxn>
              <a:cxn ang="0">
                <a:pos x="connsiteX7271" y="connsiteY7271"/>
              </a:cxn>
              <a:cxn ang="0">
                <a:pos x="connsiteX7272" y="connsiteY7272"/>
              </a:cxn>
              <a:cxn ang="0">
                <a:pos x="connsiteX7273" y="connsiteY7273"/>
              </a:cxn>
              <a:cxn ang="0">
                <a:pos x="connsiteX7274" y="connsiteY7274"/>
              </a:cxn>
              <a:cxn ang="0">
                <a:pos x="connsiteX7275" y="connsiteY7275"/>
              </a:cxn>
              <a:cxn ang="0">
                <a:pos x="connsiteX7276" y="connsiteY7276"/>
              </a:cxn>
              <a:cxn ang="0">
                <a:pos x="connsiteX7277" y="connsiteY7277"/>
              </a:cxn>
              <a:cxn ang="0">
                <a:pos x="connsiteX7278" y="connsiteY7278"/>
              </a:cxn>
              <a:cxn ang="0">
                <a:pos x="connsiteX7279" y="connsiteY7279"/>
              </a:cxn>
              <a:cxn ang="0">
                <a:pos x="connsiteX7280" y="connsiteY7280"/>
              </a:cxn>
              <a:cxn ang="0">
                <a:pos x="connsiteX7281" y="connsiteY7281"/>
              </a:cxn>
              <a:cxn ang="0">
                <a:pos x="connsiteX7282" y="connsiteY7282"/>
              </a:cxn>
              <a:cxn ang="0">
                <a:pos x="connsiteX7283" y="connsiteY7283"/>
              </a:cxn>
              <a:cxn ang="0">
                <a:pos x="connsiteX7284" y="connsiteY7284"/>
              </a:cxn>
              <a:cxn ang="0">
                <a:pos x="connsiteX7285" y="connsiteY7285"/>
              </a:cxn>
              <a:cxn ang="0">
                <a:pos x="connsiteX7286" y="connsiteY7286"/>
              </a:cxn>
              <a:cxn ang="0">
                <a:pos x="connsiteX7287" y="connsiteY7287"/>
              </a:cxn>
              <a:cxn ang="0">
                <a:pos x="connsiteX7288" y="connsiteY7288"/>
              </a:cxn>
              <a:cxn ang="0">
                <a:pos x="connsiteX7289" y="connsiteY7289"/>
              </a:cxn>
              <a:cxn ang="0">
                <a:pos x="connsiteX7290" y="connsiteY7290"/>
              </a:cxn>
              <a:cxn ang="0">
                <a:pos x="connsiteX7291" y="connsiteY7291"/>
              </a:cxn>
              <a:cxn ang="0">
                <a:pos x="connsiteX7292" y="connsiteY7292"/>
              </a:cxn>
              <a:cxn ang="0">
                <a:pos x="connsiteX7293" y="connsiteY7293"/>
              </a:cxn>
              <a:cxn ang="0">
                <a:pos x="connsiteX7294" y="connsiteY7294"/>
              </a:cxn>
              <a:cxn ang="0">
                <a:pos x="connsiteX7295" y="connsiteY7295"/>
              </a:cxn>
              <a:cxn ang="0">
                <a:pos x="connsiteX7296" y="connsiteY7296"/>
              </a:cxn>
              <a:cxn ang="0">
                <a:pos x="connsiteX7297" y="connsiteY7297"/>
              </a:cxn>
              <a:cxn ang="0">
                <a:pos x="connsiteX7298" y="connsiteY7298"/>
              </a:cxn>
              <a:cxn ang="0">
                <a:pos x="connsiteX7299" y="connsiteY7299"/>
              </a:cxn>
              <a:cxn ang="0">
                <a:pos x="connsiteX7300" y="connsiteY7300"/>
              </a:cxn>
              <a:cxn ang="0">
                <a:pos x="connsiteX7301" y="connsiteY7301"/>
              </a:cxn>
              <a:cxn ang="0">
                <a:pos x="connsiteX7302" y="connsiteY7302"/>
              </a:cxn>
              <a:cxn ang="0">
                <a:pos x="connsiteX7303" y="connsiteY7303"/>
              </a:cxn>
              <a:cxn ang="0">
                <a:pos x="connsiteX7304" y="connsiteY7304"/>
              </a:cxn>
              <a:cxn ang="0">
                <a:pos x="connsiteX7305" y="connsiteY7305"/>
              </a:cxn>
              <a:cxn ang="0">
                <a:pos x="connsiteX7306" y="connsiteY7306"/>
              </a:cxn>
              <a:cxn ang="0">
                <a:pos x="connsiteX7307" y="connsiteY7307"/>
              </a:cxn>
              <a:cxn ang="0">
                <a:pos x="connsiteX7308" y="connsiteY7308"/>
              </a:cxn>
              <a:cxn ang="0">
                <a:pos x="connsiteX7309" y="connsiteY7309"/>
              </a:cxn>
              <a:cxn ang="0">
                <a:pos x="connsiteX7310" y="connsiteY7310"/>
              </a:cxn>
              <a:cxn ang="0">
                <a:pos x="connsiteX7311" y="connsiteY7311"/>
              </a:cxn>
              <a:cxn ang="0">
                <a:pos x="connsiteX7312" y="connsiteY7312"/>
              </a:cxn>
              <a:cxn ang="0">
                <a:pos x="connsiteX7313" y="connsiteY7313"/>
              </a:cxn>
              <a:cxn ang="0">
                <a:pos x="connsiteX7314" y="connsiteY7314"/>
              </a:cxn>
              <a:cxn ang="0">
                <a:pos x="connsiteX7315" y="connsiteY7315"/>
              </a:cxn>
              <a:cxn ang="0">
                <a:pos x="connsiteX7316" y="connsiteY7316"/>
              </a:cxn>
              <a:cxn ang="0">
                <a:pos x="connsiteX7317" y="connsiteY7317"/>
              </a:cxn>
              <a:cxn ang="0">
                <a:pos x="connsiteX7318" y="connsiteY7318"/>
              </a:cxn>
              <a:cxn ang="0">
                <a:pos x="connsiteX7319" y="connsiteY7319"/>
              </a:cxn>
              <a:cxn ang="0">
                <a:pos x="connsiteX7320" y="connsiteY7320"/>
              </a:cxn>
              <a:cxn ang="0">
                <a:pos x="connsiteX7321" y="connsiteY7321"/>
              </a:cxn>
              <a:cxn ang="0">
                <a:pos x="connsiteX7322" y="connsiteY7322"/>
              </a:cxn>
              <a:cxn ang="0">
                <a:pos x="connsiteX7323" y="connsiteY7323"/>
              </a:cxn>
              <a:cxn ang="0">
                <a:pos x="connsiteX7324" y="connsiteY7324"/>
              </a:cxn>
              <a:cxn ang="0">
                <a:pos x="connsiteX7325" y="connsiteY7325"/>
              </a:cxn>
              <a:cxn ang="0">
                <a:pos x="connsiteX7326" y="connsiteY7326"/>
              </a:cxn>
              <a:cxn ang="0">
                <a:pos x="connsiteX7327" y="connsiteY7327"/>
              </a:cxn>
              <a:cxn ang="0">
                <a:pos x="connsiteX7328" y="connsiteY7328"/>
              </a:cxn>
              <a:cxn ang="0">
                <a:pos x="connsiteX7329" y="connsiteY7329"/>
              </a:cxn>
              <a:cxn ang="0">
                <a:pos x="connsiteX7330" y="connsiteY7330"/>
              </a:cxn>
              <a:cxn ang="0">
                <a:pos x="connsiteX7331" y="connsiteY7331"/>
              </a:cxn>
              <a:cxn ang="0">
                <a:pos x="connsiteX7332" y="connsiteY7332"/>
              </a:cxn>
              <a:cxn ang="0">
                <a:pos x="connsiteX7333" y="connsiteY7333"/>
              </a:cxn>
              <a:cxn ang="0">
                <a:pos x="connsiteX7334" y="connsiteY7334"/>
              </a:cxn>
              <a:cxn ang="0">
                <a:pos x="connsiteX7335" y="connsiteY7335"/>
              </a:cxn>
              <a:cxn ang="0">
                <a:pos x="connsiteX7336" y="connsiteY7336"/>
              </a:cxn>
              <a:cxn ang="0">
                <a:pos x="connsiteX7337" y="connsiteY7337"/>
              </a:cxn>
              <a:cxn ang="0">
                <a:pos x="connsiteX7338" y="connsiteY7338"/>
              </a:cxn>
              <a:cxn ang="0">
                <a:pos x="connsiteX7339" y="connsiteY7339"/>
              </a:cxn>
              <a:cxn ang="0">
                <a:pos x="connsiteX7340" y="connsiteY7340"/>
              </a:cxn>
              <a:cxn ang="0">
                <a:pos x="connsiteX7341" y="connsiteY7341"/>
              </a:cxn>
              <a:cxn ang="0">
                <a:pos x="connsiteX7342" y="connsiteY7342"/>
              </a:cxn>
              <a:cxn ang="0">
                <a:pos x="connsiteX7343" y="connsiteY7343"/>
              </a:cxn>
              <a:cxn ang="0">
                <a:pos x="connsiteX7344" y="connsiteY7344"/>
              </a:cxn>
              <a:cxn ang="0">
                <a:pos x="connsiteX7345" y="connsiteY7345"/>
              </a:cxn>
              <a:cxn ang="0">
                <a:pos x="connsiteX7346" y="connsiteY7346"/>
              </a:cxn>
              <a:cxn ang="0">
                <a:pos x="connsiteX7347" y="connsiteY7347"/>
              </a:cxn>
              <a:cxn ang="0">
                <a:pos x="connsiteX7348" y="connsiteY7348"/>
              </a:cxn>
              <a:cxn ang="0">
                <a:pos x="connsiteX7349" y="connsiteY7349"/>
              </a:cxn>
              <a:cxn ang="0">
                <a:pos x="connsiteX7350" y="connsiteY7350"/>
              </a:cxn>
              <a:cxn ang="0">
                <a:pos x="connsiteX7351" y="connsiteY7351"/>
              </a:cxn>
              <a:cxn ang="0">
                <a:pos x="connsiteX7352" y="connsiteY7352"/>
              </a:cxn>
              <a:cxn ang="0">
                <a:pos x="connsiteX7353" y="connsiteY7353"/>
              </a:cxn>
              <a:cxn ang="0">
                <a:pos x="connsiteX7354" y="connsiteY7354"/>
              </a:cxn>
              <a:cxn ang="0">
                <a:pos x="connsiteX7355" y="connsiteY7355"/>
              </a:cxn>
              <a:cxn ang="0">
                <a:pos x="connsiteX7356" y="connsiteY7356"/>
              </a:cxn>
              <a:cxn ang="0">
                <a:pos x="connsiteX7357" y="connsiteY7357"/>
              </a:cxn>
              <a:cxn ang="0">
                <a:pos x="connsiteX7358" y="connsiteY7358"/>
              </a:cxn>
              <a:cxn ang="0">
                <a:pos x="connsiteX7359" y="connsiteY7359"/>
              </a:cxn>
              <a:cxn ang="0">
                <a:pos x="connsiteX7360" y="connsiteY7360"/>
              </a:cxn>
              <a:cxn ang="0">
                <a:pos x="connsiteX7361" y="connsiteY7361"/>
              </a:cxn>
              <a:cxn ang="0">
                <a:pos x="connsiteX7362" y="connsiteY7362"/>
              </a:cxn>
              <a:cxn ang="0">
                <a:pos x="connsiteX7363" y="connsiteY7363"/>
              </a:cxn>
              <a:cxn ang="0">
                <a:pos x="connsiteX7364" y="connsiteY7364"/>
              </a:cxn>
              <a:cxn ang="0">
                <a:pos x="connsiteX7365" y="connsiteY7365"/>
              </a:cxn>
              <a:cxn ang="0">
                <a:pos x="connsiteX7366" y="connsiteY7366"/>
              </a:cxn>
              <a:cxn ang="0">
                <a:pos x="connsiteX7367" y="connsiteY7367"/>
              </a:cxn>
              <a:cxn ang="0">
                <a:pos x="connsiteX7368" y="connsiteY7368"/>
              </a:cxn>
              <a:cxn ang="0">
                <a:pos x="connsiteX7369" y="connsiteY7369"/>
              </a:cxn>
              <a:cxn ang="0">
                <a:pos x="connsiteX7370" y="connsiteY7370"/>
              </a:cxn>
              <a:cxn ang="0">
                <a:pos x="connsiteX7371" y="connsiteY7371"/>
              </a:cxn>
              <a:cxn ang="0">
                <a:pos x="connsiteX7372" y="connsiteY7372"/>
              </a:cxn>
              <a:cxn ang="0">
                <a:pos x="connsiteX7373" y="connsiteY7373"/>
              </a:cxn>
              <a:cxn ang="0">
                <a:pos x="connsiteX7374" y="connsiteY7374"/>
              </a:cxn>
              <a:cxn ang="0">
                <a:pos x="connsiteX7375" y="connsiteY7375"/>
              </a:cxn>
              <a:cxn ang="0">
                <a:pos x="connsiteX7376" y="connsiteY7376"/>
              </a:cxn>
              <a:cxn ang="0">
                <a:pos x="connsiteX7377" y="connsiteY7377"/>
              </a:cxn>
              <a:cxn ang="0">
                <a:pos x="connsiteX7378" y="connsiteY7378"/>
              </a:cxn>
              <a:cxn ang="0">
                <a:pos x="connsiteX7379" y="connsiteY7379"/>
              </a:cxn>
              <a:cxn ang="0">
                <a:pos x="connsiteX7380" y="connsiteY7380"/>
              </a:cxn>
              <a:cxn ang="0">
                <a:pos x="connsiteX7381" y="connsiteY7381"/>
              </a:cxn>
              <a:cxn ang="0">
                <a:pos x="connsiteX7382" y="connsiteY7382"/>
              </a:cxn>
              <a:cxn ang="0">
                <a:pos x="connsiteX7383" y="connsiteY7383"/>
              </a:cxn>
              <a:cxn ang="0">
                <a:pos x="connsiteX7384" y="connsiteY7384"/>
              </a:cxn>
              <a:cxn ang="0">
                <a:pos x="connsiteX7385" y="connsiteY7385"/>
              </a:cxn>
              <a:cxn ang="0">
                <a:pos x="connsiteX7386" y="connsiteY7386"/>
              </a:cxn>
              <a:cxn ang="0">
                <a:pos x="connsiteX7387" y="connsiteY7387"/>
              </a:cxn>
              <a:cxn ang="0">
                <a:pos x="connsiteX7388" y="connsiteY7388"/>
              </a:cxn>
              <a:cxn ang="0">
                <a:pos x="connsiteX7389" y="connsiteY7389"/>
              </a:cxn>
              <a:cxn ang="0">
                <a:pos x="connsiteX7390" y="connsiteY7390"/>
              </a:cxn>
              <a:cxn ang="0">
                <a:pos x="connsiteX7391" y="connsiteY7391"/>
              </a:cxn>
              <a:cxn ang="0">
                <a:pos x="connsiteX7392" y="connsiteY7392"/>
              </a:cxn>
              <a:cxn ang="0">
                <a:pos x="connsiteX7393" y="connsiteY7393"/>
              </a:cxn>
              <a:cxn ang="0">
                <a:pos x="connsiteX7394" y="connsiteY7394"/>
              </a:cxn>
              <a:cxn ang="0">
                <a:pos x="connsiteX7395" y="connsiteY7395"/>
              </a:cxn>
              <a:cxn ang="0">
                <a:pos x="connsiteX7396" y="connsiteY7396"/>
              </a:cxn>
              <a:cxn ang="0">
                <a:pos x="connsiteX7397" y="connsiteY7397"/>
              </a:cxn>
              <a:cxn ang="0">
                <a:pos x="connsiteX7398" y="connsiteY7398"/>
              </a:cxn>
              <a:cxn ang="0">
                <a:pos x="connsiteX7399" y="connsiteY7399"/>
              </a:cxn>
              <a:cxn ang="0">
                <a:pos x="connsiteX7400" y="connsiteY7400"/>
              </a:cxn>
              <a:cxn ang="0">
                <a:pos x="connsiteX7401" y="connsiteY7401"/>
              </a:cxn>
              <a:cxn ang="0">
                <a:pos x="connsiteX7402" y="connsiteY7402"/>
              </a:cxn>
              <a:cxn ang="0">
                <a:pos x="connsiteX7403" y="connsiteY7403"/>
              </a:cxn>
              <a:cxn ang="0">
                <a:pos x="connsiteX7404" y="connsiteY7404"/>
              </a:cxn>
              <a:cxn ang="0">
                <a:pos x="connsiteX7405" y="connsiteY7405"/>
              </a:cxn>
              <a:cxn ang="0">
                <a:pos x="connsiteX7406" y="connsiteY7406"/>
              </a:cxn>
              <a:cxn ang="0">
                <a:pos x="connsiteX7407" y="connsiteY7407"/>
              </a:cxn>
              <a:cxn ang="0">
                <a:pos x="connsiteX7408" y="connsiteY7408"/>
              </a:cxn>
              <a:cxn ang="0">
                <a:pos x="connsiteX7409" y="connsiteY7409"/>
              </a:cxn>
              <a:cxn ang="0">
                <a:pos x="connsiteX7410" y="connsiteY7410"/>
              </a:cxn>
              <a:cxn ang="0">
                <a:pos x="connsiteX7411" y="connsiteY7411"/>
              </a:cxn>
              <a:cxn ang="0">
                <a:pos x="connsiteX7412" y="connsiteY7412"/>
              </a:cxn>
              <a:cxn ang="0">
                <a:pos x="connsiteX7413" y="connsiteY7413"/>
              </a:cxn>
              <a:cxn ang="0">
                <a:pos x="connsiteX7414" y="connsiteY7414"/>
              </a:cxn>
              <a:cxn ang="0">
                <a:pos x="connsiteX7415" y="connsiteY7415"/>
              </a:cxn>
              <a:cxn ang="0">
                <a:pos x="connsiteX7416" y="connsiteY7416"/>
              </a:cxn>
              <a:cxn ang="0">
                <a:pos x="connsiteX7417" y="connsiteY7417"/>
              </a:cxn>
              <a:cxn ang="0">
                <a:pos x="connsiteX7418" y="connsiteY7418"/>
              </a:cxn>
              <a:cxn ang="0">
                <a:pos x="connsiteX7419" y="connsiteY7419"/>
              </a:cxn>
              <a:cxn ang="0">
                <a:pos x="connsiteX7420" y="connsiteY7420"/>
              </a:cxn>
              <a:cxn ang="0">
                <a:pos x="connsiteX7421" y="connsiteY7421"/>
              </a:cxn>
              <a:cxn ang="0">
                <a:pos x="connsiteX7422" y="connsiteY7422"/>
              </a:cxn>
              <a:cxn ang="0">
                <a:pos x="connsiteX7423" y="connsiteY7423"/>
              </a:cxn>
              <a:cxn ang="0">
                <a:pos x="connsiteX7424" y="connsiteY7424"/>
              </a:cxn>
              <a:cxn ang="0">
                <a:pos x="connsiteX7425" y="connsiteY7425"/>
              </a:cxn>
              <a:cxn ang="0">
                <a:pos x="connsiteX7426" y="connsiteY7426"/>
              </a:cxn>
              <a:cxn ang="0">
                <a:pos x="connsiteX7427" y="connsiteY7427"/>
              </a:cxn>
              <a:cxn ang="0">
                <a:pos x="connsiteX7428" y="connsiteY7428"/>
              </a:cxn>
              <a:cxn ang="0">
                <a:pos x="connsiteX7429" y="connsiteY7429"/>
              </a:cxn>
              <a:cxn ang="0">
                <a:pos x="connsiteX7430" y="connsiteY7430"/>
              </a:cxn>
              <a:cxn ang="0">
                <a:pos x="connsiteX7431" y="connsiteY7431"/>
              </a:cxn>
              <a:cxn ang="0">
                <a:pos x="connsiteX7432" y="connsiteY7432"/>
              </a:cxn>
              <a:cxn ang="0">
                <a:pos x="connsiteX7433" y="connsiteY7433"/>
              </a:cxn>
              <a:cxn ang="0">
                <a:pos x="connsiteX7434" y="connsiteY7434"/>
              </a:cxn>
              <a:cxn ang="0">
                <a:pos x="connsiteX7435" y="connsiteY7435"/>
              </a:cxn>
              <a:cxn ang="0">
                <a:pos x="connsiteX7436" y="connsiteY7436"/>
              </a:cxn>
              <a:cxn ang="0">
                <a:pos x="connsiteX7437" y="connsiteY7437"/>
              </a:cxn>
              <a:cxn ang="0">
                <a:pos x="connsiteX7438" y="connsiteY7438"/>
              </a:cxn>
              <a:cxn ang="0">
                <a:pos x="connsiteX7439" y="connsiteY7439"/>
              </a:cxn>
              <a:cxn ang="0">
                <a:pos x="connsiteX7440" y="connsiteY7440"/>
              </a:cxn>
              <a:cxn ang="0">
                <a:pos x="connsiteX7441" y="connsiteY7441"/>
              </a:cxn>
              <a:cxn ang="0">
                <a:pos x="connsiteX7442" y="connsiteY7442"/>
              </a:cxn>
              <a:cxn ang="0">
                <a:pos x="connsiteX7443" y="connsiteY7443"/>
              </a:cxn>
              <a:cxn ang="0">
                <a:pos x="connsiteX7444" y="connsiteY7444"/>
              </a:cxn>
              <a:cxn ang="0">
                <a:pos x="connsiteX7445" y="connsiteY7445"/>
              </a:cxn>
              <a:cxn ang="0">
                <a:pos x="connsiteX7446" y="connsiteY7446"/>
              </a:cxn>
              <a:cxn ang="0">
                <a:pos x="connsiteX7447" y="connsiteY7447"/>
              </a:cxn>
              <a:cxn ang="0">
                <a:pos x="connsiteX7448" y="connsiteY7448"/>
              </a:cxn>
              <a:cxn ang="0">
                <a:pos x="connsiteX7449" y="connsiteY7449"/>
              </a:cxn>
              <a:cxn ang="0">
                <a:pos x="connsiteX7450" y="connsiteY7450"/>
              </a:cxn>
              <a:cxn ang="0">
                <a:pos x="connsiteX7451" y="connsiteY7451"/>
              </a:cxn>
              <a:cxn ang="0">
                <a:pos x="connsiteX7452" y="connsiteY7452"/>
              </a:cxn>
              <a:cxn ang="0">
                <a:pos x="connsiteX7453" y="connsiteY7453"/>
              </a:cxn>
              <a:cxn ang="0">
                <a:pos x="connsiteX7454" y="connsiteY7454"/>
              </a:cxn>
              <a:cxn ang="0">
                <a:pos x="connsiteX7455" y="connsiteY7455"/>
              </a:cxn>
              <a:cxn ang="0">
                <a:pos x="connsiteX7456" y="connsiteY7456"/>
              </a:cxn>
              <a:cxn ang="0">
                <a:pos x="connsiteX7457" y="connsiteY7457"/>
              </a:cxn>
              <a:cxn ang="0">
                <a:pos x="connsiteX7458" y="connsiteY7458"/>
              </a:cxn>
              <a:cxn ang="0">
                <a:pos x="connsiteX7459" y="connsiteY7459"/>
              </a:cxn>
              <a:cxn ang="0">
                <a:pos x="connsiteX7460" y="connsiteY7460"/>
              </a:cxn>
              <a:cxn ang="0">
                <a:pos x="connsiteX7461" y="connsiteY7461"/>
              </a:cxn>
              <a:cxn ang="0">
                <a:pos x="connsiteX7462" y="connsiteY7462"/>
              </a:cxn>
              <a:cxn ang="0">
                <a:pos x="connsiteX7463" y="connsiteY7463"/>
              </a:cxn>
              <a:cxn ang="0">
                <a:pos x="connsiteX7464" y="connsiteY7464"/>
              </a:cxn>
              <a:cxn ang="0">
                <a:pos x="connsiteX7465" y="connsiteY7465"/>
              </a:cxn>
              <a:cxn ang="0">
                <a:pos x="connsiteX7466" y="connsiteY7466"/>
              </a:cxn>
              <a:cxn ang="0">
                <a:pos x="connsiteX7467" y="connsiteY7467"/>
              </a:cxn>
              <a:cxn ang="0">
                <a:pos x="connsiteX7468" y="connsiteY7468"/>
              </a:cxn>
              <a:cxn ang="0">
                <a:pos x="connsiteX7469" y="connsiteY7469"/>
              </a:cxn>
              <a:cxn ang="0">
                <a:pos x="connsiteX7470" y="connsiteY7470"/>
              </a:cxn>
              <a:cxn ang="0">
                <a:pos x="connsiteX7471" y="connsiteY7471"/>
              </a:cxn>
              <a:cxn ang="0">
                <a:pos x="connsiteX7472" y="connsiteY7472"/>
              </a:cxn>
              <a:cxn ang="0">
                <a:pos x="connsiteX7473" y="connsiteY7473"/>
              </a:cxn>
              <a:cxn ang="0">
                <a:pos x="connsiteX7474" y="connsiteY7474"/>
              </a:cxn>
              <a:cxn ang="0">
                <a:pos x="connsiteX7475" y="connsiteY7475"/>
              </a:cxn>
              <a:cxn ang="0">
                <a:pos x="connsiteX7476" y="connsiteY7476"/>
              </a:cxn>
              <a:cxn ang="0">
                <a:pos x="connsiteX7477" y="connsiteY7477"/>
              </a:cxn>
              <a:cxn ang="0">
                <a:pos x="connsiteX7478" y="connsiteY7478"/>
              </a:cxn>
              <a:cxn ang="0">
                <a:pos x="connsiteX7479" y="connsiteY7479"/>
              </a:cxn>
              <a:cxn ang="0">
                <a:pos x="connsiteX7480" y="connsiteY7480"/>
              </a:cxn>
              <a:cxn ang="0">
                <a:pos x="connsiteX7481" y="connsiteY7481"/>
              </a:cxn>
              <a:cxn ang="0">
                <a:pos x="connsiteX7482" y="connsiteY7482"/>
              </a:cxn>
              <a:cxn ang="0">
                <a:pos x="connsiteX7483" y="connsiteY7483"/>
              </a:cxn>
              <a:cxn ang="0">
                <a:pos x="connsiteX7484" y="connsiteY7484"/>
              </a:cxn>
              <a:cxn ang="0">
                <a:pos x="connsiteX7485" y="connsiteY7485"/>
              </a:cxn>
              <a:cxn ang="0">
                <a:pos x="connsiteX7486" y="connsiteY7486"/>
              </a:cxn>
              <a:cxn ang="0">
                <a:pos x="connsiteX7487" y="connsiteY7487"/>
              </a:cxn>
              <a:cxn ang="0">
                <a:pos x="connsiteX7488" y="connsiteY7488"/>
              </a:cxn>
              <a:cxn ang="0">
                <a:pos x="connsiteX7489" y="connsiteY7489"/>
              </a:cxn>
              <a:cxn ang="0">
                <a:pos x="connsiteX7490" y="connsiteY7490"/>
              </a:cxn>
              <a:cxn ang="0">
                <a:pos x="connsiteX7491" y="connsiteY7491"/>
              </a:cxn>
              <a:cxn ang="0">
                <a:pos x="connsiteX7492" y="connsiteY7492"/>
              </a:cxn>
              <a:cxn ang="0">
                <a:pos x="connsiteX7493" y="connsiteY7493"/>
              </a:cxn>
              <a:cxn ang="0">
                <a:pos x="connsiteX7494" y="connsiteY7494"/>
              </a:cxn>
              <a:cxn ang="0">
                <a:pos x="connsiteX7495" y="connsiteY7495"/>
              </a:cxn>
              <a:cxn ang="0">
                <a:pos x="connsiteX7496" y="connsiteY7496"/>
              </a:cxn>
              <a:cxn ang="0">
                <a:pos x="connsiteX7497" y="connsiteY7497"/>
              </a:cxn>
              <a:cxn ang="0">
                <a:pos x="connsiteX7498" y="connsiteY7498"/>
              </a:cxn>
              <a:cxn ang="0">
                <a:pos x="connsiteX7499" y="connsiteY7499"/>
              </a:cxn>
              <a:cxn ang="0">
                <a:pos x="connsiteX7500" y="connsiteY7500"/>
              </a:cxn>
              <a:cxn ang="0">
                <a:pos x="connsiteX7501" y="connsiteY7501"/>
              </a:cxn>
              <a:cxn ang="0">
                <a:pos x="connsiteX7502" y="connsiteY7502"/>
              </a:cxn>
              <a:cxn ang="0">
                <a:pos x="connsiteX7503" y="connsiteY7503"/>
              </a:cxn>
              <a:cxn ang="0">
                <a:pos x="connsiteX7504" y="connsiteY7504"/>
              </a:cxn>
              <a:cxn ang="0">
                <a:pos x="connsiteX7505" y="connsiteY7505"/>
              </a:cxn>
              <a:cxn ang="0">
                <a:pos x="connsiteX7506" y="connsiteY7506"/>
              </a:cxn>
              <a:cxn ang="0">
                <a:pos x="connsiteX7507" y="connsiteY7507"/>
              </a:cxn>
              <a:cxn ang="0">
                <a:pos x="connsiteX7508" y="connsiteY7508"/>
              </a:cxn>
              <a:cxn ang="0">
                <a:pos x="connsiteX7509" y="connsiteY7509"/>
              </a:cxn>
              <a:cxn ang="0">
                <a:pos x="connsiteX7510" y="connsiteY7510"/>
              </a:cxn>
              <a:cxn ang="0">
                <a:pos x="connsiteX7511" y="connsiteY7511"/>
              </a:cxn>
              <a:cxn ang="0">
                <a:pos x="connsiteX7512" y="connsiteY7512"/>
              </a:cxn>
              <a:cxn ang="0">
                <a:pos x="connsiteX7513" y="connsiteY7513"/>
              </a:cxn>
              <a:cxn ang="0">
                <a:pos x="connsiteX7514" y="connsiteY7514"/>
              </a:cxn>
              <a:cxn ang="0">
                <a:pos x="connsiteX7515" y="connsiteY7515"/>
              </a:cxn>
              <a:cxn ang="0">
                <a:pos x="connsiteX7516" y="connsiteY7516"/>
              </a:cxn>
              <a:cxn ang="0">
                <a:pos x="connsiteX7517" y="connsiteY7517"/>
              </a:cxn>
              <a:cxn ang="0">
                <a:pos x="connsiteX7518" y="connsiteY7518"/>
              </a:cxn>
              <a:cxn ang="0">
                <a:pos x="connsiteX7519" y="connsiteY7519"/>
              </a:cxn>
              <a:cxn ang="0">
                <a:pos x="connsiteX7520" y="connsiteY7520"/>
              </a:cxn>
              <a:cxn ang="0">
                <a:pos x="connsiteX7521" y="connsiteY7521"/>
              </a:cxn>
              <a:cxn ang="0">
                <a:pos x="connsiteX7522" y="connsiteY7522"/>
              </a:cxn>
              <a:cxn ang="0">
                <a:pos x="connsiteX7523" y="connsiteY7523"/>
              </a:cxn>
              <a:cxn ang="0">
                <a:pos x="connsiteX7524" y="connsiteY7524"/>
              </a:cxn>
              <a:cxn ang="0">
                <a:pos x="connsiteX7525" y="connsiteY7525"/>
              </a:cxn>
              <a:cxn ang="0">
                <a:pos x="connsiteX7526" y="connsiteY7526"/>
              </a:cxn>
              <a:cxn ang="0">
                <a:pos x="connsiteX7527" y="connsiteY7527"/>
              </a:cxn>
              <a:cxn ang="0">
                <a:pos x="connsiteX7528" y="connsiteY7528"/>
              </a:cxn>
              <a:cxn ang="0">
                <a:pos x="connsiteX7529" y="connsiteY7529"/>
              </a:cxn>
              <a:cxn ang="0">
                <a:pos x="connsiteX7530" y="connsiteY7530"/>
              </a:cxn>
              <a:cxn ang="0">
                <a:pos x="connsiteX7531" y="connsiteY7531"/>
              </a:cxn>
              <a:cxn ang="0">
                <a:pos x="connsiteX7532" y="connsiteY7532"/>
              </a:cxn>
              <a:cxn ang="0">
                <a:pos x="connsiteX7533" y="connsiteY7533"/>
              </a:cxn>
              <a:cxn ang="0">
                <a:pos x="connsiteX7534" y="connsiteY7534"/>
              </a:cxn>
              <a:cxn ang="0">
                <a:pos x="connsiteX7535" y="connsiteY7535"/>
              </a:cxn>
              <a:cxn ang="0">
                <a:pos x="connsiteX7536" y="connsiteY7536"/>
              </a:cxn>
              <a:cxn ang="0">
                <a:pos x="connsiteX7537" y="connsiteY7537"/>
              </a:cxn>
              <a:cxn ang="0">
                <a:pos x="connsiteX7538" y="connsiteY7538"/>
              </a:cxn>
              <a:cxn ang="0">
                <a:pos x="connsiteX7539" y="connsiteY7539"/>
              </a:cxn>
              <a:cxn ang="0">
                <a:pos x="connsiteX7540" y="connsiteY7540"/>
              </a:cxn>
              <a:cxn ang="0">
                <a:pos x="connsiteX7541" y="connsiteY7541"/>
              </a:cxn>
              <a:cxn ang="0">
                <a:pos x="connsiteX7542" y="connsiteY7542"/>
              </a:cxn>
              <a:cxn ang="0">
                <a:pos x="connsiteX7543" y="connsiteY7543"/>
              </a:cxn>
              <a:cxn ang="0">
                <a:pos x="connsiteX7544" y="connsiteY7544"/>
              </a:cxn>
              <a:cxn ang="0">
                <a:pos x="connsiteX7545" y="connsiteY7545"/>
              </a:cxn>
              <a:cxn ang="0">
                <a:pos x="connsiteX7546" y="connsiteY7546"/>
              </a:cxn>
              <a:cxn ang="0">
                <a:pos x="connsiteX7547" y="connsiteY7547"/>
              </a:cxn>
              <a:cxn ang="0">
                <a:pos x="connsiteX7548" y="connsiteY7548"/>
              </a:cxn>
              <a:cxn ang="0">
                <a:pos x="connsiteX7549" y="connsiteY7549"/>
              </a:cxn>
              <a:cxn ang="0">
                <a:pos x="connsiteX7550" y="connsiteY7550"/>
              </a:cxn>
              <a:cxn ang="0">
                <a:pos x="connsiteX7551" y="connsiteY7551"/>
              </a:cxn>
              <a:cxn ang="0">
                <a:pos x="connsiteX7552" y="connsiteY7552"/>
              </a:cxn>
              <a:cxn ang="0">
                <a:pos x="connsiteX7553" y="connsiteY7553"/>
              </a:cxn>
              <a:cxn ang="0">
                <a:pos x="connsiteX7554" y="connsiteY7554"/>
              </a:cxn>
              <a:cxn ang="0">
                <a:pos x="connsiteX7555" y="connsiteY7555"/>
              </a:cxn>
              <a:cxn ang="0">
                <a:pos x="connsiteX7556" y="connsiteY7556"/>
              </a:cxn>
              <a:cxn ang="0">
                <a:pos x="connsiteX7557" y="connsiteY7557"/>
              </a:cxn>
              <a:cxn ang="0">
                <a:pos x="connsiteX7558" y="connsiteY7558"/>
              </a:cxn>
              <a:cxn ang="0">
                <a:pos x="connsiteX7559" y="connsiteY7559"/>
              </a:cxn>
              <a:cxn ang="0">
                <a:pos x="connsiteX7560" y="connsiteY7560"/>
              </a:cxn>
              <a:cxn ang="0">
                <a:pos x="connsiteX7561" y="connsiteY7561"/>
              </a:cxn>
              <a:cxn ang="0">
                <a:pos x="connsiteX7562" y="connsiteY7562"/>
              </a:cxn>
              <a:cxn ang="0">
                <a:pos x="connsiteX7563" y="connsiteY7563"/>
              </a:cxn>
              <a:cxn ang="0">
                <a:pos x="connsiteX7564" y="connsiteY7564"/>
              </a:cxn>
              <a:cxn ang="0">
                <a:pos x="connsiteX7565" y="connsiteY7565"/>
              </a:cxn>
              <a:cxn ang="0">
                <a:pos x="connsiteX7566" y="connsiteY7566"/>
              </a:cxn>
              <a:cxn ang="0">
                <a:pos x="connsiteX7567" y="connsiteY7567"/>
              </a:cxn>
              <a:cxn ang="0">
                <a:pos x="connsiteX7568" y="connsiteY7568"/>
              </a:cxn>
              <a:cxn ang="0">
                <a:pos x="connsiteX7569" y="connsiteY7569"/>
              </a:cxn>
              <a:cxn ang="0">
                <a:pos x="connsiteX7570" y="connsiteY7570"/>
              </a:cxn>
              <a:cxn ang="0">
                <a:pos x="connsiteX7571" y="connsiteY7571"/>
              </a:cxn>
              <a:cxn ang="0">
                <a:pos x="connsiteX7572" y="connsiteY7572"/>
              </a:cxn>
              <a:cxn ang="0">
                <a:pos x="connsiteX7573" y="connsiteY7573"/>
              </a:cxn>
              <a:cxn ang="0">
                <a:pos x="connsiteX7574" y="connsiteY7574"/>
              </a:cxn>
              <a:cxn ang="0">
                <a:pos x="connsiteX7575" y="connsiteY7575"/>
              </a:cxn>
              <a:cxn ang="0">
                <a:pos x="connsiteX7576" y="connsiteY7576"/>
              </a:cxn>
              <a:cxn ang="0">
                <a:pos x="connsiteX7577" y="connsiteY7577"/>
              </a:cxn>
              <a:cxn ang="0">
                <a:pos x="connsiteX7578" y="connsiteY7578"/>
              </a:cxn>
              <a:cxn ang="0">
                <a:pos x="connsiteX7579" y="connsiteY7579"/>
              </a:cxn>
              <a:cxn ang="0">
                <a:pos x="connsiteX7580" y="connsiteY7580"/>
              </a:cxn>
              <a:cxn ang="0">
                <a:pos x="connsiteX7581" y="connsiteY7581"/>
              </a:cxn>
              <a:cxn ang="0">
                <a:pos x="connsiteX7582" y="connsiteY7582"/>
              </a:cxn>
              <a:cxn ang="0">
                <a:pos x="connsiteX7583" y="connsiteY7583"/>
              </a:cxn>
              <a:cxn ang="0">
                <a:pos x="connsiteX7584" y="connsiteY7584"/>
              </a:cxn>
              <a:cxn ang="0">
                <a:pos x="connsiteX7585" y="connsiteY7585"/>
              </a:cxn>
              <a:cxn ang="0">
                <a:pos x="connsiteX7586" y="connsiteY7586"/>
              </a:cxn>
              <a:cxn ang="0">
                <a:pos x="connsiteX7587" y="connsiteY7587"/>
              </a:cxn>
              <a:cxn ang="0">
                <a:pos x="connsiteX7588" y="connsiteY7588"/>
              </a:cxn>
              <a:cxn ang="0">
                <a:pos x="connsiteX7589" y="connsiteY7589"/>
              </a:cxn>
              <a:cxn ang="0">
                <a:pos x="connsiteX7590" y="connsiteY7590"/>
              </a:cxn>
              <a:cxn ang="0">
                <a:pos x="connsiteX7591" y="connsiteY7591"/>
              </a:cxn>
              <a:cxn ang="0">
                <a:pos x="connsiteX7592" y="connsiteY7592"/>
              </a:cxn>
              <a:cxn ang="0">
                <a:pos x="connsiteX7593" y="connsiteY7593"/>
              </a:cxn>
              <a:cxn ang="0">
                <a:pos x="connsiteX7594" y="connsiteY7594"/>
              </a:cxn>
              <a:cxn ang="0">
                <a:pos x="connsiteX7595" y="connsiteY7595"/>
              </a:cxn>
              <a:cxn ang="0">
                <a:pos x="connsiteX7596" y="connsiteY7596"/>
              </a:cxn>
              <a:cxn ang="0">
                <a:pos x="connsiteX7597" y="connsiteY7597"/>
              </a:cxn>
              <a:cxn ang="0">
                <a:pos x="connsiteX7598" y="connsiteY7598"/>
              </a:cxn>
              <a:cxn ang="0">
                <a:pos x="connsiteX7599" y="connsiteY7599"/>
              </a:cxn>
              <a:cxn ang="0">
                <a:pos x="connsiteX7600" y="connsiteY7600"/>
              </a:cxn>
              <a:cxn ang="0">
                <a:pos x="connsiteX7601" y="connsiteY7601"/>
              </a:cxn>
              <a:cxn ang="0">
                <a:pos x="connsiteX7602" y="connsiteY7602"/>
              </a:cxn>
              <a:cxn ang="0">
                <a:pos x="connsiteX7603" y="connsiteY7603"/>
              </a:cxn>
              <a:cxn ang="0">
                <a:pos x="connsiteX7604" y="connsiteY7604"/>
              </a:cxn>
              <a:cxn ang="0">
                <a:pos x="connsiteX7605" y="connsiteY7605"/>
              </a:cxn>
              <a:cxn ang="0">
                <a:pos x="connsiteX7606" y="connsiteY7606"/>
              </a:cxn>
              <a:cxn ang="0">
                <a:pos x="connsiteX7607" y="connsiteY7607"/>
              </a:cxn>
              <a:cxn ang="0">
                <a:pos x="connsiteX7608" y="connsiteY7608"/>
              </a:cxn>
              <a:cxn ang="0">
                <a:pos x="connsiteX7609" y="connsiteY7609"/>
              </a:cxn>
              <a:cxn ang="0">
                <a:pos x="connsiteX7610" y="connsiteY7610"/>
              </a:cxn>
              <a:cxn ang="0">
                <a:pos x="connsiteX7611" y="connsiteY7611"/>
              </a:cxn>
              <a:cxn ang="0">
                <a:pos x="connsiteX7612" y="connsiteY7612"/>
              </a:cxn>
              <a:cxn ang="0">
                <a:pos x="connsiteX7613" y="connsiteY7613"/>
              </a:cxn>
              <a:cxn ang="0">
                <a:pos x="connsiteX7614" y="connsiteY7614"/>
              </a:cxn>
              <a:cxn ang="0">
                <a:pos x="connsiteX7615" y="connsiteY7615"/>
              </a:cxn>
              <a:cxn ang="0">
                <a:pos x="connsiteX7616" y="connsiteY7616"/>
              </a:cxn>
              <a:cxn ang="0">
                <a:pos x="connsiteX7617" y="connsiteY7617"/>
              </a:cxn>
              <a:cxn ang="0">
                <a:pos x="connsiteX7618" y="connsiteY7618"/>
              </a:cxn>
              <a:cxn ang="0">
                <a:pos x="connsiteX7619" y="connsiteY7619"/>
              </a:cxn>
              <a:cxn ang="0">
                <a:pos x="connsiteX7620" y="connsiteY7620"/>
              </a:cxn>
              <a:cxn ang="0">
                <a:pos x="connsiteX7621" y="connsiteY7621"/>
              </a:cxn>
              <a:cxn ang="0">
                <a:pos x="connsiteX7622" y="connsiteY7622"/>
              </a:cxn>
              <a:cxn ang="0">
                <a:pos x="connsiteX7623" y="connsiteY7623"/>
              </a:cxn>
              <a:cxn ang="0">
                <a:pos x="connsiteX7624" y="connsiteY7624"/>
              </a:cxn>
              <a:cxn ang="0">
                <a:pos x="connsiteX7625" y="connsiteY7625"/>
              </a:cxn>
              <a:cxn ang="0">
                <a:pos x="connsiteX7626" y="connsiteY7626"/>
              </a:cxn>
              <a:cxn ang="0">
                <a:pos x="connsiteX7627" y="connsiteY7627"/>
              </a:cxn>
              <a:cxn ang="0">
                <a:pos x="connsiteX7628" y="connsiteY7628"/>
              </a:cxn>
              <a:cxn ang="0">
                <a:pos x="connsiteX7629" y="connsiteY7629"/>
              </a:cxn>
              <a:cxn ang="0">
                <a:pos x="connsiteX7630" y="connsiteY7630"/>
              </a:cxn>
              <a:cxn ang="0">
                <a:pos x="connsiteX7631" y="connsiteY7631"/>
              </a:cxn>
              <a:cxn ang="0">
                <a:pos x="connsiteX7632" y="connsiteY7632"/>
              </a:cxn>
              <a:cxn ang="0">
                <a:pos x="connsiteX7633" y="connsiteY7633"/>
              </a:cxn>
              <a:cxn ang="0">
                <a:pos x="connsiteX7634" y="connsiteY7634"/>
              </a:cxn>
              <a:cxn ang="0">
                <a:pos x="connsiteX7635" y="connsiteY7635"/>
              </a:cxn>
              <a:cxn ang="0">
                <a:pos x="connsiteX7636" y="connsiteY7636"/>
              </a:cxn>
              <a:cxn ang="0">
                <a:pos x="connsiteX7637" y="connsiteY7637"/>
              </a:cxn>
              <a:cxn ang="0">
                <a:pos x="connsiteX7638" y="connsiteY7638"/>
              </a:cxn>
              <a:cxn ang="0">
                <a:pos x="connsiteX7639" y="connsiteY7639"/>
              </a:cxn>
              <a:cxn ang="0">
                <a:pos x="connsiteX7640" y="connsiteY7640"/>
              </a:cxn>
              <a:cxn ang="0">
                <a:pos x="connsiteX7641" y="connsiteY7641"/>
              </a:cxn>
              <a:cxn ang="0">
                <a:pos x="connsiteX7642" y="connsiteY7642"/>
              </a:cxn>
              <a:cxn ang="0">
                <a:pos x="connsiteX7643" y="connsiteY7643"/>
              </a:cxn>
              <a:cxn ang="0">
                <a:pos x="connsiteX7644" y="connsiteY7644"/>
              </a:cxn>
              <a:cxn ang="0">
                <a:pos x="connsiteX7645" y="connsiteY7645"/>
              </a:cxn>
              <a:cxn ang="0">
                <a:pos x="connsiteX7646" y="connsiteY7646"/>
              </a:cxn>
              <a:cxn ang="0">
                <a:pos x="connsiteX7647" y="connsiteY7647"/>
              </a:cxn>
              <a:cxn ang="0">
                <a:pos x="connsiteX7648" y="connsiteY7648"/>
              </a:cxn>
              <a:cxn ang="0">
                <a:pos x="connsiteX7649" y="connsiteY7649"/>
              </a:cxn>
              <a:cxn ang="0">
                <a:pos x="connsiteX7650" y="connsiteY7650"/>
              </a:cxn>
              <a:cxn ang="0">
                <a:pos x="connsiteX7651" y="connsiteY7651"/>
              </a:cxn>
              <a:cxn ang="0">
                <a:pos x="connsiteX7652" y="connsiteY7652"/>
              </a:cxn>
              <a:cxn ang="0">
                <a:pos x="connsiteX7653" y="connsiteY7653"/>
              </a:cxn>
              <a:cxn ang="0">
                <a:pos x="connsiteX7654" y="connsiteY7654"/>
              </a:cxn>
              <a:cxn ang="0">
                <a:pos x="connsiteX7655" y="connsiteY7655"/>
              </a:cxn>
              <a:cxn ang="0">
                <a:pos x="connsiteX7656" y="connsiteY7656"/>
              </a:cxn>
              <a:cxn ang="0">
                <a:pos x="connsiteX7657" y="connsiteY7657"/>
              </a:cxn>
              <a:cxn ang="0">
                <a:pos x="connsiteX7658" y="connsiteY7658"/>
              </a:cxn>
              <a:cxn ang="0">
                <a:pos x="connsiteX7659" y="connsiteY7659"/>
              </a:cxn>
              <a:cxn ang="0">
                <a:pos x="connsiteX7660" y="connsiteY7660"/>
              </a:cxn>
              <a:cxn ang="0">
                <a:pos x="connsiteX7661" y="connsiteY7661"/>
              </a:cxn>
              <a:cxn ang="0">
                <a:pos x="connsiteX7662" y="connsiteY7662"/>
              </a:cxn>
              <a:cxn ang="0">
                <a:pos x="connsiteX7663" y="connsiteY7663"/>
              </a:cxn>
              <a:cxn ang="0">
                <a:pos x="connsiteX7664" y="connsiteY7664"/>
              </a:cxn>
              <a:cxn ang="0">
                <a:pos x="connsiteX7665" y="connsiteY7665"/>
              </a:cxn>
              <a:cxn ang="0">
                <a:pos x="connsiteX7666" y="connsiteY7666"/>
              </a:cxn>
              <a:cxn ang="0">
                <a:pos x="connsiteX7667" y="connsiteY7667"/>
              </a:cxn>
              <a:cxn ang="0">
                <a:pos x="connsiteX7668" y="connsiteY7668"/>
              </a:cxn>
              <a:cxn ang="0">
                <a:pos x="connsiteX7669" y="connsiteY7669"/>
              </a:cxn>
              <a:cxn ang="0">
                <a:pos x="connsiteX7670" y="connsiteY7670"/>
              </a:cxn>
              <a:cxn ang="0">
                <a:pos x="connsiteX7671" y="connsiteY7671"/>
              </a:cxn>
              <a:cxn ang="0">
                <a:pos x="connsiteX7672" y="connsiteY7672"/>
              </a:cxn>
              <a:cxn ang="0">
                <a:pos x="connsiteX7673" y="connsiteY7673"/>
              </a:cxn>
              <a:cxn ang="0">
                <a:pos x="connsiteX7674" y="connsiteY7674"/>
              </a:cxn>
              <a:cxn ang="0">
                <a:pos x="connsiteX7675" y="connsiteY7675"/>
              </a:cxn>
              <a:cxn ang="0">
                <a:pos x="connsiteX7676" y="connsiteY7676"/>
              </a:cxn>
              <a:cxn ang="0">
                <a:pos x="connsiteX7677" y="connsiteY7677"/>
              </a:cxn>
              <a:cxn ang="0">
                <a:pos x="connsiteX7678" y="connsiteY7678"/>
              </a:cxn>
              <a:cxn ang="0">
                <a:pos x="connsiteX7679" y="connsiteY7679"/>
              </a:cxn>
              <a:cxn ang="0">
                <a:pos x="connsiteX7680" y="connsiteY7680"/>
              </a:cxn>
              <a:cxn ang="0">
                <a:pos x="connsiteX7681" y="connsiteY7681"/>
              </a:cxn>
              <a:cxn ang="0">
                <a:pos x="connsiteX7682" y="connsiteY7682"/>
              </a:cxn>
              <a:cxn ang="0">
                <a:pos x="connsiteX7683" y="connsiteY7683"/>
              </a:cxn>
              <a:cxn ang="0">
                <a:pos x="connsiteX7684" y="connsiteY7684"/>
              </a:cxn>
              <a:cxn ang="0">
                <a:pos x="connsiteX7685" y="connsiteY7685"/>
              </a:cxn>
              <a:cxn ang="0">
                <a:pos x="connsiteX7686" y="connsiteY7686"/>
              </a:cxn>
              <a:cxn ang="0">
                <a:pos x="connsiteX7687" y="connsiteY7687"/>
              </a:cxn>
              <a:cxn ang="0">
                <a:pos x="connsiteX7688" y="connsiteY7688"/>
              </a:cxn>
              <a:cxn ang="0">
                <a:pos x="connsiteX7689" y="connsiteY7689"/>
              </a:cxn>
              <a:cxn ang="0">
                <a:pos x="connsiteX7690" y="connsiteY7690"/>
              </a:cxn>
              <a:cxn ang="0">
                <a:pos x="connsiteX7691" y="connsiteY7691"/>
              </a:cxn>
              <a:cxn ang="0">
                <a:pos x="connsiteX7692" y="connsiteY7692"/>
              </a:cxn>
              <a:cxn ang="0">
                <a:pos x="connsiteX7693" y="connsiteY7693"/>
              </a:cxn>
              <a:cxn ang="0">
                <a:pos x="connsiteX7694" y="connsiteY7694"/>
              </a:cxn>
              <a:cxn ang="0">
                <a:pos x="connsiteX7695" y="connsiteY7695"/>
              </a:cxn>
              <a:cxn ang="0">
                <a:pos x="connsiteX7696" y="connsiteY7696"/>
              </a:cxn>
              <a:cxn ang="0">
                <a:pos x="connsiteX7697" y="connsiteY7697"/>
              </a:cxn>
              <a:cxn ang="0">
                <a:pos x="connsiteX7698" y="connsiteY7698"/>
              </a:cxn>
              <a:cxn ang="0">
                <a:pos x="connsiteX7699" y="connsiteY7699"/>
              </a:cxn>
              <a:cxn ang="0">
                <a:pos x="connsiteX7700" y="connsiteY7700"/>
              </a:cxn>
              <a:cxn ang="0">
                <a:pos x="connsiteX7701" y="connsiteY7701"/>
              </a:cxn>
              <a:cxn ang="0">
                <a:pos x="connsiteX7702" y="connsiteY7702"/>
              </a:cxn>
              <a:cxn ang="0">
                <a:pos x="connsiteX7703" y="connsiteY7703"/>
              </a:cxn>
              <a:cxn ang="0">
                <a:pos x="connsiteX7704" y="connsiteY7704"/>
              </a:cxn>
              <a:cxn ang="0">
                <a:pos x="connsiteX7705" y="connsiteY7705"/>
              </a:cxn>
              <a:cxn ang="0">
                <a:pos x="connsiteX7706" y="connsiteY7706"/>
              </a:cxn>
              <a:cxn ang="0">
                <a:pos x="connsiteX7707" y="connsiteY7707"/>
              </a:cxn>
              <a:cxn ang="0">
                <a:pos x="connsiteX7708" y="connsiteY7708"/>
              </a:cxn>
              <a:cxn ang="0">
                <a:pos x="connsiteX7709" y="connsiteY7709"/>
              </a:cxn>
              <a:cxn ang="0">
                <a:pos x="connsiteX7710" y="connsiteY7710"/>
              </a:cxn>
              <a:cxn ang="0">
                <a:pos x="connsiteX7711" y="connsiteY7711"/>
              </a:cxn>
              <a:cxn ang="0">
                <a:pos x="connsiteX7712" y="connsiteY7712"/>
              </a:cxn>
              <a:cxn ang="0">
                <a:pos x="connsiteX7713" y="connsiteY7713"/>
              </a:cxn>
              <a:cxn ang="0">
                <a:pos x="connsiteX7714" y="connsiteY7714"/>
              </a:cxn>
              <a:cxn ang="0">
                <a:pos x="connsiteX7715" y="connsiteY7715"/>
              </a:cxn>
              <a:cxn ang="0">
                <a:pos x="connsiteX7716" y="connsiteY7716"/>
              </a:cxn>
              <a:cxn ang="0">
                <a:pos x="connsiteX7717" y="connsiteY7717"/>
              </a:cxn>
              <a:cxn ang="0">
                <a:pos x="connsiteX7718" y="connsiteY7718"/>
              </a:cxn>
              <a:cxn ang="0">
                <a:pos x="connsiteX7719" y="connsiteY7719"/>
              </a:cxn>
              <a:cxn ang="0">
                <a:pos x="connsiteX7720" y="connsiteY7720"/>
              </a:cxn>
              <a:cxn ang="0">
                <a:pos x="connsiteX7721" y="connsiteY7721"/>
              </a:cxn>
              <a:cxn ang="0">
                <a:pos x="connsiteX7722" y="connsiteY7722"/>
              </a:cxn>
              <a:cxn ang="0">
                <a:pos x="connsiteX7723" y="connsiteY7723"/>
              </a:cxn>
              <a:cxn ang="0">
                <a:pos x="connsiteX7724" y="connsiteY7724"/>
              </a:cxn>
              <a:cxn ang="0">
                <a:pos x="connsiteX7725" y="connsiteY7725"/>
              </a:cxn>
              <a:cxn ang="0">
                <a:pos x="connsiteX7726" y="connsiteY7726"/>
              </a:cxn>
              <a:cxn ang="0">
                <a:pos x="connsiteX7727" y="connsiteY7727"/>
              </a:cxn>
              <a:cxn ang="0">
                <a:pos x="connsiteX7728" y="connsiteY7728"/>
              </a:cxn>
              <a:cxn ang="0">
                <a:pos x="connsiteX7729" y="connsiteY7729"/>
              </a:cxn>
              <a:cxn ang="0">
                <a:pos x="connsiteX7730" y="connsiteY7730"/>
              </a:cxn>
              <a:cxn ang="0">
                <a:pos x="connsiteX7731" y="connsiteY7731"/>
              </a:cxn>
              <a:cxn ang="0">
                <a:pos x="connsiteX7732" y="connsiteY7732"/>
              </a:cxn>
              <a:cxn ang="0">
                <a:pos x="connsiteX7733" y="connsiteY7733"/>
              </a:cxn>
              <a:cxn ang="0">
                <a:pos x="connsiteX7734" y="connsiteY7734"/>
              </a:cxn>
              <a:cxn ang="0">
                <a:pos x="connsiteX7735" y="connsiteY7735"/>
              </a:cxn>
              <a:cxn ang="0">
                <a:pos x="connsiteX7736" y="connsiteY7736"/>
              </a:cxn>
              <a:cxn ang="0">
                <a:pos x="connsiteX7737" y="connsiteY7737"/>
              </a:cxn>
              <a:cxn ang="0">
                <a:pos x="connsiteX7738" y="connsiteY7738"/>
              </a:cxn>
              <a:cxn ang="0">
                <a:pos x="connsiteX7739" y="connsiteY7739"/>
              </a:cxn>
              <a:cxn ang="0">
                <a:pos x="connsiteX7740" y="connsiteY7740"/>
              </a:cxn>
              <a:cxn ang="0">
                <a:pos x="connsiteX7741" y="connsiteY7741"/>
              </a:cxn>
              <a:cxn ang="0">
                <a:pos x="connsiteX7742" y="connsiteY7742"/>
              </a:cxn>
              <a:cxn ang="0">
                <a:pos x="connsiteX7743" y="connsiteY7743"/>
              </a:cxn>
              <a:cxn ang="0">
                <a:pos x="connsiteX7744" y="connsiteY7744"/>
              </a:cxn>
              <a:cxn ang="0">
                <a:pos x="connsiteX7745" y="connsiteY7745"/>
              </a:cxn>
              <a:cxn ang="0">
                <a:pos x="connsiteX7746" y="connsiteY7746"/>
              </a:cxn>
              <a:cxn ang="0">
                <a:pos x="connsiteX7747" y="connsiteY7747"/>
              </a:cxn>
              <a:cxn ang="0">
                <a:pos x="connsiteX7748" y="connsiteY7748"/>
              </a:cxn>
              <a:cxn ang="0">
                <a:pos x="connsiteX7749" y="connsiteY7749"/>
              </a:cxn>
              <a:cxn ang="0">
                <a:pos x="connsiteX7750" y="connsiteY7750"/>
              </a:cxn>
              <a:cxn ang="0">
                <a:pos x="connsiteX7751" y="connsiteY7751"/>
              </a:cxn>
              <a:cxn ang="0">
                <a:pos x="connsiteX7752" y="connsiteY7752"/>
              </a:cxn>
              <a:cxn ang="0">
                <a:pos x="connsiteX7753" y="connsiteY7753"/>
              </a:cxn>
              <a:cxn ang="0">
                <a:pos x="connsiteX7754" y="connsiteY7754"/>
              </a:cxn>
              <a:cxn ang="0">
                <a:pos x="connsiteX7755" y="connsiteY7755"/>
              </a:cxn>
              <a:cxn ang="0">
                <a:pos x="connsiteX7756" y="connsiteY7756"/>
              </a:cxn>
              <a:cxn ang="0">
                <a:pos x="connsiteX7757" y="connsiteY7757"/>
              </a:cxn>
              <a:cxn ang="0">
                <a:pos x="connsiteX7758" y="connsiteY7758"/>
              </a:cxn>
              <a:cxn ang="0">
                <a:pos x="connsiteX7759" y="connsiteY7759"/>
              </a:cxn>
              <a:cxn ang="0">
                <a:pos x="connsiteX7760" y="connsiteY7760"/>
              </a:cxn>
              <a:cxn ang="0">
                <a:pos x="connsiteX7761" y="connsiteY7761"/>
              </a:cxn>
              <a:cxn ang="0">
                <a:pos x="connsiteX7762" y="connsiteY7762"/>
              </a:cxn>
              <a:cxn ang="0">
                <a:pos x="connsiteX7763" y="connsiteY7763"/>
              </a:cxn>
              <a:cxn ang="0">
                <a:pos x="connsiteX7764" y="connsiteY7764"/>
              </a:cxn>
              <a:cxn ang="0">
                <a:pos x="connsiteX7765" y="connsiteY7765"/>
              </a:cxn>
              <a:cxn ang="0">
                <a:pos x="connsiteX7766" y="connsiteY7766"/>
              </a:cxn>
              <a:cxn ang="0">
                <a:pos x="connsiteX7767" y="connsiteY7767"/>
              </a:cxn>
              <a:cxn ang="0">
                <a:pos x="connsiteX7768" y="connsiteY7768"/>
              </a:cxn>
              <a:cxn ang="0">
                <a:pos x="connsiteX7769" y="connsiteY7769"/>
              </a:cxn>
              <a:cxn ang="0">
                <a:pos x="connsiteX7770" y="connsiteY7770"/>
              </a:cxn>
              <a:cxn ang="0">
                <a:pos x="connsiteX7771" y="connsiteY7771"/>
              </a:cxn>
              <a:cxn ang="0">
                <a:pos x="connsiteX7772" y="connsiteY7772"/>
              </a:cxn>
              <a:cxn ang="0">
                <a:pos x="connsiteX7773" y="connsiteY7773"/>
              </a:cxn>
              <a:cxn ang="0">
                <a:pos x="connsiteX7774" y="connsiteY7774"/>
              </a:cxn>
              <a:cxn ang="0">
                <a:pos x="connsiteX7775" y="connsiteY7775"/>
              </a:cxn>
              <a:cxn ang="0">
                <a:pos x="connsiteX7776" y="connsiteY7776"/>
              </a:cxn>
              <a:cxn ang="0">
                <a:pos x="connsiteX7777" y="connsiteY7777"/>
              </a:cxn>
              <a:cxn ang="0">
                <a:pos x="connsiteX7778" y="connsiteY7778"/>
              </a:cxn>
              <a:cxn ang="0">
                <a:pos x="connsiteX7779" y="connsiteY7779"/>
              </a:cxn>
              <a:cxn ang="0">
                <a:pos x="connsiteX7780" y="connsiteY7780"/>
              </a:cxn>
              <a:cxn ang="0">
                <a:pos x="connsiteX7781" y="connsiteY7781"/>
              </a:cxn>
              <a:cxn ang="0">
                <a:pos x="connsiteX7782" y="connsiteY7782"/>
              </a:cxn>
              <a:cxn ang="0">
                <a:pos x="connsiteX7783" y="connsiteY7783"/>
              </a:cxn>
              <a:cxn ang="0">
                <a:pos x="connsiteX7784" y="connsiteY7784"/>
              </a:cxn>
              <a:cxn ang="0">
                <a:pos x="connsiteX7785" y="connsiteY7785"/>
              </a:cxn>
              <a:cxn ang="0">
                <a:pos x="connsiteX7786" y="connsiteY7786"/>
              </a:cxn>
              <a:cxn ang="0">
                <a:pos x="connsiteX7787" y="connsiteY7787"/>
              </a:cxn>
              <a:cxn ang="0">
                <a:pos x="connsiteX7788" y="connsiteY7788"/>
              </a:cxn>
              <a:cxn ang="0">
                <a:pos x="connsiteX7789" y="connsiteY7789"/>
              </a:cxn>
              <a:cxn ang="0">
                <a:pos x="connsiteX7790" y="connsiteY7790"/>
              </a:cxn>
              <a:cxn ang="0">
                <a:pos x="connsiteX7791" y="connsiteY7791"/>
              </a:cxn>
              <a:cxn ang="0">
                <a:pos x="connsiteX7792" y="connsiteY7792"/>
              </a:cxn>
              <a:cxn ang="0">
                <a:pos x="connsiteX7793" y="connsiteY7793"/>
              </a:cxn>
              <a:cxn ang="0">
                <a:pos x="connsiteX7794" y="connsiteY7794"/>
              </a:cxn>
              <a:cxn ang="0">
                <a:pos x="connsiteX7795" y="connsiteY7795"/>
              </a:cxn>
              <a:cxn ang="0">
                <a:pos x="connsiteX7796" y="connsiteY7796"/>
              </a:cxn>
              <a:cxn ang="0">
                <a:pos x="connsiteX7797" y="connsiteY7797"/>
              </a:cxn>
              <a:cxn ang="0">
                <a:pos x="connsiteX7798" y="connsiteY7798"/>
              </a:cxn>
              <a:cxn ang="0">
                <a:pos x="connsiteX7799" y="connsiteY7799"/>
              </a:cxn>
              <a:cxn ang="0">
                <a:pos x="connsiteX7800" y="connsiteY7800"/>
              </a:cxn>
              <a:cxn ang="0">
                <a:pos x="connsiteX7801" y="connsiteY7801"/>
              </a:cxn>
              <a:cxn ang="0">
                <a:pos x="connsiteX7802" y="connsiteY7802"/>
              </a:cxn>
              <a:cxn ang="0">
                <a:pos x="connsiteX7803" y="connsiteY7803"/>
              </a:cxn>
              <a:cxn ang="0">
                <a:pos x="connsiteX7804" y="connsiteY7804"/>
              </a:cxn>
              <a:cxn ang="0">
                <a:pos x="connsiteX7805" y="connsiteY7805"/>
              </a:cxn>
              <a:cxn ang="0">
                <a:pos x="connsiteX7806" y="connsiteY7806"/>
              </a:cxn>
              <a:cxn ang="0">
                <a:pos x="connsiteX7807" y="connsiteY7807"/>
              </a:cxn>
              <a:cxn ang="0">
                <a:pos x="connsiteX7808" y="connsiteY7808"/>
              </a:cxn>
              <a:cxn ang="0">
                <a:pos x="connsiteX7809" y="connsiteY7809"/>
              </a:cxn>
              <a:cxn ang="0">
                <a:pos x="connsiteX7810" y="connsiteY7810"/>
              </a:cxn>
              <a:cxn ang="0">
                <a:pos x="connsiteX7811" y="connsiteY7811"/>
              </a:cxn>
              <a:cxn ang="0">
                <a:pos x="connsiteX7812" y="connsiteY7812"/>
              </a:cxn>
              <a:cxn ang="0">
                <a:pos x="connsiteX7813" y="connsiteY7813"/>
              </a:cxn>
              <a:cxn ang="0">
                <a:pos x="connsiteX7814" y="connsiteY7814"/>
              </a:cxn>
              <a:cxn ang="0">
                <a:pos x="connsiteX7815" y="connsiteY7815"/>
              </a:cxn>
              <a:cxn ang="0">
                <a:pos x="connsiteX7816" y="connsiteY7816"/>
              </a:cxn>
              <a:cxn ang="0">
                <a:pos x="connsiteX7817" y="connsiteY7817"/>
              </a:cxn>
              <a:cxn ang="0">
                <a:pos x="connsiteX7818" y="connsiteY7818"/>
              </a:cxn>
              <a:cxn ang="0">
                <a:pos x="connsiteX7819" y="connsiteY7819"/>
              </a:cxn>
              <a:cxn ang="0">
                <a:pos x="connsiteX7820" y="connsiteY7820"/>
              </a:cxn>
              <a:cxn ang="0">
                <a:pos x="connsiteX7821" y="connsiteY7821"/>
              </a:cxn>
              <a:cxn ang="0">
                <a:pos x="connsiteX7822" y="connsiteY7822"/>
              </a:cxn>
              <a:cxn ang="0">
                <a:pos x="connsiteX7823" y="connsiteY7823"/>
              </a:cxn>
              <a:cxn ang="0">
                <a:pos x="connsiteX7824" y="connsiteY7824"/>
              </a:cxn>
              <a:cxn ang="0">
                <a:pos x="connsiteX7825" y="connsiteY7825"/>
              </a:cxn>
              <a:cxn ang="0">
                <a:pos x="connsiteX7826" y="connsiteY7826"/>
              </a:cxn>
              <a:cxn ang="0">
                <a:pos x="connsiteX7827" y="connsiteY7827"/>
              </a:cxn>
              <a:cxn ang="0">
                <a:pos x="connsiteX7828" y="connsiteY7828"/>
              </a:cxn>
              <a:cxn ang="0">
                <a:pos x="connsiteX7829" y="connsiteY7829"/>
              </a:cxn>
              <a:cxn ang="0">
                <a:pos x="connsiteX7830" y="connsiteY7830"/>
              </a:cxn>
              <a:cxn ang="0">
                <a:pos x="connsiteX7831" y="connsiteY7831"/>
              </a:cxn>
              <a:cxn ang="0">
                <a:pos x="connsiteX7832" y="connsiteY7832"/>
              </a:cxn>
              <a:cxn ang="0">
                <a:pos x="connsiteX7833" y="connsiteY7833"/>
              </a:cxn>
              <a:cxn ang="0">
                <a:pos x="connsiteX7834" y="connsiteY7834"/>
              </a:cxn>
              <a:cxn ang="0">
                <a:pos x="connsiteX7835" y="connsiteY7835"/>
              </a:cxn>
              <a:cxn ang="0">
                <a:pos x="connsiteX7836" y="connsiteY7836"/>
              </a:cxn>
              <a:cxn ang="0">
                <a:pos x="connsiteX7837" y="connsiteY7837"/>
              </a:cxn>
              <a:cxn ang="0">
                <a:pos x="connsiteX7838" y="connsiteY7838"/>
              </a:cxn>
              <a:cxn ang="0">
                <a:pos x="connsiteX7839" y="connsiteY7839"/>
              </a:cxn>
              <a:cxn ang="0">
                <a:pos x="connsiteX7840" y="connsiteY7840"/>
              </a:cxn>
              <a:cxn ang="0">
                <a:pos x="connsiteX7841" y="connsiteY7841"/>
              </a:cxn>
              <a:cxn ang="0">
                <a:pos x="connsiteX7842" y="connsiteY7842"/>
              </a:cxn>
              <a:cxn ang="0">
                <a:pos x="connsiteX7843" y="connsiteY7843"/>
              </a:cxn>
              <a:cxn ang="0">
                <a:pos x="connsiteX7844" y="connsiteY7844"/>
              </a:cxn>
              <a:cxn ang="0">
                <a:pos x="connsiteX7845" y="connsiteY7845"/>
              </a:cxn>
              <a:cxn ang="0">
                <a:pos x="connsiteX7846" y="connsiteY7846"/>
              </a:cxn>
              <a:cxn ang="0">
                <a:pos x="connsiteX7847" y="connsiteY7847"/>
              </a:cxn>
              <a:cxn ang="0">
                <a:pos x="connsiteX7848" y="connsiteY7848"/>
              </a:cxn>
              <a:cxn ang="0">
                <a:pos x="connsiteX7849" y="connsiteY7849"/>
              </a:cxn>
              <a:cxn ang="0">
                <a:pos x="connsiteX7850" y="connsiteY7850"/>
              </a:cxn>
              <a:cxn ang="0">
                <a:pos x="connsiteX7851" y="connsiteY7851"/>
              </a:cxn>
              <a:cxn ang="0">
                <a:pos x="connsiteX7852" y="connsiteY7852"/>
              </a:cxn>
              <a:cxn ang="0">
                <a:pos x="connsiteX7853" y="connsiteY7853"/>
              </a:cxn>
              <a:cxn ang="0">
                <a:pos x="connsiteX7854" y="connsiteY7854"/>
              </a:cxn>
              <a:cxn ang="0">
                <a:pos x="connsiteX7855" y="connsiteY7855"/>
              </a:cxn>
              <a:cxn ang="0">
                <a:pos x="connsiteX7856" y="connsiteY7856"/>
              </a:cxn>
              <a:cxn ang="0">
                <a:pos x="connsiteX7857" y="connsiteY7857"/>
              </a:cxn>
              <a:cxn ang="0">
                <a:pos x="connsiteX7858" y="connsiteY7858"/>
              </a:cxn>
              <a:cxn ang="0">
                <a:pos x="connsiteX7859" y="connsiteY7859"/>
              </a:cxn>
              <a:cxn ang="0">
                <a:pos x="connsiteX7860" y="connsiteY7860"/>
              </a:cxn>
              <a:cxn ang="0">
                <a:pos x="connsiteX7861" y="connsiteY7861"/>
              </a:cxn>
              <a:cxn ang="0">
                <a:pos x="connsiteX7862" y="connsiteY7862"/>
              </a:cxn>
              <a:cxn ang="0">
                <a:pos x="connsiteX7863" y="connsiteY7863"/>
              </a:cxn>
              <a:cxn ang="0">
                <a:pos x="connsiteX7864" y="connsiteY7864"/>
              </a:cxn>
              <a:cxn ang="0">
                <a:pos x="connsiteX7865" y="connsiteY7865"/>
              </a:cxn>
              <a:cxn ang="0">
                <a:pos x="connsiteX7866" y="connsiteY7866"/>
              </a:cxn>
              <a:cxn ang="0">
                <a:pos x="connsiteX7867" y="connsiteY7867"/>
              </a:cxn>
              <a:cxn ang="0">
                <a:pos x="connsiteX7868" y="connsiteY7868"/>
              </a:cxn>
              <a:cxn ang="0">
                <a:pos x="connsiteX7869" y="connsiteY7869"/>
              </a:cxn>
              <a:cxn ang="0">
                <a:pos x="connsiteX7870" y="connsiteY7870"/>
              </a:cxn>
              <a:cxn ang="0">
                <a:pos x="connsiteX7871" y="connsiteY7871"/>
              </a:cxn>
              <a:cxn ang="0">
                <a:pos x="connsiteX7872" y="connsiteY7872"/>
              </a:cxn>
              <a:cxn ang="0">
                <a:pos x="connsiteX7873" y="connsiteY7873"/>
              </a:cxn>
              <a:cxn ang="0">
                <a:pos x="connsiteX7874" y="connsiteY7874"/>
              </a:cxn>
              <a:cxn ang="0">
                <a:pos x="connsiteX7875" y="connsiteY7875"/>
              </a:cxn>
              <a:cxn ang="0">
                <a:pos x="connsiteX7876" y="connsiteY7876"/>
              </a:cxn>
              <a:cxn ang="0">
                <a:pos x="connsiteX7877" y="connsiteY7877"/>
              </a:cxn>
              <a:cxn ang="0">
                <a:pos x="connsiteX7878" y="connsiteY7878"/>
              </a:cxn>
              <a:cxn ang="0">
                <a:pos x="connsiteX7879" y="connsiteY7879"/>
              </a:cxn>
              <a:cxn ang="0">
                <a:pos x="connsiteX7880" y="connsiteY7880"/>
              </a:cxn>
              <a:cxn ang="0">
                <a:pos x="connsiteX7881" y="connsiteY7881"/>
              </a:cxn>
              <a:cxn ang="0">
                <a:pos x="connsiteX7882" y="connsiteY7882"/>
              </a:cxn>
              <a:cxn ang="0">
                <a:pos x="connsiteX7883" y="connsiteY7883"/>
              </a:cxn>
              <a:cxn ang="0">
                <a:pos x="connsiteX7884" y="connsiteY7884"/>
              </a:cxn>
              <a:cxn ang="0">
                <a:pos x="connsiteX7885" y="connsiteY7885"/>
              </a:cxn>
              <a:cxn ang="0">
                <a:pos x="connsiteX7886" y="connsiteY7886"/>
              </a:cxn>
              <a:cxn ang="0">
                <a:pos x="connsiteX7887" y="connsiteY7887"/>
              </a:cxn>
              <a:cxn ang="0">
                <a:pos x="connsiteX7888" y="connsiteY7888"/>
              </a:cxn>
              <a:cxn ang="0">
                <a:pos x="connsiteX7889" y="connsiteY7889"/>
              </a:cxn>
              <a:cxn ang="0">
                <a:pos x="connsiteX7890" y="connsiteY7890"/>
              </a:cxn>
              <a:cxn ang="0">
                <a:pos x="connsiteX7891" y="connsiteY7891"/>
              </a:cxn>
              <a:cxn ang="0">
                <a:pos x="connsiteX7892" y="connsiteY7892"/>
              </a:cxn>
              <a:cxn ang="0">
                <a:pos x="connsiteX7893" y="connsiteY7893"/>
              </a:cxn>
              <a:cxn ang="0">
                <a:pos x="connsiteX7894" y="connsiteY7894"/>
              </a:cxn>
              <a:cxn ang="0">
                <a:pos x="connsiteX7895" y="connsiteY7895"/>
              </a:cxn>
              <a:cxn ang="0">
                <a:pos x="connsiteX7896" y="connsiteY7896"/>
              </a:cxn>
              <a:cxn ang="0">
                <a:pos x="connsiteX7897" y="connsiteY7897"/>
              </a:cxn>
              <a:cxn ang="0">
                <a:pos x="connsiteX7898" y="connsiteY7898"/>
              </a:cxn>
              <a:cxn ang="0">
                <a:pos x="connsiteX7899" y="connsiteY7899"/>
              </a:cxn>
              <a:cxn ang="0">
                <a:pos x="connsiteX7900" y="connsiteY7900"/>
              </a:cxn>
              <a:cxn ang="0">
                <a:pos x="connsiteX7901" y="connsiteY7901"/>
              </a:cxn>
              <a:cxn ang="0">
                <a:pos x="connsiteX7902" y="connsiteY7902"/>
              </a:cxn>
              <a:cxn ang="0">
                <a:pos x="connsiteX7903" y="connsiteY7903"/>
              </a:cxn>
              <a:cxn ang="0">
                <a:pos x="connsiteX7904" y="connsiteY7904"/>
              </a:cxn>
              <a:cxn ang="0">
                <a:pos x="connsiteX7905" y="connsiteY7905"/>
              </a:cxn>
              <a:cxn ang="0">
                <a:pos x="connsiteX7906" y="connsiteY7906"/>
              </a:cxn>
              <a:cxn ang="0">
                <a:pos x="connsiteX7907" y="connsiteY7907"/>
              </a:cxn>
              <a:cxn ang="0">
                <a:pos x="connsiteX7908" y="connsiteY7908"/>
              </a:cxn>
              <a:cxn ang="0">
                <a:pos x="connsiteX7909" y="connsiteY7909"/>
              </a:cxn>
              <a:cxn ang="0">
                <a:pos x="connsiteX7910" y="connsiteY7910"/>
              </a:cxn>
              <a:cxn ang="0">
                <a:pos x="connsiteX7911" y="connsiteY7911"/>
              </a:cxn>
              <a:cxn ang="0">
                <a:pos x="connsiteX7912" y="connsiteY7912"/>
              </a:cxn>
              <a:cxn ang="0">
                <a:pos x="connsiteX7913" y="connsiteY7913"/>
              </a:cxn>
              <a:cxn ang="0">
                <a:pos x="connsiteX7914" y="connsiteY7914"/>
              </a:cxn>
              <a:cxn ang="0">
                <a:pos x="connsiteX7915" y="connsiteY7915"/>
              </a:cxn>
              <a:cxn ang="0">
                <a:pos x="connsiteX7916" y="connsiteY7916"/>
              </a:cxn>
              <a:cxn ang="0">
                <a:pos x="connsiteX7917" y="connsiteY7917"/>
              </a:cxn>
              <a:cxn ang="0">
                <a:pos x="connsiteX7918" y="connsiteY7918"/>
              </a:cxn>
              <a:cxn ang="0">
                <a:pos x="connsiteX7919" y="connsiteY7919"/>
              </a:cxn>
              <a:cxn ang="0">
                <a:pos x="connsiteX7920" y="connsiteY7920"/>
              </a:cxn>
              <a:cxn ang="0">
                <a:pos x="connsiteX7921" y="connsiteY7921"/>
              </a:cxn>
              <a:cxn ang="0">
                <a:pos x="connsiteX7922" y="connsiteY7922"/>
              </a:cxn>
              <a:cxn ang="0">
                <a:pos x="connsiteX7923" y="connsiteY7923"/>
              </a:cxn>
              <a:cxn ang="0">
                <a:pos x="connsiteX7924" y="connsiteY7924"/>
              </a:cxn>
              <a:cxn ang="0">
                <a:pos x="connsiteX7925" y="connsiteY7925"/>
              </a:cxn>
              <a:cxn ang="0">
                <a:pos x="connsiteX7926" y="connsiteY7926"/>
              </a:cxn>
              <a:cxn ang="0">
                <a:pos x="connsiteX7927" y="connsiteY7927"/>
              </a:cxn>
              <a:cxn ang="0">
                <a:pos x="connsiteX7928" y="connsiteY7928"/>
              </a:cxn>
              <a:cxn ang="0">
                <a:pos x="connsiteX7929" y="connsiteY7929"/>
              </a:cxn>
              <a:cxn ang="0">
                <a:pos x="connsiteX7930" y="connsiteY7930"/>
              </a:cxn>
              <a:cxn ang="0">
                <a:pos x="connsiteX7931" y="connsiteY7931"/>
              </a:cxn>
              <a:cxn ang="0">
                <a:pos x="connsiteX7932" y="connsiteY7932"/>
              </a:cxn>
              <a:cxn ang="0">
                <a:pos x="connsiteX7933" y="connsiteY7933"/>
              </a:cxn>
              <a:cxn ang="0">
                <a:pos x="connsiteX7934" y="connsiteY7934"/>
              </a:cxn>
              <a:cxn ang="0">
                <a:pos x="connsiteX7935" y="connsiteY7935"/>
              </a:cxn>
              <a:cxn ang="0">
                <a:pos x="connsiteX7936" y="connsiteY7936"/>
              </a:cxn>
              <a:cxn ang="0">
                <a:pos x="connsiteX7937" y="connsiteY7937"/>
              </a:cxn>
              <a:cxn ang="0">
                <a:pos x="connsiteX7938" y="connsiteY7938"/>
              </a:cxn>
              <a:cxn ang="0">
                <a:pos x="connsiteX7939" y="connsiteY7939"/>
              </a:cxn>
              <a:cxn ang="0">
                <a:pos x="connsiteX7940" y="connsiteY7940"/>
              </a:cxn>
              <a:cxn ang="0">
                <a:pos x="connsiteX7941" y="connsiteY7941"/>
              </a:cxn>
              <a:cxn ang="0">
                <a:pos x="connsiteX7942" y="connsiteY7942"/>
              </a:cxn>
              <a:cxn ang="0">
                <a:pos x="connsiteX7943" y="connsiteY7943"/>
              </a:cxn>
              <a:cxn ang="0">
                <a:pos x="connsiteX7944" y="connsiteY7944"/>
              </a:cxn>
              <a:cxn ang="0">
                <a:pos x="connsiteX7945" y="connsiteY7945"/>
              </a:cxn>
              <a:cxn ang="0">
                <a:pos x="connsiteX7946" y="connsiteY7946"/>
              </a:cxn>
              <a:cxn ang="0">
                <a:pos x="connsiteX7947" y="connsiteY7947"/>
              </a:cxn>
              <a:cxn ang="0">
                <a:pos x="connsiteX7948" y="connsiteY7948"/>
              </a:cxn>
              <a:cxn ang="0">
                <a:pos x="connsiteX7949" y="connsiteY7949"/>
              </a:cxn>
              <a:cxn ang="0">
                <a:pos x="connsiteX7950" y="connsiteY7950"/>
              </a:cxn>
              <a:cxn ang="0">
                <a:pos x="connsiteX7951" y="connsiteY7951"/>
              </a:cxn>
              <a:cxn ang="0">
                <a:pos x="connsiteX7952" y="connsiteY7952"/>
              </a:cxn>
              <a:cxn ang="0">
                <a:pos x="connsiteX7953" y="connsiteY7953"/>
              </a:cxn>
              <a:cxn ang="0">
                <a:pos x="connsiteX7954" y="connsiteY7954"/>
              </a:cxn>
              <a:cxn ang="0">
                <a:pos x="connsiteX7955" y="connsiteY7955"/>
              </a:cxn>
              <a:cxn ang="0">
                <a:pos x="connsiteX7956" y="connsiteY7956"/>
              </a:cxn>
              <a:cxn ang="0">
                <a:pos x="connsiteX7957" y="connsiteY7957"/>
              </a:cxn>
              <a:cxn ang="0">
                <a:pos x="connsiteX7958" y="connsiteY7958"/>
              </a:cxn>
              <a:cxn ang="0">
                <a:pos x="connsiteX7959" y="connsiteY7959"/>
              </a:cxn>
              <a:cxn ang="0">
                <a:pos x="connsiteX7960" y="connsiteY7960"/>
              </a:cxn>
              <a:cxn ang="0">
                <a:pos x="connsiteX7961" y="connsiteY7961"/>
              </a:cxn>
              <a:cxn ang="0">
                <a:pos x="connsiteX7962" y="connsiteY7962"/>
              </a:cxn>
              <a:cxn ang="0">
                <a:pos x="connsiteX7963" y="connsiteY7963"/>
              </a:cxn>
              <a:cxn ang="0">
                <a:pos x="connsiteX7964" y="connsiteY7964"/>
              </a:cxn>
              <a:cxn ang="0">
                <a:pos x="connsiteX7965" y="connsiteY7965"/>
              </a:cxn>
              <a:cxn ang="0">
                <a:pos x="connsiteX7966" y="connsiteY7966"/>
              </a:cxn>
              <a:cxn ang="0">
                <a:pos x="connsiteX7967" y="connsiteY7967"/>
              </a:cxn>
              <a:cxn ang="0">
                <a:pos x="connsiteX7968" y="connsiteY7968"/>
              </a:cxn>
              <a:cxn ang="0">
                <a:pos x="connsiteX7969" y="connsiteY7969"/>
              </a:cxn>
              <a:cxn ang="0">
                <a:pos x="connsiteX7970" y="connsiteY7970"/>
              </a:cxn>
              <a:cxn ang="0">
                <a:pos x="connsiteX7971" y="connsiteY7971"/>
              </a:cxn>
              <a:cxn ang="0">
                <a:pos x="connsiteX7972" y="connsiteY7972"/>
              </a:cxn>
              <a:cxn ang="0">
                <a:pos x="connsiteX7973" y="connsiteY7973"/>
              </a:cxn>
              <a:cxn ang="0">
                <a:pos x="connsiteX7974" y="connsiteY7974"/>
              </a:cxn>
              <a:cxn ang="0">
                <a:pos x="connsiteX7975" y="connsiteY7975"/>
              </a:cxn>
              <a:cxn ang="0">
                <a:pos x="connsiteX7976" y="connsiteY7976"/>
              </a:cxn>
              <a:cxn ang="0">
                <a:pos x="connsiteX7977" y="connsiteY7977"/>
              </a:cxn>
              <a:cxn ang="0">
                <a:pos x="connsiteX7978" y="connsiteY7978"/>
              </a:cxn>
              <a:cxn ang="0">
                <a:pos x="connsiteX7979" y="connsiteY7979"/>
              </a:cxn>
              <a:cxn ang="0">
                <a:pos x="connsiteX7980" y="connsiteY7980"/>
              </a:cxn>
              <a:cxn ang="0">
                <a:pos x="connsiteX7981" y="connsiteY7981"/>
              </a:cxn>
              <a:cxn ang="0">
                <a:pos x="connsiteX7982" y="connsiteY7982"/>
              </a:cxn>
              <a:cxn ang="0">
                <a:pos x="connsiteX7983" y="connsiteY7983"/>
              </a:cxn>
              <a:cxn ang="0">
                <a:pos x="connsiteX7984" y="connsiteY7984"/>
              </a:cxn>
              <a:cxn ang="0">
                <a:pos x="connsiteX7985" y="connsiteY7985"/>
              </a:cxn>
              <a:cxn ang="0">
                <a:pos x="connsiteX7986" y="connsiteY7986"/>
              </a:cxn>
              <a:cxn ang="0">
                <a:pos x="connsiteX7987" y="connsiteY7987"/>
              </a:cxn>
              <a:cxn ang="0">
                <a:pos x="connsiteX7988" y="connsiteY7988"/>
              </a:cxn>
              <a:cxn ang="0">
                <a:pos x="connsiteX7989" y="connsiteY7989"/>
              </a:cxn>
              <a:cxn ang="0">
                <a:pos x="connsiteX7990" y="connsiteY7990"/>
              </a:cxn>
              <a:cxn ang="0">
                <a:pos x="connsiteX7991" y="connsiteY7991"/>
              </a:cxn>
              <a:cxn ang="0">
                <a:pos x="connsiteX7992" y="connsiteY7992"/>
              </a:cxn>
              <a:cxn ang="0">
                <a:pos x="connsiteX7993" y="connsiteY7993"/>
              </a:cxn>
              <a:cxn ang="0">
                <a:pos x="connsiteX7994" y="connsiteY7994"/>
              </a:cxn>
              <a:cxn ang="0">
                <a:pos x="connsiteX7995" y="connsiteY7995"/>
              </a:cxn>
              <a:cxn ang="0">
                <a:pos x="connsiteX7996" y="connsiteY7996"/>
              </a:cxn>
              <a:cxn ang="0">
                <a:pos x="connsiteX7997" y="connsiteY7997"/>
              </a:cxn>
              <a:cxn ang="0">
                <a:pos x="connsiteX7998" y="connsiteY7998"/>
              </a:cxn>
              <a:cxn ang="0">
                <a:pos x="connsiteX7999" y="connsiteY7999"/>
              </a:cxn>
              <a:cxn ang="0">
                <a:pos x="connsiteX8000" y="connsiteY8000"/>
              </a:cxn>
              <a:cxn ang="0">
                <a:pos x="connsiteX8001" y="connsiteY8001"/>
              </a:cxn>
              <a:cxn ang="0">
                <a:pos x="connsiteX8002" y="connsiteY8002"/>
              </a:cxn>
              <a:cxn ang="0">
                <a:pos x="connsiteX8003" y="connsiteY8003"/>
              </a:cxn>
              <a:cxn ang="0">
                <a:pos x="connsiteX8004" y="connsiteY8004"/>
              </a:cxn>
              <a:cxn ang="0">
                <a:pos x="connsiteX8005" y="connsiteY8005"/>
              </a:cxn>
              <a:cxn ang="0">
                <a:pos x="connsiteX8006" y="connsiteY8006"/>
              </a:cxn>
              <a:cxn ang="0">
                <a:pos x="connsiteX8007" y="connsiteY8007"/>
              </a:cxn>
              <a:cxn ang="0">
                <a:pos x="connsiteX8008" y="connsiteY8008"/>
              </a:cxn>
              <a:cxn ang="0">
                <a:pos x="connsiteX8009" y="connsiteY8009"/>
              </a:cxn>
              <a:cxn ang="0">
                <a:pos x="connsiteX8010" y="connsiteY8010"/>
              </a:cxn>
              <a:cxn ang="0">
                <a:pos x="connsiteX8011" y="connsiteY8011"/>
              </a:cxn>
              <a:cxn ang="0">
                <a:pos x="connsiteX8012" y="connsiteY8012"/>
              </a:cxn>
              <a:cxn ang="0">
                <a:pos x="connsiteX8013" y="connsiteY8013"/>
              </a:cxn>
              <a:cxn ang="0">
                <a:pos x="connsiteX8014" y="connsiteY8014"/>
              </a:cxn>
              <a:cxn ang="0">
                <a:pos x="connsiteX8015" y="connsiteY8015"/>
              </a:cxn>
              <a:cxn ang="0">
                <a:pos x="connsiteX8016" y="connsiteY8016"/>
              </a:cxn>
              <a:cxn ang="0">
                <a:pos x="connsiteX8017" y="connsiteY8017"/>
              </a:cxn>
              <a:cxn ang="0">
                <a:pos x="connsiteX8018" y="connsiteY8018"/>
              </a:cxn>
              <a:cxn ang="0">
                <a:pos x="connsiteX8019" y="connsiteY8019"/>
              </a:cxn>
              <a:cxn ang="0">
                <a:pos x="connsiteX8020" y="connsiteY8020"/>
              </a:cxn>
              <a:cxn ang="0">
                <a:pos x="connsiteX8021" y="connsiteY8021"/>
              </a:cxn>
              <a:cxn ang="0">
                <a:pos x="connsiteX8022" y="connsiteY8022"/>
              </a:cxn>
              <a:cxn ang="0">
                <a:pos x="connsiteX8023" y="connsiteY8023"/>
              </a:cxn>
              <a:cxn ang="0">
                <a:pos x="connsiteX8024" y="connsiteY8024"/>
              </a:cxn>
              <a:cxn ang="0">
                <a:pos x="connsiteX8025" y="connsiteY8025"/>
              </a:cxn>
              <a:cxn ang="0">
                <a:pos x="connsiteX8026" y="connsiteY8026"/>
              </a:cxn>
              <a:cxn ang="0">
                <a:pos x="connsiteX8027" y="connsiteY8027"/>
              </a:cxn>
              <a:cxn ang="0">
                <a:pos x="connsiteX8028" y="connsiteY8028"/>
              </a:cxn>
              <a:cxn ang="0">
                <a:pos x="connsiteX8029" y="connsiteY8029"/>
              </a:cxn>
              <a:cxn ang="0">
                <a:pos x="connsiteX8030" y="connsiteY8030"/>
              </a:cxn>
              <a:cxn ang="0">
                <a:pos x="connsiteX8031" y="connsiteY8031"/>
              </a:cxn>
              <a:cxn ang="0">
                <a:pos x="connsiteX8032" y="connsiteY8032"/>
              </a:cxn>
              <a:cxn ang="0">
                <a:pos x="connsiteX8033" y="connsiteY8033"/>
              </a:cxn>
              <a:cxn ang="0">
                <a:pos x="connsiteX8034" y="connsiteY8034"/>
              </a:cxn>
              <a:cxn ang="0">
                <a:pos x="connsiteX8035" y="connsiteY8035"/>
              </a:cxn>
              <a:cxn ang="0">
                <a:pos x="connsiteX8036" y="connsiteY8036"/>
              </a:cxn>
              <a:cxn ang="0">
                <a:pos x="connsiteX8037" y="connsiteY8037"/>
              </a:cxn>
              <a:cxn ang="0">
                <a:pos x="connsiteX8038" y="connsiteY8038"/>
              </a:cxn>
              <a:cxn ang="0">
                <a:pos x="connsiteX8039" y="connsiteY8039"/>
              </a:cxn>
              <a:cxn ang="0">
                <a:pos x="connsiteX8040" y="connsiteY8040"/>
              </a:cxn>
              <a:cxn ang="0">
                <a:pos x="connsiteX8041" y="connsiteY8041"/>
              </a:cxn>
              <a:cxn ang="0">
                <a:pos x="connsiteX8042" y="connsiteY8042"/>
              </a:cxn>
              <a:cxn ang="0">
                <a:pos x="connsiteX8043" y="connsiteY8043"/>
              </a:cxn>
              <a:cxn ang="0">
                <a:pos x="connsiteX8044" y="connsiteY8044"/>
              </a:cxn>
              <a:cxn ang="0">
                <a:pos x="connsiteX8045" y="connsiteY8045"/>
              </a:cxn>
              <a:cxn ang="0">
                <a:pos x="connsiteX8046" y="connsiteY8046"/>
              </a:cxn>
              <a:cxn ang="0">
                <a:pos x="connsiteX8047" y="connsiteY8047"/>
              </a:cxn>
              <a:cxn ang="0">
                <a:pos x="connsiteX8048" y="connsiteY8048"/>
              </a:cxn>
              <a:cxn ang="0">
                <a:pos x="connsiteX8049" y="connsiteY8049"/>
              </a:cxn>
              <a:cxn ang="0">
                <a:pos x="connsiteX8050" y="connsiteY8050"/>
              </a:cxn>
              <a:cxn ang="0">
                <a:pos x="connsiteX8051" y="connsiteY8051"/>
              </a:cxn>
              <a:cxn ang="0">
                <a:pos x="connsiteX8052" y="connsiteY8052"/>
              </a:cxn>
              <a:cxn ang="0">
                <a:pos x="connsiteX8053" y="connsiteY8053"/>
              </a:cxn>
              <a:cxn ang="0">
                <a:pos x="connsiteX8054" y="connsiteY8054"/>
              </a:cxn>
              <a:cxn ang="0">
                <a:pos x="connsiteX8055" y="connsiteY8055"/>
              </a:cxn>
              <a:cxn ang="0">
                <a:pos x="connsiteX8056" y="connsiteY8056"/>
              </a:cxn>
              <a:cxn ang="0">
                <a:pos x="connsiteX8057" y="connsiteY8057"/>
              </a:cxn>
              <a:cxn ang="0">
                <a:pos x="connsiteX8058" y="connsiteY8058"/>
              </a:cxn>
              <a:cxn ang="0">
                <a:pos x="connsiteX8059" y="connsiteY8059"/>
              </a:cxn>
              <a:cxn ang="0">
                <a:pos x="connsiteX8060" y="connsiteY8060"/>
              </a:cxn>
              <a:cxn ang="0">
                <a:pos x="connsiteX8061" y="connsiteY8061"/>
              </a:cxn>
              <a:cxn ang="0">
                <a:pos x="connsiteX8062" y="connsiteY8062"/>
              </a:cxn>
              <a:cxn ang="0">
                <a:pos x="connsiteX8063" y="connsiteY8063"/>
              </a:cxn>
              <a:cxn ang="0">
                <a:pos x="connsiteX8064" y="connsiteY8064"/>
              </a:cxn>
              <a:cxn ang="0">
                <a:pos x="connsiteX8065" y="connsiteY8065"/>
              </a:cxn>
              <a:cxn ang="0">
                <a:pos x="connsiteX8066" y="connsiteY8066"/>
              </a:cxn>
              <a:cxn ang="0">
                <a:pos x="connsiteX8067" y="connsiteY8067"/>
              </a:cxn>
              <a:cxn ang="0">
                <a:pos x="connsiteX8068" y="connsiteY8068"/>
              </a:cxn>
              <a:cxn ang="0">
                <a:pos x="connsiteX8069" y="connsiteY8069"/>
              </a:cxn>
              <a:cxn ang="0">
                <a:pos x="connsiteX8070" y="connsiteY8070"/>
              </a:cxn>
              <a:cxn ang="0">
                <a:pos x="connsiteX8071" y="connsiteY8071"/>
              </a:cxn>
              <a:cxn ang="0">
                <a:pos x="connsiteX8072" y="connsiteY8072"/>
              </a:cxn>
              <a:cxn ang="0">
                <a:pos x="connsiteX8073" y="connsiteY8073"/>
              </a:cxn>
              <a:cxn ang="0">
                <a:pos x="connsiteX8074" y="connsiteY8074"/>
              </a:cxn>
              <a:cxn ang="0">
                <a:pos x="connsiteX8075" y="connsiteY8075"/>
              </a:cxn>
              <a:cxn ang="0">
                <a:pos x="connsiteX8076" y="connsiteY8076"/>
              </a:cxn>
              <a:cxn ang="0">
                <a:pos x="connsiteX8077" y="connsiteY8077"/>
              </a:cxn>
              <a:cxn ang="0">
                <a:pos x="connsiteX8078" y="connsiteY8078"/>
              </a:cxn>
              <a:cxn ang="0">
                <a:pos x="connsiteX8079" y="connsiteY8079"/>
              </a:cxn>
              <a:cxn ang="0">
                <a:pos x="connsiteX8080" y="connsiteY8080"/>
              </a:cxn>
              <a:cxn ang="0">
                <a:pos x="connsiteX8081" y="connsiteY8081"/>
              </a:cxn>
              <a:cxn ang="0">
                <a:pos x="connsiteX8082" y="connsiteY8082"/>
              </a:cxn>
              <a:cxn ang="0">
                <a:pos x="connsiteX8083" y="connsiteY8083"/>
              </a:cxn>
              <a:cxn ang="0">
                <a:pos x="connsiteX8084" y="connsiteY8084"/>
              </a:cxn>
              <a:cxn ang="0">
                <a:pos x="connsiteX8085" y="connsiteY8085"/>
              </a:cxn>
              <a:cxn ang="0">
                <a:pos x="connsiteX8086" y="connsiteY8086"/>
              </a:cxn>
              <a:cxn ang="0">
                <a:pos x="connsiteX8087" y="connsiteY8087"/>
              </a:cxn>
              <a:cxn ang="0">
                <a:pos x="connsiteX8088" y="connsiteY8088"/>
              </a:cxn>
              <a:cxn ang="0">
                <a:pos x="connsiteX8089" y="connsiteY8089"/>
              </a:cxn>
              <a:cxn ang="0">
                <a:pos x="connsiteX8090" y="connsiteY8090"/>
              </a:cxn>
              <a:cxn ang="0">
                <a:pos x="connsiteX8091" y="connsiteY8091"/>
              </a:cxn>
              <a:cxn ang="0">
                <a:pos x="connsiteX8092" y="connsiteY8092"/>
              </a:cxn>
              <a:cxn ang="0">
                <a:pos x="connsiteX8093" y="connsiteY8093"/>
              </a:cxn>
              <a:cxn ang="0">
                <a:pos x="connsiteX8094" y="connsiteY8094"/>
              </a:cxn>
              <a:cxn ang="0">
                <a:pos x="connsiteX8095" y="connsiteY8095"/>
              </a:cxn>
              <a:cxn ang="0">
                <a:pos x="connsiteX8096" y="connsiteY8096"/>
              </a:cxn>
              <a:cxn ang="0">
                <a:pos x="connsiteX8097" y="connsiteY8097"/>
              </a:cxn>
              <a:cxn ang="0">
                <a:pos x="connsiteX8098" y="connsiteY8098"/>
              </a:cxn>
              <a:cxn ang="0">
                <a:pos x="connsiteX8099" y="connsiteY8099"/>
              </a:cxn>
              <a:cxn ang="0">
                <a:pos x="connsiteX8100" y="connsiteY8100"/>
              </a:cxn>
              <a:cxn ang="0">
                <a:pos x="connsiteX8101" y="connsiteY8101"/>
              </a:cxn>
              <a:cxn ang="0">
                <a:pos x="connsiteX8102" y="connsiteY8102"/>
              </a:cxn>
              <a:cxn ang="0">
                <a:pos x="connsiteX8103" y="connsiteY8103"/>
              </a:cxn>
              <a:cxn ang="0">
                <a:pos x="connsiteX8104" y="connsiteY8104"/>
              </a:cxn>
              <a:cxn ang="0">
                <a:pos x="connsiteX8105" y="connsiteY8105"/>
              </a:cxn>
              <a:cxn ang="0">
                <a:pos x="connsiteX8106" y="connsiteY8106"/>
              </a:cxn>
              <a:cxn ang="0">
                <a:pos x="connsiteX8107" y="connsiteY8107"/>
              </a:cxn>
              <a:cxn ang="0">
                <a:pos x="connsiteX8108" y="connsiteY8108"/>
              </a:cxn>
              <a:cxn ang="0">
                <a:pos x="connsiteX8109" y="connsiteY8109"/>
              </a:cxn>
              <a:cxn ang="0">
                <a:pos x="connsiteX8110" y="connsiteY8110"/>
              </a:cxn>
              <a:cxn ang="0">
                <a:pos x="connsiteX8111" y="connsiteY8111"/>
              </a:cxn>
              <a:cxn ang="0">
                <a:pos x="connsiteX8112" y="connsiteY8112"/>
              </a:cxn>
              <a:cxn ang="0">
                <a:pos x="connsiteX8113" y="connsiteY8113"/>
              </a:cxn>
              <a:cxn ang="0">
                <a:pos x="connsiteX8114" y="connsiteY8114"/>
              </a:cxn>
              <a:cxn ang="0">
                <a:pos x="connsiteX8115" y="connsiteY8115"/>
              </a:cxn>
              <a:cxn ang="0">
                <a:pos x="connsiteX8116" y="connsiteY8116"/>
              </a:cxn>
              <a:cxn ang="0">
                <a:pos x="connsiteX8117" y="connsiteY8117"/>
              </a:cxn>
              <a:cxn ang="0">
                <a:pos x="connsiteX8118" y="connsiteY8118"/>
              </a:cxn>
              <a:cxn ang="0">
                <a:pos x="connsiteX8119" y="connsiteY8119"/>
              </a:cxn>
              <a:cxn ang="0">
                <a:pos x="connsiteX8120" y="connsiteY8120"/>
              </a:cxn>
              <a:cxn ang="0">
                <a:pos x="connsiteX8121" y="connsiteY8121"/>
              </a:cxn>
              <a:cxn ang="0">
                <a:pos x="connsiteX8122" y="connsiteY8122"/>
              </a:cxn>
              <a:cxn ang="0">
                <a:pos x="connsiteX8123" y="connsiteY8123"/>
              </a:cxn>
              <a:cxn ang="0">
                <a:pos x="connsiteX8124" y="connsiteY8124"/>
              </a:cxn>
              <a:cxn ang="0">
                <a:pos x="connsiteX8125" y="connsiteY8125"/>
              </a:cxn>
              <a:cxn ang="0">
                <a:pos x="connsiteX8126" y="connsiteY8126"/>
              </a:cxn>
              <a:cxn ang="0">
                <a:pos x="connsiteX8127" y="connsiteY8127"/>
              </a:cxn>
              <a:cxn ang="0">
                <a:pos x="connsiteX8128" y="connsiteY8128"/>
              </a:cxn>
              <a:cxn ang="0">
                <a:pos x="connsiteX8129" y="connsiteY8129"/>
              </a:cxn>
              <a:cxn ang="0">
                <a:pos x="connsiteX8130" y="connsiteY8130"/>
              </a:cxn>
              <a:cxn ang="0">
                <a:pos x="connsiteX8131" y="connsiteY8131"/>
              </a:cxn>
              <a:cxn ang="0">
                <a:pos x="connsiteX8132" y="connsiteY8132"/>
              </a:cxn>
              <a:cxn ang="0">
                <a:pos x="connsiteX8133" y="connsiteY8133"/>
              </a:cxn>
              <a:cxn ang="0">
                <a:pos x="connsiteX8134" y="connsiteY8134"/>
              </a:cxn>
              <a:cxn ang="0">
                <a:pos x="connsiteX8135" y="connsiteY8135"/>
              </a:cxn>
              <a:cxn ang="0">
                <a:pos x="connsiteX8136" y="connsiteY8136"/>
              </a:cxn>
              <a:cxn ang="0">
                <a:pos x="connsiteX8137" y="connsiteY8137"/>
              </a:cxn>
              <a:cxn ang="0">
                <a:pos x="connsiteX8138" y="connsiteY8138"/>
              </a:cxn>
              <a:cxn ang="0">
                <a:pos x="connsiteX8139" y="connsiteY8139"/>
              </a:cxn>
              <a:cxn ang="0">
                <a:pos x="connsiteX8140" y="connsiteY8140"/>
              </a:cxn>
              <a:cxn ang="0">
                <a:pos x="connsiteX8141" y="connsiteY8141"/>
              </a:cxn>
              <a:cxn ang="0">
                <a:pos x="connsiteX8142" y="connsiteY8142"/>
              </a:cxn>
              <a:cxn ang="0">
                <a:pos x="connsiteX8143" y="connsiteY8143"/>
              </a:cxn>
              <a:cxn ang="0">
                <a:pos x="connsiteX8144" y="connsiteY8144"/>
              </a:cxn>
              <a:cxn ang="0">
                <a:pos x="connsiteX8145" y="connsiteY8145"/>
              </a:cxn>
              <a:cxn ang="0">
                <a:pos x="connsiteX8146" y="connsiteY8146"/>
              </a:cxn>
              <a:cxn ang="0">
                <a:pos x="connsiteX8147" y="connsiteY8147"/>
              </a:cxn>
              <a:cxn ang="0">
                <a:pos x="connsiteX8148" y="connsiteY8148"/>
              </a:cxn>
              <a:cxn ang="0">
                <a:pos x="connsiteX8149" y="connsiteY8149"/>
              </a:cxn>
              <a:cxn ang="0">
                <a:pos x="connsiteX8150" y="connsiteY8150"/>
              </a:cxn>
              <a:cxn ang="0">
                <a:pos x="connsiteX8151" y="connsiteY8151"/>
              </a:cxn>
              <a:cxn ang="0">
                <a:pos x="connsiteX8152" y="connsiteY8152"/>
              </a:cxn>
              <a:cxn ang="0">
                <a:pos x="connsiteX8153" y="connsiteY8153"/>
              </a:cxn>
              <a:cxn ang="0">
                <a:pos x="connsiteX8154" y="connsiteY8154"/>
              </a:cxn>
              <a:cxn ang="0">
                <a:pos x="connsiteX8155" y="connsiteY8155"/>
              </a:cxn>
              <a:cxn ang="0">
                <a:pos x="connsiteX8156" y="connsiteY8156"/>
              </a:cxn>
              <a:cxn ang="0">
                <a:pos x="connsiteX8157" y="connsiteY8157"/>
              </a:cxn>
              <a:cxn ang="0">
                <a:pos x="connsiteX8158" y="connsiteY8158"/>
              </a:cxn>
              <a:cxn ang="0">
                <a:pos x="connsiteX8159" y="connsiteY8159"/>
              </a:cxn>
              <a:cxn ang="0">
                <a:pos x="connsiteX8160" y="connsiteY8160"/>
              </a:cxn>
              <a:cxn ang="0">
                <a:pos x="connsiteX8161" y="connsiteY8161"/>
              </a:cxn>
              <a:cxn ang="0">
                <a:pos x="connsiteX8162" y="connsiteY8162"/>
              </a:cxn>
              <a:cxn ang="0">
                <a:pos x="connsiteX8163" y="connsiteY8163"/>
              </a:cxn>
              <a:cxn ang="0">
                <a:pos x="connsiteX8164" y="connsiteY8164"/>
              </a:cxn>
              <a:cxn ang="0">
                <a:pos x="connsiteX8165" y="connsiteY8165"/>
              </a:cxn>
              <a:cxn ang="0">
                <a:pos x="connsiteX8166" y="connsiteY8166"/>
              </a:cxn>
              <a:cxn ang="0">
                <a:pos x="connsiteX8167" y="connsiteY8167"/>
              </a:cxn>
              <a:cxn ang="0">
                <a:pos x="connsiteX8168" y="connsiteY8168"/>
              </a:cxn>
              <a:cxn ang="0">
                <a:pos x="connsiteX8169" y="connsiteY8169"/>
              </a:cxn>
              <a:cxn ang="0">
                <a:pos x="connsiteX8170" y="connsiteY8170"/>
              </a:cxn>
              <a:cxn ang="0">
                <a:pos x="connsiteX8171" y="connsiteY8171"/>
              </a:cxn>
              <a:cxn ang="0">
                <a:pos x="connsiteX8172" y="connsiteY8172"/>
              </a:cxn>
              <a:cxn ang="0">
                <a:pos x="connsiteX8173" y="connsiteY8173"/>
              </a:cxn>
              <a:cxn ang="0">
                <a:pos x="connsiteX8174" y="connsiteY8174"/>
              </a:cxn>
              <a:cxn ang="0">
                <a:pos x="connsiteX8175" y="connsiteY8175"/>
              </a:cxn>
              <a:cxn ang="0">
                <a:pos x="connsiteX8176" y="connsiteY8176"/>
              </a:cxn>
              <a:cxn ang="0">
                <a:pos x="connsiteX8177" y="connsiteY8177"/>
              </a:cxn>
              <a:cxn ang="0">
                <a:pos x="connsiteX8178" y="connsiteY8178"/>
              </a:cxn>
              <a:cxn ang="0">
                <a:pos x="connsiteX8179" y="connsiteY8179"/>
              </a:cxn>
              <a:cxn ang="0">
                <a:pos x="connsiteX8180" y="connsiteY8180"/>
              </a:cxn>
              <a:cxn ang="0">
                <a:pos x="connsiteX8181" y="connsiteY8181"/>
              </a:cxn>
              <a:cxn ang="0">
                <a:pos x="connsiteX8182" y="connsiteY8182"/>
              </a:cxn>
              <a:cxn ang="0">
                <a:pos x="connsiteX8183" y="connsiteY8183"/>
              </a:cxn>
              <a:cxn ang="0">
                <a:pos x="connsiteX8184" y="connsiteY8184"/>
              </a:cxn>
              <a:cxn ang="0">
                <a:pos x="connsiteX8185" y="connsiteY8185"/>
              </a:cxn>
              <a:cxn ang="0">
                <a:pos x="connsiteX8186" y="connsiteY8186"/>
              </a:cxn>
              <a:cxn ang="0">
                <a:pos x="connsiteX8187" y="connsiteY8187"/>
              </a:cxn>
              <a:cxn ang="0">
                <a:pos x="connsiteX8188" y="connsiteY8188"/>
              </a:cxn>
              <a:cxn ang="0">
                <a:pos x="connsiteX8189" y="connsiteY8189"/>
              </a:cxn>
              <a:cxn ang="0">
                <a:pos x="connsiteX8190" y="connsiteY8190"/>
              </a:cxn>
              <a:cxn ang="0">
                <a:pos x="connsiteX8191" y="connsiteY8191"/>
              </a:cxn>
              <a:cxn ang="0">
                <a:pos x="connsiteX8192" y="connsiteY8192"/>
              </a:cxn>
              <a:cxn ang="0">
                <a:pos x="connsiteX8193" y="connsiteY8193"/>
              </a:cxn>
              <a:cxn ang="0">
                <a:pos x="connsiteX8194" y="connsiteY8194"/>
              </a:cxn>
              <a:cxn ang="0">
                <a:pos x="connsiteX8195" y="connsiteY8195"/>
              </a:cxn>
              <a:cxn ang="0">
                <a:pos x="connsiteX8196" y="connsiteY8196"/>
              </a:cxn>
              <a:cxn ang="0">
                <a:pos x="connsiteX8197" y="connsiteY8197"/>
              </a:cxn>
              <a:cxn ang="0">
                <a:pos x="connsiteX8198" y="connsiteY8198"/>
              </a:cxn>
              <a:cxn ang="0">
                <a:pos x="connsiteX8199" y="connsiteY8199"/>
              </a:cxn>
              <a:cxn ang="0">
                <a:pos x="connsiteX8200" y="connsiteY8200"/>
              </a:cxn>
              <a:cxn ang="0">
                <a:pos x="connsiteX8201" y="connsiteY8201"/>
              </a:cxn>
              <a:cxn ang="0">
                <a:pos x="connsiteX8202" y="connsiteY8202"/>
              </a:cxn>
              <a:cxn ang="0">
                <a:pos x="connsiteX8203" y="connsiteY8203"/>
              </a:cxn>
              <a:cxn ang="0">
                <a:pos x="connsiteX8204" y="connsiteY8204"/>
              </a:cxn>
              <a:cxn ang="0">
                <a:pos x="connsiteX8205" y="connsiteY8205"/>
              </a:cxn>
              <a:cxn ang="0">
                <a:pos x="connsiteX8206" y="connsiteY8206"/>
              </a:cxn>
              <a:cxn ang="0">
                <a:pos x="connsiteX8207" y="connsiteY8207"/>
              </a:cxn>
              <a:cxn ang="0">
                <a:pos x="connsiteX8208" y="connsiteY8208"/>
              </a:cxn>
              <a:cxn ang="0">
                <a:pos x="connsiteX8209" y="connsiteY8209"/>
              </a:cxn>
              <a:cxn ang="0">
                <a:pos x="connsiteX8210" y="connsiteY8210"/>
              </a:cxn>
              <a:cxn ang="0">
                <a:pos x="connsiteX8211" y="connsiteY8211"/>
              </a:cxn>
              <a:cxn ang="0">
                <a:pos x="connsiteX8212" y="connsiteY8212"/>
              </a:cxn>
              <a:cxn ang="0">
                <a:pos x="connsiteX8213" y="connsiteY8213"/>
              </a:cxn>
              <a:cxn ang="0">
                <a:pos x="connsiteX8214" y="connsiteY8214"/>
              </a:cxn>
              <a:cxn ang="0">
                <a:pos x="connsiteX8215" y="connsiteY8215"/>
              </a:cxn>
              <a:cxn ang="0">
                <a:pos x="connsiteX8216" y="connsiteY8216"/>
              </a:cxn>
              <a:cxn ang="0">
                <a:pos x="connsiteX8217" y="connsiteY8217"/>
              </a:cxn>
              <a:cxn ang="0">
                <a:pos x="connsiteX8218" y="connsiteY8218"/>
              </a:cxn>
              <a:cxn ang="0">
                <a:pos x="connsiteX8219" y="connsiteY8219"/>
              </a:cxn>
              <a:cxn ang="0">
                <a:pos x="connsiteX8220" y="connsiteY8220"/>
              </a:cxn>
              <a:cxn ang="0">
                <a:pos x="connsiteX8221" y="connsiteY8221"/>
              </a:cxn>
              <a:cxn ang="0">
                <a:pos x="connsiteX8222" y="connsiteY8222"/>
              </a:cxn>
              <a:cxn ang="0">
                <a:pos x="connsiteX8223" y="connsiteY8223"/>
              </a:cxn>
              <a:cxn ang="0">
                <a:pos x="connsiteX8224" y="connsiteY8224"/>
              </a:cxn>
              <a:cxn ang="0">
                <a:pos x="connsiteX8225" y="connsiteY8225"/>
              </a:cxn>
              <a:cxn ang="0">
                <a:pos x="connsiteX8226" y="connsiteY8226"/>
              </a:cxn>
              <a:cxn ang="0">
                <a:pos x="connsiteX8227" y="connsiteY8227"/>
              </a:cxn>
              <a:cxn ang="0">
                <a:pos x="connsiteX8228" y="connsiteY8228"/>
              </a:cxn>
              <a:cxn ang="0">
                <a:pos x="connsiteX8229" y="connsiteY8229"/>
              </a:cxn>
              <a:cxn ang="0">
                <a:pos x="connsiteX8230" y="connsiteY8230"/>
              </a:cxn>
              <a:cxn ang="0">
                <a:pos x="connsiteX8231" y="connsiteY8231"/>
              </a:cxn>
              <a:cxn ang="0">
                <a:pos x="connsiteX8232" y="connsiteY8232"/>
              </a:cxn>
              <a:cxn ang="0">
                <a:pos x="connsiteX8233" y="connsiteY8233"/>
              </a:cxn>
              <a:cxn ang="0">
                <a:pos x="connsiteX8234" y="connsiteY8234"/>
              </a:cxn>
              <a:cxn ang="0">
                <a:pos x="connsiteX8235" y="connsiteY8235"/>
              </a:cxn>
              <a:cxn ang="0">
                <a:pos x="connsiteX8236" y="connsiteY8236"/>
              </a:cxn>
              <a:cxn ang="0">
                <a:pos x="connsiteX8237" y="connsiteY8237"/>
              </a:cxn>
              <a:cxn ang="0">
                <a:pos x="connsiteX8238" y="connsiteY8238"/>
              </a:cxn>
              <a:cxn ang="0">
                <a:pos x="connsiteX8239" y="connsiteY8239"/>
              </a:cxn>
              <a:cxn ang="0">
                <a:pos x="connsiteX8240" y="connsiteY8240"/>
              </a:cxn>
              <a:cxn ang="0">
                <a:pos x="connsiteX8241" y="connsiteY8241"/>
              </a:cxn>
              <a:cxn ang="0">
                <a:pos x="connsiteX8242" y="connsiteY8242"/>
              </a:cxn>
              <a:cxn ang="0">
                <a:pos x="connsiteX8243" y="connsiteY8243"/>
              </a:cxn>
              <a:cxn ang="0">
                <a:pos x="connsiteX8244" y="connsiteY8244"/>
              </a:cxn>
              <a:cxn ang="0">
                <a:pos x="connsiteX8245" y="connsiteY8245"/>
              </a:cxn>
              <a:cxn ang="0">
                <a:pos x="connsiteX8246" y="connsiteY8246"/>
              </a:cxn>
              <a:cxn ang="0">
                <a:pos x="connsiteX8247" y="connsiteY8247"/>
              </a:cxn>
              <a:cxn ang="0">
                <a:pos x="connsiteX8248" y="connsiteY8248"/>
              </a:cxn>
              <a:cxn ang="0">
                <a:pos x="connsiteX8249" y="connsiteY8249"/>
              </a:cxn>
              <a:cxn ang="0">
                <a:pos x="connsiteX8250" y="connsiteY8250"/>
              </a:cxn>
              <a:cxn ang="0">
                <a:pos x="connsiteX8251" y="connsiteY8251"/>
              </a:cxn>
              <a:cxn ang="0">
                <a:pos x="connsiteX8252" y="connsiteY8252"/>
              </a:cxn>
              <a:cxn ang="0">
                <a:pos x="connsiteX8253" y="connsiteY8253"/>
              </a:cxn>
              <a:cxn ang="0">
                <a:pos x="connsiteX8254" y="connsiteY8254"/>
              </a:cxn>
              <a:cxn ang="0">
                <a:pos x="connsiteX8255" y="connsiteY8255"/>
              </a:cxn>
              <a:cxn ang="0">
                <a:pos x="connsiteX8256" y="connsiteY8256"/>
              </a:cxn>
              <a:cxn ang="0">
                <a:pos x="connsiteX8257" y="connsiteY8257"/>
              </a:cxn>
              <a:cxn ang="0">
                <a:pos x="connsiteX8258" y="connsiteY8258"/>
              </a:cxn>
              <a:cxn ang="0">
                <a:pos x="connsiteX8259" y="connsiteY8259"/>
              </a:cxn>
              <a:cxn ang="0">
                <a:pos x="connsiteX8260" y="connsiteY8260"/>
              </a:cxn>
              <a:cxn ang="0">
                <a:pos x="connsiteX8261" y="connsiteY8261"/>
              </a:cxn>
              <a:cxn ang="0">
                <a:pos x="connsiteX8262" y="connsiteY8262"/>
              </a:cxn>
              <a:cxn ang="0">
                <a:pos x="connsiteX8263" y="connsiteY8263"/>
              </a:cxn>
              <a:cxn ang="0">
                <a:pos x="connsiteX8264" y="connsiteY8264"/>
              </a:cxn>
              <a:cxn ang="0">
                <a:pos x="connsiteX8265" y="connsiteY8265"/>
              </a:cxn>
              <a:cxn ang="0">
                <a:pos x="connsiteX8266" y="connsiteY8266"/>
              </a:cxn>
              <a:cxn ang="0">
                <a:pos x="connsiteX8267" y="connsiteY8267"/>
              </a:cxn>
              <a:cxn ang="0">
                <a:pos x="connsiteX8268" y="connsiteY8268"/>
              </a:cxn>
              <a:cxn ang="0">
                <a:pos x="connsiteX8269" y="connsiteY8269"/>
              </a:cxn>
              <a:cxn ang="0">
                <a:pos x="connsiteX8270" y="connsiteY8270"/>
              </a:cxn>
              <a:cxn ang="0">
                <a:pos x="connsiteX8271" y="connsiteY8271"/>
              </a:cxn>
              <a:cxn ang="0">
                <a:pos x="connsiteX8272" y="connsiteY8272"/>
              </a:cxn>
              <a:cxn ang="0">
                <a:pos x="connsiteX8273" y="connsiteY8273"/>
              </a:cxn>
              <a:cxn ang="0">
                <a:pos x="connsiteX8274" y="connsiteY8274"/>
              </a:cxn>
              <a:cxn ang="0">
                <a:pos x="connsiteX8275" y="connsiteY8275"/>
              </a:cxn>
              <a:cxn ang="0">
                <a:pos x="connsiteX8276" y="connsiteY8276"/>
              </a:cxn>
              <a:cxn ang="0">
                <a:pos x="connsiteX8277" y="connsiteY8277"/>
              </a:cxn>
              <a:cxn ang="0">
                <a:pos x="connsiteX8278" y="connsiteY8278"/>
              </a:cxn>
              <a:cxn ang="0">
                <a:pos x="connsiteX8279" y="connsiteY8279"/>
              </a:cxn>
              <a:cxn ang="0">
                <a:pos x="connsiteX8280" y="connsiteY8280"/>
              </a:cxn>
              <a:cxn ang="0">
                <a:pos x="connsiteX8281" y="connsiteY8281"/>
              </a:cxn>
              <a:cxn ang="0">
                <a:pos x="connsiteX8282" y="connsiteY8282"/>
              </a:cxn>
              <a:cxn ang="0">
                <a:pos x="connsiteX8283" y="connsiteY8283"/>
              </a:cxn>
              <a:cxn ang="0">
                <a:pos x="connsiteX8284" y="connsiteY8284"/>
              </a:cxn>
              <a:cxn ang="0">
                <a:pos x="connsiteX8285" y="connsiteY8285"/>
              </a:cxn>
              <a:cxn ang="0">
                <a:pos x="connsiteX8286" y="connsiteY8286"/>
              </a:cxn>
              <a:cxn ang="0">
                <a:pos x="connsiteX8287" y="connsiteY8287"/>
              </a:cxn>
              <a:cxn ang="0">
                <a:pos x="connsiteX8288" y="connsiteY8288"/>
              </a:cxn>
              <a:cxn ang="0">
                <a:pos x="connsiteX8289" y="connsiteY8289"/>
              </a:cxn>
              <a:cxn ang="0">
                <a:pos x="connsiteX8290" y="connsiteY8290"/>
              </a:cxn>
              <a:cxn ang="0">
                <a:pos x="connsiteX8291" y="connsiteY8291"/>
              </a:cxn>
              <a:cxn ang="0">
                <a:pos x="connsiteX8292" y="connsiteY8292"/>
              </a:cxn>
              <a:cxn ang="0">
                <a:pos x="connsiteX8293" y="connsiteY8293"/>
              </a:cxn>
              <a:cxn ang="0">
                <a:pos x="connsiteX8294" y="connsiteY8294"/>
              </a:cxn>
              <a:cxn ang="0">
                <a:pos x="connsiteX8295" y="connsiteY8295"/>
              </a:cxn>
              <a:cxn ang="0">
                <a:pos x="connsiteX8296" y="connsiteY8296"/>
              </a:cxn>
              <a:cxn ang="0">
                <a:pos x="connsiteX8297" y="connsiteY8297"/>
              </a:cxn>
              <a:cxn ang="0">
                <a:pos x="connsiteX8298" y="connsiteY8298"/>
              </a:cxn>
              <a:cxn ang="0">
                <a:pos x="connsiteX8299" y="connsiteY8299"/>
              </a:cxn>
              <a:cxn ang="0">
                <a:pos x="connsiteX8300" y="connsiteY8300"/>
              </a:cxn>
              <a:cxn ang="0">
                <a:pos x="connsiteX8301" y="connsiteY8301"/>
              </a:cxn>
              <a:cxn ang="0">
                <a:pos x="connsiteX8302" y="connsiteY8302"/>
              </a:cxn>
              <a:cxn ang="0">
                <a:pos x="connsiteX8303" y="connsiteY8303"/>
              </a:cxn>
              <a:cxn ang="0">
                <a:pos x="connsiteX8304" y="connsiteY8304"/>
              </a:cxn>
              <a:cxn ang="0">
                <a:pos x="connsiteX8305" y="connsiteY8305"/>
              </a:cxn>
              <a:cxn ang="0">
                <a:pos x="connsiteX8306" y="connsiteY8306"/>
              </a:cxn>
              <a:cxn ang="0">
                <a:pos x="connsiteX8307" y="connsiteY8307"/>
              </a:cxn>
              <a:cxn ang="0">
                <a:pos x="connsiteX8308" y="connsiteY8308"/>
              </a:cxn>
              <a:cxn ang="0">
                <a:pos x="connsiteX8309" y="connsiteY8309"/>
              </a:cxn>
              <a:cxn ang="0">
                <a:pos x="connsiteX8310" y="connsiteY8310"/>
              </a:cxn>
              <a:cxn ang="0">
                <a:pos x="connsiteX8311" y="connsiteY8311"/>
              </a:cxn>
              <a:cxn ang="0">
                <a:pos x="connsiteX8312" y="connsiteY8312"/>
              </a:cxn>
              <a:cxn ang="0">
                <a:pos x="connsiteX8313" y="connsiteY8313"/>
              </a:cxn>
              <a:cxn ang="0">
                <a:pos x="connsiteX8314" y="connsiteY8314"/>
              </a:cxn>
              <a:cxn ang="0">
                <a:pos x="connsiteX8315" y="connsiteY8315"/>
              </a:cxn>
              <a:cxn ang="0">
                <a:pos x="connsiteX8316" y="connsiteY8316"/>
              </a:cxn>
              <a:cxn ang="0">
                <a:pos x="connsiteX8317" y="connsiteY8317"/>
              </a:cxn>
              <a:cxn ang="0">
                <a:pos x="connsiteX8318" y="connsiteY8318"/>
              </a:cxn>
              <a:cxn ang="0">
                <a:pos x="connsiteX8319" y="connsiteY8319"/>
              </a:cxn>
              <a:cxn ang="0">
                <a:pos x="connsiteX8320" y="connsiteY8320"/>
              </a:cxn>
              <a:cxn ang="0">
                <a:pos x="connsiteX8321" y="connsiteY8321"/>
              </a:cxn>
              <a:cxn ang="0">
                <a:pos x="connsiteX8322" y="connsiteY8322"/>
              </a:cxn>
              <a:cxn ang="0">
                <a:pos x="connsiteX8323" y="connsiteY8323"/>
              </a:cxn>
              <a:cxn ang="0">
                <a:pos x="connsiteX8324" y="connsiteY8324"/>
              </a:cxn>
              <a:cxn ang="0">
                <a:pos x="connsiteX8325" y="connsiteY8325"/>
              </a:cxn>
              <a:cxn ang="0">
                <a:pos x="connsiteX8326" y="connsiteY8326"/>
              </a:cxn>
              <a:cxn ang="0">
                <a:pos x="connsiteX8327" y="connsiteY8327"/>
              </a:cxn>
              <a:cxn ang="0">
                <a:pos x="connsiteX8328" y="connsiteY8328"/>
              </a:cxn>
              <a:cxn ang="0">
                <a:pos x="connsiteX8329" y="connsiteY8329"/>
              </a:cxn>
              <a:cxn ang="0">
                <a:pos x="connsiteX8330" y="connsiteY8330"/>
              </a:cxn>
              <a:cxn ang="0">
                <a:pos x="connsiteX8331" y="connsiteY8331"/>
              </a:cxn>
              <a:cxn ang="0">
                <a:pos x="connsiteX8332" y="connsiteY8332"/>
              </a:cxn>
              <a:cxn ang="0">
                <a:pos x="connsiteX8333" y="connsiteY8333"/>
              </a:cxn>
              <a:cxn ang="0">
                <a:pos x="connsiteX8334" y="connsiteY8334"/>
              </a:cxn>
              <a:cxn ang="0">
                <a:pos x="connsiteX8335" y="connsiteY8335"/>
              </a:cxn>
              <a:cxn ang="0">
                <a:pos x="connsiteX8336" y="connsiteY8336"/>
              </a:cxn>
              <a:cxn ang="0">
                <a:pos x="connsiteX8337" y="connsiteY8337"/>
              </a:cxn>
              <a:cxn ang="0">
                <a:pos x="connsiteX8338" y="connsiteY8338"/>
              </a:cxn>
              <a:cxn ang="0">
                <a:pos x="connsiteX8339" y="connsiteY8339"/>
              </a:cxn>
              <a:cxn ang="0">
                <a:pos x="connsiteX8340" y="connsiteY8340"/>
              </a:cxn>
              <a:cxn ang="0">
                <a:pos x="connsiteX8341" y="connsiteY8341"/>
              </a:cxn>
              <a:cxn ang="0">
                <a:pos x="connsiteX8342" y="connsiteY8342"/>
              </a:cxn>
              <a:cxn ang="0">
                <a:pos x="connsiteX8343" y="connsiteY8343"/>
              </a:cxn>
              <a:cxn ang="0">
                <a:pos x="connsiteX8344" y="connsiteY8344"/>
              </a:cxn>
              <a:cxn ang="0">
                <a:pos x="connsiteX8345" y="connsiteY8345"/>
              </a:cxn>
              <a:cxn ang="0">
                <a:pos x="connsiteX8346" y="connsiteY8346"/>
              </a:cxn>
              <a:cxn ang="0">
                <a:pos x="connsiteX8347" y="connsiteY8347"/>
              </a:cxn>
              <a:cxn ang="0">
                <a:pos x="connsiteX8348" y="connsiteY8348"/>
              </a:cxn>
              <a:cxn ang="0">
                <a:pos x="connsiteX8349" y="connsiteY8349"/>
              </a:cxn>
              <a:cxn ang="0">
                <a:pos x="connsiteX8350" y="connsiteY8350"/>
              </a:cxn>
              <a:cxn ang="0">
                <a:pos x="connsiteX8351" y="connsiteY8351"/>
              </a:cxn>
              <a:cxn ang="0">
                <a:pos x="connsiteX8352" y="connsiteY8352"/>
              </a:cxn>
              <a:cxn ang="0">
                <a:pos x="connsiteX8353" y="connsiteY8353"/>
              </a:cxn>
              <a:cxn ang="0">
                <a:pos x="connsiteX8354" y="connsiteY8354"/>
              </a:cxn>
              <a:cxn ang="0">
                <a:pos x="connsiteX8355" y="connsiteY8355"/>
              </a:cxn>
              <a:cxn ang="0">
                <a:pos x="connsiteX8356" y="connsiteY8356"/>
              </a:cxn>
              <a:cxn ang="0">
                <a:pos x="connsiteX8357" y="connsiteY8357"/>
              </a:cxn>
              <a:cxn ang="0">
                <a:pos x="connsiteX8358" y="connsiteY8358"/>
              </a:cxn>
              <a:cxn ang="0">
                <a:pos x="connsiteX8359" y="connsiteY8359"/>
              </a:cxn>
              <a:cxn ang="0">
                <a:pos x="connsiteX8360" y="connsiteY8360"/>
              </a:cxn>
              <a:cxn ang="0">
                <a:pos x="connsiteX8361" y="connsiteY8361"/>
              </a:cxn>
              <a:cxn ang="0">
                <a:pos x="connsiteX8362" y="connsiteY8362"/>
              </a:cxn>
              <a:cxn ang="0">
                <a:pos x="connsiteX8363" y="connsiteY8363"/>
              </a:cxn>
              <a:cxn ang="0">
                <a:pos x="connsiteX8364" y="connsiteY8364"/>
              </a:cxn>
              <a:cxn ang="0">
                <a:pos x="connsiteX8365" y="connsiteY8365"/>
              </a:cxn>
              <a:cxn ang="0">
                <a:pos x="connsiteX8366" y="connsiteY8366"/>
              </a:cxn>
              <a:cxn ang="0">
                <a:pos x="connsiteX8367" y="connsiteY8367"/>
              </a:cxn>
              <a:cxn ang="0">
                <a:pos x="connsiteX8368" y="connsiteY8368"/>
              </a:cxn>
              <a:cxn ang="0">
                <a:pos x="connsiteX8369" y="connsiteY8369"/>
              </a:cxn>
              <a:cxn ang="0">
                <a:pos x="connsiteX8370" y="connsiteY8370"/>
              </a:cxn>
              <a:cxn ang="0">
                <a:pos x="connsiteX8371" y="connsiteY8371"/>
              </a:cxn>
              <a:cxn ang="0">
                <a:pos x="connsiteX8372" y="connsiteY8372"/>
              </a:cxn>
              <a:cxn ang="0">
                <a:pos x="connsiteX8373" y="connsiteY8373"/>
              </a:cxn>
              <a:cxn ang="0">
                <a:pos x="connsiteX8374" y="connsiteY8374"/>
              </a:cxn>
              <a:cxn ang="0">
                <a:pos x="connsiteX8375" y="connsiteY8375"/>
              </a:cxn>
              <a:cxn ang="0">
                <a:pos x="connsiteX8376" y="connsiteY8376"/>
              </a:cxn>
              <a:cxn ang="0">
                <a:pos x="connsiteX8377" y="connsiteY8377"/>
              </a:cxn>
              <a:cxn ang="0">
                <a:pos x="connsiteX8378" y="connsiteY8378"/>
              </a:cxn>
              <a:cxn ang="0">
                <a:pos x="connsiteX8379" y="connsiteY8379"/>
              </a:cxn>
              <a:cxn ang="0">
                <a:pos x="connsiteX8380" y="connsiteY8380"/>
              </a:cxn>
              <a:cxn ang="0">
                <a:pos x="connsiteX8381" y="connsiteY8381"/>
              </a:cxn>
              <a:cxn ang="0">
                <a:pos x="connsiteX8382" y="connsiteY8382"/>
              </a:cxn>
              <a:cxn ang="0">
                <a:pos x="connsiteX8383" y="connsiteY8383"/>
              </a:cxn>
              <a:cxn ang="0">
                <a:pos x="connsiteX8384" y="connsiteY8384"/>
              </a:cxn>
              <a:cxn ang="0">
                <a:pos x="connsiteX8385" y="connsiteY8385"/>
              </a:cxn>
              <a:cxn ang="0">
                <a:pos x="connsiteX8386" y="connsiteY8386"/>
              </a:cxn>
              <a:cxn ang="0">
                <a:pos x="connsiteX8387" y="connsiteY8387"/>
              </a:cxn>
              <a:cxn ang="0">
                <a:pos x="connsiteX8388" y="connsiteY8388"/>
              </a:cxn>
              <a:cxn ang="0">
                <a:pos x="connsiteX8389" y="connsiteY8389"/>
              </a:cxn>
              <a:cxn ang="0">
                <a:pos x="connsiteX8390" y="connsiteY8390"/>
              </a:cxn>
              <a:cxn ang="0">
                <a:pos x="connsiteX8391" y="connsiteY8391"/>
              </a:cxn>
              <a:cxn ang="0">
                <a:pos x="connsiteX8392" y="connsiteY8392"/>
              </a:cxn>
              <a:cxn ang="0">
                <a:pos x="connsiteX8393" y="connsiteY8393"/>
              </a:cxn>
              <a:cxn ang="0">
                <a:pos x="connsiteX8394" y="connsiteY8394"/>
              </a:cxn>
              <a:cxn ang="0">
                <a:pos x="connsiteX8395" y="connsiteY8395"/>
              </a:cxn>
              <a:cxn ang="0">
                <a:pos x="connsiteX8396" y="connsiteY8396"/>
              </a:cxn>
              <a:cxn ang="0">
                <a:pos x="connsiteX8397" y="connsiteY8397"/>
              </a:cxn>
              <a:cxn ang="0">
                <a:pos x="connsiteX8398" y="connsiteY8398"/>
              </a:cxn>
              <a:cxn ang="0">
                <a:pos x="connsiteX8399" y="connsiteY8399"/>
              </a:cxn>
              <a:cxn ang="0">
                <a:pos x="connsiteX8400" y="connsiteY8400"/>
              </a:cxn>
              <a:cxn ang="0">
                <a:pos x="connsiteX8401" y="connsiteY8401"/>
              </a:cxn>
              <a:cxn ang="0">
                <a:pos x="connsiteX8402" y="connsiteY8402"/>
              </a:cxn>
              <a:cxn ang="0">
                <a:pos x="connsiteX8403" y="connsiteY8403"/>
              </a:cxn>
              <a:cxn ang="0">
                <a:pos x="connsiteX8404" y="connsiteY8404"/>
              </a:cxn>
              <a:cxn ang="0">
                <a:pos x="connsiteX8405" y="connsiteY8405"/>
              </a:cxn>
              <a:cxn ang="0">
                <a:pos x="connsiteX8406" y="connsiteY8406"/>
              </a:cxn>
              <a:cxn ang="0">
                <a:pos x="connsiteX8407" y="connsiteY8407"/>
              </a:cxn>
              <a:cxn ang="0">
                <a:pos x="connsiteX8408" y="connsiteY8408"/>
              </a:cxn>
              <a:cxn ang="0">
                <a:pos x="connsiteX8409" y="connsiteY8409"/>
              </a:cxn>
              <a:cxn ang="0">
                <a:pos x="connsiteX8410" y="connsiteY8410"/>
              </a:cxn>
              <a:cxn ang="0">
                <a:pos x="connsiteX8411" y="connsiteY8411"/>
              </a:cxn>
              <a:cxn ang="0">
                <a:pos x="connsiteX8412" y="connsiteY8412"/>
              </a:cxn>
              <a:cxn ang="0">
                <a:pos x="connsiteX8413" y="connsiteY8413"/>
              </a:cxn>
              <a:cxn ang="0">
                <a:pos x="connsiteX8414" y="connsiteY8414"/>
              </a:cxn>
              <a:cxn ang="0">
                <a:pos x="connsiteX8415" y="connsiteY8415"/>
              </a:cxn>
              <a:cxn ang="0">
                <a:pos x="connsiteX8416" y="connsiteY8416"/>
              </a:cxn>
              <a:cxn ang="0">
                <a:pos x="connsiteX8417" y="connsiteY8417"/>
              </a:cxn>
              <a:cxn ang="0">
                <a:pos x="connsiteX8418" y="connsiteY8418"/>
              </a:cxn>
              <a:cxn ang="0">
                <a:pos x="connsiteX8419" y="connsiteY8419"/>
              </a:cxn>
              <a:cxn ang="0">
                <a:pos x="connsiteX8420" y="connsiteY8420"/>
              </a:cxn>
              <a:cxn ang="0">
                <a:pos x="connsiteX8421" y="connsiteY8421"/>
              </a:cxn>
              <a:cxn ang="0">
                <a:pos x="connsiteX8422" y="connsiteY8422"/>
              </a:cxn>
              <a:cxn ang="0">
                <a:pos x="connsiteX8423" y="connsiteY8423"/>
              </a:cxn>
              <a:cxn ang="0">
                <a:pos x="connsiteX8424" y="connsiteY8424"/>
              </a:cxn>
              <a:cxn ang="0">
                <a:pos x="connsiteX8425" y="connsiteY8425"/>
              </a:cxn>
              <a:cxn ang="0">
                <a:pos x="connsiteX8426" y="connsiteY8426"/>
              </a:cxn>
              <a:cxn ang="0">
                <a:pos x="connsiteX8427" y="connsiteY8427"/>
              </a:cxn>
              <a:cxn ang="0">
                <a:pos x="connsiteX8428" y="connsiteY8428"/>
              </a:cxn>
              <a:cxn ang="0">
                <a:pos x="connsiteX8429" y="connsiteY8429"/>
              </a:cxn>
              <a:cxn ang="0">
                <a:pos x="connsiteX8430" y="connsiteY8430"/>
              </a:cxn>
              <a:cxn ang="0">
                <a:pos x="connsiteX8431" y="connsiteY8431"/>
              </a:cxn>
              <a:cxn ang="0">
                <a:pos x="connsiteX8432" y="connsiteY8432"/>
              </a:cxn>
              <a:cxn ang="0">
                <a:pos x="connsiteX8433" y="connsiteY8433"/>
              </a:cxn>
              <a:cxn ang="0">
                <a:pos x="connsiteX8434" y="connsiteY8434"/>
              </a:cxn>
              <a:cxn ang="0">
                <a:pos x="connsiteX8435" y="connsiteY8435"/>
              </a:cxn>
              <a:cxn ang="0">
                <a:pos x="connsiteX8436" y="connsiteY8436"/>
              </a:cxn>
              <a:cxn ang="0">
                <a:pos x="connsiteX8437" y="connsiteY8437"/>
              </a:cxn>
              <a:cxn ang="0">
                <a:pos x="connsiteX8438" y="connsiteY8438"/>
              </a:cxn>
              <a:cxn ang="0">
                <a:pos x="connsiteX8439" y="connsiteY8439"/>
              </a:cxn>
              <a:cxn ang="0">
                <a:pos x="connsiteX8440" y="connsiteY8440"/>
              </a:cxn>
              <a:cxn ang="0">
                <a:pos x="connsiteX8441" y="connsiteY8441"/>
              </a:cxn>
              <a:cxn ang="0">
                <a:pos x="connsiteX8442" y="connsiteY8442"/>
              </a:cxn>
              <a:cxn ang="0">
                <a:pos x="connsiteX8443" y="connsiteY8443"/>
              </a:cxn>
              <a:cxn ang="0">
                <a:pos x="connsiteX8444" y="connsiteY8444"/>
              </a:cxn>
              <a:cxn ang="0">
                <a:pos x="connsiteX8445" y="connsiteY8445"/>
              </a:cxn>
              <a:cxn ang="0">
                <a:pos x="connsiteX8446" y="connsiteY8446"/>
              </a:cxn>
              <a:cxn ang="0">
                <a:pos x="connsiteX8447" y="connsiteY8447"/>
              </a:cxn>
              <a:cxn ang="0">
                <a:pos x="connsiteX8448" y="connsiteY8448"/>
              </a:cxn>
              <a:cxn ang="0">
                <a:pos x="connsiteX8449" y="connsiteY8449"/>
              </a:cxn>
              <a:cxn ang="0">
                <a:pos x="connsiteX8450" y="connsiteY8450"/>
              </a:cxn>
              <a:cxn ang="0">
                <a:pos x="connsiteX8451" y="connsiteY8451"/>
              </a:cxn>
              <a:cxn ang="0">
                <a:pos x="connsiteX8452" y="connsiteY8452"/>
              </a:cxn>
              <a:cxn ang="0">
                <a:pos x="connsiteX8453" y="connsiteY8453"/>
              </a:cxn>
              <a:cxn ang="0">
                <a:pos x="connsiteX8454" y="connsiteY8454"/>
              </a:cxn>
              <a:cxn ang="0">
                <a:pos x="connsiteX8455" y="connsiteY8455"/>
              </a:cxn>
              <a:cxn ang="0">
                <a:pos x="connsiteX8456" y="connsiteY8456"/>
              </a:cxn>
              <a:cxn ang="0">
                <a:pos x="connsiteX8457" y="connsiteY8457"/>
              </a:cxn>
              <a:cxn ang="0">
                <a:pos x="connsiteX8458" y="connsiteY8458"/>
              </a:cxn>
              <a:cxn ang="0">
                <a:pos x="connsiteX8459" y="connsiteY8459"/>
              </a:cxn>
              <a:cxn ang="0">
                <a:pos x="connsiteX8460" y="connsiteY8460"/>
              </a:cxn>
              <a:cxn ang="0">
                <a:pos x="connsiteX8461" y="connsiteY8461"/>
              </a:cxn>
              <a:cxn ang="0">
                <a:pos x="connsiteX8462" y="connsiteY8462"/>
              </a:cxn>
              <a:cxn ang="0">
                <a:pos x="connsiteX8463" y="connsiteY8463"/>
              </a:cxn>
              <a:cxn ang="0">
                <a:pos x="connsiteX8464" y="connsiteY8464"/>
              </a:cxn>
              <a:cxn ang="0">
                <a:pos x="connsiteX8465" y="connsiteY8465"/>
              </a:cxn>
              <a:cxn ang="0">
                <a:pos x="connsiteX8466" y="connsiteY8466"/>
              </a:cxn>
              <a:cxn ang="0">
                <a:pos x="connsiteX8467" y="connsiteY8467"/>
              </a:cxn>
              <a:cxn ang="0">
                <a:pos x="connsiteX8468" y="connsiteY8468"/>
              </a:cxn>
              <a:cxn ang="0">
                <a:pos x="connsiteX8469" y="connsiteY8469"/>
              </a:cxn>
              <a:cxn ang="0">
                <a:pos x="connsiteX8470" y="connsiteY8470"/>
              </a:cxn>
              <a:cxn ang="0">
                <a:pos x="connsiteX8471" y="connsiteY8471"/>
              </a:cxn>
              <a:cxn ang="0">
                <a:pos x="connsiteX8472" y="connsiteY8472"/>
              </a:cxn>
              <a:cxn ang="0">
                <a:pos x="connsiteX8473" y="connsiteY8473"/>
              </a:cxn>
              <a:cxn ang="0">
                <a:pos x="connsiteX8474" y="connsiteY8474"/>
              </a:cxn>
              <a:cxn ang="0">
                <a:pos x="connsiteX8475" y="connsiteY8475"/>
              </a:cxn>
              <a:cxn ang="0">
                <a:pos x="connsiteX8476" y="connsiteY8476"/>
              </a:cxn>
              <a:cxn ang="0">
                <a:pos x="connsiteX8477" y="connsiteY8477"/>
              </a:cxn>
              <a:cxn ang="0">
                <a:pos x="connsiteX8478" y="connsiteY8478"/>
              </a:cxn>
              <a:cxn ang="0">
                <a:pos x="connsiteX8479" y="connsiteY8479"/>
              </a:cxn>
              <a:cxn ang="0">
                <a:pos x="connsiteX8480" y="connsiteY8480"/>
              </a:cxn>
              <a:cxn ang="0">
                <a:pos x="connsiteX8481" y="connsiteY8481"/>
              </a:cxn>
              <a:cxn ang="0">
                <a:pos x="connsiteX8482" y="connsiteY8482"/>
              </a:cxn>
              <a:cxn ang="0">
                <a:pos x="connsiteX8483" y="connsiteY8483"/>
              </a:cxn>
              <a:cxn ang="0">
                <a:pos x="connsiteX8484" y="connsiteY8484"/>
              </a:cxn>
              <a:cxn ang="0">
                <a:pos x="connsiteX8485" y="connsiteY8485"/>
              </a:cxn>
              <a:cxn ang="0">
                <a:pos x="connsiteX8486" y="connsiteY8486"/>
              </a:cxn>
              <a:cxn ang="0">
                <a:pos x="connsiteX8487" y="connsiteY8487"/>
              </a:cxn>
              <a:cxn ang="0">
                <a:pos x="connsiteX8488" y="connsiteY8488"/>
              </a:cxn>
              <a:cxn ang="0">
                <a:pos x="connsiteX8489" y="connsiteY8489"/>
              </a:cxn>
              <a:cxn ang="0">
                <a:pos x="connsiteX8490" y="connsiteY8490"/>
              </a:cxn>
              <a:cxn ang="0">
                <a:pos x="connsiteX8491" y="connsiteY8491"/>
              </a:cxn>
              <a:cxn ang="0">
                <a:pos x="connsiteX8492" y="connsiteY8492"/>
              </a:cxn>
              <a:cxn ang="0">
                <a:pos x="connsiteX8493" y="connsiteY8493"/>
              </a:cxn>
              <a:cxn ang="0">
                <a:pos x="connsiteX8494" y="connsiteY8494"/>
              </a:cxn>
              <a:cxn ang="0">
                <a:pos x="connsiteX8495" y="connsiteY8495"/>
              </a:cxn>
              <a:cxn ang="0">
                <a:pos x="connsiteX8496" y="connsiteY8496"/>
              </a:cxn>
              <a:cxn ang="0">
                <a:pos x="connsiteX8497" y="connsiteY8497"/>
              </a:cxn>
              <a:cxn ang="0">
                <a:pos x="connsiteX8498" y="connsiteY8498"/>
              </a:cxn>
              <a:cxn ang="0">
                <a:pos x="connsiteX8499" y="connsiteY8499"/>
              </a:cxn>
              <a:cxn ang="0">
                <a:pos x="connsiteX8500" y="connsiteY8500"/>
              </a:cxn>
              <a:cxn ang="0">
                <a:pos x="connsiteX8501" y="connsiteY8501"/>
              </a:cxn>
              <a:cxn ang="0">
                <a:pos x="connsiteX8502" y="connsiteY8502"/>
              </a:cxn>
              <a:cxn ang="0">
                <a:pos x="connsiteX8503" y="connsiteY8503"/>
              </a:cxn>
              <a:cxn ang="0">
                <a:pos x="connsiteX8504" y="connsiteY8504"/>
              </a:cxn>
              <a:cxn ang="0">
                <a:pos x="connsiteX8505" y="connsiteY8505"/>
              </a:cxn>
              <a:cxn ang="0">
                <a:pos x="connsiteX8506" y="connsiteY8506"/>
              </a:cxn>
              <a:cxn ang="0">
                <a:pos x="connsiteX8507" y="connsiteY8507"/>
              </a:cxn>
              <a:cxn ang="0">
                <a:pos x="connsiteX8508" y="connsiteY8508"/>
              </a:cxn>
              <a:cxn ang="0">
                <a:pos x="connsiteX8509" y="connsiteY8509"/>
              </a:cxn>
              <a:cxn ang="0">
                <a:pos x="connsiteX8510" y="connsiteY8510"/>
              </a:cxn>
              <a:cxn ang="0">
                <a:pos x="connsiteX8511" y="connsiteY8511"/>
              </a:cxn>
              <a:cxn ang="0">
                <a:pos x="connsiteX8512" y="connsiteY8512"/>
              </a:cxn>
              <a:cxn ang="0">
                <a:pos x="connsiteX8513" y="connsiteY8513"/>
              </a:cxn>
              <a:cxn ang="0">
                <a:pos x="connsiteX8514" y="connsiteY8514"/>
              </a:cxn>
              <a:cxn ang="0">
                <a:pos x="connsiteX8515" y="connsiteY8515"/>
              </a:cxn>
              <a:cxn ang="0">
                <a:pos x="connsiteX8516" y="connsiteY8516"/>
              </a:cxn>
              <a:cxn ang="0">
                <a:pos x="connsiteX8517" y="connsiteY8517"/>
              </a:cxn>
              <a:cxn ang="0">
                <a:pos x="connsiteX8518" y="connsiteY8518"/>
              </a:cxn>
              <a:cxn ang="0">
                <a:pos x="connsiteX8519" y="connsiteY8519"/>
              </a:cxn>
              <a:cxn ang="0">
                <a:pos x="connsiteX8520" y="connsiteY8520"/>
              </a:cxn>
              <a:cxn ang="0">
                <a:pos x="connsiteX8521" y="connsiteY8521"/>
              </a:cxn>
              <a:cxn ang="0">
                <a:pos x="connsiteX8522" y="connsiteY8522"/>
              </a:cxn>
              <a:cxn ang="0">
                <a:pos x="connsiteX8523" y="connsiteY8523"/>
              </a:cxn>
              <a:cxn ang="0">
                <a:pos x="connsiteX8524" y="connsiteY8524"/>
              </a:cxn>
              <a:cxn ang="0">
                <a:pos x="connsiteX8525" y="connsiteY8525"/>
              </a:cxn>
              <a:cxn ang="0">
                <a:pos x="connsiteX8526" y="connsiteY8526"/>
              </a:cxn>
              <a:cxn ang="0">
                <a:pos x="connsiteX8527" y="connsiteY8527"/>
              </a:cxn>
              <a:cxn ang="0">
                <a:pos x="connsiteX8528" y="connsiteY8528"/>
              </a:cxn>
              <a:cxn ang="0">
                <a:pos x="connsiteX8529" y="connsiteY8529"/>
              </a:cxn>
              <a:cxn ang="0">
                <a:pos x="connsiteX8530" y="connsiteY8530"/>
              </a:cxn>
              <a:cxn ang="0">
                <a:pos x="connsiteX8531" y="connsiteY8531"/>
              </a:cxn>
              <a:cxn ang="0">
                <a:pos x="connsiteX8532" y="connsiteY8532"/>
              </a:cxn>
              <a:cxn ang="0">
                <a:pos x="connsiteX8533" y="connsiteY8533"/>
              </a:cxn>
              <a:cxn ang="0">
                <a:pos x="connsiteX8534" y="connsiteY8534"/>
              </a:cxn>
              <a:cxn ang="0">
                <a:pos x="connsiteX8535" y="connsiteY8535"/>
              </a:cxn>
              <a:cxn ang="0">
                <a:pos x="connsiteX8536" y="connsiteY8536"/>
              </a:cxn>
              <a:cxn ang="0">
                <a:pos x="connsiteX8537" y="connsiteY8537"/>
              </a:cxn>
              <a:cxn ang="0">
                <a:pos x="connsiteX8538" y="connsiteY8538"/>
              </a:cxn>
              <a:cxn ang="0">
                <a:pos x="connsiteX8539" y="connsiteY8539"/>
              </a:cxn>
              <a:cxn ang="0">
                <a:pos x="connsiteX8540" y="connsiteY8540"/>
              </a:cxn>
              <a:cxn ang="0">
                <a:pos x="connsiteX8541" y="connsiteY8541"/>
              </a:cxn>
              <a:cxn ang="0">
                <a:pos x="connsiteX8542" y="connsiteY8542"/>
              </a:cxn>
              <a:cxn ang="0">
                <a:pos x="connsiteX8543" y="connsiteY8543"/>
              </a:cxn>
              <a:cxn ang="0">
                <a:pos x="connsiteX8544" y="connsiteY8544"/>
              </a:cxn>
              <a:cxn ang="0">
                <a:pos x="connsiteX8545" y="connsiteY8545"/>
              </a:cxn>
              <a:cxn ang="0">
                <a:pos x="connsiteX8546" y="connsiteY8546"/>
              </a:cxn>
              <a:cxn ang="0">
                <a:pos x="connsiteX8547" y="connsiteY8547"/>
              </a:cxn>
              <a:cxn ang="0">
                <a:pos x="connsiteX8548" y="connsiteY8548"/>
              </a:cxn>
              <a:cxn ang="0">
                <a:pos x="connsiteX8549" y="connsiteY8549"/>
              </a:cxn>
              <a:cxn ang="0">
                <a:pos x="connsiteX8550" y="connsiteY8550"/>
              </a:cxn>
              <a:cxn ang="0">
                <a:pos x="connsiteX8551" y="connsiteY8551"/>
              </a:cxn>
              <a:cxn ang="0">
                <a:pos x="connsiteX8552" y="connsiteY8552"/>
              </a:cxn>
              <a:cxn ang="0">
                <a:pos x="connsiteX8553" y="connsiteY8553"/>
              </a:cxn>
              <a:cxn ang="0">
                <a:pos x="connsiteX8554" y="connsiteY8554"/>
              </a:cxn>
              <a:cxn ang="0">
                <a:pos x="connsiteX8555" y="connsiteY8555"/>
              </a:cxn>
              <a:cxn ang="0">
                <a:pos x="connsiteX8556" y="connsiteY8556"/>
              </a:cxn>
              <a:cxn ang="0">
                <a:pos x="connsiteX8557" y="connsiteY8557"/>
              </a:cxn>
              <a:cxn ang="0">
                <a:pos x="connsiteX8558" y="connsiteY8558"/>
              </a:cxn>
              <a:cxn ang="0">
                <a:pos x="connsiteX8559" y="connsiteY8559"/>
              </a:cxn>
              <a:cxn ang="0">
                <a:pos x="connsiteX8560" y="connsiteY8560"/>
              </a:cxn>
              <a:cxn ang="0">
                <a:pos x="connsiteX8561" y="connsiteY8561"/>
              </a:cxn>
              <a:cxn ang="0">
                <a:pos x="connsiteX8562" y="connsiteY8562"/>
              </a:cxn>
              <a:cxn ang="0">
                <a:pos x="connsiteX8563" y="connsiteY8563"/>
              </a:cxn>
              <a:cxn ang="0">
                <a:pos x="connsiteX8564" y="connsiteY8564"/>
              </a:cxn>
              <a:cxn ang="0">
                <a:pos x="connsiteX8565" y="connsiteY8565"/>
              </a:cxn>
              <a:cxn ang="0">
                <a:pos x="connsiteX8566" y="connsiteY8566"/>
              </a:cxn>
              <a:cxn ang="0">
                <a:pos x="connsiteX8567" y="connsiteY8567"/>
              </a:cxn>
              <a:cxn ang="0">
                <a:pos x="connsiteX8568" y="connsiteY8568"/>
              </a:cxn>
              <a:cxn ang="0">
                <a:pos x="connsiteX8569" y="connsiteY8569"/>
              </a:cxn>
              <a:cxn ang="0">
                <a:pos x="connsiteX8570" y="connsiteY8570"/>
              </a:cxn>
              <a:cxn ang="0">
                <a:pos x="connsiteX8571" y="connsiteY8571"/>
              </a:cxn>
              <a:cxn ang="0">
                <a:pos x="connsiteX8572" y="connsiteY8572"/>
              </a:cxn>
              <a:cxn ang="0">
                <a:pos x="connsiteX8573" y="connsiteY8573"/>
              </a:cxn>
              <a:cxn ang="0">
                <a:pos x="connsiteX8574" y="connsiteY8574"/>
              </a:cxn>
              <a:cxn ang="0">
                <a:pos x="connsiteX8575" y="connsiteY8575"/>
              </a:cxn>
              <a:cxn ang="0">
                <a:pos x="connsiteX8576" y="connsiteY8576"/>
              </a:cxn>
              <a:cxn ang="0">
                <a:pos x="connsiteX8577" y="connsiteY8577"/>
              </a:cxn>
              <a:cxn ang="0">
                <a:pos x="connsiteX8578" y="connsiteY8578"/>
              </a:cxn>
              <a:cxn ang="0">
                <a:pos x="connsiteX8579" y="connsiteY8579"/>
              </a:cxn>
              <a:cxn ang="0">
                <a:pos x="connsiteX8580" y="connsiteY8580"/>
              </a:cxn>
              <a:cxn ang="0">
                <a:pos x="connsiteX8581" y="connsiteY8581"/>
              </a:cxn>
              <a:cxn ang="0">
                <a:pos x="connsiteX8582" y="connsiteY8582"/>
              </a:cxn>
              <a:cxn ang="0">
                <a:pos x="connsiteX8583" y="connsiteY8583"/>
              </a:cxn>
              <a:cxn ang="0">
                <a:pos x="connsiteX8584" y="connsiteY8584"/>
              </a:cxn>
              <a:cxn ang="0">
                <a:pos x="connsiteX8585" y="connsiteY8585"/>
              </a:cxn>
              <a:cxn ang="0">
                <a:pos x="connsiteX8586" y="connsiteY8586"/>
              </a:cxn>
              <a:cxn ang="0">
                <a:pos x="connsiteX8587" y="connsiteY8587"/>
              </a:cxn>
              <a:cxn ang="0">
                <a:pos x="connsiteX8588" y="connsiteY8588"/>
              </a:cxn>
              <a:cxn ang="0">
                <a:pos x="connsiteX8589" y="connsiteY8589"/>
              </a:cxn>
              <a:cxn ang="0">
                <a:pos x="connsiteX8590" y="connsiteY8590"/>
              </a:cxn>
              <a:cxn ang="0">
                <a:pos x="connsiteX8591" y="connsiteY8591"/>
              </a:cxn>
              <a:cxn ang="0">
                <a:pos x="connsiteX8592" y="connsiteY8592"/>
              </a:cxn>
              <a:cxn ang="0">
                <a:pos x="connsiteX8593" y="connsiteY8593"/>
              </a:cxn>
              <a:cxn ang="0">
                <a:pos x="connsiteX8594" y="connsiteY8594"/>
              </a:cxn>
              <a:cxn ang="0">
                <a:pos x="connsiteX8595" y="connsiteY8595"/>
              </a:cxn>
              <a:cxn ang="0">
                <a:pos x="connsiteX8596" y="connsiteY8596"/>
              </a:cxn>
              <a:cxn ang="0">
                <a:pos x="connsiteX8597" y="connsiteY8597"/>
              </a:cxn>
              <a:cxn ang="0">
                <a:pos x="connsiteX8598" y="connsiteY8598"/>
              </a:cxn>
              <a:cxn ang="0">
                <a:pos x="connsiteX8599" y="connsiteY8599"/>
              </a:cxn>
              <a:cxn ang="0">
                <a:pos x="connsiteX8600" y="connsiteY8600"/>
              </a:cxn>
              <a:cxn ang="0">
                <a:pos x="connsiteX8601" y="connsiteY8601"/>
              </a:cxn>
              <a:cxn ang="0">
                <a:pos x="connsiteX8602" y="connsiteY8602"/>
              </a:cxn>
              <a:cxn ang="0">
                <a:pos x="connsiteX8603" y="connsiteY8603"/>
              </a:cxn>
              <a:cxn ang="0">
                <a:pos x="connsiteX8604" y="connsiteY8604"/>
              </a:cxn>
              <a:cxn ang="0">
                <a:pos x="connsiteX8605" y="connsiteY8605"/>
              </a:cxn>
              <a:cxn ang="0">
                <a:pos x="connsiteX8606" y="connsiteY8606"/>
              </a:cxn>
              <a:cxn ang="0">
                <a:pos x="connsiteX8607" y="connsiteY8607"/>
              </a:cxn>
              <a:cxn ang="0">
                <a:pos x="connsiteX8608" y="connsiteY8608"/>
              </a:cxn>
              <a:cxn ang="0">
                <a:pos x="connsiteX8609" y="connsiteY8609"/>
              </a:cxn>
              <a:cxn ang="0">
                <a:pos x="connsiteX8610" y="connsiteY8610"/>
              </a:cxn>
              <a:cxn ang="0">
                <a:pos x="connsiteX8611" y="connsiteY8611"/>
              </a:cxn>
              <a:cxn ang="0">
                <a:pos x="connsiteX8612" y="connsiteY8612"/>
              </a:cxn>
              <a:cxn ang="0">
                <a:pos x="connsiteX8613" y="connsiteY8613"/>
              </a:cxn>
              <a:cxn ang="0">
                <a:pos x="connsiteX8614" y="connsiteY8614"/>
              </a:cxn>
              <a:cxn ang="0">
                <a:pos x="connsiteX8615" y="connsiteY8615"/>
              </a:cxn>
              <a:cxn ang="0">
                <a:pos x="connsiteX8616" y="connsiteY8616"/>
              </a:cxn>
              <a:cxn ang="0">
                <a:pos x="connsiteX8617" y="connsiteY8617"/>
              </a:cxn>
              <a:cxn ang="0">
                <a:pos x="connsiteX8618" y="connsiteY8618"/>
              </a:cxn>
              <a:cxn ang="0">
                <a:pos x="connsiteX8619" y="connsiteY8619"/>
              </a:cxn>
              <a:cxn ang="0">
                <a:pos x="connsiteX8620" y="connsiteY8620"/>
              </a:cxn>
              <a:cxn ang="0">
                <a:pos x="connsiteX8621" y="connsiteY8621"/>
              </a:cxn>
              <a:cxn ang="0">
                <a:pos x="connsiteX8622" y="connsiteY8622"/>
              </a:cxn>
              <a:cxn ang="0">
                <a:pos x="connsiteX8623" y="connsiteY8623"/>
              </a:cxn>
              <a:cxn ang="0">
                <a:pos x="connsiteX8624" y="connsiteY8624"/>
              </a:cxn>
              <a:cxn ang="0">
                <a:pos x="connsiteX8625" y="connsiteY8625"/>
              </a:cxn>
              <a:cxn ang="0">
                <a:pos x="connsiteX8626" y="connsiteY8626"/>
              </a:cxn>
              <a:cxn ang="0">
                <a:pos x="connsiteX8627" y="connsiteY8627"/>
              </a:cxn>
              <a:cxn ang="0">
                <a:pos x="connsiteX8628" y="connsiteY8628"/>
              </a:cxn>
              <a:cxn ang="0">
                <a:pos x="connsiteX8629" y="connsiteY8629"/>
              </a:cxn>
              <a:cxn ang="0">
                <a:pos x="connsiteX8630" y="connsiteY8630"/>
              </a:cxn>
              <a:cxn ang="0">
                <a:pos x="connsiteX8631" y="connsiteY8631"/>
              </a:cxn>
              <a:cxn ang="0">
                <a:pos x="connsiteX8632" y="connsiteY8632"/>
              </a:cxn>
              <a:cxn ang="0">
                <a:pos x="connsiteX8633" y="connsiteY8633"/>
              </a:cxn>
              <a:cxn ang="0">
                <a:pos x="connsiteX8634" y="connsiteY8634"/>
              </a:cxn>
              <a:cxn ang="0">
                <a:pos x="connsiteX8635" y="connsiteY8635"/>
              </a:cxn>
              <a:cxn ang="0">
                <a:pos x="connsiteX8636" y="connsiteY8636"/>
              </a:cxn>
              <a:cxn ang="0">
                <a:pos x="connsiteX8637" y="connsiteY8637"/>
              </a:cxn>
              <a:cxn ang="0">
                <a:pos x="connsiteX8638" y="connsiteY8638"/>
              </a:cxn>
              <a:cxn ang="0">
                <a:pos x="connsiteX8639" y="connsiteY8639"/>
              </a:cxn>
              <a:cxn ang="0">
                <a:pos x="connsiteX8640" y="connsiteY8640"/>
              </a:cxn>
              <a:cxn ang="0">
                <a:pos x="connsiteX8641" y="connsiteY8641"/>
              </a:cxn>
              <a:cxn ang="0">
                <a:pos x="connsiteX8642" y="connsiteY8642"/>
              </a:cxn>
              <a:cxn ang="0">
                <a:pos x="connsiteX8643" y="connsiteY8643"/>
              </a:cxn>
              <a:cxn ang="0">
                <a:pos x="connsiteX8644" y="connsiteY8644"/>
              </a:cxn>
              <a:cxn ang="0">
                <a:pos x="connsiteX8645" y="connsiteY8645"/>
              </a:cxn>
              <a:cxn ang="0">
                <a:pos x="connsiteX8646" y="connsiteY8646"/>
              </a:cxn>
              <a:cxn ang="0">
                <a:pos x="connsiteX8647" y="connsiteY8647"/>
              </a:cxn>
              <a:cxn ang="0">
                <a:pos x="connsiteX8648" y="connsiteY8648"/>
              </a:cxn>
              <a:cxn ang="0">
                <a:pos x="connsiteX8649" y="connsiteY8649"/>
              </a:cxn>
              <a:cxn ang="0">
                <a:pos x="connsiteX8650" y="connsiteY8650"/>
              </a:cxn>
              <a:cxn ang="0">
                <a:pos x="connsiteX8651" y="connsiteY8651"/>
              </a:cxn>
              <a:cxn ang="0">
                <a:pos x="connsiteX8652" y="connsiteY8652"/>
              </a:cxn>
              <a:cxn ang="0">
                <a:pos x="connsiteX8653" y="connsiteY8653"/>
              </a:cxn>
              <a:cxn ang="0">
                <a:pos x="connsiteX8654" y="connsiteY8654"/>
              </a:cxn>
              <a:cxn ang="0">
                <a:pos x="connsiteX8655" y="connsiteY8655"/>
              </a:cxn>
              <a:cxn ang="0">
                <a:pos x="connsiteX8656" y="connsiteY8656"/>
              </a:cxn>
              <a:cxn ang="0">
                <a:pos x="connsiteX8657" y="connsiteY8657"/>
              </a:cxn>
              <a:cxn ang="0">
                <a:pos x="connsiteX8658" y="connsiteY8658"/>
              </a:cxn>
              <a:cxn ang="0">
                <a:pos x="connsiteX8659" y="connsiteY8659"/>
              </a:cxn>
              <a:cxn ang="0">
                <a:pos x="connsiteX8660" y="connsiteY8660"/>
              </a:cxn>
              <a:cxn ang="0">
                <a:pos x="connsiteX8661" y="connsiteY8661"/>
              </a:cxn>
              <a:cxn ang="0">
                <a:pos x="connsiteX8662" y="connsiteY8662"/>
              </a:cxn>
              <a:cxn ang="0">
                <a:pos x="connsiteX8663" y="connsiteY8663"/>
              </a:cxn>
              <a:cxn ang="0">
                <a:pos x="connsiteX8664" y="connsiteY8664"/>
              </a:cxn>
              <a:cxn ang="0">
                <a:pos x="connsiteX8665" y="connsiteY8665"/>
              </a:cxn>
              <a:cxn ang="0">
                <a:pos x="connsiteX8666" y="connsiteY8666"/>
              </a:cxn>
              <a:cxn ang="0">
                <a:pos x="connsiteX8667" y="connsiteY8667"/>
              </a:cxn>
              <a:cxn ang="0">
                <a:pos x="connsiteX8668" y="connsiteY8668"/>
              </a:cxn>
              <a:cxn ang="0">
                <a:pos x="connsiteX8669" y="connsiteY8669"/>
              </a:cxn>
              <a:cxn ang="0">
                <a:pos x="connsiteX8670" y="connsiteY8670"/>
              </a:cxn>
              <a:cxn ang="0">
                <a:pos x="connsiteX8671" y="connsiteY8671"/>
              </a:cxn>
              <a:cxn ang="0">
                <a:pos x="connsiteX8672" y="connsiteY8672"/>
              </a:cxn>
              <a:cxn ang="0">
                <a:pos x="connsiteX8673" y="connsiteY8673"/>
              </a:cxn>
              <a:cxn ang="0">
                <a:pos x="connsiteX8674" y="connsiteY8674"/>
              </a:cxn>
              <a:cxn ang="0">
                <a:pos x="connsiteX8675" y="connsiteY8675"/>
              </a:cxn>
              <a:cxn ang="0">
                <a:pos x="connsiteX8676" y="connsiteY8676"/>
              </a:cxn>
              <a:cxn ang="0">
                <a:pos x="connsiteX8677" y="connsiteY8677"/>
              </a:cxn>
              <a:cxn ang="0">
                <a:pos x="connsiteX8678" y="connsiteY8678"/>
              </a:cxn>
              <a:cxn ang="0">
                <a:pos x="connsiteX8679" y="connsiteY8679"/>
              </a:cxn>
              <a:cxn ang="0">
                <a:pos x="connsiteX8680" y="connsiteY8680"/>
              </a:cxn>
              <a:cxn ang="0">
                <a:pos x="connsiteX8681" y="connsiteY8681"/>
              </a:cxn>
              <a:cxn ang="0">
                <a:pos x="connsiteX8682" y="connsiteY8682"/>
              </a:cxn>
              <a:cxn ang="0">
                <a:pos x="connsiteX8683" y="connsiteY8683"/>
              </a:cxn>
              <a:cxn ang="0">
                <a:pos x="connsiteX8684" y="connsiteY8684"/>
              </a:cxn>
              <a:cxn ang="0">
                <a:pos x="connsiteX8685" y="connsiteY8685"/>
              </a:cxn>
              <a:cxn ang="0">
                <a:pos x="connsiteX8686" y="connsiteY8686"/>
              </a:cxn>
              <a:cxn ang="0">
                <a:pos x="connsiteX8687" y="connsiteY8687"/>
              </a:cxn>
              <a:cxn ang="0">
                <a:pos x="connsiteX8688" y="connsiteY8688"/>
              </a:cxn>
              <a:cxn ang="0">
                <a:pos x="connsiteX8689" y="connsiteY8689"/>
              </a:cxn>
              <a:cxn ang="0">
                <a:pos x="connsiteX8690" y="connsiteY8690"/>
              </a:cxn>
              <a:cxn ang="0">
                <a:pos x="connsiteX8691" y="connsiteY8691"/>
              </a:cxn>
              <a:cxn ang="0">
                <a:pos x="connsiteX8692" y="connsiteY8692"/>
              </a:cxn>
              <a:cxn ang="0">
                <a:pos x="connsiteX8693" y="connsiteY8693"/>
              </a:cxn>
              <a:cxn ang="0">
                <a:pos x="connsiteX8694" y="connsiteY8694"/>
              </a:cxn>
              <a:cxn ang="0">
                <a:pos x="connsiteX8695" y="connsiteY8695"/>
              </a:cxn>
              <a:cxn ang="0">
                <a:pos x="connsiteX8696" y="connsiteY8696"/>
              </a:cxn>
              <a:cxn ang="0">
                <a:pos x="connsiteX8697" y="connsiteY8697"/>
              </a:cxn>
              <a:cxn ang="0">
                <a:pos x="connsiteX8698" y="connsiteY8698"/>
              </a:cxn>
              <a:cxn ang="0">
                <a:pos x="connsiteX8699" y="connsiteY8699"/>
              </a:cxn>
              <a:cxn ang="0">
                <a:pos x="connsiteX8700" y="connsiteY8700"/>
              </a:cxn>
              <a:cxn ang="0">
                <a:pos x="connsiteX8701" y="connsiteY8701"/>
              </a:cxn>
              <a:cxn ang="0">
                <a:pos x="connsiteX8702" y="connsiteY8702"/>
              </a:cxn>
              <a:cxn ang="0">
                <a:pos x="connsiteX8703" y="connsiteY8703"/>
              </a:cxn>
              <a:cxn ang="0">
                <a:pos x="connsiteX8704" y="connsiteY8704"/>
              </a:cxn>
              <a:cxn ang="0">
                <a:pos x="connsiteX8705" y="connsiteY8705"/>
              </a:cxn>
              <a:cxn ang="0">
                <a:pos x="connsiteX8706" y="connsiteY8706"/>
              </a:cxn>
              <a:cxn ang="0">
                <a:pos x="connsiteX8707" y="connsiteY8707"/>
              </a:cxn>
              <a:cxn ang="0">
                <a:pos x="connsiteX8708" y="connsiteY8708"/>
              </a:cxn>
              <a:cxn ang="0">
                <a:pos x="connsiteX8709" y="connsiteY8709"/>
              </a:cxn>
              <a:cxn ang="0">
                <a:pos x="connsiteX8710" y="connsiteY8710"/>
              </a:cxn>
              <a:cxn ang="0">
                <a:pos x="connsiteX8711" y="connsiteY8711"/>
              </a:cxn>
              <a:cxn ang="0">
                <a:pos x="connsiteX8712" y="connsiteY8712"/>
              </a:cxn>
              <a:cxn ang="0">
                <a:pos x="connsiteX8713" y="connsiteY8713"/>
              </a:cxn>
              <a:cxn ang="0">
                <a:pos x="connsiteX8714" y="connsiteY8714"/>
              </a:cxn>
              <a:cxn ang="0">
                <a:pos x="connsiteX8715" y="connsiteY8715"/>
              </a:cxn>
              <a:cxn ang="0">
                <a:pos x="connsiteX8716" y="connsiteY8716"/>
              </a:cxn>
              <a:cxn ang="0">
                <a:pos x="connsiteX8717" y="connsiteY8717"/>
              </a:cxn>
              <a:cxn ang="0">
                <a:pos x="connsiteX8718" y="connsiteY8718"/>
              </a:cxn>
              <a:cxn ang="0">
                <a:pos x="connsiteX8719" y="connsiteY8719"/>
              </a:cxn>
              <a:cxn ang="0">
                <a:pos x="connsiteX8720" y="connsiteY8720"/>
              </a:cxn>
              <a:cxn ang="0">
                <a:pos x="connsiteX8721" y="connsiteY8721"/>
              </a:cxn>
              <a:cxn ang="0">
                <a:pos x="connsiteX8722" y="connsiteY8722"/>
              </a:cxn>
              <a:cxn ang="0">
                <a:pos x="connsiteX8723" y="connsiteY8723"/>
              </a:cxn>
              <a:cxn ang="0">
                <a:pos x="connsiteX8724" y="connsiteY8724"/>
              </a:cxn>
              <a:cxn ang="0">
                <a:pos x="connsiteX8725" y="connsiteY8725"/>
              </a:cxn>
              <a:cxn ang="0">
                <a:pos x="connsiteX8726" y="connsiteY8726"/>
              </a:cxn>
              <a:cxn ang="0">
                <a:pos x="connsiteX8727" y="connsiteY8727"/>
              </a:cxn>
              <a:cxn ang="0">
                <a:pos x="connsiteX8728" y="connsiteY8728"/>
              </a:cxn>
              <a:cxn ang="0">
                <a:pos x="connsiteX8729" y="connsiteY8729"/>
              </a:cxn>
              <a:cxn ang="0">
                <a:pos x="connsiteX8730" y="connsiteY8730"/>
              </a:cxn>
              <a:cxn ang="0">
                <a:pos x="connsiteX8731" y="connsiteY8731"/>
              </a:cxn>
              <a:cxn ang="0">
                <a:pos x="connsiteX8732" y="connsiteY8732"/>
              </a:cxn>
              <a:cxn ang="0">
                <a:pos x="connsiteX8733" y="connsiteY8733"/>
              </a:cxn>
              <a:cxn ang="0">
                <a:pos x="connsiteX8734" y="connsiteY8734"/>
              </a:cxn>
              <a:cxn ang="0">
                <a:pos x="connsiteX8735" y="connsiteY8735"/>
              </a:cxn>
              <a:cxn ang="0">
                <a:pos x="connsiteX8736" y="connsiteY8736"/>
              </a:cxn>
              <a:cxn ang="0">
                <a:pos x="connsiteX8737" y="connsiteY8737"/>
              </a:cxn>
              <a:cxn ang="0">
                <a:pos x="connsiteX8738" y="connsiteY8738"/>
              </a:cxn>
              <a:cxn ang="0">
                <a:pos x="connsiteX8739" y="connsiteY8739"/>
              </a:cxn>
              <a:cxn ang="0">
                <a:pos x="connsiteX8740" y="connsiteY8740"/>
              </a:cxn>
              <a:cxn ang="0">
                <a:pos x="connsiteX8741" y="connsiteY8741"/>
              </a:cxn>
              <a:cxn ang="0">
                <a:pos x="connsiteX8742" y="connsiteY8742"/>
              </a:cxn>
              <a:cxn ang="0">
                <a:pos x="connsiteX8743" y="connsiteY8743"/>
              </a:cxn>
              <a:cxn ang="0">
                <a:pos x="connsiteX8744" y="connsiteY8744"/>
              </a:cxn>
              <a:cxn ang="0">
                <a:pos x="connsiteX8745" y="connsiteY8745"/>
              </a:cxn>
              <a:cxn ang="0">
                <a:pos x="connsiteX8746" y="connsiteY8746"/>
              </a:cxn>
              <a:cxn ang="0">
                <a:pos x="connsiteX8747" y="connsiteY8747"/>
              </a:cxn>
              <a:cxn ang="0">
                <a:pos x="connsiteX8748" y="connsiteY8748"/>
              </a:cxn>
              <a:cxn ang="0">
                <a:pos x="connsiteX8749" y="connsiteY8749"/>
              </a:cxn>
              <a:cxn ang="0">
                <a:pos x="connsiteX8750" y="connsiteY8750"/>
              </a:cxn>
              <a:cxn ang="0">
                <a:pos x="connsiteX8751" y="connsiteY8751"/>
              </a:cxn>
              <a:cxn ang="0">
                <a:pos x="connsiteX8752" y="connsiteY8752"/>
              </a:cxn>
              <a:cxn ang="0">
                <a:pos x="connsiteX8753" y="connsiteY8753"/>
              </a:cxn>
              <a:cxn ang="0">
                <a:pos x="connsiteX8754" y="connsiteY8754"/>
              </a:cxn>
              <a:cxn ang="0">
                <a:pos x="connsiteX8755" y="connsiteY8755"/>
              </a:cxn>
              <a:cxn ang="0">
                <a:pos x="connsiteX8756" y="connsiteY8756"/>
              </a:cxn>
              <a:cxn ang="0">
                <a:pos x="connsiteX8757" y="connsiteY8757"/>
              </a:cxn>
              <a:cxn ang="0">
                <a:pos x="connsiteX8758" y="connsiteY8758"/>
              </a:cxn>
              <a:cxn ang="0">
                <a:pos x="connsiteX8759" y="connsiteY8759"/>
              </a:cxn>
              <a:cxn ang="0">
                <a:pos x="connsiteX8760" y="connsiteY8760"/>
              </a:cxn>
              <a:cxn ang="0">
                <a:pos x="connsiteX8761" y="connsiteY8761"/>
              </a:cxn>
              <a:cxn ang="0">
                <a:pos x="connsiteX8762" y="connsiteY8762"/>
              </a:cxn>
              <a:cxn ang="0">
                <a:pos x="connsiteX8763" y="connsiteY8763"/>
              </a:cxn>
              <a:cxn ang="0">
                <a:pos x="connsiteX8764" y="connsiteY8764"/>
              </a:cxn>
              <a:cxn ang="0">
                <a:pos x="connsiteX8765" y="connsiteY8765"/>
              </a:cxn>
              <a:cxn ang="0">
                <a:pos x="connsiteX8766" y="connsiteY8766"/>
              </a:cxn>
              <a:cxn ang="0">
                <a:pos x="connsiteX8767" y="connsiteY8767"/>
              </a:cxn>
              <a:cxn ang="0">
                <a:pos x="connsiteX8768" y="connsiteY8768"/>
              </a:cxn>
              <a:cxn ang="0">
                <a:pos x="connsiteX8769" y="connsiteY8769"/>
              </a:cxn>
              <a:cxn ang="0">
                <a:pos x="connsiteX8770" y="connsiteY8770"/>
              </a:cxn>
              <a:cxn ang="0">
                <a:pos x="connsiteX8771" y="connsiteY8771"/>
              </a:cxn>
              <a:cxn ang="0">
                <a:pos x="connsiteX8772" y="connsiteY8772"/>
              </a:cxn>
              <a:cxn ang="0">
                <a:pos x="connsiteX8773" y="connsiteY8773"/>
              </a:cxn>
              <a:cxn ang="0">
                <a:pos x="connsiteX8774" y="connsiteY8774"/>
              </a:cxn>
              <a:cxn ang="0">
                <a:pos x="connsiteX8775" y="connsiteY8775"/>
              </a:cxn>
              <a:cxn ang="0">
                <a:pos x="connsiteX8776" y="connsiteY8776"/>
              </a:cxn>
              <a:cxn ang="0">
                <a:pos x="connsiteX8777" y="connsiteY8777"/>
              </a:cxn>
              <a:cxn ang="0">
                <a:pos x="connsiteX8778" y="connsiteY8778"/>
              </a:cxn>
              <a:cxn ang="0">
                <a:pos x="connsiteX8779" y="connsiteY8779"/>
              </a:cxn>
              <a:cxn ang="0">
                <a:pos x="connsiteX8780" y="connsiteY8780"/>
              </a:cxn>
              <a:cxn ang="0">
                <a:pos x="connsiteX8781" y="connsiteY8781"/>
              </a:cxn>
              <a:cxn ang="0">
                <a:pos x="connsiteX8782" y="connsiteY8782"/>
              </a:cxn>
              <a:cxn ang="0">
                <a:pos x="connsiteX8783" y="connsiteY8783"/>
              </a:cxn>
              <a:cxn ang="0">
                <a:pos x="connsiteX8784" y="connsiteY8784"/>
              </a:cxn>
              <a:cxn ang="0">
                <a:pos x="connsiteX8785" y="connsiteY8785"/>
              </a:cxn>
              <a:cxn ang="0">
                <a:pos x="connsiteX8786" y="connsiteY8786"/>
              </a:cxn>
              <a:cxn ang="0">
                <a:pos x="connsiteX8787" y="connsiteY8787"/>
              </a:cxn>
              <a:cxn ang="0">
                <a:pos x="connsiteX8788" y="connsiteY8788"/>
              </a:cxn>
              <a:cxn ang="0">
                <a:pos x="connsiteX8789" y="connsiteY8789"/>
              </a:cxn>
              <a:cxn ang="0">
                <a:pos x="connsiteX8790" y="connsiteY8790"/>
              </a:cxn>
              <a:cxn ang="0">
                <a:pos x="connsiteX8791" y="connsiteY8791"/>
              </a:cxn>
              <a:cxn ang="0">
                <a:pos x="connsiteX8792" y="connsiteY8792"/>
              </a:cxn>
              <a:cxn ang="0">
                <a:pos x="connsiteX8793" y="connsiteY8793"/>
              </a:cxn>
              <a:cxn ang="0">
                <a:pos x="connsiteX8794" y="connsiteY8794"/>
              </a:cxn>
              <a:cxn ang="0">
                <a:pos x="connsiteX8795" y="connsiteY8795"/>
              </a:cxn>
              <a:cxn ang="0">
                <a:pos x="connsiteX8796" y="connsiteY8796"/>
              </a:cxn>
              <a:cxn ang="0">
                <a:pos x="connsiteX8797" y="connsiteY8797"/>
              </a:cxn>
              <a:cxn ang="0">
                <a:pos x="connsiteX8798" y="connsiteY8798"/>
              </a:cxn>
              <a:cxn ang="0">
                <a:pos x="connsiteX8799" y="connsiteY8799"/>
              </a:cxn>
            </a:cxnLst>
            <a:rect l="l" t="t" r="r" b="b"/>
            <a:pathLst>
              <a:path w="11989919" h="6634795">
                <a:moveTo>
                  <a:pt x="11953343" y="6561643"/>
                </a:moveTo>
                <a:cubicBezTo>
                  <a:pt x="11973543" y="6561643"/>
                  <a:pt x="11989919" y="6578019"/>
                  <a:pt x="11989919" y="6598219"/>
                </a:cubicBezTo>
                <a:cubicBezTo>
                  <a:pt x="11989919" y="6618419"/>
                  <a:pt x="11973543" y="6634795"/>
                  <a:pt x="11953343" y="6634795"/>
                </a:cubicBezTo>
                <a:cubicBezTo>
                  <a:pt x="11933143" y="6634795"/>
                  <a:pt x="11916767" y="6618419"/>
                  <a:pt x="11916767" y="6598219"/>
                </a:cubicBezTo>
                <a:cubicBezTo>
                  <a:pt x="11916767" y="6578019"/>
                  <a:pt x="11933143" y="6561643"/>
                  <a:pt x="11953343" y="6561643"/>
                </a:cubicBezTo>
                <a:close/>
                <a:moveTo>
                  <a:pt x="11732658" y="6561643"/>
                </a:moveTo>
                <a:cubicBezTo>
                  <a:pt x="11752858" y="6561643"/>
                  <a:pt x="11769234" y="6578019"/>
                  <a:pt x="11769234" y="6598219"/>
                </a:cubicBezTo>
                <a:cubicBezTo>
                  <a:pt x="11769234" y="6618419"/>
                  <a:pt x="11752858" y="6634795"/>
                  <a:pt x="11732658" y="6634795"/>
                </a:cubicBezTo>
                <a:cubicBezTo>
                  <a:pt x="11712458" y="6634795"/>
                  <a:pt x="11696082" y="6618419"/>
                  <a:pt x="11696082" y="6598219"/>
                </a:cubicBezTo>
                <a:cubicBezTo>
                  <a:pt x="11696082" y="6578019"/>
                  <a:pt x="11712458" y="6561643"/>
                  <a:pt x="11732658" y="6561643"/>
                </a:cubicBezTo>
                <a:close/>
                <a:moveTo>
                  <a:pt x="11511977" y="6561643"/>
                </a:moveTo>
                <a:cubicBezTo>
                  <a:pt x="11532177" y="6561643"/>
                  <a:pt x="11548553" y="6578019"/>
                  <a:pt x="11548553" y="6598219"/>
                </a:cubicBezTo>
                <a:cubicBezTo>
                  <a:pt x="11548553" y="6618419"/>
                  <a:pt x="11532177" y="6634795"/>
                  <a:pt x="11511977" y="6634795"/>
                </a:cubicBezTo>
                <a:cubicBezTo>
                  <a:pt x="11491777" y="6634795"/>
                  <a:pt x="11475401" y="6618419"/>
                  <a:pt x="11475401" y="6598219"/>
                </a:cubicBezTo>
                <a:cubicBezTo>
                  <a:pt x="11475401" y="6578019"/>
                  <a:pt x="11491777" y="6561643"/>
                  <a:pt x="11511977" y="6561643"/>
                </a:cubicBezTo>
                <a:close/>
                <a:moveTo>
                  <a:pt x="11291296" y="6561643"/>
                </a:moveTo>
                <a:cubicBezTo>
                  <a:pt x="11311496" y="6561643"/>
                  <a:pt x="11327872" y="6578019"/>
                  <a:pt x="11327872" y="6598219"/>
                </a:cubicBezTo>
                <a:cubicBezTo>
                  <a:pt x="11327872" y="6618419"/>
                  <a:pt x="11311496" y="6634795"/>
                  <a:pt x="11291296" y="6634795"/>
                </a:cubicBezTo>
                <a:cubicBezTo>
                  <a:pt x="11271096" y="6634795"/>
                  <a:pt x="11254720" y="6618419"/>
                  <a:pt x="11254720" y="6598219"/>
                </a:cubicBezTo>
                <a:cubicBezTo>
                  <a:pt x="11254720" y="6578019"/>
                  <a:pt x="11271096" y="6561643"/>
                  <a:pt x="11291296" y="6561643"/>
                </a:cubicBezTo>
                <a:close/>
                <a:moveTo>
                  <a:pt x="11070615" y="6561643"/>
                </a:moveTo>
                <a:cubicBezTo>
                  <a:pt x="11090815" y="6561643"/>
                  <a:pt x="11107191" y="6578019"/>
                  <a:pt x="11107191" y="6598219"/>
                </a:cubicBezTo>
                <a:cubicBezTo>
                  <a:pt x="11107191" y="6618419"/>
                  <a:pt x="11090815" y="6634795"/>
                  <a:pt x="11070615" y="6634795"/>
                </a:cubicBezTo>
                <a:cubicBezTo>
                  <a:pt x="11050415" y="6634795"/>
                  <a:pt x="11034039" y="6618419"/>
                  <a:pt x="11034039" y="6598219"/>
                </a:cubicBezTo>
                <a:cubicBezTo>
                  <a:pt x="11034039" y="6578019"/>
                  <a:pt x="11050415" y="6561643"/>
                  <a:pt x="11070615" y="6561643"/>
                </a:cubicBezTo>
                <a:close/>
                <a:moveTo>
                  <a:pt x="10849934" y="6561643"/>
                </a:moveTo>
                <a:cubicBezTo>
                  <a:pt x="10870134" y="6561643"/>
                  <a:pt x="10886510" y="6578019"/>
                  <a:pt x="10886510" y="6598219"/>
                </a:cubicBezTo>
                <a:cubicBezTo>
                  <a:pt x="10886510" y="6618419"/>
                  <a:pt x="10870134" y="6634795"/>
                  <a:pt x="10849934" y="6634795"/>
                </a:cubicBezTo>
                <a:cubicBezTo>
                  <a:pt x="10829734" y="6634795"/>
                  <a:pt x="10813358" y="6618419"/>
                  <a:pt x="10813358" y="6598219"/>
                </a:cubicBezTo>
                <a:cubicBezTo>
                  <a:pt x="10813358" y="6578019"/>
                  <a:pt x="10829734" y="6561643"/>
                  <a:pt x="10849934" y="6561643"/>
                </a:cubicBezTo>
                <a:close/>
                <a:moveTo>
                  <a:pt x="10629253" y="6561643"/>
                </a:moveTo>
                <a:cubicBezTo>
                  <a:pt x="10649453" y="6561643"/>
                  <a:pt x="10665829" y="6578019"/>
                  <a:pt x="10665829" y="6598219"/>
                </a:cubicBezTo>
                <a:cubicBezTo>
                  <a:pt x="10665829" y="6618419"/>
                  <a:pt x="10649453" y="6634795"/>
                  <a:pt x="10629253" y="6634795"/>
                </a:cubicBezTo>
                <a:cubicBezTo>
                  <a:pt x="10609053" y="6634795"/>
                  <a:pt x="10592677" y="6618419"/>
                  <a:pt x="10592677" y="6598219"/>
                </a:cubicBezTo>
                <a:cubicBezTo>
                  <a:pt x="10592677" y="6578019"/>
                  <a:pt x="10609053" y="6561643"/>
                  <a:pt x="10629253" y="6561643"/>
                </a:cubicBezTo>
                <a:close/>
                <a:moveTo>
                  <a:pt x="10408572" y="6561643"/>
                </a:moveTo>
                <a:cubicBezTo>
                  <a:pt x="10428772" y="6561643"/>
                  <a:pt x="10445148" y="6578019"/>
                  <a:pt x="10445148" y="6598219"/>
                </a:cubicBezTo>
                <a:cubicBezTo>
                  <a:pt x="10445148" y="6618419"/>
                  <a:pt x="10428772" y="6634795"/>
                  <a:pt x="10408572" y="6634795"/>
                </a:cubicBezTo>
                <a:cubicBezTo>
                  <a:pt x="10388372" y="6634795"/>
                  <a:pt x="10371996" y="6618419"/>
                  <a:pt x="10371996" y="6598219"/>
                </a:cubicBezTo>
                <a:cubicBezTo>
                  <a:pt x="10371996" y="6578019"/>
                  <a:pt x="10388372" y="6561643"/>
                  <a:pt x="10408572" y="6561643"/>
                </a:cubicBezTo>
                <a:close/>
                <a:moveTo>
                  <a:pt x="10187891" y="6561643"/>
                </a:moveTo>
                <a:cubicBezTo>
                  <a:pt x="10208091" y="6561643"/>
                  <a:pt x="10224467" y="6578019"/>
                  <a:pt x="10224467" y="6598219"/>
                </a:cubicBezTo>
                <a:cubicBezTo>
                  <a:pt x="10224467" y="6618419"/>
                  <a:pt x="10208091" y="6634795"/>
                  <a:pt x="10187891" y="6634795"/>
                </a:cubicBezTo>
                <a:cubicBezTo>
                  <a:pt x="10167691" y="6634795"/>
                  <a:pt x="10151315" y="6618419"/>
                  <a:pt x="10151315" y="6598219"/>
                </a:cubicBezTo>
                <a:cubicBezTo>
                  <a:pt x="10151315" y="6578019"/>
                  <a:pt x="10167691" y="6561643"/>
                  <a:pt x="10187891" y="6561643"/>
                </a:cubicBezTo>
                <a:close/>
                <a:moveTo>
                  <a:pt x="9967210" y="6561643"/>
                </a:moveTo>
                <a:cubicBezTo>
                  <a:pt x="9987410" y="6561643"/>
                  <a:pt x="10003786" y="6578019"/>
                  <a:pt x="10003786" y="6598219"/>
                </a:cubicBezTo>
                <a:cubicBezTo>
                  <a:pt x="10003786" y="6618419"/>
                  <a:pt x="9987410" y="6634795"/>
                  <a:pt x="9967210" y="6634795"/>
                </a:cubicBezTo>
                <a:cubicBezTo>
                  <a:pt x="9947010" y="6634795"/>
                  <a:pt x="9930634" y="6618419"/>
                  <a:pt x="9930634" y="6598219"/>
                </a:cubicBezTo>
                <a:cubicBezTo>
                  <a:pt x="9930634" y="6578019"/>
                  <a:pt x="9947010" y="6561643"/>
                  <a:pt x="9967210" y="6561643"/>
                </a:cubicBezTo>
                <a:close/>
                <a:moveTo>
                  <a:pt x="9746529" y="6561643"/>
                </a:moveTo>
                <a:cubicBezTo>
                  <a:pt x="9766729" y="6561643"/>
                  <a:pt x="9783105" y="6578019"/>
                  <a:pt x="9783105" y="6598219"/>
                </a:cubicBezTo>
                <a:cubicBezTo>
                  <a:pt x="9783105" y="6618419"/>
                  <a:pt x="9766729" y="6634795"/>
                  <a:pt x="9746529" y="6634795"/>
                </a:cubicBezTo>
                <a:cubicBezTo>
                  <a:pt x="9726329" y="6634795"/>
                  <a:pt x="9709953" y="6618419"/>
                  <a:pt x="9709953" y="6598219"/>
                </a:cubicBezTo>
                <a:cubicBezTo>
                  <a:pt x="9709953" y="6578019"/>
                  <a:pt x="9726329" y="6561643"/>
                  <a:pt x="9746529" y="6561643"/>
                </a:cubicBezTo>
                <a:close/>
                <a:moveTo>
                  <a:pt x="9525848" y="6561643"/>
                </a:moveTo>
                <a:cubicBezTo>
                  <a:pt x="9546048" y="6561643"/>
                  <a:pt x="9562424" y="6578019"/>
                  <a:pt x="9562424" y="6598219"/>
                </a:cubicBezTo>
                <a:cubicBezTo>
                  <a:pt x="9562424" y="6618419"/>
                  <a:pt x="9546048" y="6634795"/>
                  <a:pt x="9525848" y="6634795"/>
                </a:cubicBezTo>
                <a:cubicBezTo>
                  <a:pt x="9505648" y="6634795"/>
                  <a:pt x="9489272" y="6618419"/>
                  <a:pt x="9489272" y="6598219"/>
                </a:cubicBezTo>
                <a:cubicBezTo>
                  <a:pt x="9489272" y="6578019"/>
                  <a:pt x="9505648" y="6561643"/>
                  <a:pt x="9525848" y="6561643"/>
                </a:cubicBezTo>
                <a:close/>
                <a:moveTo>
                  <a:pt x="9305167" y="6561643"/>
                </a:moveTo>
                <a:cubicBezTo>
                  <a:pt x="9325367" y="6561643"/>
                  <a:pt x="9341743" y="6578019"/>
                  <a:pt x="9341743" y="6598219"/>
                </a:cubicBezTo>
                <a:cubicBezTo>
                  <a:pt x="9341743" y="6618419"/>
                  <a:pt x="9325367" y="6634795"/>
                  <a:pt x="9305167" y="6634795"/>
                </a:cubicBezTo>
                <a:cubicBezTo>
                  <a:pt x="9284967" y="6634795"/>
                  <a:pt x="9268591" y="6618419"/>
                  <a:pt x="9268591" y="6598219"/>
                </a:cubicBezTo>
                <a:cubicBezTo>
                  <a:pt x="9268591" y="6578019"/>
                  <a:pt x="9284967" y="6561643"/>
                  <a:pt x="9305167" y="6561643"/>
                </a:cubicBezTo>
                <a:close/>
                <a:moveTo>
                  <a:pt x="9084486" y="6561643"/>
                </a:moveTo>
                <a:cubicBezTo>
                  <a:pt x="9104686" y="6561643"/>
                  <a:pt x="9121062" y="6578019"/>
                  <a:pt x="9121062" y="6598219"/>
                </a:cubicBezTo>
                <a:cubicBezTo>
                  <a:pt x="9121062" y="6618419"/>
                  <a:pt x="9104686" y="6634795"/>
                  <a:pt x="9084486" y="6634795"/>
                </a:cubicBezTo>
                <a:cubicBezTo>
                  <a:pt x="9064286" y="6634795"/>
                  <a:pt x="9047910" y="6618419"/>
                  <a:pt x="9047910" y="6598219"/>
                </a:cubicBezTo>
                <a:cubicBezTo>
                  <a:pt x="9047910" y="6578019"/>
                  <a:pt x="9064286" y="6561643"/>
                  <a:pt x="9084486" y="6561643"/>
                </a:cubicBezTo>
                <a:close/>
                <a:moveTo>
                  <a:pt x="8863805" y="6561643"/>
                </a:moveTo>
                <a:cubicBezTo>
                  <a:pt x="8884005" y="6561643"/>
                  <a:pt x="8900381" y="6578019"/>
                  <a:pt x="8900381" y="6598219"/>
                </a:cubicBezTo>
                <a:cubicBezTo>
                  <a:pt x="8900381" y="6618419"/>
                  <a:pt x="8884005" y="6634795"/>
                  <a:pt x="8863805" y="6634795"/>
                </a:cubicBezTo>
                <a:cubicBezTo>
                  <a:pt x="8843605" y="6634795"/>
                  <a:pt x="8827229" y="6618419"/>
                  <a:pt x="8827229" y="6598219"/>
                </a:cubicBezTo>
                <a:cubicBezTo>
                  <a:pt x="8827229" y="6578019"/>
                  <a:pt x="8843605" y="6561643"/>
                  <a:pt x="8863805" y="6561643"/>
                </a:cubicBezTo>
                <a:close/>
                <a:moveTo>
                  <a:pt x="8643124" y="6561643"/>
                </a:moveTo>
                <a:cubicBezTo>
                  <a:pt x="8663324" y="6561643"/>
                  <a:pt x="8679700" y="6578019"/>
                  <a:pt x="8679700" y="6598219"/>
                </a:cubicBezTo>
                <a:cubicBezTo>
                  <a:pt x="8679700" y="6618419"/>
                  <a:pt x="8663324" y="6634795"/>
                  <a:pt x="8643124" y="6634795"/>
                </a:cubicBezTo>
                <a:cubicBezTo>
                  <a:pt x="8622924" y="6634795"/>
                  <a:pt x="8606548" y="6618419"/>
                  <a:pt x="8606548" y="6598219"/>
                </a:cubicBezTo>
                <a:cubicBezTo>
                  <a:pt x="8606548" y="6578019"/>
                  <a:pt x="8622924" y="6561643"/>
                  <a:pt x="8643124" y="6561643"/>
                </a:cubicBezTo>
                <a:close/>
                <a:moveTo>
                  <a:pt x="8422443" y="6561643"/>
                </a:moveTo>
                <a:cubicBezTo>
                  <a:pt x="8442643" y="6561643"/>
                  <a:pt x="8459019" y="6578019"/>
                  <a:pt x="8459019" y="6598219"/>
                </a:cubicBezTo>
                <a:cubicBezTo>
                  <a:pt x="8459019" y="6618419"/>
                  <a:pt x="8442643" y="6634795"/>
                  <a:pt x="8422443" y="6634795"/>
                </a:cubicBezTo>
                <a:cubicBezTo>
                  <a:pt x="8402243" y="6634795"/>
                  <a:pt x="8385867" y="6618419"/>
                  <a:pt x="8385867" y="6598219"/>
                </a:cubicBezTo>
                <a:cubicBezTo>
                  <a:pt x="8385867" y="6578019"/>
                  <a:pt x="8402243" y="6561643"/>
                  <a:pt x="8422443" y="6561643"/>
                </a:cubicBezTo>
                <a:close/>
                <a:moveTo>
                  <a:pt x="8201762" y="6561643"/>
                </a:moveTo>
                <a:cubicBezTo>
                  <a:pt x="8221962" y="6561643"/>
                  <a:pt x="8238338" y="6578019"/>
                  <a:pt x="8238338" y="6598219"/>
                </a:cubicBezTo>
                <a:cubicBezTo>
                  <a:pt x="8238338" y="6618419"/>
                  <a:pt x="8221962" y="6634795"/>
                  <a:pt x="8201762" y="6634795"/>
                </a:cubicBezTo>
                <a:cubicBezTo>
                  <a:pt x="8181562" y="6634795"/>
                  <a:pt x="8165186" y="6618419"/>
                  <a:pt x="8165186" y="6598219"/>
                </a:cubicBezTo>
                <a:cubicBezTo>
                  <a:pt x="8165186" y="6578019"/>
                  <a:pt x="8181562" y="6561643"/>
                  <a:pt x="8201762" y="6561643"/>
                </a:cubicBezTo>
                <a:close/>
                <a:moveTo>
                  <a:pt x="7981081" y="6561643"/>
                </a:moveTo>
                <a:cubicBezTo>
                  <a:pt x="8001281" y="6561643"/>
                  <a:pt x="8017657" y="6578019"/>
                  <a:pt x="8017657" y="6598219"/>
                </a:cubicBezTo>
                <a:cubicBezTo>
                  <a:pt x="8017657" y="6618419"/>
                  <a:pt x="8001281" y="6634795"/>
                  <a:pt x="7981081" y="6634795"/>
                </a:cubicBezTo>
                <a:cubicBezTo>
                  <a:pt x="7960881" y="6634795"/>
                  <a:pt x="7944505" y="6618419"/>
                  <a:pt x="7944505" y="6598219"/>
                </a:cubicBezTo>
                <a:cubicBezTo>
                  <a:pt x="7944505" y="6578019"/>
                  <a:pt x="7960881" y="6561643"/>
                  <a:pt x="7981081" y="6561643"/>
                </a:cubicBezTo>
                <a:close/>
                <a:moveTo>
                  <a:pt x="7760400" y="6561643"/>
                </a:moveTo>
                <a:cubicBezTo>
                  <a:pt x="7780600" y="6561643"/>
                  <a:pt x="7796976" y="6578019"/>
                  <a:pt x="7796976" y="6598219"/>
                </a:cubicBezTo>
                <a:cubicBezTo>
                  <a:pt x="7796976" y="6618419"/>
                  <a:pt x="7780600" y="6634795"/>
                  <a:pt x="7760400" y="6634795"/>
                </a:cubicBezTo>
                <a:cubicBezTo>
                  <a:pt x="7740200" y="6634795"/>
                  <a:pt x="7723824" y="6618419"/>
                  <a:pt x="7723824" y="6598219"/>
                </a:cubicBezTo>
                <a:cubicBezTo>
                  <a:pt x="7723824" y="6578019"/>
                  <a:pt x="7740200" y="6561643"/>
                  <a:pt x="7760400" y="6561643"/>
                </a:cubicBezTo>
                <a:close/>
                <a:moveTo>
                  <a:pt x="7539719" y="6561643"/>
                </a:moveTo>
                <a:cubicBezTo>
                  <a:pt x="7559919" y="6561643"/>
                  <a:pt x="7576295" y="6578019"/>
                  <a:pt x="7576295" y="6598219"/>
                </a:cubicBezTo>
                <a:cubicBezTo>
                  <a:pt x="7576295" y="6618419"/>
                  <a:pt x="7559919" y="6634795"/>
                  <a:pt x="7539719" y="6634795"/>
                </a:cubicBezTo>
                <a:cubicBezTo>
                  <a:pt x="7519519" y="6634795"/>
                  <a:pt x="7503143" y="6618419"/>
                  <a:pt x="7503143" y="6598219"/>
                </a:cubicBezTo>
                <a:cubicBezTo>
                  <a:pt x="7503143" y="6578019"/>
                  <a:pt x="7519519" y="6561643"/>
                  <a:pt x="7539719" y="6561643"/>
                </a:cubicBezTo>
                <a:close/>
                <a:moveTo>
                  <a:pt x="7319038" y="6561643"/>
                </a:moveTo>
                <a:cubicBezTo>
                  <a:pt x="7339238" y="6561643"/>
                  <a:pt x="7355614" y="6578019"/>
                  <a:pt x="7355614" y="6598219"/>
                </a:cubicBezTo>
                <a:cubicBezTo>
                  <a:pt x="7355614" y="6618419"/>
                  <a:pt x="7339238" y="6634795"/>
                  <a:pt x="7319038" y="6634795"/>
                </a:cubicBezTo>
                <a:cubicBezTo>
                  <a:pt x="7298838" y="6634795"/>
                  <a:pt x="7282462" y="6618419"/>
                  <a:pt x="7282462" y="6598219"/>
                </a:cubicBezTo>
                <a:cubicBezTo>
                  <a:pt x="7282462" y="6578019"/>
                  <a:pt x="7298838" y="6561643"/>
                  <a:pt x="7319038" y="6561643"/>
                </a:cubicBezTo>
                <a:close/>
                <a:moveTo>
                  <a:pt x="7098357" y="6561643"/>
                </a:moveTo>
                <a:cubicBezTo>
                  <a:pt x="7118557" y="6561643"/>
                  <a:pt x="7134933" y="6578019"/>
                  <a:pt x="7134933" y="6598219"/>
                </a:cubicBezTo>
                <a:cubicBezTo>
                  <a:pt x="7134933" y="6618419"/>
                  <a:pt x="7118557" y="6634795"/>
                  <a:pt x="7098357" y="6634795"/>
                </a:cubicBezTo>
                <a:cubicBezTo>
                  <a:pt x="7078157" y="6634795"/>
                  <a:pt x="7061781" y="6618419"/>
                  <a:pt x="7061781" y="6598219"/>
                </a:cubicBezTo>
                <a:cubicBezTo>
                  <a:pt x="7061781" y="6578019"/>
                  <a:pt x="7078157" y="6561643"/>
                  <a:pt x="7098357" y="6561643"/>
                </a:cubicBezTo>
                <a:close/>
                <a:moveTo>
                  <a:pt x="6877676" y="6561643"/>
                </a:moveTo>
                <a:cubicBezTo>
                  <a:pt x="6897876" y="6561643"/>
                  <a:pt x="6914252" y="6578019"/>
                  <a:pt x="6914252" y="6598219"/>
                </a:cubicBezTo>
                <a:cubicBezTo>
                  <a:pt x="6914252" y="6618419"/>
                  <a:pt x="6897876" y="6634795"/>
                  <a:pt x="6877676" y="6634795"/>
                </a:cubicBezTo>
                <a:cubicBezTo>
                  <a:pt x="6857476" y="6634795"/>
                  <a:pt x="6841100" y="6618419"/>
                  <a:pt x="6841100" y="6598219"/>
                </a:cubicBezTo>
                <a:cubicBezTo>
                  <a:pt x="6841100" y="6578019"/>
                  <a:pt x="6857476" y="6561643"/>
                  <a:pt x="6877676" y="6561643"/>
                </a:cubicBezTo>
                <a:close/>
                <a:moveTo>
                  <a:pt x="6656995" y="6561643"/>
                </a:moveTo>
                <a:cubicBezTo>
                  <a:pt x="6677195" y="6561643"/>
                  <a:pt x="6693571" y="6578019"/>
                  <a:pt x="6693571" y="6598219"/>
                </a:cubicBezTo>
                <a:cubicBezTo>
                  <a:pt x="6693571" y="6618419"/>
                  <a:pt x="6677195" y="6634795"/>
                  <a:pt x="6656995" y="6634795"/>
                </a:cubicBezTo>
                <a:cubicBezTo>
                  <a:pt x="6636795" y="6634795"/>
                  <a:pt x="6620419" y="6618419"/>
                  <a:pt x="6620419" y="6598219"/>
                </a:cubicBezTo>
                <a:cubicBezTo>
                  <a:pt x="6620419" y="6578019"/>
                  <a:pt x="6636795" y="6561643"/>
                  <a:pt x="6656995" y="6561643"/>
                </a:cubicBezTo>
                <a:close/>
                <a:moveTo>
                  <a:pt x="6436314" y="6561643"/>
                </a:moveTo>
                <a:cubicBezTo>
                  <a:pt x="6456514" y="6561643"/>
                  <a:pt x="6472890" y="6578019"/>
                  <a:pt x="6472890" y="6598219"/>
                </a:cubicBezTo>
                <a:cubicBezTo>
                  <a:pt x="6472890" y="6618419"/>
                  <a:pt x="6456514" y="6634795"/>
                  <a:pt x="6436314" y="6634795"/>
                </a:cubicBezTo>
                <a:cubicBezTo>
                  <a:pt x="6416114" y="6634795"/>
                  <a:pt x="6399738" y="6618419"/>
                  <a:pt x="6399738" y="6598219"/>
                </a:cubicBezTo>
                <a:cubicBezTo>
                  <a:pt x="6399738" y="6578019"/>
                  <a:pt x="6416114" y="6561643"/>
                  <a:pt x="6436314" y="6561643"/>
                </a:cubicBezTo>
                <a:close/>
                <a:moveTo>
                  <a:pt x="6215633" y="6561643"/>
                </a:moveTo>
                <a:cubicBezTo>
                  <a:pt x="6235833" y="6561643"/>
                  <a:pt x="6252209" y="6578019"/>
                  <a:pt x="6252209" y="6598219"/>
                </a:cubicBezTo>
                <a:cubicBezTo>
                  <a:pt x="6252209" y="6618419"/>
                  <a:pt x="6235833" y="6634795"/>
                  <a:pt x="6215633" y="6634795"/>
                </a:cubicBezTo>
                <a:cubicBezTo>
                  <a:pt x="6195433" y="6634795"/>
                  <a:pt x="6179057" y="6618419"/>
                  <a:pt x="6179057" y="6598219"/>
                </a:cubicBezTo>
                <a:cubicBezTo>
                  <a:pt x="6179057" y="6578019"/>
                  <a:pt x="6195433" y="6561643"/>
                  <a:pt x="6215633" y="6561643"/>
                </a:cubicBezTo>
                <a:close/>
                <a:moveTo>
                  <a:pt x="5994952" y="6561643"/>
                </a:moveTo>
                <a:cubicBezTo>
                  <a:pt x="6015152" y="6561643"/>
                  <a:pt x="6031528" y="6578019"/>
                  <a:pt x="6031528" y="6598219"/>
                </a:cubicBezTo>
                <a:cubicBezTo>
                  <a:pt x="6031528" y="6618419"/>
                  <a:pt x="6015152" y="6634795"/>
                  <a:pt x="5994952" y="6634795"/>
                </a:cubicBezTo>
                <a:cubicBezTo>
                  <a:pt x="5974752" y="6634795"/>
                  <a:pt x="5958376" y="6618419"/>
                  <a:pt x="5958376" y="6598219"/>
                </a:cubicBezTo>
                <a:cubicBezTo>
                  <a:pt x="5958376" y="6578019"/>
                  <a:pt x="5974752" y="6561643"/>
                  <a:pt x="5994952" y="6561643"/>
                </a:cubicBezTo>
                <a:close/>
                <a:moveTo>
                  <a:pt x="5774272" y="6561643"/>
                </a:moveTo>
                <a:cubicBezTo>
                  <a:pt x="5794472" y="6561643"/>
                  <a:pt x="5810848" y="6578019"/>
                  <a:pt x="5810848" y="6598219"/>
                </a:cubicBezTo>
                <a:cubicBezTo>
                  <a:pt x="5810848" y="6618419"/>
                  <a:pt x="5794472" y="6634795"/>
                  <a:pt x="5774272" y="6634795"/>
                </a:cubicBezTo>
                <a:cubicBezTo>
                  <a:pt x="5754073" y="6634795"/>
                  <a:pt x="5737697" y="6618419"/>
                  <a:pt x="5737697" y="6598219"/>
                </a:cubicBezTo>
                <a:cubicBezTo>
                  <a:pt x="5737697" y="6578019"/>
                  <a:pt x="5754073" y="6561643"/>
                  <a:pt x="5774272" y="6561643"/>
                </a:cubicBezTo>
                <a:close/>
                <a:moveTo>
                  <a:pt x="5553593" y="6561643"/>
                </a:moveTo>
                <a:cubicBezTo>
                  <a:pt x="5573793" y="6561643"/>
                  <a:pt x="5590169" y="6578019"/>
                  <a:pt x="5590169" y="6598219"/>
                </a:cubicBezTo>
                <a:cubicBezTo>
                  <a:pt x="5590169" y="6618419"/>
                  <a:pt x="5573793" y="6634795"/>
                  <a:pt x="5553593" y="6634795"/>
                </a:cubicBezTo>
                <a:cubicBezTo>
                  <a:pt x="5533393" y="6634795"/>
                  <a:pt x="5517018" y="6618419"/>
                  <a:pt x="5517018" y="6598219"/>
                </a:cubicBezTo>
                <a:cubicBezTo>
                  <a:pt x="5517018" y="6578019"/>
                  <a:pt x="5533393" y="6561643"/>
                  <a:pt x="5553593" y="6561643"/>
                </a:cubicBezTo>
                <a:close/>
                <a:moveTo>
                  <a:pt x="5332913" y="6561643"/>
                </a:moveTo>
                <a:cubicBezTo>
                  <a:pt x="5353113" y="6561643"/>
                  <a:pt x="5369490" y="6578019"/>
                  <a:pt x="5369490" y="6598219"/>
                </a:cubicBezTo>
                <a:cubicBezTo>
                  <a:pt x="5369490" y="6618419"/>
                  <a:pt x="5353113" y="6634795"/>
                  <a:pt x="5332913" y="6634795"/>
                </a:cubicBezTo>
                <a:cubicBezTo>
                  <a:pt x="5312714" y="6634795"/>
                  <a:pt x="5296337" y="6618419"/>
                  <a:pt x="5296337" y="6598219"/>
                </a:cubicBezTo>
                <a:cubicBezTo>
                  <a:pt x="5296337" y="6578019"/>
                  <a:pt x="5312714" y="6561643"/>
                  <a:pt x="5332913" y="6561643"/>
                </a:cubicBezTo>
                <a:close/>
                <a:moveTo>
                  <a:pt x="5112230" y="6561643"/>
                </a:moveTo>
                <a:cubicBezTo>
                  <a:pt x="5132433" y="6561643"/>
                  <a:pt x="5148807" y="6578019"/>
                  <a:pt x="5148807" y="6598219"/>
                </a:cubicBezTo>
                <a:cubicBezTo>
                  <a:pt x="5148807" y="6618419"/>
                  <a:pt x="5132433" y="6634795"/>
                  <a:pt x="5112230" y="6634795"/>
                </a:cubicBezTo>
                <a:cubicBezTo>
                  <a:pt x="5092030" y="6634795"/>
                  <a:pt x="5075655" y="6618419"/>
                  <a:pt x="5075655" y="6598219"/>
                </a:cubicBezTo>
                <a:cubicBezTo>
                  <a:pt x="5075655" y="6578019"/>
                  <a:pt x="5092030" y="6561643"/>
                  <a:pt x="5112230" y="6561643"/>
                </a:cubicBezTo>
                <a:close/>
                <a:moveTo>
                  <a:pt x="4891552" y="6561643"/>
                </a:moveTo>
                <a:cubicBezTo>
                  <a:pt x="4911751" y="6561643"/>
                  <a:pt x="4928127" y="6578019"/>
                  <a:pt x="4928127" y="6598219"/>
                </a:cubicBezTo>
                <a:cubicBezTo>
                  <a:pt x="4928127" y="6618419"/>
                  <a:pt x="4911751" y="6634795"/>
                  <a:pt x="4891552" y="6634795"/>
                </a:cubicBezTo>
                <a:cubicBezTo>
                  <a:pt x="4871352" y="6634795"/>
                  <a:pt x="4854975" y="6618419"/>
                  <a:pt x="4854975" y="6598219"/>
                </a:cubicBezTo>
                <a:cubicBezTo>
                  <a:pt x="4854975" y="6578019"/>
                  <a:pt x="4871352" y="6561643"/>
                  <a:pt x="4891552" y="6561643"/>
                </a:cubicBezTo>
                <a:close/>
                <a:moveTo>
                  <a:pt x="4670871" y="6561643"/>
                </a:moveTo>
                <a:cubicBezTo>
                  <a:pt x="4691070" y="6561643"/>
                  <a:pt x="4707447" y="6578019"/>
                  <a:pt x="4707447" y="6598219"/>
                </a:cubicBezTo>
                <a:cubicBezTo>
                  <a:pt x="4707447" y="6618419"/>
                  <a:pt x="4691070" y="6634795"/>
                  <a:pt x="4670871" y="6634795"/>
                </a:cubicBezTo>
                <a:cubicBezTo>
                  <a:pt x="4650672" y="6634795"/>
                  <a:pt x="4634295" y="6618419"/>
                  <a:pt x="4634295" y="6598219"/>
                </a:cubicBezTo>
                <a:cubicBezTo>
                  <a:pt x="4634295" y="6578019"/>
                  <a:pt x="4650672" y="6561643"/>
                  <a:pt x="4670871" y="6561643"/>
                </a:cubicBezTo>
                <a:close/>
                <a:moveTo>
                  <a:pt x="4450188" y="6561643"/>
                </a:moveTo>
                <a:cubicBezTo>
                  <a:pt x="4470390" y="6561643"/>
                  <a:pt x="4486764" y="6578019"/>
                  <a:pt x="4486764" y="6598219"/>
                </a:cubicBezTo>
                <a:cubicBezTo>
                  <a:pt x="4486764" y="6618419"/>
                  <a:pt x="4470390" y="6634795"/>
                  <a:pt x="4450188" y="6634795"/>
                </a:cubicBezTo>
                <a:cubicBezTo>
                  <a:pt x="4429988" y="6634795"/>
                  <a:pt x="4413613" y="6618419"/>
                  <a:pt x="4413613" y="6598219"/>
                </a:cubicBezTo>
                <a:cubicBezTo>
                  <a:pt x="4413613" y="6578019"/>
                  <a:pt x="4429988" y="6561643"/>
                  <a:pt x="4450188" y="6561643"/>
                </a:cubicBezTo>
                <a:close/>
                <a:moveTo>
                  <a:pt x="4229507" y="6561643"/>
                </a:moveTo>
                <a:cubicBezTo>
                  <a:pt x="4249708" y="6561643"/>
                  <a:pt x="4266084" y="6578019"/>
                  <a:pt x="4266084" y="6598219"/>
                </a:cubicBezTo>
                <a:cubicBezTo>
                  <a:pt x="4266084" y="6618419"/>
                  <a:pt x="4249708" y="6634795"/>
                  <a:pt x="4229507" y="6634795"/>
                </a:cubicBezTo>
                <a:cubicBezTo>
                  <a:pt x="4209307" y="6634795"/>
                  <a:pt x="4192931" y="6618419"/>
                  <a:pt x="4192931" y="6598219"/>
                </a:cubicBezTo>
                <a:cubicBezTo>
                  <a:pt x="4192931" y="6578019"/>
                  <a:pt x="4209307" y="6561643"/>
                  <a:pt x="4229507" y="6561643"/>
                </a:cubicBezTo>
                <a:close/>
                <a:moveTo>
                  <a:pt x="4008847" y="6561643"/>
                </a:moveTo>
                <a:cubicBezTo>
                  <a:pt x="4029045" y="6561643"/>
                  <a:pt x="4045426" y="6578019"/>
                  <a:pt x="4045426" y="6598219"/>
                </a:cubicBezTo>
                <a:cubicBezTo>
                  <a:pt x="4045426" y="6618419"/>
                  <a:pt x="4029045" y="6634795"/>
                  <a:pt x="4008847" y="6634795"/>
                </a:cubicBezTo>
                <a:cubicBezTo>
                  <a:pt x="3988642" y="6634795"/>
                  <a:pt x="3972267" y="6618419"/>
                  <a:pt x="3972267" y="6598219"/>
                </a:cubicBezTo>
                <a:cubicBezTo>
                  <a:pt x="3972267" y="6578019"/>
                  <a:pt x="3988642" y="6561643"/>
                  <a:pt x="4008847" y="6561643"/>
                </a:cubicBezTo>
                <a:close/>
                <a:moveTo>
                  <a:pt x="3788160" y="6561643"/>
                </a:moveTo>
                <a:cubicBezTo>
                  <a:pt x="3808367" y="6561643"/>
                  <a:pt x="3824738" y="6578019"/>
                  <a:pt x="3824738" y="6598219"/>
                </a:cubicBezTo>
                <a:cubicBezTo>
                  <a:pt x="3824738" y="6618419"/>
                  <a:pt x="3808367" y="6634795"/>
                  <a:pt x="3788160" y="6634795"/>
                </a:cubicBezTo>
                <a:cubicBezTo>
                  <a:pt x="3767965" y="6634795"/>
                  <a:pt x="3751588" y="6618419"/>
                  <a:pt x="3751588" y="6598219"/>
                </a:cubicBezTo>
                <a:cubicBezTo>
                  <a:pt x="3751588" y="6578019"/>
                  <a:pt x="3767965" y="6561643"/>
                  <a:pt x="3788160" y="6561643"/>
                </a:cubicBezTo>
                <a:close/>
                <a:moveTo>
                  <a:pt x="3567479" y="6561643"/>
                </a:moveTo>
                <a:cubicBezTo>
                  <a:pt x="3587675" y="6561643"/>
                  <a:pt x="3604051" y="6578019"/>
                  <a:pt x="3604051" y="6598219"/>
                </a:cubicBezTo>
                <a:cubicBezTo>
                  <a:pt x="3604051" y="6618419"/>
                  <a:pt x="3587675" y="6634795"/>
                  <a:pt x="3567479" y="6634795"/>
                </a:cubicBezTo>
                <a:cubicBezTo>
                  <a:pt x="3547276" y="6634795"/>
                  <a:pt x="3530901" y="6618419"/>
                  <a:pt x="3530901" y="6598219"/>
                </a:cubicBezTo>
                <a:cubicBezTo>
                  <a:pt x="3530901" y="6578019"/>
                  <a:pt x="3547276" y="6561643"/>
                  <a:pt x="3567479" y="6561643"/>
                </a:cubicBezTo>
                <a:close/>
                <a:moveTo>
                  <a:pt x="3346801" y="6561643"/>
                </a:moveTo>
                <a:cubicBezTo>
                  <a:pt x="3367001" y="6561643"/>
                  <a:pt x="3383375" y="6578019"/>
                  <a:pt x="3383375" y="6598219"/>
                </a:cubicBezTo>
                <a:cubicBezTo>
                  <a:pt x="3383375" y="6618419"/>
                  <a:pt x="3367001" y="6634795"/>
                  <a:pt x="3346801" y="6634795"/>
                </a:cubicBezTo>
                <a:cubicBezTo>
                  <a:pt x="3326603" y="6634795"/>
                  <a:pt x="3310228" y="6618419"/>
                  <a:pt x="3310228" y="6598219"/>
                </a:cubicBezTo>
                <a:cubicBezTo>
                  <a:pt x="3310228" y="6578019"/>
                  <a:pt x="3326603" y="6561643"/>
                  <a:pt x="3346801" y="6561643"/>
                </a:cubicBezTo>
                <a:close/>
                <a:moveTo>
                  <a:pt x="3126126" y="6561643"/>
                </a:moveTo>
                <a:cubicBezTo>
                  <a:pt x="3146320" y="6561643"/>
                  <a:pt x="3162696" y="6578019"/>
                  <a:pt x="3162696" y="6598219"/>
                </a:cubicBezTo>
                <a:cubicBezTo>
                  <a:pt x="3162696" y="6618419"/>
                  <a:pt x="3146320" y="6634795"/>
                  <a:pt x="3126126" y="6634795"/>
                </a:cubicBezTo>
                <a:cubicBezTo>
                  <a:pt x="3105923" y="6634795"/>
                  <a:pt x="3089541" y="6618419"/>
                  <a:pt x="3089541" y="6598219"/>
                </a:cubicBezTo>
                <a:cubicBezTo>
                  <a:pt x="3089541" y="6578019"/>
                  <a:pt x="3105923" y="6561643"/>
                  <a:pt x="3126126" y="6561643"/>
                </a:cubicBezTo>
                <a:close/>
                <a:moveTo>
                  <a:pt x="2905436" y="6561643"/>
                </a:moveTo>
                <a:cubicBezTo>
                  <a:pt x="2925637" y="6561643"/>
                  <a:pt x="2942013" y="6578019"/>
                  <a:pt x="2942013" y="6598219"/>
                </a:cubicBezTo>
                <a:cubicBezTo>
                  <a:pt x="2942013" y="6618419"/>
                  <a:pt x="2925637" y="6634795"/>
                  <a:pt x="2905436" y="6634795"/>
                </a:cubicBezTo>
                <a:cubicBezTo>
                  <a:pt x="2885243" y="6634795"/>
                  <a:pt x="2868866" y="6618419"/>
                  <a:pt x="2868866" y="6598219"/>
                </a:cubicBezTo>
                <a:cubicBezTo>
                  <a:pt x="2868866" y="6578019"/>
                  <a:pt x="2885243" y="6561643"/>
                  <a:pt x="2905436" y="6561643"/>
                </a:cubicBezTo>
                <a:close/>
                <a:moveTo>
                  <a:pt x="2684758" y="6561643"/>
                </a:moveTo>
                <a:cubicBezTo>
                  <a:pt x="2704958" y="6561643"/>
                  <a:pt x="2721329" y="6578019"/>
                  <a:pt x="2721329" y="6598219"/>
                </a:cubicBezTo>
                <a:cubicBezTo>
                  <a:pt x="2721329" y="6618419"/>
                  <a:pt x="2704958" y="6634795"/>
                  <a:pt x="2684758" y="6634795"/>
                </a:cubicBezTo>
                <a:cubicBezTo>
                  <a:pt x="2664554" y="6634795"/>
                  <a:pt x="2648177" y="6618419"/>
                  <a:pt x="2648177" y="6598219"/>
                </a:cubicBezTo>
                <a:cubicBezTo>
                  <a:pt x="2648177" y="6578019"/>
                  <a:pt x="2664554" y="6561643"/>
                  <a:pt x="2684758" y="6561643"/>
                </a:cubicBezTo>
                <a:close/>
                <a:moveTo>
                  <a:pt x="2464071" y="6561643"/>
                </a:moveTo>
                <a:cubicBezTo>
                  <a:pt x="2484272" y="6561643"/>
                  <a:pt x="2500650" y="6578019"/>
                  <a:pt x="2500650" y="6598219"/>
                </a:cubicBezTo>
                <a:cubicBezTo>
                  <a:pt x="2500650" y="6618419"/>
                  <a:pt x="2484272" y="6634795"/>
                  <a:pt x="2464071" y="6634795"/>
                </a:cubicBezTo>
                <a:cubicBezTo>
                  <a:pt x="2443875" y="6634795"/>
                  <a:pt x="2427500" y="6618419"/>
                  <a:pt x="2427500" y="6598219"/>
                </a:cubicBezTo>
                <a:cubicBezTo>
                  <a:pt x="2427500" y="6578019"/>
                  <a:pt x="2443875" y="6561643"/>
                  <a:pt x="2464071" y="6561643"/>
                </a:cubicBezTo>
                <a:close/>
                <a:moveTo>
                  <a:pt x="2243393" y="6561643"/>
                </a:moveTo>
                <a:cubicBezTo>
                  <a:pt x="2263591" y="6561643"/>
                  <a:pt x="2279972" y="6578019"/>
                  <a:pt x="2279972" y="6598219"/>
                </a:cubicBezTo>
                <a:cubicBezTo>
                  <a:pt x="2279972" y="6618419"/>
                  <a:pt x="2263591" y="6634795"/>
                  <a:pt x="2243393" y="6634795"/>
                </a:cubicBezTo>
                <a:cubicBezTo>
                  <a:pt x="2223191" y="6634795"/>
                  <a:pt x="2206817" y="6618419"/>
                  <a:pt x="2206817" y="6598219"/>
                </a:cubicBezTo>
                <a:cubicBezTo>
                  <a:pt x="2206817" y="6578019"/>
                  <a:pt x="2223191" y="6561643"/>
                  <a:pt x="2243393" y="6561643"/>
                </a:cubicBezTo>
                <a:close/>
                <a:moveTo>
                  <a:pt x="2022713" y="6561643"/>
                </a:moveTo>
                <a:cubicBezTo>
                  <a:pt x="2042913" y="6561643"/>
                  <a:pt x="2059288" y="6578019"/>
                  <a:pt x="2059288" y="6598219"/>
                </a:cubicBezTo>
                <a:cubicBezTo>
                  <a:pt x="2059288" y="6618419"/>
                  <a:pt x="2042913" y="6634795"/>
                  <a:pt x="2022713" y="6634795"/>
                </a:cubicBezTo>
                <a:cubicBezTo>
                  <a:pt x="2002514" y="6634795"/>
                  <a:pt x="1986176" y="6618419"/>
                  <a:pt x="1986176" y="6598219"/>
                </a:cubicBezTo>
                <a:cubicBezTo>
                  <a:pt x="1986176" y="6578019"/>
                  <a:pt x="2002514" y="6561643"/>
                  <a:pt x="2022713" y="6561643"/>
                </a:cubicBezTo>
                <a:close/>
                <a:moveTo>
                  <a:pt x="1802066" y="6561643"/>
                </a:moveTo>
                <a:cubicBezTo>
                  <a:pt x="1822265" y="6561643"/>
                  <a:pt x="1838642" y="6578019"/>
                  <a:pt x="1838642" y="6598219"/>
                </a:cubicBezTo>
                <a:cubicBezTo>
                  <a:pt x="1838642" y="6618419"/>
                  <a:pt x="1822265" y="6634795"/>
                  <a:pt x="1802066" y="6634795"/>
                </a:cubicBezTo>
                <a:cubicBezTo>
                  <a:pt x="1781865" y="6634795"/>
                  <a:pt x="1765489" y="6618419"/>
                  <a:pt x="1765489" y="6598219"/>
                </a:cubicBezTo>
                <a:cubicBezTo>
                  <a:pt x="1765489" y="6578019"/>
                  <a:pt x="1781865" y="6561643"/>
                  <a:pt x="1802066" y="6561643"/>
                </a:cubicBezTo>
                <a:close/>
                <a:moveTo>
                  <a:pt x="1581379" y="6561643"/>
                </a:moveTo>
                <a:cubicBezTo>
                  <a:pt x="1601580" y="6561643"/>
                  <a:pt x="1617956" y="6578019"/>
                  <a:pt x="1617956" y="6598219"/>
                </a:cubicBezTo>
                <a:cubicBezTo>
                  <a:pt x="1617956" y="6618419"/>
                  <a:pt x="1601580" y="6634795"/>
                  <a:pt x="1581379" y="6634795"/>
                </a:cubicBezTo>
                <a:cubicBezTo>
                  <a:pt x="1561180" y="6634795"/>
                  <a:pt x="1544804" y="6618419"/>
                  <a:pt x="1544804" y="6598219"/>
                </a:cubicBezTo>
                <a:cubicBezTo>
                  <a:pt x="1544804" y="6578019"/>
                  <a:pt x="1561180" y="6561643"/>
                  <a:pt x="1581379" y="6561643"/>
                </a:cubicBezTo>
                <a:close/>
                <a:moveTo>
                  <a:pt x="1360694" y="6561643"/>
                </a:moveTo>
                <a:cubicBezTo>
                  <a:pt x="1380894" y="6561643"/>
                  <a:pt x="1397270" y="6578019"/>
                  <a:pt x="1397270" y="6598219"/>
                </a:cubicBezTo>
                <a:cubicBezTo>
                  <a:pt x="1397270" y="6618419"/>
                  <a:pt x="1380894" y="6634795"/>
                  <a:pt x="1360694" y="6634795"/>
                </a:cubicBezTo>
                <a:cubicBezTo>
                  <a:pt x="1340494" y="6634795"/>
                  <a:pt x="1324118" y="6618419"/>
                  <a:pt x="1324118" y="6598219"/>
                </a:cubicBezTo>
                <a:cubicBezTo>
                  <a:pt x="1324118" y="6578019"/>
                  <a:pt x="1340494" y="6561643"/>
                  <a:pt x="1360694" y="6561643"/>
                </a:cubicBezTo>
                <a:close/>
                <a:moveTo>
                  <a:pt x="1140008" y="6561643"/>
                </a:moveTo>
                <a:cubicBezTo>
                  <a:pt x="1160208" y="6561643"/>
                  <a:pt x="1176584" y="6578019"/>
                  <a:pt x="1176584" y="6598219"/>
                </a:cubicBezTo>
                <a:cubicBezTo>
                  <a:pt x="1176584" y="6618419"/>
                  <a:pt x="1160208" y="6634795"/>
                  <a:pt x="1140008" y="6634795"/>
                </a:cubicBezTo>
                <a:cubicBezTo>
                  <a:pt x="1119808" y="6634795"/>
                  <a:pt x="1103432" y="6618419"/>
                  <a:pt x="1103432" y="6598219"/>
                </a:cubicBezTo>
                <a:cubicBezTo>
                  <a:pt x="1103432" y="6578019"/>
                  <a:pt x="1119808" y="6561643"/>
                  <a:pt x="1140008" y="6561643"/>
                </a:cubicBezTo>
                <a:close/>
                <a:moveTo>
                  <a:pt x="919322" y="6561643"/>
                </a:moveTo>
                <a:cubicBezTo>
                  <a:pt x="939522" y="6561643"/>
                  <a:pt x="955898" y="6578019"/>
                  <a:pt x="955898" y="6598219"/>
                </a:cubicBezTo>
                <a:cubicBezTo>
                  <a:pt x="955898" y="6618419"/>
                  <a:pt x="939522" y="6634795"/>
                  <a:pt x="919322" y="6634795"/>
                </a:cubicBezTo>
                <a:cubicBezTo>
                  <a:pt x="899122" y="6634795"/>
                  <a:pt x="882746" y="6618419"/>
                  <a:pt x="882746" y="6598219"/>
                </a:cubicBezTo>
                <a:cubicBezTo>
                  <a:pt x="882746" y="6578019"/>
                  <a:pt x="899122" y="6561643"/>
                  <a:pt x="919322" y="6561643"/>
                </a:cubicBezTo>
                <a:close/>
                <a:moveTo>
                  <a:pt x="698636" y="6561643"/>
                </a:moveTo>
                <a:cubicBezTo>
                  <a:pt x="718835" y="6561643"/>
                  <a:pt x="735211" y="6578019"/>
                  <a:pt x="735211" y="6598219"/>
                </a:cubicBezTo>
                <a:cubicBezTo>
                  <a:pt x="735211" y="6618419"/>
                  <a:pt x="718835" y="6634795"/>
                  <a:pt x="698636" y="6634795"/>
                </a:cubicBezTo>
                <a:cubicBezTo>
                  <a:pt x="678436" y="6634795"/>
                  <a:pt x="662059" y="6618419"/>
                  <a:pt x="662059" y="6598219"/>
                </a:cubicBezTo>
                <a:cubicBezTo>
                  <a:pt x="662059" y="6578019"/>
                  <a:pt x="678436" y="6561643"/>
                  <a:pt x="698636" y="6561643"/>
                </a:cubicBezTo>
                <a:close/>
                <a:moveTo>
                  <a:pt x="477949" y="6561643"/>
                </a:moveTo>
                <a:cubicBezTo>
                  <a:pt x="498149" y="6561643"/>
                  <a:pt x="514525" y="6578019"/>
                  <a:pt x="514525" y="6598219"/>
                </a:cubicBezTo>
                <a:cubicBezTo>
                  <a:pt x="514525" y="6618419"/>
                  <a:pt x="498149" y="6634795"/>
                  <a:pt x="477949" y="6634795"/>
                </a:cubicBezTo>
                <a:cubicBezTo>
                  <a:pt x="457749" y="6634795"/>
                  <a:pt x="441373" y="6618419"/>
                  <a:pt x="441373" y="6598219"/>
                </a:cubicBezTo>
                <a:cubicBezTo>
                  <a:pt x="441373" y="6578019"/>
                  <a:pt x="457749" y="6561643"/>
                  <a:pt x="477949" y="6561643"/>
                </a:cubicBezTo>
                <a:close/>
                <a:moveTo>
                  <a:pt x="257263" y="6561643"/>
                </a:moveTo>
                <a:cubicBezTo>
                  <a:pt x="277463" y="6561643"/>
                  <a:pt x="293839" y="6578019"/>
                  <a:pt x="293839" y="6598219"/>
                </a:cubicBezTo>
                <a:cubicBezTo>
                  <a:pt x="293839" y="6618419"/>
                  <a:pt x="277463" y="6634795"/>
                  <a:pt x="257263" y="6634795"/>
                </a:cubicBezTo>
                <a:cubicBezTo>
                  <a:pt x="237063" y="6634795"/>
                  <a:pt x="220687" y="6618419"/>
                  <a:pt x="220687" y="6598219"/>
                </a:cubicBezTo>
                <a:cubicBezTo>
                  <a:pt x="220687" y="6578019"/>
                  <a:pt x="237063" y="6561643"/>
                  <a:pt x="257263" y="6561643"/>
                </a:cubicBezTo>
                <a:close/>
                <a:moveTo>
                  <a:pt x="36576" y="6561643"/>
                </a:moveTo>
                <a:cubicBezTo>
                  <a:pt x="56776" y="6561643"/>
                  <a:pt x="73152" y="6578019"/>
                  <a:pt x="73152" y="6598219"/>
                </a:cubicBezTo>
                <a:cubicBezTo>
                  <a:pt x="73152" y="6618419"/>
                  <a:pt x="56776" y="6634795"/>
                  <a:pt x="36576" y="6634795"/>
                </a:cubicBezTo>
                <a:cubicBezTo>
                  <a:pt x="16376" y="6634795"/>
                  <a:pt x="0" y="6618419"/>
                  <a:pt x="0" y="6598219"/>
                </a:cubicBezTo>
                <a:cubicBezTo>
                  <a:pt x="0" y="6578019"/>
                  <a:pt x="16376" y="6561643"/>
                  <a:pt x="36576" y="6561643"/>
                </a:cubicBezTo>
                <a:close/>
                <a:moveTo>
                  <a:pt x="11953343" y="6349977"/>
                </a:moveTo>
                <a:cubicBezTo>
                  <a:pt x="11973543" y="6349977"/>
                  <a:pt x="11989919" y="6366353"/>
                  <a:pt x="11989919" y="6386553"/>
                </a:cubicBezTo>
                <a:cubicBezTo>
                  <a:pt x="11989919" y="6406753"/>
                  <a:pt x="11973543" y="6423129"/>
                  <a:pt x="11953343" y="6423129"/>
                </a:cubicBezTo>
                <a:cubicBezTo>
                  <a:pt x="11933143" y="6423129"/>
                  <a:pt x="11916767" y="6406753"/>
                  <a:pt x="11916767" y="6386553"/>
                </a:cubicBezTo>
                <a:cubicBezTo>
                  <a:pt x="11916767" y="6366353"/>
                  <a:pt x="11933143" y="6349977"/>
                  <a:pt x="11953343" y="6349977"/>
                </a:cubicBezTo>
                <a:close/>
                <a:moveTo>
                  <a:pt x="11732658" y="6349977"/>
                </a:moveTo>
                <a:cubicBezTo>
                  <a:pt x="11752858" y="6349977"/>
                  <a:pt x="11769234" y="6366353"/>
                  <a:pt x="11769234" y="6386553"/>
                </a:cubicBezTo>
                <a:cubicBezTo>
                  <a:pt x="11769234" y="6406753"/>
                  <a:pt x="11752858" y="6423129"/>
                  <a:pt x="11732658" y="6423129"/>
                </a:cubicBezTo>
                <a:cubicBezTo>
                  <a:pt x="11712458" y="6423129"/>
                  <a:pt x="11696082" y="6406753"/>
                  <a:pt x="11696082" y="6386553"/>
                </a:cubicBezTo>
                <a:cubicBezTo>
                  <a:pt x="11696082" y="6366353"/>
                  <a:pt x="11712458" y="6349977"/>
                  <a:pt x="11732658" y="6349977"/>
                </a:cubicBezTo>
                <a:close/>
                <a:moveTo>
                  <a:pt x="11511977" y="6349977"/>
                </a:moveTo>
                <a:cubicBezTo>
                  <a:pt x="11532177" y="6349977"/>
                  <a:pt x="11548553" y="6366353"/>
                  <a:pt x="11548553" y="6386553"/>
                </a:cubicBezTo>
                <a:cubicBezTo>
                  <a:pt x="11548553" y="6406753"/>
                  <a:pt x="11532177" y="6423129"/>
                  <a:pt x="11511977" y="6423129"/>
                </a:cubicBezTo>
                <a:cubicBezTo>
                  <a:pt x="11491777" y="6423129"/>
                  <a:pt x="11475401" y="6406753"/>
                  <a:pt x="11475401" y="6386553"/>
                </a:cubicBezTo>
                <a:cubicBezTo>
                  <a:pt x="11475401" y="6366353"/>
                  <a:pt x="11491777" y="6349977"/>
                  <a:pt x="11511977" y="6349977"/>
                </a:cubicBezTo>
                <a:close/>
                <a:moveTo>
                  <a:pt x="11291296" y="6349977"/>
                </a:moveTo>
                <a:cubicBezTo>
                  <a:pt x="11311496" y="6349977"/>
                  <a:pt x="11327872" y="6366353"/>
                  <a:pt x="11327872" y="6386553"/>
                </a:cubicBezTo>
                <a:cubicBezTo>
                  <a:pt x="11327872" y="6406753"/>
                  <a:pt x="11311496" y="6423129"/>
                  <a:pt x="11291296" y="6423129"/>
                </a:cubicBezTo>
                <a:cubicBezTo>
                  <a:pt x="11271096" y="6423129"/>
                  <a:pt x="11254720" y="6406753"/>
                  <a:pt x="11254720" y="6386553"/>
                </a:cubicBezTo>
                <a:cubicBezTo>
                  <a:pt x="11254720" y="6366353"/>
                  <a:pt x="11271096" y="6349977"/>
                  <a:pt x="11291296" y="6349977"/>
                </a:cubicBezTo>
                <a:close/>
                <a:moveTo>
                  <a:pt x="11070615" y="6349977"/>
                </a:moveTo>
                <a:cubicBezTo>
                  <a:pt x="11090815" y="6349977"/>
                  <a:pt x="11107191" y="6366353"/>
                  <a:pt x="11107191" y="6386553"/>
                </a:cubicBezTo>
                <a:cubicBezTo>
                  <a:pt x="11107191" y="6406753"/>
                  <a:pt x="11090815" y="6423129"/>
                  <a:pt x="11070615" y="6423129"/>
                </a:cubicBezTo>
                <a:cubicBezTo>
                  <a:pt x="11050415" y="6423129"/>
                  <a:pt x="11034039" y="6406753"/>
                  <a:pt x="11034039" y="6386553"/>
                </a:cubicBezTo>
                <a:cubicBezTo>
                  <a:pt x="11034039" y="6366353"/>
                  <a:pt x="11050415" y="6349977"/>
                  <a:pt x="11070615" y="6349977"/>
                </a:cubicBezTo>
                <a:close/>
                <a:moveTo>
                  <a:pt x="10849934" y="6349977"/>
                </a:moveTo>
                <a:cubicBezTo>
                  <a:pt x="10870134" y="6349977"/>
                  <a:pt x="10886510" y="6366353"/>
                  <a:pt x="10886510" y="6386553"/>
                </a:cubicBezTo>
                <a:cubicBezTo>
                  <a:pt x="10886510" y="6406753"/>
                  <a:pt x="10870134" y="6423129"/>
                  <a:pt x="10849934" y="6423129"/>
                </a:cubicBezTo>
                <a:cubicBezTo>
                  <a:pt x="10829734" y="6423129"/>
                  <a:pt x="10813358" y="6406753"/>
                  <a:pt x="10813358" y="6386553"/>
                </a:cubicBezTo>
                <a:cubicBezTo>
                  <a:pt x="10813358" y="6366353"/>
                  <a:pt x="10829734" y="6349977"/>
                  <a:pt x="10849934" y="6349977"/>
                </a:cubicBezTo>
                <a:close/>
                <a:moveTo>
                  <a:pt x="10629253" y="6349977"/>
                </a:moveTo>
                <a:cubicBezTo>
                  <a:pt x="10649453" y="6349977"/>
                  <a:pt x="10665829" y="6366353"/>
                  <a:pt x="10665829" y="6386553"/>
                </a:cubicBezTo>
                <a:cubicBezTo>
                  <a:pt x="10665829" y="6406753"/>
                  <a:pt x="10649453" y="6423129"/>
                  <a:pt x="10629253" y="6423129"/>
                </a:cubicBezTo>
                <a:cubicBezTo>
                  <a:pt x="10609053" y="6423129"/>
                  <a:pt x="10592677" y="6406753"/>
                  <a:pt x="10592677" y="6386553"/>
                </a:cubicBezTo>
                <a:cubicBezTo>
                  <a:pt x="10592677" y="6366353"/>
                  <a:pt x="10609053" y="6349977"/>
                  <a:pt x="10629253" y="6349977"/>
                </a:cubicBezTo>
                <a:close/>
                <a:moveTo>
                  <a:pt x="10408572" y="6349977"/>
                </a:moveTo>
                <a:cubicBezTo>
                  <a:pt x="10428772" y="6349977"/>
                  <a:pt x="10445148" y="6366353"/>
                  <a:pt x="10445148" y="6386553"/>
                </a:cubicBezTo>
                <a:cubicBezTo>
                  <a:pt x="10445148" y="6406753"/>
                  <a:pt x="10428772" y="6423129"/>
                  <a:pt x="10408572" y="6423129"/>
                </a:cubicBezTo>
                <a:cubicBezTo>
                  <a:pt x="10388372" y="6423129"/>
                  <a:pt x="10371996" y="6406753"/>
                  <a:pt x="10371996" y="6386553"/>
                </a:cubicBezTo>
                <a:cubicBezTo>
                  <a:pt x="10371996" y="6366353"/>
                  <a:pt x="10388372" y="6349977"/>
                  <a:pt x="10408572" y="6349977"/>
                </a:cubicBezTo>
                <a:close/>
                <a:moveTo>
                  <a:pt x="10187891" y="6349977"/>
                </a:moveTo>
                <a:cubicBezTo>
                  <a:pt x="10208091" y="6349977"/>
                  <a:pt x="10224467" y="6366353"/>
                  <a:pt x="10224467" y="6386553"/>
                </a:cubicBezTo>
                <a:cubicBezTo>
                  <a:pt x="10224467" y="6406753"/>
                  <a:pt x="10208091" y="6423129"/>
                  <a:pt x="10187891" y="6423129"/>
                </a:cubicBezTo>
                <a:cubicBezTo>
                  <a:pt x="10167691" y="6423129"/>
                  <a:pt x="10151315" y="6406753"/>
                  <a:pt x="10151315" y="6386553"/>
                </a:cubicBezTo>
                <a:cubicBezTo>
                  <a:pt x="10151315" y="6366353"/>
                  <a:pt x="10167691" y="6349977"/>
                  <a:pt x="10187891" y="6349977"/>
                </a:cubicBezTo>
                <a:close/>
                <a:moveTo>
                  <a:pt x="9967210" y="6349977"/>
                </a:moveTo>
                <a:cubicBezTo>
                  <a:pt x="9987410" y="6349977"/>
                  <a:pt x="10003786" y="6366353"/>
                  <a:pt x="10003786" y="6386553"/>
                </a:cubicBezTo>
                <a:cubicBezTo>
                  <a:pt x="10003786" y="6406753"/>
                  <a:pt x="9987410" y="6423129"/>
                  <a:pt x="9967210" y="6423129"/>
                </a:cubicBezTo>
                <a:cubicBezTo>
                  <a:pt x="9947010" y="6423129"/>
                  <a:pt x="9930634" y="6406753"/>
                  <a:pt x="9930634" y="6386553"/>
                </a:cubicBezTo>
                <a:cubicBezTo>
                  <a:pt x="9930634" y="6366353"/>
                  <a:pt x="9947010" y="6349977"/>
                  <a:pt x="9967210" y="6349977"/>
                </a:cubicBezTo>
                <a:close/>
                <a:moveTo>
                  <a:pt x="9746529" y="6349977"/>
                </a:moveTo>
                <a:cubicBezTo>
                  <a:pt x="9766729" y="6349977"/>
                  <a:pt x="9783105" y="6366353"/>
                  <a:pt x="9783105" y="6386553"/>
                </a:cubicBezTo>
                <a:cubicBezTo>
                  <a:pt x="9783105" y="6406753"/>
                  <a:pt x="9766729" y="6423129"/>
                  <a:pt x="9746529" y="6423129"/>
                </a:cubicBezTo>
                <a:cubicBezTo>
                  <a:pt x="9726329" y="6423129"/>
                  <a:pt x="9709953" y="6406753"/>
                  <a:pt x="9709953" y="6386553"/>
                </a:cubicBezTo>
                <a:cubicBezTo>
                  <a:pt x="9709953" y="6366353"/>
                  <a:pt x="9726329" y="6349977"/>
                  <a:pt x="9746529" y="6349977"/>
                </a:cubicBezTo>
                <a:close/>
                <a:moveTo>
                  <a:pt x="9525848" y="6349977"/>
                </a:moveTo>
                <a:cubicBezTo>
                  <a:pt x="9546048" y="6349977"/>
                  <a:pt x="9562424" y="6366353"/>
                  <a:pt x="9562424" y="6386553"/>
                </a:cubicBezTo>
                <a:cubicBezTo>
                  <a:pt x="9562424" y="6406753"/>
                  <a:pt x="9546048" y="6423129"/>
                  <a:pt x="9525848" y="6423129"/>
                </a:cubicBezTo>
                <a:cubicBezTo>
                  <a:pt x="9505648" y="6423129"/>
                  <a:pt x="9489272" y="6406753"/>
                  <a:pt x="9489272" y="6386553"/>
                </a:cubicBezTo>
                <a:cubicBezTo>
                  <a:pt x="9489272" y="6366353"/>
                  <a:pt x="9505648" y="6349977"/>
                  <a:pt x="9525848" y="6349977"/>
                </a:cubicBezTo>
                <a:close/>
                <a:moveTo>
                  <a:pt x="9305167" y="6349977"/>
                </a:moveTo>
                <a:cubicBezTo>
                  <a:pt x="9325367" y="6349977"/>
                  <a:pt x="9341743" y="6366353"/>
                  <a:pt x="9341743" y="6386553"/>
                </a:cubicBezTo>
                <a:cubicBezTo>
                  <a:pt x="9341743" y="6406753"/>
                  <a:pt x="9325367" y="6423129"/>
                  <a:pt x="9305167" y="6423129"/>
                </a:cubicBezTo>
                <a:cubicBezTo>
                  <a:pt x="9284967" y="6423129"/>
                  <a:pt x="9268591" y="6406753"/>
                  <a:pt x="9268591" y="6386553"/>
                </a:cubicBezTo>
                <a:cubicBezTo>
                  <a:pt x="9268591" y="6366353"/>
                  <a:pt x="9284967" y="6349977"/>
                  <a:pt x="9305167" y="6349977"/>
                </a:cubicBezTo>
                <a:close/>
                <a:moveTo>
                  <a:pt x="9084486" y="6349977"/>
                </a:moveTo>
                <a:cubicBezTo>
                  <a:pt x="9104686" y="6349977"/>
                  <a:pt x="9121062" y="6366353"/>
                  <a:pt x="9121062" y="6386553"/>
                </a:cubicBezTo>
                <a:cubicBezTo>
                  <a:pt x="9121062" y="6406753"/>
                  <a:pt x="9104686" y="6423129"/>
                  <a:pt x="9084486" y="6423129"/>
                </a:cubicBezTo>
                <a:cubicBezTo>
                  <a:pt x="9064286" y="6423129"/>
                  <a:pt x="9047910" y="6406753"/>
                  <a:pt x="9047910" y="6386553"/>
                </a:cubicBezTo>
                <a:cubicBezTo>
                  <a:pt x="9047910" y="6366353"/>
                  <a:pt x="9064286" y="6349977"/>
                  <a:pt x="9084486" y="6349977"/>
                </a:cubicBezTo>
                <a:close/>
                <a:moveTo>
                  <a:pt x="8863805" y="6349977"/>
                </a:moveTo>
                <a:cubicBezTo>
                  <a:pt x="8884005" y="6349977"/>
                  <a:pt x="8900381" y="6366353"/>
                  <a:pt x="8900381" y="6386553"/>
                </a:cubicBezTo>
                <a:cubicBezTo>
                  <a:pt x="8900381" y="6406753"/>
                  <a:pt x="8884005" y="6423129"/>
                  <a:pt x="8863805" y="6423129"/>
                </a:cubicBezTo>
                <a:cubicBezTo>
                  <a:pt x="8843605" y="6423129"/>
                  <a:pt x="8827229" y="6406753"/>
                  <a:pt x="8827229" y="6386553"/>
                </a:cubicBezTo>
                <a:cubicBezTo>
                  <a:pt x="8827229" y="6366353"/>
                  <a:pt x="8843605" y="6349977"/>
                  <a:pt x="8863805" y="6349977"/>
                </a:cubicBezTo>
                <a:close/>
                <a:moveTo>
                  <a:pt x="8643124" y="6349977"/>
                </a:moveTo>
                <a:cubicBezTo>
                  <a:pt x="8663324" y="6349977"/>
                  <a:pt x="8679700" y="6366353"/>
                  <a:pt x="8679700" y="6386553"/>
                </a:cubicBezTo>
                <a:cubicBezTo>
                  <a:pt x="8679700" y="6406753"/>
                  <a:pt x="8663324" y="6423129"/>
                  <a:pt x="8643124" y="6423129"/>
                </a:cubicBezTo>
                <a:cubicBezTo>
                  <a:pt x="8622924" y="6423129"/>
                  <a:pt x="8606548" y="6406753"/>
                  <a:pt x="8606548" y="6386553"/>
                </a:cubicBezTo>
                <a:cubicBezTo>
                  <a:pt x="8606548" y="6366353"/>
                  <a:pt x="8622924" y="6349977"/>
                  <a:pt x="8643124" y="6349977"/>
                </a:cubicBezTo>
                <a:close/>
                <a:moveTo>
                  <a:pt x="8422443" y="6349977"/>
                </a:moveTo>
                <a:cubicBezTo>
                  <a:pt x="8442643" y="6349977"/>
                  <a:pt x="8459019" y="6366353"/>
                  <a:pt x="8459019" y="6386553"/>
                </a:cubicBezTo>
                <a:cubicBezTo>
                  <a:pt x="8459019" y="6406753"/>
                  <a:pt x="8442643" y="6423129"/>
                  <a:pt x="8422443" y="6423129"/>
                </a:cubicBezTo>
                <a:cubicBezTo>
                  <a:pt x="8402243" y="6423129"/>
                  <a:pt x="8385867" y="6406753"/>
                  <a:pt x="8385867" y="6386553"/>
                </a:cubicBezTo>
                <a:cubicBezTo>
                  <a:pt x="8385867" y="6366353"/>
                  <a:pt x="8402243" y="6349977"/>
                  <a:pt x="8422443" y="6349977"/>
                </a:cubicBezTo>
                <a:close/>
                <a:moveTo>
                  <a:pt x="8201762" y="6349977"/>
                </a:moveTo>
                <a:cubicBezTo>
                  <a:pt x="8221962" y="6349977"/>
                  <a:pt x="8238338" y="6366353"/>
                  <a:pt x="8238338" y="6386553"/>
                </a:cubicBezTo>
                <a:cubicBezTo>
                  <a:pt x="8238338" y="6406753"/>
                  <a:pt x="8221962" y="6423129"/>
                  <a:pt x="8201762" y="6423129"/>
                </a:cubicBezTo>
                <a:cubicBezTo>
                  <a:pt x="8181562" y="6423129"/>
                  <a:pt x="8165186" y="6406753"/>
                  <a:pt x="8165186" y="6386553"/>
                </a:cubicBezTo>
                <a:cubicBezTo>
                  <a:pt x="8165186" y="6366353"/>
                  <a:pt x="8181562" y="6349977"/>
                  <a:pt x="8201762" y="6349977"/>
                </a:cubicBezTo>
                <a:close/>
                <a:moveTo>
                  <a:pt x="7981081" y="6349977"/>
                </a:moveTo>
                <a:cubicBezTo>
                  <a:pt x="8001281" y="6349977"/>
                  <a:pt x="8017657" y="6366353"/>
                  <a:pt x="8017657" y="6386553"/>
                </a:cubicBezTo>
                <a:cubicBezTo>
                  <a:pt x="8017657" y="6406753"/>
                  <a:pt x="8001281" y="6423129"/>
                  <a:pt x="7981081" y="6423129"/>
                </a:cubicBezTo>
                <a:cubicBezTo>
                  <a:pt x="7960881" y="6423129"/>
                  <a:pt x="7944505" y="6406753"/>
                  <a:pt x="7944505" y="6386553"/>
                </a:cubicBezTo>
                <a:cubicBezTo>
                  <a:pt x="7944505" y="6366353"/>
                  <a:pt x="7960881" y="6349977"/>
                  <a:pt x="7981081" y="6349977"/>
                </a:cubicBezTo>
                <a:close/>
                <a:moveTo>
                  <a:pt x="7760400" y="6349977"/>
                </a:moveTo>
                <a:cubicBezTo>
                  <a:pt x="7780600" y="6349977"/>
                  <a:pt x="7796976" y="6366353"/>
                  <a:pt x="7796976" y="6386553"/>
                </a:cubicBezTo>
                <a:cubicBezTo>
                  <a:pt x="7796976" y="6406753"/>
                  <a:pt x="7780600" y="6423129"/>
                  <a:pt x="7760400" y="6423129"/>
                </a:cubicBezTo>
                <a:cubicBezTo>
                  <a:pt x="7740200" y="6423129"/>
                  <a:pt x="7723824" y="6406753"/>
                  <a:pt x="7723824" y="6386553"/>
                </a:cubicBezTo>
                <a:cubicBezTo>
                  <a:pt x="7723824" y="6366353"/>
                  <a:pt x="7740200" y="6349977"/>
                  <a:pt x="7760400" y="6349977"/>
                </a:cubicBezTo>
                <a:close/>
                <a:moveTo>
                  <a:pt x="7539719" y="6349977"/>
                </a:moveTo>
                <a:cubicBezTo>
                  <a:pt x="7559919" y="6349977"/>
                  <a:pt x="7576295" y="6366353"/>
                  <a:pt x="7576295" y="6386553"/>
                </a:cubicBezTo>
                <a:cubicBezTo>
                  <a:pt x="7576295" y="6406753"/>
                  <a:pt x="7559919" y="6423129"/>
                  <a:pt x="7539719" y="6423129"/>
                </a:cubicBezTo>
                <a:cubicBezTo>
                  <a:pt x="7519519" y="6423129"/>
                  <a:pt x="7503143" y="6406753"/>
                  <a:pt x="7503143" y="6386553"/>
                </a:cubicBezTo>
                <a:cubicBezTo>
                  <a:pt x="7503143" y="6366353"/>
                  <a:pt x="7519519" y="6349977"/>
                  <a:pt x="7539719" y="6349977"/>
                </a:cubicBezTo>
                <a:close/>
                <a:moveTo>
                  <a:pt x="7319038" y="6349977"/>
                </a:moveTo>
                <a:cubicBezTo>
                  <a:pt x="7339238" y="6349977"/>
                  <a:pt x="7355614" y="6366353"/>
                  <a:pt x="7355614" y="6386553"/>
                </a:cubicBezTo>
                <a:cubicBezTo>
                  <a:pt x="7355614" y="6406753"/>
                  <a:pt x="7339238" y="6423129"/>
                  <a:pt x="7319038" y="6423129"/>
                </a:cubicBezTo>
                <a:cubicBezTo>
                  <a:pt x="7298838" y="6423129"/>
                  <a:pt x="7282462" y="6406753"/>
                  <a:pt x="7282462" y="6386553"/>
                </a:cubicBezTo>
                <a:cubicBezTo>
                  <a:pt x="7282462" y="6366353"/>
                  <a:pt x="7298838" y="6349977"/>
                  <a:pt x="7319038" y="6349977"/>
                </a:cubicBezTo>
                <a:close/>
                <a:moveTo>
                  <a:pt x="7098357" y="6349977"/>
                </a:moveTo>
                <a:cubicBezTo>
                  <a:pt x="7118557" y="6349977"/>
                  <a:pt x="7134933" y="6366353"/>
                  <a:pt x="7134933" y="6386553"/>
                </a:cubicBezTo>
                <a:cubicBezTo>
                  <a:pt x="7134933" y="6406753"/>
                  <a:pt x="7118557" y="6423129"/>
                  <a:pt x="7098357" y="6423129"/>
                </a:cubicBezTo>
                <a:cubicBezTo>
                  <a:pt x="7078157" y="6423129"/>
                  <a:pt x="7061781" y="6406753"/>
                  <a:pt x="7061781" y="6386553"/>
                </a:cubicBezTo>
                <a:cubicBezTo>
                  <a:pt x="7061781" y="6366353"/>
                  <a:pt x="7078157" y="6349977"/>
                  <a:pt x="7098357" y="6349977"/>
                </a:cubicBezTo>
                <a:close/>
                <a:moveTo>
                  <a:pt x="6877676" y="6349977"/>
                </a:moveTo>
                <a:cubicBezTo>
                  <a:pt x="6897876" y="6349977"/>
                  <a:pt x="6914252" y="6366353"/>
                  <a:pt x="6914252" y="6386553"/>
                </a:cubicBezTo>
                <a:cubicBezTo>
                  <a:pt x="6914252" y="6406753"/>
                  <a:pt x="6897876" y="6423129"/>
                  <a:pt x="6877676" y="6423129"/>
                </a:cubicBezTo>
                <a:cubicBezTo>
                  <a:pt x="6857476" y="6423129"/>
                  <a:pt x="6841100" y="6406753"/>
                  <a:pt x="6841100" y="6386553"/>
                </a:cubicBezTo>
                <a:cubicBezTo>
                  <a:pt x="6841100" y="6366353"/>
                  <a:pt x="6857476" y="6349977"/>
                  <a:pt x="6877676" y="6349977"/>
                </a:cubicBezTo>
                <a:close/>
                <a:moveTo>
                  <a:pt x="6656995" y="6349977"/>
                </a:moveTo>
                <a:cubicBezTo>
                  <a:pt x="6677195" y="6349977"/>
                  <a:pt x="6693571" y="6366353"/>
                  <a:pt x="6693571" y="6386553"/>
                </a:cubicBezTo>
                <a:cubicBezTo>
                  <a:pt x="6693571" y="6406753"/>
                  <a:pt x="6677195" y="6423129"/>
                  <a:pt x="6656995" y="6423129"/>
                </a:cubicBezTo>
                <a:cubicBezTo>
                  <a:pt x="6636795" y="6423129"/>
                  <a:pt x="6620419" y="6406753"/>
                  <a:pt x="6620419" y="6386553"/>
                </a:cubicBezTo>
                <a:cubicBezTo>
                  <a:pt x="6620419" y="6366353"/>
                  <a:pt x="6636795" y="6349977"/>
                  <a:pt x="6656995" y="6349977"/>
                </a:cubicBezTo>
                <a:close/>
                <a:moveTo>
                  <a:pt x="6436314" y="6349977"/>
                </a:moveTo>
                <a:cubicBezTo>
                  <a:pt x="6456514" y="6349977"/>
                  <a:pt x="6472890" y="6366353"/>
                  <a:pt x="6472890" y="6386553"/>
                </a:cubicBezTo>
                <a:cubicBezTo>
                  <a:pt x="6472890" y="6406753"/>
                  <a:pt x="6456514" y="6423129"/>
                  <a:pt x="6436314" y="6423129"/>
                </a:cubicBezTo>
                <a:cubicBezTo>
                  <a:pt x="6416114" y="6423129"/>
                  <a:pt x="6399738" y="6406753"/>
                  <a:pt x="6399738" y="6386553"/>
                </a:cubicBezTo>
                <a:cubicBezTo>
                  <a:pt x="6399738" y="6366353"/>
                  <a:pt x="6416114" y="6349977"/>
                  <a:pt x="6436314" y="6349977"/>
                </a:cubicBezTo>
                <a:close/>
                <a:moveTo>
                  <a:pt x="6215633" y="6349977"/>
                </a:moveTo>
                <a:cubicBezTo>
                  <a:pt x="6235833" y="6349977"/>
                  <a:pt x="6252209" y="6366353"/>
                  <a:pt x="6252209" y="6386553"/>
                </a:cubicBezTo>
                <a:cubicBezTo>
                  <a:pt x="6252209" y="6406753"/>
                  <a:pt x="6235833" y="6423129"/>
                  <a:pt x="6215633" y="6423129"/>
                </a:cubicBezTo>
                <a:cubicBezTo>
                  <a:pt x="6195433" y="6423129"/>
                  <a:pt x="6179057" y="6406753"/>
                  <a:pt x="6179057" y="6386553"/>
                </a:cubicBezTo>
                <a:cubicBezTo>
                  <a:pt x="6179057" y="6366353"/>
                  <a:pt x="6195433" y="6349977"/>
                  <a:pt x="6215633" y="6349977"/>
                </a:cubicBezTo>
                <a:close/>
                <a:moveTo>
                  <a:pt x="5994952" y="6349977"/>
                </a:moveTo>
                <a:cubicBezTo>
                  <a:pt x="6015152" y="6349977"/>
                  <a:pt x="6031528" y="6366353"/>
                  <a:pt x="6031528" y="6386553"/>
                </a:cubicBezTo>
                <a:cubicBezTo>
                  <a:pt x="6031528" y="6406753"/>
                  <a:pt x="6015152" y="6423129"/>
                  <a:pt x="5994952" y="6423129"/>
                </a:cubicBezTo>
                <a:cubicBezTo>
                  <a:pt x="5974752" y="6423129"/>
                  <a:pt x="5958376" y="6406753"/>
                  <a:pt x="5958376" y="6386553"/>
                </a:cubicBezTo>
                <a:cubicBezTo>
                  <a:pt x="5958376" y="6366353"/>
                  <a:pt x="5974752" y="6349977"/>
                  <a:pt x="5994952" y="6349977"/>
                </a:cubicBezTo>
                <a:close/>
                <a:moveTo>
                  <a:pt x="5774272" y="6349977"/>
                </a:moveTo>
                <a:cubicBezTo>
                  <a:pt x="5794472" y="6349977"/>
                  <a:pt x="5810848" y="6366353"/>
                  <a:pt x="5810848" y="6386553"/>
                </a:cubicBezTo>
                <a:cubicBezTo>
                  <a:pt x="5810848" y="6406753"/>
                  <a:pt x="5794472" y="6423129"/>
                  <a:pt x="5774272" y="6423129"/>
                </a:cubicBezTo>
                <a:cubicBezTo>
                  <a:pt x="5754073" y="6423129"/>
                  <a:pt x="5737697" y="6406753"/>
                  <a:pt x="5737697" y="6386553"/>
                </a:cubicBezTo>
                <a:cubicBezTo>
                  <a:pt x="5737697" y="6366353"/>
                  <a:pt x="5754073" y="6349977"/>
                  <a:pt x="5774272" y="6349977"/>
                </a:cubicBezTo>
                <a:close/>
                <a:moveTo>
                  <a:pt x="5553593" y="6349977"/>
                </a:moveTo>
                <a:cubicBezTo>
                  <a:pt x="5573793" y="6349977"/>
                  <a:pt x="5590169" y="6366353"/>
                  <a:pt x="5590169" y="6386553"/>
                </a:cubicBezTo>
                <a:cubicBezTo>
                  <a:pt x="5590169" y="6406753"/>
                  <a:pt x="5573793" y="6423129"/>
                  <a:pt x="5553593" y="6423129"/>
                </a:cubicBezTo>
                <a:cubicBezTo>
                  <a:pt x="5533393" y="6423129"/>
                  <a:pt x="5517018" y="6406753"/>
                  <a:pt x="5517018" y="6386553"/>
                </a:cubicBezTo>
                <a:cubicBezTo>
                  <a:pt x="5517018" y="6366353"/>
                  <a:pt x="5533393" y="6349977"/>
                  <a:pt x="5553593" y="6349977"/>
                </a:cubicBezTo>
                <a:close/>
                <a:moveTo>
                  <a:pt x="5332913" y="6349977"/>
                </a:moveTo>
                <a:cubicBezTo>
                  <a:pt x="5353113" y="6349977"/>
                  <a:pt x="5369490" y="6366353"/>
                  <a:pt x="5369490" y="6386553"/>
                </a:cubicBezTo>
                <a:cubicBezTo>
                  <a:pt x="5369490" y="6406753"/>
                  <a:pt x="5353113" y="6423129"/>
                  <a:pt x="5332913" y="6423129"/>
                </a:cubicBezTo>
                <a:cubicBezTo>
                  <a:pt x="5312714" y="6423129"/>
                  <a:pt x="5296337" y="6406753"/>
                  <a:pt x="5296337" y="6386553"/>
                </a:cubicBezTo>
                <a:cubicBezTo>
                  <a:pt x="5296337" y="6366353"/>
                  <a:pt x="5312714" y="6349977"/>
                  <a:pt x="5332913" y="6349977"/>
                </a:cubicBezTo>
                <a:close/>
                <a:moveTo>
                  <a:pt x="5112230" y="6349977"/>
                </a:moveTo>
                <a:cubicBezTo>
                  <a:pt x="5132433" y="6349977"/>
                  <a:pt x="5148807" y="6366353"/>
                  <a:pt x="5148807" y="6386553"/>
                </a:cubicBezTo>
                <a:cubicBezTo>
                  <a:pt x="5148807" y="6406753"/>
                  <a:pt x="5132433" y="6423129"/>
                  <a:pt x="5112230" y="6423129"/>
                </a:cubicBezTo>
                <a:cubicBezTo>
                  <a:pt x="5092030" y="6423129"/>
                  <a:pt x="5075655" y="6406753"/>
                  <a:pt x="5075655" y="6386553"/>
                </a:cubicBezTo>
                <a:cubicBezTo>
                  <a:pt x="5075655" y="6366353"/>
                  <a:pt x="5092030" y="6349977"/>
                  <a:pt x="5112230" y="6349977"/>
                </a:cubicBezTo>
                <a:close/>
                <a:moveTo>
                  <a:pt x="4891552" y="6349977"/>
                </a:moveTo>
                <a:cubicBezTo>
                  <a:pt x="4911751" y="6349977"/>
                  <a:pt x="4928127" y="6366353"/>
                  <a:pt x="4928127" y="6386553"/>
                </a:cubicBezTo>
                <a:cubicBezTo>
                  <a:pt x="4928127" y="6406753"/>
                  <a:pt x="4911751" y="6423129"/>
                  <a:pt x="4891552" y="6423129"/>
                </a:cubicBezTo>
                <a:cubicBezTo>
                  <a:pt x="4871352" y="6423129"/>
                  <a:pt x="4854975" y="6406753"/>
                  <a:pt x="4854975" y="6386553"/>
                </a:cubicBezTo>
                <a:cubicBezTo>
                  <a:pt x="4854975" y="6366353"/>
                  <a:pt x="4871352" y="6349977"/>
                  <a:pt x="4891552" y="6349977"/>
                </a:cubicBezTo>
                <a:close/>
                <a:moveTo>
                  <a:pt x="4670871" y="6349977"/>
                </a:moveTo>
                <a:cubicBezTo>
                  <a:pt x="4691070" y="6349977"/>
                  <a:pt x="4707447" y="6366353"/>
                  <a:pt x="4707447" y="6386553"/>
                </a:cubicBezTo>
                <a:cubicBezTo>
                  <a:pt x="4707447" y="6406753"/>
                  <a:pt x="4691070" y="6423129"/>
                  <a:pt x="4670871" y="6423129"/>
                </a:cubicBezTo>
                <a:cubicBezTo>
                  <a:pt x="4650672" y="6423129"/>
                  <a:pt x="4634295" y="6406753"/>
                  <a:pt x="4634295" y="6386553"/>
                </a:cubicBezTo>
                <a:cubicBezTo>
                  <a:pt x="4634295" y="6366353"/>
                  <a:pt x="4650672" y="6349977"/>
                  <a:pt x="4670871" y="6349977"/>
                </a:cubicBezTo>
                <a:close/>
                <a:moveTo>
                  <a:pt x="4450188" y="6349977"/>
                </a:moveTo>
                <a:cubicBezTo>
                  <a:pt x="4470390" y="6349977"/>
                  <a:pt x="4486764" y="6366353"/>
                  <a:pt x="4486764" y="6386553"/>
                </a:cubicBezTo>
                <a:cubicBezTo>
                  <a:pt x="4486764" y="6406753"/>
                  <a:pt x="4470390" y="6423129"/>
                  <a:pt x="4450188" y="6423129"/>
                </a:cubicBezTo>
                <a:cubicBezTo>
                  <a:pt x="4429988" y="6423129"/>
                  <a:pt x="4413613" y="6406753"/>
                  <a:pt x="4413613" y="6386553"/>
                </a:cubicBezTo>
                <a:cubicBezTo>
                  <a:pt x="4413613" y="6366353"/>
                  <a:pt x="4429988" y="6349977"/>
                  <a:pt x="4450188" y="6349977"/>
                </a:cubicBezTo>
                <a:close/>
                <a:moveTo>
                  <a:pt x="4229507" y="6349977"/>
                </a:moveTo>
                <a:cubicBezTo>
                  <a:pt x="4249708" y="6349977"/>
                  <a:pt x="4266084" y="6366353"/>
                  <a:pt x="4266084" y="6386553"/>
                </a:cubicBezTo>
                <a:cubicBezTo>
                  <a:pt x="4266084" y="6406753"/>
                  <a:pt x="4249708" y="6423129"/>
                  <a:pt x="4229507" y="6423129"/>
                </a:cubicBezTo>
                <a:cubicBezTo>
                  <a:pt x="4209307" y="6423129"/>
                  <a:pt x="4192931" y="6406753"/>
                  <a:pt x="4192931" y="6386553"/>
                </a:cubicBezTo>
                <a:cubicBezTo>
                  <a:pt x="4192931" y="6366353"/>
                  <a:pt x="4209307" y="6349977"/>
                  <a:pt x="4229507" y="6349977"/>
                </a:cubicBezTo>
                <a:close/>
                <a:moveTo>
                  <a:pt x="4008847" y="6349977"/>
                </a:moveTo>
                <a:cubicBezTo>
                  <a:pt x="4029045" y="6349977"/>
                  <a:pt x="4045426" y="6366353"/>
                  <a:pt x="4045426" y="6386553"/>
                </a:cubicBezTo>
                <a:cubicBezTo>
                  <a:pt x="4045426" y="6406753"/>
                  <a:pt x="4029045" y="6423129"/>
                  <a:pt x="4008847" y="6423129"/>
                </a:cubicBezTo>
                <a:cubicBezTo>
                  <a:pt x="3988642" y="6423129"/>
                  <a:pt x="3972267" y="6406753"/>
                  <a:pt x="3972267" y="6386553"/>
                </a:cubicBezTo>
                <a:cubicBezTo>
                  <a:pt x="3972267" y="6366353"/>
                  <a:pt x="3988642" y="6349977"/>
                  <a:pt x="4008847" y="6349977"/>
                </a:cubicBezTo>
                <a:close/>
                <a:moveTo>
                  <a:pt x="3788160" y="6349977"/>
                </a:moveTo>
                <a:cubicBezTo>
                  <a:pt x="3808367" y="6349977"/>
                  <a:pt x="3824738" y="6366353"/>
                  <a:pt x="3824738" y="6386553"/>
                </a:cubicBezTo>
                <a:cubicBezTo>
                  <a:pt x="3824738" y="6406753"/>
                  <a:pt x="3808367" y="6423129"/>
                  <a:pt x="3788160" y="6423129"/>
                </a:cubicBezTo>
                <a:cubicBezTo>
                  <a:pt x="3767965" y="6423129"/>
                  <a:pt x="3751588" y="6406753"/>
                  <a:pt x="3751588" y="6386553"/>
                </a:cubicBezTo>
                <a:cubicBezTo>
                  <a:pt x="3751588" y="6366353"/>
                  <a:pt x="3767965" y="6349977"/>
                  <a:pt x="3788160" y="6349977"/>
                </a:cubicBezTo>
                <a:close/>
                <a:moveTo>
                  <a:pt x="3567479" y="6349977"/>
                </a:moveTo>
                <a:cubicBezTo>
                  <a:pt x="3587675" y="6349977"/>
                  <a:pt x="3604051" y="6366353"/>
                  <a:pt x="3604051" y="6386553"/>
                </a:cubicBezTo>
                <a:cubicBezTo>
                  <a:pt x="3604051" y="6406753"/>
                  <a:pt x="3587675" y="6423129"/>
                  <a:pt x="3567479" y="6423129"/>
                </a:cubicBezTo>
                <a:cubicBezTo>
                  <a:pt x="3547276" y="6423129"/>
                  <a:pt x="3530901" y="6406753"/>
                  <a:pt x="3530901" y="6386553"/>
                </a:cubicBezTo>
                <a:cubicBezTo>
                  <a:pt x="3530901" y="6366353"/>
                  <a:pt x="3547276" y="6349977"/>
                  <a:pt x="3567479" y="6349977"/>
                </a:cubicBezTo>
                <a:close/>
                <a:moveTo>
                  <a:pt x="3346801" y="6349977"/>
                </a:moveTo>
                <a:cubicBezTo>
                  <a:pt x="3367001" y="6349977"/>
                  <a:pt x="3383375" y="6366353"/>
                  <a:pt x="3383375" y="6386553"/>
                </a:cubicBezTo>
                <a:cubicBezTo>
                  <a:pt x="3383375" y="6406753"/>
                  <a:pt x="3367001" y="6423129"/>
                  <a:pt x="3346801" y="6423129"/>
                </a:cubicBezTo>
                <a:cubicBezTo>
                  <a:pt x="3326603" y="6423129"/>
                  <a:pt x="3310228" y="6406753"/>
                  <a:pt x="3310228" y="6386553"/>
                </a:cubicBezTo>
                <a:cubicBezTo>
                  <a:pt x="3310228" y="6366353"/>
                  <a:pt x="3326603" y="6349977"/>
                  <a:pt x="3346801" y="6349977"/>
                </a:cubicBezTo>
                <a:close/>
                <a:moveTo>
                  <a:pt x="3126126" y="6349977"/>
                </a:moveTo>
                <a:cubicBezTo>
                  <a:pt x="3146320" y="6349977"/>
                  <a:pt x="3162696" y="6366353"/>
                  <a:pt x="3162696" y="6386553"/>
                </a:cubicBezTo>
                <a:cubicBezTo>
                  <a:pt x="3162696" y="6406753"/>
                  <a:pt x="3146320" y="6423129"/>
                  <a:pt x="3126126" y="6423129"/>
                </a:cubicBezTo>
                <a:cubicBezTo>
                  <a:pt x="3105923" y="6423129"/>
                  <a:pt x="3089541" y="6406753"/>
                  <a:pt x="3089541" y="6386553"/>
                </a:cubicBezTo>
                <a:cubicBezTo>
                  <a:pt x="3089541" y="6366353"/>
                  <a:pt x="3105923" y="6349977"/>
                  <a:pt x="3126126" y="6349977"/>
                </a:cubicBezTo>
                <a:close/>
                <a:moveTo>
                  <a:pt x="2905436" y="6349977"/>
                </a:moveTo>
                <a:cubicBezTo>
                  <a:pt x="2925637" y="6349977"/>
                  <a:pt x="2942013" y="6366353"/>
                  <a:pt x="2942013" y="6386553"/>
                </a:cubicBezTo>
                <a:cubicBezTo>
                  <a:pt x="2942013" y="6406753"/>
                  <a:pt x="2925637" y="6423129"/>
                  <a:pt x="2905436" y="6423129"/>
                </a:cubicBezTo>
                <a:cubicBezTo>
                  <a:pt x="2885243" y="6423129"/>
                  <a:pt x="2868866" y="6406753"/>
                  <a:pt x="2868866" y="6386553"/>
                </a:cubicBezTo>
                <a:cubicBezTo>
                  <a:pt x="2868866" y="6366353"/>
                  <a:pt x="2885243" y="6349977"/>
                  <a:pt x="2905436" y="6349977"/>
                </a:cubicBezTo>
                <a:close/>
                <a:moveTo>
                  <a:pt x="2684758" y="6349977"/>
                </a:moveTo>
                <a:cubicBezTo>
                  <a:pt x="2704958" y="6349977"/>
                  <a:pt x="2721329" y="6366353"/>
                  <a:pt x="2721329" y="6386553"/>
                </a:cubicBezTo>
                <a:cubicBezTo>
                  <a:pt x="2721329" y="6406753"/>
                  <a:pt x="2704958" y="6423129"/>
                  <a:pt x="2684758" y="6423129"/>
                </a:cubicBezTo>
                <a:cubicBezTo>
                  <a:pt x="2664554" y="6423129"/>
                  <a:pt x="2648177" y="6406753"/>
                  <a:pt x="2648177" y="6386553"/>
                </a:cubicBezTo>
                <a:cubicBezTo>
                  <a:pt x="2648177" y="6366353"/>
                  <a:pt x="2664554" y="6349977"/>
                  <a:pt x="2684758" y="6349977"/>
                </a:cubicBezTo>
                <a:close/>
                <a:moveTo>
                  <a:pt x="2464071" y="6349977"/>
                </a:moveTo>
                <a:cubicBezTo>
                  <a:pt x="2484272" y="6349977"/>
                  <a:pt x="2500650" y="6366353"/>
                  <a:pt x="2500650" y="6386553"/>
                </a:cubicBezTo>
                <a:cubicBezTo>
                  <a:pt x="2500650" y="6406753"/>
                  <a:pt x="2484272" y="6423129"/>
                  <a:pt x="2464071" y="6423129"/>
                </a:cubicBezTo>
                <a:cubicBezTo>
                  <a:pt x="2443875" y="6423129"/>
                  <a:pt x="2427500" y="6406753"/>
                  <a:pt x="2427500" y="6386553"/>
                </a:cubicBezTo>
                <a:cubicBezTo>
                  <a:pt x="2427500" y="6366353"/>
                  <a:pt x="2443875" y="6349977"/>
                  <a:pt x="2464071" y="6349977"/>
                </a:cubicBezTo>
                <a:close/>
                <a:moveTo>
                  <a:pt x="2243393" y="6349977"/>
                </a:moveTo>
                <a:cubicBezTo>
                  <a:pt x="2263591" y="6349977"/>
                  <a:pt x="2279972" y="6366353"/>
                  <a:pt x="2279972" y="6386553"/>
                </a:cubicBezTo>
                <a:cubicBezTo>
                  <a:pt x="2279972" y="6406753"/>
                  <a:pt x="2263591" y="6423129"/>
                  <a:pt x="2243393" y="6423129"/>
                </a:cubicBezTo>
                <a:cubicBezTo>
                  <a:pt x="2223191" y="6423129"/>
                  <a:pt x="2206817" y="6406753"/>
                  <a:pt x="2206817" y="6386553"/>
                </a:cubicBezTo>
                <a:cubicBezTo>
                  <a:pt x="2206817" y="6366353"/>
                  <a:pt x="2223191" y="6349977"/>
                  <a:pt x="2243393" y="6349977"/>
                </a:cubicBezTo>
                <a:close/>
                <a:moveTo>
                  <a:pt x="2022713" y="6349977"/>
                </a:moveTo>
                <a:cubicBezTo>
                  <a:pt x="2042913" y="6349977"/>
                  <a:pt x="2059288" y="6366353"/>
                  <a:pt x="2059288" y="6386553"/>
                </a:cubicBezTo>
                <a:cubicBezTo>
                  <a:pt x="2059288" y="6406753"/>
                  <a:pt x="2042913" y="6423129"/>
                  <a:pt x="2022713" y="6423129"/>
                </a:cubicBezTo>
                <a:cubicBezTo>
                  <a:pt x="2002514" y="6423129"/>
                  <a:pt x="1986176" y="6406753"/>
                  <a:pt x="1986176" y="6386553"/>
                </a:cubicBezTo>
                <a:cubicBezTo>
                  <a:pt x="1986176" y="6366353"/>
                  <a:pt x="2002514" y="6349977"/>
                  <a:pt x="2022713" y="6349977"/>
                </a:cubicBezTo>
                <a:close/>
                <a:moveTo>
                  <a:pt x="1802066" y="6349977"/>
                </a:moveTo>
                <a:cubicBezTo>
                  <a:pt x="1822265" y="6349977"/>
                  <a:pt x="1838642" y="6366353"/>
                  <a:pt x="1838642" y="6386553"/>
                </a:cubicBezTo>
                <a:cubicBezTo>
                  <a:pt x="1838642" y="6406753"/>
                  <a:pt x="1822265" y="6423129"/>
                  <a:pt x="1802066" y="6423129"/>
                </a:cubicBezTo>
                <a:cubicBezTo>
                  <a:pt x="1781866" y="6423129"/>
                  <a:pt x="1765489" y="6406753"/>
                  <a:pt x="1765489" y="6386553"/>
                </a:cubicBezTo>
                <a:cubicBezTo>
                  <a:pt x="1765489" y="6366353"/>
                  <a:pt x="1781866" y="6349977"/>
                  <a:pt x="1802066" y="6349977"/>
                </a:cubicBezTo>
                <a:close/>
                <a:moveTo>
                  <a:pt x="1581380" y="6349977"/>
                </a:moveTo>
                <a:cubicBezTo>
                  <a:pt x="1601580" y="6349977"/>
                  <a:pt x="1617956" y="6366353"/>
                  <a:pt x="1617956" y="6386553"/>
                </a:cubicBezTo>
                <a:cubicBezTo>
                  <a:pt x="1617956" y="6406753"/>
                  <a:pt x="1601580" y="6423129"/>
                  <a:pt x="1581380" y="6423129"/>
                </a:cubicBezTo>
                <a:cubicBezTo>
                  <a:pt x="1561180" y="6423129"/>
                  <a:pt x="1544804" y="6406753"/>
                  <a:pt x="1544804" y="6386553"/>
                </a:cubicBezTo>
                <a:cubicBezTo>
                  <a:pt x="1544804" y="6366353"/>
                  <a:pt x="1561180" y="6349977"/>
                  <a:pt x="1581380" y="6349977"/>
                </a:cubicBezTo>
                <a:close/>
                <a:moveTo>
                  <a:pt x="1360694" y="6349977"/>
                </a:moveTo>
                <a:cubicBezTo>
                  <a:pt x="1380894" y="6349977"/>
                  <a:pt x="1397270" y="6366353"/>
                  <a:pt x="1397270" y="6386553"/>
                </a:cubicBezTo>
                <a:cubicBezTo>
                  <a:pt x="1397270" y="6406753"/>
                  <a:pt x="1380894" y="6423129"/>
                  <a:pt x="1360694" y="6423129"/>
                </a:cubicBezTo>
                <a:cubicBezTo>
                  <a:pt x="1340494" y="6423129"/>
                  <a:pt x="1324118" y="6406753"/>
                  <a:pt x="1324118" y="6386553"/>
                </a:cubicBezTo>
                <a:cubicBezTo>
                  <a:pt x="1324118" y="6366353"/>
                  <a:pt x="1340494" y="6349977"/>
                  <a:pt x="1360694" y="6349977"/>
                </a:cubicBezTo>
                <a:close/>
                <a:moveTo>
                  <a:pt x="1140008" y="6349977"/>
                </a:moveTo>
                <a:cubicBezTo>
                  <a:pt x="1160208" y="6349977"/>
                  <a:pt x="1176584" y="6366353"/>
                  <a:pt x="1176584" y="6386553"/>
                </a:cubicBezTo>
                <a:cubicBezTo>
                  <a:pt x="1176584" y="6406753"/>
                  <a:pt x="1160208" y="6423129"/>
                  <a:pt x="1140008" y="6423129"/>
                </a:cubicBezTo>
                <a:cubicBezTo>
                  <a:pt x="1119808" y="6423129"/>
                  <a:pt x="1103432" y="6406753"/>
                  <a:pt x="1103432" y="6386553"/>
                </a:cubicBezTo>
                <a:cubicBezTo>
                  <a:pt x="1103432" y="6366353"/>
                  <a:pt x="1119808" y="6349977"/>
                  <a:pt x="1140008" y="6349977"/>
                </a:cubicBezTo>
                <a:close/>
                <a:moveTo>
                  <a:pt x="919322" y="6349977"/>
                </a:moveTo>
                <a:cubicBezTo>
                  <a:pt x="939522" y="6349977"/>
                  <a:pt x="955898" y="6366353"/>
                  <a:pt x="955898" y="6386553"/>
                </a:cubicBezTo>
                <a:cubicBezTo>
                  <a:pt x="955898" y="6406753"/>
                  <a:pt x="939522" y="6423129"/>
                  <a:pt x="919322" y="6423129"/>
                </a:cubicBezTo>
                <a:cubicBezTo>
                  <a:pt x="899122" y="6423129"/>
                  <a:pt x="882746" y="6406753"/>
                  <a:pt x="882746" y="6386553"/>
                </a:cubicBezTo>
                <a:cubicBezTo>
                  <a:pt x="882746" y="6366353"/>
                  <a:pt x="899122" y="6349977"/>
                  <a:pt x="919322" y="6349977"/>
                </a:cubicBezTo>
                <a:close/>
                <a:moveTo>
                  <a:pt x="698636" y="6349977"/>
                </a:moveTo>
                <a:cubicBezTo>
                  <a:pt x="718836" y="6349977"/>
                  <a:pt x="735212" y="6366353"/>
                  <a:pt x="735212" y="6386553"/>
                </a:cubicBezTo>
                <a:cubicBezTo>
                  <a:pt x="735212" y="6406753"/>
                  <a:pt x="718836" y="6423129"/>
                  <a:pt x="698636" y="6423129"/>
                </a:cubicBezTo>
                <a:cubicBezTo>
                  <a:pt x="678436" y="6423129"/>
                  <a:pt x="662060" y="6406753"/>
                  <a:pt x="662060" y="6386553"/>
                </a:cubicBezTo>
                <a:cubicBezTo>
                  <a:pt x="662060" y="6366353"/>
                  <a:pt x="678436" y="6349977"/>
                  <a:pt x="698636" y="6349977"/>
                </a:cubicBezTo>
                <a:close/>
                <a:moveTo>
                  <a:pt x="477949" y="6349977"/>
                </a:moveTo>
                <a:cubicBezTo>
                  <a:pt x="498149" y="6349977"/>
                  <a:pt x="514525" y="6366353"/>
                  <a:pt x="514525" y="6386553"/>
                </a:cubicBezTo>
                <a:cubicBezTo>
                  <a:pt x="514525" y="6406753"/>
                  <a:pt x="498149" y="6423129"/>
                  <a:pt x="477949" y="6423129"/>
                </a:cubicBezTo>
                <a:cubicBezTo>
                  <a:pt x="457749" y="6423129"/>
                  <a:pt x="441373" y="6406753"/>
                  <a:pt x="441373" y="6386553"/>
                </a:cubicBezTo>
                <a:cubicBezTo>
                  <a:pt x="441373" y="6366353"/>
                  <a:pt x="457749" y="6349977"/>
                  <a:pt x="477949" y="6349977"/>
                </a:cubicBezTo>
                <a:close/>
                <a:moveTo>
                  <a:pt x="257263" y="6349977"/>
                </a:moveTo>
                <a:cubicBezTo>
                  <a:pt x="277463" y="6349977"/>
                  <a:pt x="293839" y="6366353"/>
                  <a:pt x="293839" y="6386553"/>
                </a:cubicBezTo>
                <a:cubicBezTo>
                  <a:pt x="293839" y="6406753"/>
                  <a:pt x="277463" y="6423129"/>
                  <a:pt x="257263" y="6423129"/>
                </a:cubicBezTo>
                <a:cubicBezTo>
                  <a:pt x="237063" y="6423129"/>
                  <a:pt x="220687" y="6406753"/>
                  <a:pt x="220687" y="6386553"/>
                </a:cubicBezTo>
                <a:cubicBezTo>
                  <a:pt x="220687" y="6366353"/>
                  <a:pt x="237063" y="6349977"/>
                  <a:pt x="257263" y="6349977"/>
                </a:cubicBezTo>
                <a:close/>
                <a:moveTo>
                  <a:pt x="36577" y="6349977"/>
                </a:moveTo>
                <a:cubicBezTo>
                  <a:pt x="56776" y="6349977"/>
                  <a:pt x="73152" y="6366353"/>
                  <a:pt x="73152" y="6386553"/>
                </a:cubicBezTo>
                <a:cubicBezTo>
                  <a:pt x="73152" y="6406753"/>
                  <a:pt x="56776" y="6423129"/>
                  <a:pt x="36577" y="6423129"/>
                </a:cubicBezTo>
                <a:cubicBezTo>
                  <a:pt x="16376" y="6423129"/>
                  <a:pt x="0" y="6406753"/>
                  <a:pt x="0" y="6386553"/>
                </a:cubicBezTo>
                <a:cubicBezTo>
                  <a:pt x="0" y="6366353"/>
                  <a:pt x="16376" y="6349977"/>
                  <a:pt x="36577" y="6349977"/>
                </a:cubicBezTo>
                <a:close/>
                <a:moveTo>
                  <a:pt x="11953343" y="6138311"/>
                </a:moveTo>
                <a:cubicBezTo>
                  <a:pt x="11973543" y="6138311"/>
                  <a:pt x="11989919" y="6154687"/>
                  <a:pt x="11989919" y="6174887"/>
                </a:cubicBezTo>
                <a:cubicBezTo>
                  <a:pt x="11989919" y="6195087"/>
                  <a:pt x="11973543" y="6211463"/>
                  <a:pt x="11953343" y="6211463"/>
                </a:cubicBezTo>
                <a:cubicBezTo>
                  <a:pt x="11933143" y="6211463"/>
                  <a:pt x="11916767" y="6195087"/>
                  <a:pt x="11916767" y="6174887"/>
                </a:cubicBezTo>
                <a:cubicBezTo>
                  <a:pt x="11916767" y="6154687"/>
                  <a:pt x="11933143" y="6138311"/>
                  <a:pt x="11953343" y="6138311"/>
                </a:cubicBezTo>
                <a:close/>
                <a:moveTo>
                  <a:pt x="11732658" y="6138311"/>
                </a:moveTo>
                <a:cubicBezTo>
                  <a:pt x="11752858" y="6138311"/>
                  <a:pt x="11769234" y="6154687"/>
                  <a:pt x="11769234" y="6174887"/>
                </a:cubicBezTo>
                <a:cubicBezTo>
                  <a:pt x="11769234" y="6195087"/>
                  <a:pt x="11752858" y="6211463"/>
                  <a:pt x="11732658" y="6211463"/>
                </a:cubicBezTo>
                <a:cubicBezTo>
                  <a:pt x="11712458" y="6211463"/>
                  <a:pt x="11696082" y="6195087"/>
                  <a:pt x="11696082" y="6174887"/>
                </a:cubicBezTo>
                <a:cubicBezTo>
                  <a:pt x="11696082" y="6154687"/>
                  <a:pt x="11712458" y="6138311"/>
                  <a:pt x="11732658" y="6138311"/>
                </a:cubicBezTo>
                <a:close/>
                <a:moveTo>
                  <a:pt x="11511977" y="6138311"/>
                </a:moveTo>
                <a:cubicBezTo>
                  <a:pt x="11532177" y="6138311"/>
                  <a:pt x="11548553" y="6154687"/>
                  <a:pt x="11548553" y="6174887"/>
                </a:cubicBezTo>
                <a:cubicBezTo>
                  <a:pt x="11548553" y="6195087"/>
                  <a:pt x="11532177" y="6211463"/>
                  <a:pt x="11511977" y="6211463"/>
                </a:cubicBezTo>
                <a:cubicBezTo>
                  <a:pt x="11491777" y="6211463"/>
                  <a:pt x="11475401" y="6195087"/>
                  <a:pt x="11475401" y="6174887"/>
                </a:cubicBezTo>
                <a:cubicBezTo>
                  <a:pt x="11475401" y="6154687"/>
                  <a:pt x="11491777" y="6138311"/>
                  <a:pt x="11511977" y="6138311"/>
                </a:cubicBezTo>
                <a:close/>
                <a:moveTo>
                  <a:pt x="11291296" y="6138311"/>
                </a:moveTo>
                <a:cubicBezTo>
                  <a:pt x="11311496" y="6138311"/>
                  <a:pt x="11327872" y="6154687"/>
                  <a:pt x="11327872" y="6174887"/>
                </a:cubicBezTo>
                <a:cubicBezTo>
                  <a:pt x="11327872" y="6195087"/>
                  <a:pt x="11311496" y="6211463"/>
                  <a:pt x="11291296" y="6211463"/>
                </a:cubicBezTo>
                <a:cubicBezTo>
                  <a:pt x="11271096" y="6211463"/>
                  <a:pt x="11254720" y="6195087"/>
                  <a:pt x="11254720" y="6174887"/>
                </a:cubicBezTo>
                <a:cubicBezTo>
                  <a:pt x="11254720" y="6154687"/>
                  <a:pt x="11271096" y="6138311"/>
                  <a:pt x="11291296" y="6138311"/>
                </a:cubicBezTo>
                <a:close/>
                <a:moveTo>
                  <a:pt x="11070615" y="6138311"/>
                </a:moveTo>
                <a:cubicBezTo>
                  <a:pt x="11090815" y="6138311"/>
                  <a:pt x="11107191" y="6154687"/>
                  <a:pt x="11107191" y="6174887"/>
                </a:cubicBezTo>
                <a:cubicBezTo>
                  <a:pt x="11107191" y="6195087"/>
                  <a:pt x="11090815" y="6211463"/>
                  <a:pt x="11070615" y="6211463"/>
                </a:cubicBezTo>
                <a:cubicBezTo>
                  <a:pt x="11050415" y="6211463"/>
                  <a:pt x="11034039" y="6195087"/>
                  <a:pt x="11034039" y="6174887"/>
                </a:cubicBezTo>
                <a:cubicBezTo>
                  <a:pt x="11034039" y="6154687"/>
                  <a:pt x="11050415" y="6138311"/>
                  <a:pt x="11070615" y="6138311"/>
                </a:cubicBezTo>
                <a:close/>
                <a:moveTo>
                  <a:pt x="10849934" y="6138311"/>
                </a:moveTo>
                <a:cubicBezTo>
                  <a:pt x="10870134" y="6138311"/>
                  <a:pt x="10886510" y="6154687"/>
                  <a:pt x="10886510" y="6174887"/>
                </a:cubicBezTo>
                <a:cubicBezTo>
                  <a:pt x="10886510" y="6195087"/>
                  <a:pt x="10870134" y="6211463"/>
                  <a:pt x="10849934" y="6211463"/>
                </a:cubicBezTo>
                <a:cubicBezTo>
                  <a:pt x="10829734" y="6211463"/>
                  <a:pt x="10813358" y="6195087"/>
                  <a:pt x="10813358" y="6174887"/>
                </a:cubicBezTo>
                <a:cubicBezTo>
                  <a:pt x="10813358" y="6154687"/>
                  <a:pt x="10829734" y="6138311"/>
                  <a:pt x="10849934" y="6138311"/>
                </a:cubicBezTo>
                <a:close/>
                <a:moveTo>
                  <a:pt x="10629253" y="6138311"/>
                </a:moveTo>
                <a:cubicBezTo>
                  <a:pt x="10649453" y="6138311"/>
                  <a:pt x="10665829" y="6154687"/>
                  <a:pt x="10665829" y="6174887"/>
                </a:cubicBezTo>
                <a:cubicBezTo>
                  <a:pt x="10665829" y="6195087"/>
                  <a:pt x="10649453" y="6211463"/>
                  <a:pt x="10629253" y="6211463"/>
                </a:cubicBezTo>
                <a:cubicBezTo>
                  <a:pt x="10609053" y="6211463"/>
                  <a:pt x="10592677" y="6195087"/>
                  <a:pt x="10592677" y="6174887"/>
                </a:cubicBezTo>
                <a:cubicBezTo>
                  <a:pt x="10592677" y="6154687"/>
                  <a:pt x="10609053" y="6138311"/>
                  <a:pt x="10629253" y="6138311"/>
                </a:cubicBezTo>
                <a:close/>
                <a:moveTo>
                  <a:pt x="10408572" y="6138311"/>
                </a:moveTo>
                <a:cubicBezTo>
                  <a:pt x="10428772" y="6138311"/>
                  <a:pt x="10445148" y="6154687"/>
                  <a:pt x="10445148" y="6174887"/>
                </a:cubicBezTo>
                <a:cubicBezTo>
                  <a:pt x="10445148" y="6195087"/>
                  <a:pt x="10428772" y="6211463"/>
                  <a:pt x="10408572" y="6211463"/>
                </a:cubicBezTo>
                <a:cubicBezTo>
                  <a:pt x="10388372" y="6211463"/>
                  <a:pt x="10371996" y="6195087"/>
                  <a:pt x="10371996" y="6174887"/>
                </a:cubicBezTo>
                <a:cubicBezTo>
                  <a:pt x="10371996" y="6154687"/>
                  <a:pt x="10388372" y="6138311"/>
                  <a:pt x="10408572" y="6138311"/>
                </a:cubicBezTo>
                <a:close/>
                <a:moveTo>
                  <a:pt x="10187891" y="6138311"/>
                </a:moveTo>
                <a:cubicBezTo>
                  <a:pt x="10208091" y="6138311"/>
                  <a:pt x="10224467" y="6154687"/>
                  <a:pt x="10224467" y="6174887"/>
                </a:cubicBezTo>
                <a:cubicBezTo>
                  <a:pt x="10224467" y="6195087"/>
                  <a:pt x="10208091" y="6211463"/>
                  <a:pt x="10187891" y="6211463"/>
                </a:cubicBezTo>
                <a:cubicBezTo>
                  <a:pt x="10167691" y="6211463"/>
                  <a:pt x="10151315" y="6195087"/>
                  <a:pt x="10151315" y="6174887"/>
                </a:cubicBezTo>
                <a:cubicBezTo>
                  <a:pt x="10151315" y="6154687"/>
                  <a:pt x="10167691" y="6138311"/>
                  <a:pt x="10187891" y="6138311"/>
                </a:cubicBezTo>
                <a:close/>
                <a:moveTo>
                  <a:pt x="9967210" y="6138311"/>
                </a:moveTo>
                <a:cubicBezTo>
                  <a:pt x="9987410" y="6138311"/>
                  <a:pt x="10003786" y="6154687"/>
                  <a:pt x="10003786" y="6174887"/>
                </a:cubicBezTo>
                <a:cubicBezTo>
                  <a:pt x="10003786" y="6195087"/>
                  <a:pt x="9987410" y="6211463"/>
                  <a:pt x="9967210" y="6211463"/>
                </a:cubicBezTo>
                <a:cubicBezTo>
                  <a:pt x="9947010" y="6211463"/>
                  <a:pt x="9930634" y="6195087"/>
                  <a:pt x="9930634" y="6174887"/>
                </a:cubicBezTo>
                <a:cubicBezTo>
                  <a:pt x="9930634" y="6154687"/>
                  <a:pt x="9947010" y="6138311"/>
                  <a:pt x="9967210" y="6138311"/>
                </a:cubicBezTo>
                <a:close/>
                <a:moveTo>
                  <a:pt x="9746529" y="6138311"/>
                </a:moveTo>
                <a:cubicBezTo>
                  <a:pt x="9766729" y="6138311"/>
                  <a:pt x="9783105" y="6154687"/>
                  <a:pt x="9783105" y="6174887"/>
                </a:cubicBezTo>
                <a:cubicBezTo>
                  <a:pt x="9783105" y="6195087"/>
                  <a:pt x="9766729" y="6211463"/>
                  <a:pt x="9746529" y="6211463"/>
                </a:cubicBezTo>
                <a:cubicBezTo>
                  <a:pt x="9726329" y="6211463"/>
                  <a:pt x="9709953" y="6195087"/>
                  <a:pt x="9709953" y="6174887"/>
                </a:cubicBezTo>
                <a:cubicBezTo>
                  <a:pt x="9709953" y="6154687"/>
                  <a:pt x="9726329" y="6138311"/>
                  <a:pt x="9746529" y="6138311"/>
                </a:cubicBezTo>
                <a:close/>
                <a:moveTo>
                  <a:pt x="9525848" y="6138311"/>
                </a:moveTo>
                <a:cubicBezTo>
                  <a:pt x="9546048" y="6138311"/>
                  <a:pt x="9562424" y="6154687"/>
                  <a:pt x="9562424" y="6174887"/>
                </a:cubicBezTo>
                <a:cubicBezTo>
                  <a:pt x="9562424" y="6195087"/>
                  <a:pt x="9546048" y="6211463"/>
                  <a:pt x="9525848" y="6211463"/>
                </a:cubicBezTo>
                <a:cubicBezTo>
                  <a:pt x="9505648" y="6211463"/>
                  <a:pt x="9489272" y="6195087"/>
                  <a:pt x="9489272" y="6174887"/>
                </a:cubicBezTo>
                <a:cubicBezTo>
                  <a:pt x="9489272" y="6154687"/>
                  <a:pt x="9505648" y="6138311"/>
                  <a:pt x="9525848" y="6138311"/>
                </a:cubicBezTo>
                <a:close/>
                <a:moveTo>
                  <a:pt x="9305167" y="6138311"/>
                </a:moveTo>
                <a:cubicBezTo>
                  <a:pt x="9325367" y="6138311"/>
                  <a:pt x="9341743" y="6154687"/>
                  <a:pt x="9341743" y="6174887"/>
                </a:cubicBezTo>
                <a:cubicBezTo>
                  <a:pt x="9341743" y="6195087"/>
                  <a:pt x="9325367" y="6211463"/>
                  <a:pt x="9305167" y="6211463"/>
                </a:cubicBezTo>
                <a:cubicBezTo>
                  <a:pt x="9284967" y="6211463"/>
                  <a:pt x="9268591" y="6195087"/>
                  <a:pt x="9268591" y="6174887"/>
                </a:cubicBezTo>
                <a:cubicBezTo>
                  <a:pt x="9268591" y="6154687"/>
                  <a:pt x="9284967" y="6138311"/>
                  <a:pt x="9305167" y="6138311"/>
                </a:cubicBezTo>
                <a:close/>
                <a:moveTo>
                  <a:pt x="9084486" y="6138311"/>
                </a:moveTo>
                <a:cubicBezTo>
                  <a:pt x="9104686" y="6138311"/>
                  <a:pt x="9121062" y="6154687"/>
                  <a:pt x="9121062" y="6174887"/>
                </a:cubicBezTo>
                <a:cubicBezTo>
                  <a:pt x="9121062" y="6195087"/>
                  <a:pt x="9104686" y="6211463"/>
                  <a:pt x="9084486" y="6211463"/>
                </a:cubicBezTo>
                <a:cubicBezTo>
                  <a:pt x="9064286" y="6211463"/>
                  <a:pt x="9047910" y="6195087"/>
                  <a:pt x="9047910" y="6174887"/>
                </a:cubicBezTo>
                <a:cubicBezTo>
                  <a:pt x="9047910" y="6154687"/>
                  <a:pt x="9064286" y="6138311"/>
                  <a:pt x="9084486" y="6138311"/>
                </a:cubicBezTo>
                <a:close/>
                <a:moveTo>
                  <a:pt x="8863805" y="6138311"/>
                </a:moveTo>
                <a:cubicBezTo>
                  <a:pt x="8884005" y="6138311"/>
                  <a:pt x="8900381" y="6154687"/>
                  <a:pt x="8900381" y="6174887"/>
                </a:cubicBezTo>
                <a:cubicBezTo>
                  <a:pt x="8900381" y="6195087"/>
                  <a:pt x="8884005" y="6211463"/>
                  <a:pt x="8863805" y="6211463"/>
                </a:cubicBezTo>
                <a:cubicBezTo>
                  <a:pt x="8843605" y="6211463"/>
                  <a:pt x="8827229" y="6195087"/>
                  <a:pt x="8827229" y="6174887"/>
                </a:cubicBezTo>
                <a:cubicBezTo>
                  <a:pt x="8827229" y="6154687"/>
                  <a:pt x="8843605" y="6138311"/>
                  <a:pt x="8863805" y="6138311"/>
                </a:cubicBezTo>
                <a:close/>
                <a:moveTo>
                  <a:pt x="8643124" y="6138311"/>
                </a:moveTo>
                <a:cubicBezTo>
                  <a:pt x="8663324" y="6138311"/>
                  <a:pt x="8679700" y="6154687"/>
                  <a:pt x="8679700" y="6174887"/>
                </a:cubicBezTo>
                <a:cubicBezTo>
                  <a:pt x="8679700" y="6195087"/>
                  <a:pt x="8663324" y="6211463"/>
                  <a:pt x="8643124" y="6211463"/>
                </a:cubicBezTo>
                <a:cubicBezTo>
                  <a:pt x="8622924" y="6211463"/>
                  <a:pt x="8606548" y="6195087"/>
                  <a:pt x="8606548" y="6174887"/>
                </a:cubicBezTo>
                <a:cubicBezTo>
                  <a:pt x="8606548" y="6154687"/>
                  <a:pt x="8622924" y="6138311"/>
                  <a:pt x="8643124" y="6138311"/>
                </a:cubicBezTo>
                <a:close/>
                <a:moveTo>
                  <a:pt x="8422443" y="6138311"/>
                </a:moveTo>
                <a:cubicBezTo>
                  <a:pt x="8442643" y="6138311"/>
                  <a:pt x="8459019" y="6154687"/>
                  <a:pt x="8459019" y="6174887"/>
                </a:cubicBezTo>
                <a:cubicBezTo>
                  <a:pt x="8459019" y="6195087"/>
                  <a:pt x="8442643" y="6211463"/>
                  <a:pt x="8422443" y="6211463"/>
                </a:cubicBezTo>
                <a:cubicBezTo>
                  <a:pt x="8402243" y="6211463"/>
                  <a:pt x="8385867" y="6195087"/>
                  <a:pt x="8385867" y="6174887"/>
                </a:cubicBezTo>
                <a:cubicBezTo>
                  <a:pt x="8385867" y="6154687"/>
                  <a:pt x="8402243" y="6138311"/>
                  <a:pt x="8422443" y="6138311"/>
                </a:cubicBezTo>
                <a:close/>
                <a:moveTo>
                  <a:pt x="8201762" y="6138311"/>
                </a:moveTo>
                <a:cubicBezTo>
                  <a:pt x="8221962" y="6138311"/>
                  <a:pt x="8238338" y="6154687"/>
                  <a:pt x="8238338" y="6174887"/>
                </a:cubicBezTo>
                <a:cubicBezTo>
                  <a:pt x="8238338" y="6195087"/>
                  <a:pt x="8221962" y="6211463"/>
                  <a:pt x="8201762" y="6211463"/>
                </a:cubicBezTo>
                <a:cubicBezTo>
                  <a:pt x="8181562" y="6211463"/>
                  <a:pt x="8165186" y="6195087"/>
                  <a:pt x="8165186" y="6174887"/>
                </a:cubicBezTo>
                <a:cubicBezTo>
                  <a:pt x="8165186" y="6154687"/>
                  <a:pt x="8181562" y="6138311"/>
                  <a:pt x="8201762" y="6138311"/>
                </a:cubicBezTo>
                <a:close/>
                <a:moveTo>
                  <a:pt x="7981081" y="6138311"/>
                </a:moveTo>
                <a:cubicBezTo>
                  <a:pt x="8001281" y="6138311"/>
                  <a:pt x="8017657" y="6154687"/>
                  <a:pt x="8017657" y="6174887"/>
                </a:cubicBezTo>
                <a:cubicBezTo>
                  <a:pt x="8017657" y="6195087"/>
                  <a:pt x="8001281" y="6211463"/>
                  <a:pt x="7981081" y="6211463"/>
                </a:cubicBezTo>
                <a:cubicBezTo>
                  <a:pt x="7960881" y="6211463"/>
                  <a:pt x="7944505" y="6195087"/>
                  <a:pt x="7944505" y="6174887"/>
                </a:cubicBezTo>
                <a:cubicBezTo>
                  <a:pt x="7944505" y="6154687"/>
                  <a:pt x="7960881" y="6138311"/>
                  <a:pt x="7981081" y="6138311"/>
                </a:cubicBezTo>
                <a:close/>
                <a:moveTo>
                  <a:pt x="7760400" y="6138311"/>
                </a:moveTo>
                <a:cubicBezTo>
                  <a:pt x="7780600" y="6138311"/>
                  <a:pt x="7796976" y="6154687"/>
                  <a:pt x="7796976" y="6174887"/>
                </a:cubicBezTo>
                <a:cubicBezTo>
                  <a:pt x="7796976" y="6195087"/>
                  <a:pt x="7780600" y="6211463"/>
                  <a:pt x="7760400" y="6211463"/>
                </a:cubicBezTo>
                <a:cubicBezTo>
                  <a:pt x="7740200" y="6211463"/>
                  <a:pt x="7723824" y="6195087"/>
                  <a:pt x="7723824" y="6174887"/>
                </a:cubicBezTo>
                <a:cubicBezTo>
                  <a:pt x="7723824" y="6154687"/>
                  <a:pt x="7740200" y="6138311"/>
                  <a:pt x="7760400" y="6138311"/>
                </a:cubicBezTo>
                <a:close/>
                <a:moveTo>
                  <a:pt x="7539719" y="6138311"/>
                </a:moveTo>
                <a:cubicBezTo>
                  <a:pt x="7559919" y="6138311"/>
                  <a:pt x="7576295" y="6154687"/>
                  <a:pt x="7576295" y="6174887"/>
                </a:cubicBezTo>
                <a:cubicBezTo>
                  <a:pt x="7576295" y="6195087"/>
                  <a:pt x="7559919" y="6211463"/>
                  <a:pt x="7539719" y="6211463"/>
                </a:cubicBezTo>
                <a:cubicBezTo>
                  <a:pt x="7519519" y="6211463"/>
                  <a:pt x="7503143" y="6195087"/>
                  <a:pt x="7503143" y="6174887"/>
                </a:cubicBezTo>
                <a:cubicBezTo>
                  <a:pt x="7503143" y="6154687"/>
                  <a:pt x="7519519" y="6138311"/>
                  <a:pt x="7539719" y="6138311"/>
                </a:cubicBezTo>
                <a:close/>
                <a:moveTo>
                  <a:pt x="7319038" y="6138311"/>
                </a:moveTo>
                <a:cubicBezTo>
                  <a:pt x="7339238" y="6138311"/>
                  <a:pt x="7355614" y="6154687"/>
                  <a:pt x="7355614" y="6174887"/>
                </a:cubicBezTo>
                <a:cubicBezTo>
                  <a:pt x="7355614" y="6195087"/>
                  <a:pt x="7339238" y="6211463"/>
                  <a:pt x="7319038" y="6211463"/>
                </a:cubicBezTo>
                <a:cubicBezTo>
                  <a:pt x="7298838" y="6211463"/>
                  <a:pt x="7282462" y="6195087"/>
                  <a:pt x="7282462" y="6174887"/>
                </a:cubicBezTo>
                <a:cubicBezTo>
                  <a:pt x="7282462" y="6154687"/>
                  <a:pt x="7298838" y="6138311"/>
                  <a:pt x="7319038" y="6138311"/>
                </a:cubicBezTo>
                <a:close/>
                <a:moveTo>
                  <a:pt x="7098357" y="6138311"/>
                </a:moveTo>
                <a:cubicBezTo>
                  <a:pt x="7118557" y="6138311"/>
                  <a:pt x="7134933" y="6154687"/>
                  <a:pt x="7134933" y="6174887"/>
                </a:cubicBezTo>
                <a:cubicBezTo>
                  <a:pt x="7134933" y="6195087"/>
                  <a:pt x="7118557" y="6211463"/>
                  <a:pt x="7098357" y="6211463"/>
                </a:cubicBezTo>
                <a:cubicBezTo>
                  <a:pt x="7078157" y="6211463"/>
                  <a:pt x="7061781" y="6195087"/>
                  <a:pt x="7061781" y="6174887"/>
                </a:cubicBezTo>
                <a:cubicBezTo>
                  <a:pt x="7061781" y="6154687"/>
                  <a:pt x="7078157" y="6138311"/>
                  <a:pt x="7098357" y="6138311"/>
                </a:cubicBezTo>
                <a:close/>
                <a:moveTo>
                  <a:pt x="6877676" y="6138311"/>
                </a:moveTo>
                <a:cubicBezTo>
                  <a:pt x="6897876" y="6138311"/>
                  <a:pt x="6914252" y="6154687"/>
                  <a:pt x="6914252" y="6174887"/>
                </a:cubicBezTo>
                <a:cubicBezTo>
                  <a:pt x="6914252" y="6195087"/>
                  <a:pt x="6897876" y="6211463"/>
                  <a:pt x="6877676" y="6211463"/>
                </a:cubicBezTo>
                <a:cubicBezTo>
                  <a:pt x="6857476" y="6211463"/>
                  <a:pt x="6841100" y="6195087"/>
                  <a:pt x="6841100" y="6174887"/>
                </a:cubicBezTo>
                <a:cubicBezTo>
                  <a:pt x="6841100" y="6154687"/>
                  <a:pt x="6857476" y="6138311"/>
                  <a:pt x="6877676" y="6138311"/>
                </a:cubicBezTo>
                <a:close/>
                <a:moveTo>
                  <a:pt x="6656995" y="6138311"/>
                </a:moveTo>
                <a:cubicBezTo>
                  <a:pt x="6677195" y="6138311"/>
                  <a:pt x="6693571" y="6154687"/>
                  <a:pt x="6693571" y="6174887"/>
                </a:cubicBezTo>
                <a:cubicBezTo>
                  <a:pt x="6693571" y="6195087"/>
                  <a:pt x="6677195" y="6211463"/>
                  <a:pt x="6656995" y="6211463"/>
                </a:cubicBezTo>
                <a:cubicBezTo>
                  <a:pt x="6636795" y="6211463"/>
                  <a:pt x="6620419" y="6195087"/>
                  <a:pt x="6620419" y="6174887"/>
                </a:cubicBezTo>
                <a:cubicBezTo>
                  <a:pt x="6620419" y="6154687"/>
                  <a:pt x="6636795" y="6138311"/>
                  <a:pt x="6656995" y="6138311"/>
                </a:cubicBezTo>
                <a:close/>
                <a:moveTo>
                  <a:pt x="6436314" y="6138311"/>
                </a:moveTo>
                <a:cubicBezTo>
                  <a:pt x="6456514" y="6138311"/>
                  <a:pt x="6472890" y="6154687"/>
                  <a:pt x="6472890" y="6174887"/>
                </a:cubicBezTo>
                <a:cubicBezTo>
                  <a:pt x="6472890" y="6195087"/>
                  <a:pt x="6456514" y="6211463"/>
                  <a:pt x="6436314" y="6211463"/>
                </a:cubicBezTo>
                <a:cubicBezTo>
                  <a:pt x="6416114" y="6211463"/>
                  <a:pt x="6399738" y="6195087"/>
                  <a:pt x="6399738" y="6174887"/>
                </a:cubicBezTo>
                <a:cubicBezTo>
                  <a:pt x="6399738" y="6154687"/>
                  <a:pt x="6416114" y="6138311"/>
                  <a:pt x="6436314" y="6138311"/>
                </a:cubicBezTo>
                <a:close/>
                <a:moveTo>
                  <a:pt x="6215633" y="6138311"/>
                </a:moveTo>
                <a:cubicBezTo>
                  <a:pt x="6235833" y="6138311"/>
                  <a:pt x="6252209" y="6154687"/>
                  <a:pt x="6252209" y="6174887"/>
                </a:cubicBezTo>
                <a:cubicBezTo>
                  <a:pt x="6252209" y="6195087"/>
                  <a:pt x="6235833" y="6211463"/>
                  <a:pt x="6215633" y="6211463"/>
                </a:cubicBezTo>
                <a:cubicBezTo>
                  <a:pt x="6195433" y="6211463"/>
                  <a:pt x="6179057" y="6195087"/>
                  <a:pt x="6179057" y="6174887"/>
                </a:cubicBezTo>
                <a:cubicBezTo>
                  <a:pt x="6179057" y="6154687"/>
                  <a:pt x="6195433" y="6138311"/>
                  <a:pt x="6215633" y="6138311"/>
                </a:cubicBezTo>
                <a:close/>
                <a:moveTo>
                  <a:pt x="5994952" y="6138311"/>
                </a:moveTo>
                <a:cubicBezTo>
                  <a:pt x="6015152" y="6138311"/>
                  <a:pt x="6031528" y="6154687"/>
                  <a:pt x="6031528" y="6174887"/>
                </a:cubicBezTo>
                <a:cubicBezTo>
                  <a:pt x="6031528" y="6195087"/>
                  <a:pt x="6015152" y="6211463"/>
                  <a:pt x="5994952" y="6211463"/>
                </a:cubicBezTo>
                <a:cubicBezTo>
                  <a:pt x="5974752" y="6211463"/>
                  <a:pt x="5958376" y="6195087"/>
                  <a:pt x="5958376" y="6174887"/>
                </a:cubicBezTo>
                <a:cubicBezTo>
                  <a:pt x="5958376" y="6154687"/>
                  <a:pt x="5974752" y="6138311"/>
                  <a:pt x="5994952" y="6138311"/>
                </a:cubicBezTo>
                <a:close/>
                <a:moveTo>
                  <a:pt x="5774272" y="6138311"/>
                </a:moveTo>
                <a:cubicBezTo>
                  <a:pt x="5794472" y="6138311"/>
                  <a:pt x="5810848" y="6154687"/>
                  <a:pt x="5810848" y="6174887"/>
                </a:cubicBezTo>
                <a:cubicBezTo>
                  <a:pt x="5810848" y="6195087"/>
                  <a:pt x="5794472" y="6211463"/>
                  <a:pt x="5774272" y="6211463"/>
                </a:cubicBezTo>
                <a:cubicBezTo>
                  <a:pt x="5754073" y="6211463"/>
                  <a:pt x="5737697" y="6195087"/>
                  <a:pt x="5737697" y="6174887"/>
                </a:cubicBezTo>
                <a:cubicBezTo>
                  <a:pt x="5737697" y="6154687"/>
                  <a:pt x="5754073" y="6138311"/>
                  <a:pt x="5774272" y="6138311"/>
                </a:cubicBezTo>
                <a:close/>
                <a:moveTo>
                  <a:pt x="5553593" y="6138311"/>
                </a:moveTo>
                <a:cubicBezTo>
                  <a:pt x="5573793" y="6138311"/>
                  <a:pt x="5590169" y="6154687"/>
                  <a:pt x="5590169" y="6174887"/>
                </a:cubicBezTo>
                <a:cubicBezTo>
                  <a:pt x="5590169" y="6195087"/>
                  <a:pt x="5573793" y="6211463"/>
                  <a:pt x="5553593" y="6211463"/>
                </a:cubicBezTo>
                <a:cubicBezTo>
                  <a:pt x="5533393" y="6211463"/>
                  <a:pt x="5517018" y="6195087"/>
                  <a:pt x="5517018" y="6174887"/>
                </a:cubicBezTo>
                <a:cubicBezTo>
                  <a:pt x="5517018" y="6154687"/>
                  <a:pt x="5533393" y="6138311"/>
                  <a:pt x="5553593" y="6138311"/>
                </a:cubicBezTo>
                <a:close/>
                <a:moveTo>
                  <a:pt x="5332913" y="6138311"/>
                </a:moveTo>
                <a:cubicBezTo>
                  <a:pt x="5353113" y="6138311"/>
                  <a:pt x="5369490" y="6154687"/>
                  <a:pt x="5369490" y="6174887"/>
                </a:cubicBezTo>
                <a:cubicBezTo>
                  <a:pt x="5369490" y="6195087"/>
                  <a:pt x="5353113" y="6211463"/>
                  <a:pt x="5332913" y="6211463"/>
                </a:cubicBezTo>
                <a:cubicBezTo>
                  <a:pt x="5312714" y="6211463"/>
                  <a:pt x="5296337" y="6195087"/>
                  <a:pt x="5296337" y="6174887"/>
                </a:cubicBezTo>
                <a:cubicBezTo>
                  <a:pt x="5296337" y="6154687"/>
                  <a:pt x="5312714" y="6138311"/>
                  <a:pt x="5332913" y="6138311"/>
                </a:cubicBezTo>
                <a:close/>
                <a:moveTo>
                  <a:pt x="5112230" y="6138311"/>
                </a:moveTo>
                <a:cubicBezTo>
                  <a:pt x="5132433" y="6138311"/>
                  <a:pt x="5148807" y="6154687"/>
                  <a:pt x="5148807" y="6174887"/>
                </a:cubicBezTo>
                <a:cubicBezTo>
                  <a:pt x="5148807" y="6195087"/>
                  <a:pt x="5132433" y="6211463"/>
                  <a:pt x="5112230" y="6211463"/>
                </a:cubicBezTo>
                <a:cubicBezTo>
                  <a:pt x="5092030" y="6211463"/>
                  <a:pt x="5075655" y="6195087"/>
                  <a:pt x="5075655" y="6174887"/>
                </a:cubicBezTo>
                <a:cubicBezTo>
                  <a:pt x="5075655" y="6154687"/>
                  <a:pt x="5092030" y="6138311"/>
                  <a:pt x="5112230" y="6138311"/>
                </a:cubicBezTo>
                <a:close/>
                <a:moveTo>
                  <a:pt x="4891552" y="6138311"/>
                </a:moveTo>
                <a:cubicBezTo>
                  <a:pt x="4911751" y="6138311"/>
                  <a:pt x="4928127" y="6154687"/>
                  <a:pt x="4928127" y="6174887"/>
                </a:cubicBezTo>
                <a:cubicBezTo>
                  <a:pt x="4928127" y="6195087"/>
                  <a:pt x="4911751" y="6211463"/>
                  <a:pt x="4891552" y="6211463"/>
                </a:cubicBezTo>
                <a:cubicBezTo>
                  <a:pt x="4871352" y="6211463"/>
                  <a:pt x="4854975" y="6195087"/>
                  <a:pt x="4854975" y="6174887"/>
                </a:cubicBezTo>
                <a:cubicBezTo>
                  <a:pt x="4854975" y="6154687"/>
                  <a:pt x="4871352" y="6138311"/>
                  <a:pt x="4891552" y="6138311"/>
                </a:cubicBezTo>
                <a:close/>
                <a:moveTo>
                  <a:pt x="4670871" y="6138311"/>
                </a:moveTo>
                <a:cubicBezTo>
                  <a:pt x="4691070" y="6138311"/>
                  <a:pt x="4707447" y="6154687"/>
                  <a:pt x="4707447" y="6174887"/>
                </a:cubicBezTo>
                <a:cubicBezTo>
                  <a:pt x="4707447" y="6195087"/>
                  <a:pt x="4691070" y="6211463"/>
                  <a:pt x="4670871" y="6211463"/>
                </a:cubicBezTo>
                <a:cubicBezTo>
                  <a:pt x="4650672" y="6211463"/>
                  <a:pt x="4634295" y="6195087"/>
                  <a:pt x="4634295" y="6174887"/>
                </a:cubicBezTo>
                <a:cubicBezTo>
                  <a:pt x="4634295" y="6154687"/>
                  <a:pt x="4650672" y="6138311"/>
                  <a:pt x="4670871" y="6138311"/>
                </a:cubicBezTo>
                <a:close/>
                <a:moveTo>
                  <a:pt x="4450188" y="6138311"/>
                </a:moveTo>
                <a:cubicBezTo>
                  <a:pt x="4470390" y="6138311"/>
                  <a:pt x="4486764" y="6154687"/>
                  <a:pt x="4486764" y="6174887"/>
                </a:cubicBezTo>
                <a:cubicBezTo>
                  <a:pt x="4486764" y="6195087"/>
                  <a:pt x="4470390" y="6211463"/>
                  <a:pt x="4450188" y="6211463"/>
                </a:cubicBezTo>
                <a:cubicBezTo>
                  <a:pt x="4429988" y="6211463"/>
                  <a:pt x="4413613" y="6195087"/>
                  <a:pt x="4413613" y="6174887"/>
                </a:cubicBezTo>
                <a:cubicBezTo>
                  <a:pt x="4413613" y="6154687"/>
                  <a:pt x="4429988" y="6138311"/>
                  <a:pt x="4450188" y="6138311"/>
                </a:cubicBezTo>
                <a:close/>
                <a:moveTo>
                  <a:pt x="4229507" y="6138311"/>
                </a:moveTo>
                <a:cubicBezTo>
                  <a:pt x="4249708" y="6138311"/>
                  <a:pt x="4266084" y="6154687"/>
                  <a:pt x="4266084" y="6174887"/>
                </a:cubicBezTo>
                <a:cubicBezTo>
                  <a:pt x="4266084" y="6195087"/>
                  <a:pt x="4249708" y="6211463"/>
                  <a:pt x="4229507" y="6211463"/>
                </a:cubicBezTo>
                <a:cubicBezTo>
                  <a:pt x="4209307" y="6211463"/>
                  <a:pt x="4192931" y="6195087"/>
                  <a:pt x="4192931" y="6174887"/>
                </a:cubicBezTo>
                <a:cubicBezTo>
                  <a:pt x="4192931" y="6154687"/>
                  <a:pt x="4209307" y="6138311"/>
                  <a:pt x="4229507" y="6138311"/>
                </a:cubicBezTo>
                <a:close/>
                <a:moveTo>
                  <a:pt x="4008847" y="6138311"/>
                </a:moveTo>
                <a:cubicBezTo>
                  <a:pt x="4029045" y="6138311"/>
                  <a:pt x="4045426" y="6154687"/>
                  <a:pt x="4045426" y="6174887"/>
                </a:cubicBezTo>
                <a:cubicBezTo>
                  <a:pt x="4045426" y="6195087"/>
                  <a:pt x="4029045" y="6211463"/>
                  <a:pt x="4008847" y="6211463"/>
                </a:cubicBezTo>
                <a:cubicBezTo>
                  <a:pt x="3988642" y="6211463"/>
                  <a:pt x="3972267" y="6195087"/>
                  <a:pt x="3972267" y="6174887"/>
                </a:cubicBezTo>
                <a:cubicBezTo>
                  <a:pt x="3972267" y="6154687"/>
                  <a:pt x="3988642" y="6138311"/>
                  <a:pt x="4008847" y="6138311"/>
                </a:cubicBezTo>
                <a:close/>
                <a:moveTo>
                  <a:pt x="3788165" y="6138311"/>
                </a:moveTo>
                <a:cubicBezTo>
                  <a:pt x="3808367" y="6138311"/>
                  <a:pt x="3824738" y="6154687"/>
                  <a:pt x="3824738" y="6174887"/>
                </a:cubicBezTo>
                <a:cubicBezTo>
                  <a:pt x="3824738" y="6195087"/>
                  <a:pt x="3808367" y="6211463"/>
                  <a:pt x="3788165" y="6211463"/>
                </a:cubicBezTo>
                <a:cubicBezTo>
                  <a:pt x="3767965" y="6211463"/>
                  <a:pt x="3751588" y="6195087"/>
                  <a:pt x="3751588" y="6174887"/>
                </a:cubicBezTo>
                <a:cubicBezTo>
                  <a:pt x="3751588" y="6154687"/>
                  <a:pt x="3767965" y="6138311"/>
                  <a:pt x="3788165" y="6138311"/>
                </a:cubicBezTo>
                <a:close/>
                <a:moveTo>
                  <a:pt x="3567479" y="6138311"/>
                </a:moveTo>
                <a:cubicBezTo>
                  <a:pt x="3587675" y="6138311"/>
                  <a:pt x="3604051" y="6154687"/>
                  <a:pt x="3604051" y="6174887"/>
                </a:cubicBezTo>
                <a:cubicBezTo>
                  <a:pt x="3604051" y="6195087"/>
                  <a:pt x="3587675" y="6211463"/>
                  <a:pt x="3567479" y="6211463"/>
                </a:cubicBezTo>
                <a:cubicBezTo>
                  <a:pt x="3547276" y="6211463"/>
                  <a:pt x="3530901" y="6195087"/>
                  <a:pt x="3530901" y="6174887"/>
                </a:cubicBezTo>
                <a:cubicBezTo>
                  <a:pt x="3530901" y="6154687"/>
                  <a:pt x="3547276" y="6138311"/>
                  <a:pt x="3567479" y="6138311"/>
                </a:cubicBezTo>
                <a:close/>
                <a:moveTo>
                  <a:pt x="3346801" y="6138311"/>
                </a:moveTo>
                <a:cubicBezTo>
                  <a:pt x="3367001" y="6138311"/>
                  <a:pt x="3383375" y="6154687"/>
                  <a:pt x="3383375" y="6174887"/>
                </a:cubicBezTo>
                <a:cubicBezTo>
                  <a:pt x="3383375" y="6195087"/>
                  <a:pt x="3367001" y="6211463"/>
                  <a:pt x="3346801" y="6211463"/>
                </a:cubicBezTo>
                <a:cubicBezTo>
                  <a:pt x="3326603" y="6211463"/>
                  <a:pt x="3310228" y="6195087"/>
                  <a:pt x="3310228" y="6174887"/>
                </a:cubicBezTo>
                <a:cubicBezTo>
                  <a:pt x="3310228" y="6154687"/>
                  <a:pt x="3326603" y="6138311"/>
                  <a:pt x="3346801" y="6138311"/>
                </a:cubicBezTo>
                <a:close/>
                <a:moveTo>
                  <a:pt x="3126126" y="6138311"/>
                </a:moveTo>
                <a:cubicBezTo>
                  <a:pt x="3146320" y="6138311"/>
                  <a:pt x="3162696" y="6154687"/>
                  <a:pt x="3162696" y="6174887"/>
                </a:cubicBezTo>
                <a:cubicBezTo>
                  <a:pt x="3162696" y="6195087"/>
                  <a:pt x="3146320" y="6211463"/>
                  <a:pt x="3126126" y="6211463"/>
                </a:cubicBezTo>
                <a:cubicBezTo>
                  <a:pt x="3105923" y="6211463"/>
                  <a:pt x="3089541" y="6195087"/>
                  <a:pt x="3089541" y="6174887"/>
                </a:cubicBezTo>
                <a:cubicBezTo>
                  <a:pt x="3089541" y="6154687"/>
                  <a:pt x="3105923" y="6138311"/>
                  <a:pt x="3126126" y="6138311"/>
                </a:cubicBezTo>
                <a:close/>
                <a:moveTo>
                  <a:pt x="2905436" y="6138311"/>
                </a:moveTo>
                <a:cubicBezTo>
                  <a:pt x="2925637" y="6138311"/>
                  <a:pt x="2942013" y="6154687"/>
                  <a:pt x="2942013" y="6174887"/>
                </a:cubicBezTo>
                <a:cubicBezTo>
                  <a:pt x="2942013" y="6195087"/>
                  <a:pt x="2925637" y="6211463"/>
                  <a:pt x="2905436" y="6211463"/>
                </a:cubicBezTo>
                <a:cubicBezTo>
                  <a:pt x="2885243" y="6211463"/>
                  <a:pt x="2868866" y="6195087"/>
                  <a:pt x="2868866" y="6174887"/>
                </a:cubicBezTo>
                <a:cubicBezTo>
                  <a:pt x="2868866" y="6154687"/>
                  <a:pt x="2885243" y="6138311"/>
                  <a:pt x="2905436" y="6138311"/>
                </a:cubicBezTo>
                <a:close/>
                <a:moveTo>
                  <a:pt x="2684758" y="6138311"/>
                </a:moveTo>
                <a:cubicBezTo>
                  <a:pt x="2704958" y="6138311"/>
                  <a:pt x="2721329" y="6154687"/>
                  <a:pt x="2721329" y="6174887"/>
                </a:cubicBezTo>
                <a:cubicBezTo>
                  <a:pt x="2721329" y="6195087"/>
                  <a:pt x="2704958" y="6211463"/>
                  <a:pt x="2684758" y="6211463"/>
                </a:cubicBezTo>
                <a:cubicBezTo>
                  <a:pt x="2664554" y="6211463"/>
                  <a:pt x="2648177" y="6195087"/>
                  <a:pt x="2648177" y="6174887"/>
                </a:cubicBezTo>
                <a:cubicBezTo>
                  <a:pt x="2648177" y="6154687"/>
                  <a:pt x="2664554" y="6138311"/>
                  <a:pt x="2684758" y="6138311"/>
                </a:cubicBezTo>
                <a:close/>
                <a:moveTo>
                  <a:pt x="2464071" y="6138311"/>
                </a:moveTo>
                <a:cubicBezTo>
                  <a:pt x="2484272" y="6138311"/>
                  <a:pt x="2500650" y="6154687"/>
                  <a:pt x="2500650" y="6174887"/>
                </a:cubicBezTo>
                <a:cubicBezTo>
                  <a:pt x="2500650" y="6195087"/>
                  <a:pt x="2484272" y="6211463"/>
                  <a:pt x="2464071" y="6211463"/>
                </a:cubicBezTo>
                <a:cubicBezTo>
                  <a:pt x="2443875" y="6211463"/>
                  <a:pt x="2427500" y="6195087"/>
                  <a:pt x="2427500" y="6174887"/>
                </a:cubicBezTo>
                <a:cubicBezTo>
                  <a:pt x="2427500" y="6154687"/>
                  <a:pt x="2443875" y="6138311"/>
                  <a:pt x="2464071" y="6138311"/>
                </a:cubicBezTo>
                <a:close/>
                <a:moveTo>
                  <a:pt x="2243393" y="6138311"/>
                </a:moveTo>
                <a:cubicBezTo>
                  <a:pt x="2263591" y="6138311"/>
                  <a:pt x="2279972" y="6154687"/>
                  <a:pt x="2279972" y="6174887"/>
                </a:cubicBezTo>
                <a:cubicBezTo>
                  <a:pt x="2279972" y="6195087"/>
                  <a:pt x="2263591" y="6211463"/>
                  <a:pt x="2243393" y="6211463"/>
                </a:cubicBezTo>
                <a:cubicBezTo>
                  <a:pt x="2223191" y="6211463"/>
                  <a:pt x="2206817" y="6195087"/>
                  <a:pt x="2206817" y="6174887"/>
                </a:cubicBezTo>
                <a:cubicBezTo>
                  <a:pt x="2206817" y="6154687"/>
                  <a:pt x="2223191" y="6138311"/>
                  <a:pt x="2243393" y="6138311"/>
                </a:cubicBezTo>
                <a:close/>
                <a:moveTo>
                  <a:pt x="2022713" y="6138311"/>
                </a:moveTo>
                <a:cubicBezTo>
                  <a:pt x="2042913" y="6138311"/>
                  <a:pt x="2059288" y="6154687"/>
                  <a:pt x="2059288" y="6174887"/>
                </a:cubicBezTo>
                <a:cubicBezTo>
                  <a:pt x="2059288" y="6195087"/>
                  <a:pt x="2042913" y="6211463"/>
                  <a:pt x="2022713" y="6211463"/>
                </a:cubicBezTo>
                <a:cubicBezTo>
                  <a:pt x="2002514" y="6211463"/>
                  <a:pt x="1986176" y="6195087"/>
                  <a:pt x="1986176" y="6174887"/>
                </a:cubicBezTo>
                <a:cubicBezTo>
                  <a:pt x="1986176" y="6154687"/>
                  <a:pt x="2002514" y="6138311"/>
                  <a:pt x="2022713" y="6138311"/>
                </a:cubicBezTo>
                <a:close/>
                <a:moveTo>
                  <a:pt x="1802066" y="6138311"/>
                </a:moveTo>
                <a:cubicBezTo>
                  <a:pt x="1822265" y="6138311"/>
                  <a:pt x="1838642" y="6154687"/>
                  <a:pt x="1838642" y="6174887"/>
                </a:cubicBezTo>
                <a:cubicBezTo>
                  <a:pt x="1838642" y="6195087"/>
                  <a:pt x="1822265" y="6211463"/>
                  <a:pt x="1802066" y="6211463"/>
                </a:cubicBezTo>
                <a:cubicBezTo>
                  <a:pt x="1781866" y="6211463"/>
                  <a:pt x="1765489" y="6195087"/>
                  <a:pt x="1765489" y="6174887"/>
                </a:cubicBezTo>
                <a:cubicBezTo>
                  <a:pt x="1765489" y="6154687"/>
                  <a:pt x="1781866" y="6138311"/>
                  <a:pt x="1802066" y="6138311"/>
                </a:cubicBezTo>
                <a:close/>
                <a:moveTo>
                  <a:pt x="1581380" y="6138311"/>
                </a:moveTo>
                <a:cubicBezTo>
                  <a:pt x="1601580" y="6138311"/>
                  <a:pt x="1617956" y="6154687"/>
                  <a:pt x="1617956" y="6174887"/>
                </a:cubicBezTo>
                <a:cubicBezTo>
                  <a:pt x="1617956" y="6195087"/>
                  <a:pt x="1601580" y="6211463"/>
                  <a:pt x="1581380" y="6211463"/>
                </a:cubicBezTo>
                <a:cubicBezTo>
                  <a:pt x="1561180" y="6211463"/>
                  <a:pt x="1544804" y="6195087"/>
                  <a:pt x="1544804" y="6174887"/>
                </a:cubicBezTo>
                <a:cubicBezTo>
                  <a:pt x="1544804" y="6154687"/>
                  <a:pt x="1561180" y="6138311"/>
                  <a:pt x="1581380" y="6138311"/>
                </a:cubicBezTo>
                <a:close/>
                <a:moveTo>
                  <a:pt x="1360694" y="6138311"/>
                </a:moveTo>
                <a:cubicBezTo>
                  <a:pt x="1380894" y="6138311"/>
                  <a:pt x="1397270" y="6154687"/>
                  <a:pt x="1397270" y="6174887"/>
                </a:cubicBezTo>
                <a:cubicBezTo>
                  <a:pt x="1397270" y="6195087"/>
                  <a:pt x="1380894" y="6211463"/>
                  <a:pt x="1360694" y="6211463"/>
                </a:cubicBezTo>
                <a:cubicBezTo>
                  <a:pt x="1340494" y="6211463"/>
                  <a:pt x="1324118" y="6195087"/>
                  <a:pt x="1324118" y="6174887"/>
                </a:cubicBezTo>
                <a:cubicBezTo>
                  <a:pt x="1324118" y="6154687"/>
                  <a:pt x="1340494" y="6138311"/>
                  <a:pt x="1360694" y="6138311"/>
                </a:cubicBezTo>
                <a:close/>
                <a:moveTo>
                  <a:pt x="1140008" y="6138311"/>
                </a:moveTo>
                <a:cubicBezTo>
                  <a:pt x="1160208" y="6138311"/>
                  <a:pt x="1176584" y="6154687"/>
                  <a:pt x="1176584" y="6174887"/>
                </a:cubicBezTo>
                <a:cubicBezTo>
                  <a:pt x="1176584" y="6195087"/>
                  <a:pt x="1160208" y="6211463"/>
                  <a:pt x="1140008" y="6211463"/>
                </a:cubicBezTo>
                <a:cubicBezTo>
                  <a:pt x="1119808" y="6211463"/>
                  <a:pt x="1103432" y="6195087"/>
                  <a:pt x="1103432" y="6174887"/>
                </a:cubicBezTo>
                <a:cubicBezTo>
                  <a:pt x="1103432" y="6154687"/>
                  <a:pt x="1119808" y="6138311"/>
                  <a:pt x="1140008" y="6138311"/>
                </a:cubicBezTo>
                <a:close/>
                <a:moveTo>
                  <a:pt x="919322" y="6138311"/>
                </a:moveTo>
                <a:cubicBezTo>
                  <a:pt x="939522" y="6138311"/>
                  <a:pt x="955898" y="6154687"/>
                  <a:pt x="955898" y="6174887"/>
                </a:cubicBezTo>
                <a:cubicBezTo>
                  <a:pt x="955898" y="6195087"/>
                  <a:pt x="939522" y="6211463"/>
                  <a:pt x="919322" y="6211463"/>
                </a:cubicBezTo>
                <a:cubicBezTo>
                  <a:pt x="899122" y="6211463"/>
                  <a:pt x="882746" y="6195087"/>
                  <a:pt x="882746" y="6174887"/>
                </a:cubicBezTo>
                <a:cubicBezTo>
                  <a:pt x="882746" y="6154687"/>
                  <a:pt x="899122" y="6138311"/>
                  <a:pt x="919322" y="6138311"/>
                </a:cubicBezTo>
                <a:close/>
                <a:moveTo>
                  <a:pt x="698636" y="6138311"/>
                </a:moveTo>
                <a:cubicBezTo>
                  <a:pt x="718836" y="6138311"/>
                  <a:pt x="735212" y="6154687"/>
                  <a:pt x="735212" y="6174887"/>
                </a:cubicBezTo>
                <a:cubicBezTo>
                  <a:pt x="735212" y="6195087"/>
                  <a:pt x="718836" y="6211463"/>
                  <a:pt x="698636" y="6211463"/>
                </a:cubicBezTo>
                <a:cubicBezTo>
                  <a:pt x="678436" y="6211463"/>
                  <a:pt x="662060" y="6195087"/>
                  <a:pt x="662060" y="6174887"/>
                </a:cubicBezTo>
                <a:cubicBezTo>
                  <a:pt x="662060" y="6154687"/>
                  <a:pt x="678436" y="6138311"/>
                  <a:pt x="698636" y="6138311"/>
                </a:cubicBezTo>
                <a:close/>
                <a:moveTo>
                  <a:pt x="477950" y="6138311"/>
                </a:moveTo>
                <a:cubicBezTo>
                  <a:pt x="498149" y="6138311"/>
                  <a:pt x="514526" y="6154687"/>
                  <a:pt x="514526" y="6174887"/>
                </a:cubicBezTo>
                <a:cubicBezTo>
                  <a:pt x="514526" y="6195087"/>
                  <a:pt x="498149" y="6211463"/>
                  <a:pt x="477950" y="6211463"/>
                </a:cubicBezTo>
                <a:cubicBezTo>
                  <a:pt x="457750" y="6211463"/>
                  <a:pt x="441373" y="6195087"/>
                  <a:pt x="441373" y="6174887"/>
                </a:cubicBezTo>
                <a:cubicBezTo>
                  <a:pt x="441373" y="6154687"/>
                  <a:pt x="457750" y="6138311"/>
                  <a:pt x="477950" y="6138311"/>
                </a:cubicBezTo>
                <a:close/>
                <a:moveTo>
                  <a:pt x="257263" y="6138311"/>
                </a:moveTo>
                <a:cubicBezTo>
                  <a:pt x="277463" y="6138311"/>
                  <a:pt x="293839" y="6154687"/>
                  <a:pt x="293839" y="6174887"/>
                </a:cubicBezTo>
                <a:cubicBezTo>
                  <a:pt x="293839" y="6195087"/>
                  <a:pt x="277463" y="6211463"/>
                  <a:pt x="257263" y="6211463"/>
                </a:cubicBezTo>
                <a:cubicBezTo>
                  <a:pt x="237063" y="6211463"/>
                  <a:pt x="220687" y="6195087"/>
                  <a:pt x="220687" y="6174887"/>
                </a:cubicBezTo>
                <a:cubicBezTo>
                  <a:pt x="220687" y="6154687"/>
                  <a:pt x="237063" y="6138311"/>
                  <a:pt x="257263" y="6138311"/>
                </a:cubicBezTo>
                <a:close/>
                <a:moveTo>
                  <a:pt x="36577" y="6138311"/>
                </a:moveTo>
                <a:cubicBezTo>
                  <a:pt x="56777" y="6138311"/>
                  <a:pt x="73153" y="6154687"/>
                  <a:pt x="73153" y="6174887"/>
                </a:cubicBezTo>
                <a:cubicBezTo>
                  <a:pt x="73153" y="6195087"/>
                  <a:pt x="56777" y="6211463"/>
                  <a:pt x="36577" y="6211463"/>
                </a:cubicBezTo>
                <a:cubicBezTo>
                  <a:pt x="16377" y="6211463"/>
                  <a:pt x="1" y="6195087"/>
                  <a:pt x="1" y="6174887"/>
                </a:cubicBezTo>
                <a:cubicBezTo>
                  <a:pt x="1" y="6154687"/>
                  <a:pt x="16377" y="6138311"/>
                  <a:pt x="36577" y="6138311"/>
                </a:cubicBezTo>
                <a:close/>
                <a:moveTo>
                  <a:pt x="11953343" y="5926645"/>
                </a:moveTo>
                <a:cubicBezTo>
                  <a:pt x="11973543" y="5926645"/>
                  <a:pt x="11989919" y="5943021"/>
                  <a:pt x="11989919" y="5963221"/>
                </a:cubicBezTo>
                <a:cubicBezTo>
                  <a:pt x="11989919" y="5983421"/>
                  <a:pt x="11973543" y="5999797"/>
                  <a:pt x="11953343" y="5999797"/>
                </a:cubicBezTo>
                <a:cubicBezTo>
                  <a:pt x="11933143" y="5999797"/>
                  <a:pt x="11916767" y="5983421"/>
                  <a:pt x="11916767" y="5963221"/>
                </a:cubicBezTo>
                <a:cubicBezTo>
                  <a:pt x="11916767" y="5943021"/>
                  <a:pt x="11933143" y="5926645"/>
                  <a:pt x="11953343" y="5926645"/>
                </a:cubicBezTo>
                <a:close/>
                <a:moveTo>
                  <a:pt x="11732658" y="5926645"/>
                </a:moveTo>
                <a:cubicBezTo>
                  <a:pt x="11752858" y="5926645"/>
                  <a:pt x="11769234" y="5943021"/>
                  <a:pt x="11769234" y="5963221"/>
                </a:cubicBezTo>
                <a:cubicBezTo>
                  <a:pt x="11769234" y="5983421"/>
                  <a:pt x="11752858" y="5999797"/>
                  <a:pt x="11732658" y="5999797"/>
                </a:cubicBezTo>
                <a:cubicBezTo>
                  <a:pt x="11712458" y="5999797"/>
                  <a:pt x="11696082" y="5983421"/>
                  <a:pt x="11696082" y="5963221"/>
                </a:cubicBezTo>
                <a:cubicBezTo>
                  <a:pt x="11696082" y="5943021"/>
                  <a:pt x="11712458" y="5926645"/>
                  <a:pt x="11732658" y="5926645"/>
                </a:cubicBezTo>
                <a:close/>
                <a:moveTo>
                  <a:pt x="11511977" y="5926645"/>
                </a:moveTo>
                <a:cubicBezTo>
                  <a:pt x="11532177" y="5926645"/>
                  <a:pt x="11548553" y="5943021"/>
                  <a:pt x="11548553" y="5963221"/>
                </a:cubicBezTo>
                <a:cubicBezTo>
                  <a:pt x="11548553" y="5983421"/>
                  <a:pt x="11532177" y="5999797"/>
                  <a:pt x="11511977" y="5999797"/>
                </a:cubicBezTo>
                <a:cubicBezTo>
                  <a:pt x="11491777" y="5999797"/>
                  <a:pt x="11475401" y="5983421"/>
                  <a:pt x="11475401" y="5963221"/>
                </a:cubicBezTo>
                <a:cubicBezTo>
                  <a:pt x="11475401" y="5943021"/>
                  <a:pt x="11491777" y="5926645"/>
                  <a:pt x="11511977" y="5926645"/>
                </a:cubicBezTo>
                <a:close/>
                <a:moveTo>
                  <a:pt x="11291296" y="5926645"/>
                </a:moveTo>
                <a:cubicBezTo>
                  <a:pt x="11311496" y="5926645"/>
                  <a:pt x="11327872" y="5943021"/>
                  <a:pt x="11327872" y="5963221"/>
                </a:cubicBezTo>
                <a:cubicBezTo>
                  <a:pt x="11327872" y="5983421"/>
                  <a:pt x="11311496" y="5999797"/>
                  <a:pt x="11291296" y="5999797"/>
                </a:cubicBezTo>
                <a:cubicBezTo>
                  <a:pt x="11271096" y="5999797"/>
                  <a:pt x="11254720" y="5983421"/>
                  <a:pt x="11254720" y="5963221"/>
                </a:cubicBezTo>
                <a:cubicBezTo>
                  <a:pt x="11254720" y="5943021"/>
                  <a:pt x="11271096" y="5926645"/>
                  <a:pt x="11291296" y="5926645"/>
                </a:cubicBezTo>
                <a:close/>
                <a:moveTo>
                  <a:pt x="11070615" y="5926645"/>
                </a:moveTo>
                <a:cubicBezTo>
                  <a:pt x="11090815" y="5926645"/>
                  <a:pt x="11107191" y="5943021"/>
                  <a:pt x="11107191" y="5963221"/>
                </a:cubicBezTo>
                <a:cubicBezTo>
                  <a:pt x="11107191" y="5983421"/>
                  <a:pt x="11090815" y="5999797"/>
                  <a:pt x="11070615" y="5999797"/>
                </a:cubicBezTo>
                <a:cubicBezTo>
                  <a:pt x="11050415" y="5999797"/>
                  <a:pt x="11034039" y="5983421"/>
                  <a:pt x="11034039" y="5963221"/>
                </a:cubicBezTo>
                <a:cubicBezTo>
                  <a:pt x="11034039" y="5943021"/>
                  <a:pt x="11050415" y="5926645"/>
                  <a:pt x="11070615" y="5926645"/>
                </a:cubicBezTo>
                <a:close/>
                <a:moveTo>
                  <a:pt x="10849934" y="5926645"/>
                </a:moveTo>
                <a:cubicBezTo>
                  <a:pt x="10870134" y="5926645"/>
                  <a:pt x="10886510" y="5943021"/>
                  <a:pt x="10886510" y="5963221"/>
                </a:cubicBezTo>
                <a:cubicBezTo>
                  <a:pt x="10886510" y="5983421"/>
                  <a:pt x="10870134" y="5999797"/>
                  <a:pt x="10849934" y="5999797"/>
                </a:cubicBezTo>
                <a:cubicBezTo>
                  <a:pt x="10829734" y="5999797"/>
                  <a:pt x="10813358" y="5983421"/>
                  <a:pt x="10813358" y="5963221"/>
                </a:cubicBezTo>
                <a:cubicBezTo>
                  <a:pt x="10813358" y="5943021"/>
                  <a:pt x="10829734" y="5926645"/>
                  <a:pt x="10849934" y="5926645"/>
                </a:cubicBezTo>
                <a:close/>
                <a:moveTo>
                  <a:pt x="10629253" y="5926645"/>
                </a:moveTo>
                <a:cubicBezTo>
                  <a:pt x="10649453" y="5926645"/>
                  <a:pt x="10665829" y="5943021"/>
                  <a:pt x="10665829" y="5963221"/>
                </a:cubicBezTo>
                <a:cubicBezTo>
                  <a:pt x="10665829" y="5983421"/>
                  <a:pt x="10649453" y="5999797"/>
                  <a:pt x="10629253" y="5999797"/>
                </a:cubicBezTo>
                <a:cubicBezTo>
                  <a:pt x="10609053" y="5999797"/>
                  <a:pt x="10592677" y="5983421"/>
                  <a:pt x="10592677" y="5963221"/>
                </a:cubicBezTo>
                <a:cubicBezTo>
                  <a:pt x="10592677" y="5943021"/>
                  <a:pt x="10609053" y="5926645"/>
                  <a:pt x="10629253" y="5926645"/>
                </a:cubicBezTo>
                <a:close/>
                <a:moveTo>
                  <a:pt x="10408572" y="5926645"/>
                </a:moveTo>
                <a:cubicBezTo>
                  <a:pt x="10428772" y="5926645"/>
                  <a:pt x="10445148" y="5943021"/>
                  <a:pt x="10445148" y="5963221"/>
                </a:cubicBezTo>
                <a:cubicBezTo>
                  <a:pt x="10445148" y="5983421"/>
                  <a:pt x="10428772" y="5999797"/>
                  <a:pt x="10408572" y="5999797"/>
                </a:cubicBezTo>
                <a:cubicBezTo>
                  <a:pt x="10388372" y="5999797"/>
                  <a:pt x="10371996" y="5983421"/>
                  <a:pt x="10371996" y="5963221"/>
                </a:cubicBezTo>
                <a:cubicBezTo>
                  <a:pt x="10371996" y="5943021"/>
                  <a:pt x="10388372" y="5926645"/>
                  <a:pt x="10408572" y="5926645"/>
                </a:cubicBezTo>
                <a:close/>
                <a:moveTo>
                  <a:pt x="10187891" y="5926645"/>
                </a:moveTo>
                <a:cubicBezTo>
                  <a:pt x="10208091" y="5926645"/>
                  <a:pt x="10224467" y="5943021"/>
                  <a:pt x="10224467" y="5963221"/>
                </a:cubicBezTo>
                <a:cubicBezTo>
                  <a:pt x="10224467" y="5983421"/>
                  <a:pt x="10208091" y="5999797"/>
                  <a:pt x="10187891" y="5999797"/>
                </a:cubicBezTo>
                <a:cubicBezTo>
                  <a:pt x="10167691" y="5999797"/>
                  <a:pt x="10151315" y="5983421"/>
                  <a:pt x="10151315" y="5963221"/>
                </a:cubicBezTo>
                <a:cubicBezTo>
                  <a:pt x="10151315" y="5943021"/>
                  <a:pt x="10167691" y="5926645"/>
                  <a:pt x="10187891" y="5926645"/>
                </a:cubicBezTo>
                <a:close/>
                <a:moveTo>
                  <a:pt x="9967210" y="5926645"/>
                </a:moveTo>
                <a:cubicBezTo>
                  <a:pt x="9987410" y="5926645"/>
                  <a:pt x="10003786" y="5943021"/>
                  <a:pt x="10003786" y="5963221"/>
                </a:cubicBezTo>
                <a:cubicBezTo>
                  <a:pt x="10003786" y="5983421"/>
                  <a:pt x="9987410" y="5999797"/>
                  <a:pt x="9967210" y="5999797"/>
                </a:cubicBezTo>
                <a:cubicBezTo>
                  <a:pt x="9947010" y="5999797"/>
                  <a:pt x="9930634" y="5983421"/>
                  <a:pt x="9930634" y="5963221"/>
                </a:cubicBezTo>
                <a:cubicBezTo>
                  <a:pt x="9930634" y="5943021"/>
                  <a:pt x="9947010" y="5926645"/>
                  <a:pt x="9967210" y="5926645"/>
                </a:cubicBezTo>
                <a:close/>
                <a:moveTo>
                  <a:pt x="9746529" y="5926645"/>
                </a:moveTo>
                <a:cubicBezTo>
                  <a:pt x="9766729" y="5926645"/>
                  <a:pt x="9783105" y="5943021"/>
                  <a:pt x="9783105" y="5963221"/>
                </a:cubicBezTo>
                <a:cubicBezTo>
                  <a:pt x="9783105" y="5983421"/>
                  <a:pt x="9766729" y="5999797"/>
                  <a:pt x="9746529" y="5999797"/>
                </a:cubicBezTo>
                <a:cubicBezTo>
                  <a:pt x="9726329" y="5999797"/>
                  <a:pt x="9709953" y="5983421"/>
                  <a:pt x="9709953" y="5963221"/>
                </a:cubicBezTo>
                <a:cubicBezTo>
                  <a:pt x="9709953" y="5943021"/>
                  <a:pt x="9726329" y="5926645"/>
                  <a:pt x="9746529" y="5926645"/>
                </a:cubicBezTo>
                <a:close/>
                <a:moveTo>
                  <a:pt x="9525848" y="5926645"/>
                </a:moveTo>
                <a:cubicBezTo>
                  <a:pt x="9546048" y="5926645"/>
                  <a:pt x="9562424" y="5943021"/>
                  <a:pt x="9562424" y="5963221"/>
                </a:cubicBezTo>
                <a:cubicBezTo>
                  <a:pt x="9562424" y="5983421"/>
                  <a:pt x="9546048" y="5999797"/>
                  <a:pt x="9525848" y="5999797"/>
                </a:cubicBezTo>
                <a:cubicBezTo>
                  <a:pt x="9505648" y="5999797"/>
                  <a:pt x="9489272" y="5983421"/>
                  <a:pt x="9489272" y="5963221"/>
                </a:cubicBezTo>
                <a:cubicBezTo>
                  <a:pt x="9489272" y="5943021"/>
                  <a:pt x="9505648" y="5926645"/>
                  <a:pt x="9525848" y="5926645"/>
                </a:cubicBezTo>
                <a:close/>
                <a:moveTo>
                  <a:pt x="9305167" y="5926645"/>
                </a:moveTo>
                <a:cubicBezTo>
                  <a:pt x="9325367" y="5926645"/>
                  <a:pt x="9341743" y="5943021"/>
                  <a:pt x="9341743" y="5963221"/>
                </a:cubicBezTo>
                <a:cubicBezTo>
                  <a:pt x="9341743" y="5983421"/>
                  <a:pt x="9325367" y="5999797"/>
                  <a:pt x="9305167" y="5999797"/>
                </a:cubicBezTo>
                <a:cubicBezTo>
                  <a:pt x="9284967" y="5999797"/>
                  <a:pt x="9268591" y="5983421"/>
                  <a:pt x="9268591" y="5963221"/>
                </a:cubicBezTo>
                <a:cubicBezTo>
                  <a:pt x="9268591" y="5943021"/>
                  <a:pt x="9284967" y="5926645"/>
                  <a:pt x="9305167" y="5926645"/>
                </a:cubicBezTo>
                <a:close/>
                <a:moveTo>
                  <a:pt x="9084486" y="5926645"/>
                </a:moveTo>
                <a:cubicBezTo>
                  <a:pt x="9104686" y="5926645"/>
                  <a:pt x="9121062" y="5943021"/>
                  <a:pt x="9121062" y="5963221"/>
                </a:cubicBezTo>
                <a:cubicBezTo>
                  <a:pt x="9121062" y="5983421"/>
                  <a:pt x="9104686" y="5999797"/>
                  <a:pt x="9084486" y="5999797"/>
                </a:cubicBezTo>
                <a:cubicBezTo>
                  <a:pt x="9064286" y="5999797"/>
                  <a:pt x="9047910" y="5983421"/>
                  <a:pt x="9047910" y="5963221"/>
                </a:cubicBezTo>
                <a:cubicBezTo>
                  <a:pt x="9047910" y="5943021"/>
                  <a:pt x="9064286" y="5926645"/>
                  <a:pt x="9084486" y="5926645"/>
                </a:cubicBezTo>
                <a:close/>
                <a:moveTo>
                  <a:pt x="8863805" y="5926645"/>
                </a:moveTo>
                <a:cubicBezTo>
                  <a:pt x="8884005" y="5926645"/>
                  <a:pt x="8900381" y="5943021"/>
                  <a:pt x="8900381" y="5963221"/>
                </a:cubicBezTo>
                <a:cubicBezTo>
                  <a:pt x="8900381" y="5983421"/>
                  <a:pt x="8884005" y="5999797"/>
                  <a:pt x="8863805" y="5999797"/>
                </a:cubicBezTo>
                <a:cubicBezTo>
                  <a:pt x="8843605" y="5999797"/>
                  <a:pt x="8827229" y="5983421"/>
                  <a:pt x="8827229" y="5963221"/>
                </a:cubicBezTo>
                <a:cubicBezTo>
                  <a:pt x="8827229" y="5943021"/>
                  <a:pt x="8843605" y="5926645"/>
                  <a:pt x="8863805" y="5926645"/>
                </a:cubicBezTo>
                <a:close/>
                <a:moveTo>
                  <a:pt x="8643124" y="5926645"/>
                </a:moveTo>
                <a:cubicBezTo>
                  <a:pt x="8663324" y="5926645"/>
                  <a:pt x="8679700" y="5943021"/>
                  <a:pt x="8679700" y="5963221"/>
                </a:cubicBezTo>
                <a:cubicBezTo>
                  <a:pt x="8679700" y="5983421"/>
                  <a:pt x="8663324" y="5999797"/>
                  <a:pt x="8643124" y="5999797"/>
                </a:cubicBezTo>
                <a:cubicBezTo>
                  <a:pt x="8622924" y="5999797"/>
                  <a:pt x="8606548" y="5983421"/>
                  <a:pt x="8606548" y="5963221"/>
                </a:cubicBezTo>
                <a:cubicBezTo>
                  <a:pt x="8606548" y="5943021"/>
                  <a:pt x="8622924" y="5926645"/>
                  <a:pt x="8643124" y="5926645"/>
                </a:cubicBezTo>
                <a:close/>
                <a:moveTo>
                  <a:pt x="8422443" y="5926645"/>
                </a:moveTo>
                <a:cubicBezTo>
                  <a:pt x="8442643" y="5926645"/>
                  <a:pt x="8459019" y="5943021"/>
                  <a:pt x="8459019" y="5963221"/>
                </a:cubicBezTo>
                <a:cubicBezTo>
                  <a:pt x="8459019" y="5983421"/>
                  <a:pt x="8442643" y="5999797"/>
                  <a:pt x="8422443" y="5999797"/>
                </a:cubicBezTo>
                <a:cubicBezTo>
                  <a:pt x="8402243" y="5999797"/>
                  <a:pt x="8385867" y="5983421"/>
                  <a:pt x="8385867" y="5963221"/>
                </a:cubicBezTo>
                <a:cubicBezTo>
                  <a:pt x="8385867" y="5943021"/>
                  <a:pt x="8402243" y="5926645"/>
                  <a:pt x="8422443" y="5926645"/>
                </a:cubicBezTo>
                <a:close/>
                <a:moveTo>
                  <a:pt x="8201762" y="5926645"/>
                </a:moveTo>
                <a:cubicBezTo>
                  <a:pt x="8221962" y="5926645"/>
                  <a:pt x="8238338" y="5943021"/>
                  <a:pt x="8238338" y="5963221"/>
                </a:cubicBezTo>
                <a:cubicBezTo>
                  <a:pt x="8238338" y="5983421"/>
                  <a:pt x="8221962" y="5999797"/>
                  <a:pt x="8201762" y="5999797"/>
                </a:cubicBezTo>
                <a:cubicBezTo>
                  <a:pt x="8181562" y="5999797"/>
                  <a:pt x="8165186" y="5983421"/>
                  <a:pt x="8165186" y="5963221"/>
                </a:cubicBezTo>
                <a:cubicBezTo>
                  <a:pt x="8165186" y="5943021"/>
                  <a:pt x="8181562" y="5926645"/>
                  <a:pt x="8201762" y="5926645"/>
                </a:cubicBezTo>
                <a:close/>
                <a:moveTo>
                  <a:pt x="7981081" y="5926645"/>
                </a:moveTo>
                <a:cubicBezTo>
                  <a:pt x="8001281" y="5926645"/>
                  <a:pt x="8017657" y="5943021"/>
                  <a:pt x="8017657" y="5963221"/>
                </a:cubicBezTo>
                <a:cubicBezTo>
                  <a:pt x="8017657" y="5983421"/>
                  <a:pt x="8001281" y="5999797"/>
                  <a:pt x="7981081" y="5999797"/>
                </a:cubicBezTo>
                <a:cubicBezTo>
                  <a:pt x="7960881" y="5999797"/>
                  <a:pt x="7944505" y="5983421"/>
                  <a:pt x="7944505" y="5963221"/>
                </a:cubicBezTo>
                <a:cubicBezTo>
                  <a:pt x="7944505" y="5943021"/>
                  <a:pt x="7960881" y="5926645"/>
                  <a:pt x="7981081" y="5926645"/>
                </a:cubicBezTo>
                <a:close/>
                <a:moveTo>
                  <a:pt x="7760400" y="5926645"/>
                </a:moveTo>
                <a:cubicBezTo>
                  <a:pt x="7780600" y="5926645"/>
                  <a:pt x="7796976" y="5943021"/>
                  <a:pt x="7796976" y="5963221"/>
                </a:cubicBezTo>
                <a:cubicBezTo>
                  <a:pt x="7796976" y="5983421"/>
                  <a:pt x="7780600" y="5999797"/>
                  <a:pt x="7760400" y="5999797"/>
                </a:cubicBezTo>
                <a:cubicBezTo>
                  <a:pt x="7740200" y="5999797"/>
                  <a:pt x="7723824" y="5983421"/>
                  <a:pt x="7723824" y="5963221"/>
                </a:cubicBezTo>
                <a:cubicBezTo>
                  <a:pt x="7723824" y="5943021"/>
                  <a:pt x="7740200" y="5926645"/>
                  <a:pt x="7760400" y="5926645"/>
                </a:cubicBezTo>
                <a:close/>
                <a:moveTo>
                  <a:pt x="7539719" y="5926645"/>
                </a:moveTo>
                <a:cubicBezTo>
                  <a:pt x="7559919" y="5926645"/>
                  <a:pt x="7576295" y="5943021"/>
                  <a:pt x="7576295" y="5963221"/>
                </a:cubicBezTo>
                <a:cubicBezTo>
                  <a:pt x="7576295" y="5983421"/>
                  <a:pt x="7559919" y="5999797"/>
                  <a:pt x="7539719" y="5999797"/>
                </a:cubicBezTo>
                <a:cubicBezTo>
                  <a:pt x="7519519" y="5999797"/>
                  <a:pt x="7503143" y="5983421"/>
                  <a:pt x="7503143" y="5963221"/>
                </a:cubicBezTo>
                <a:cubicBezTo>
                  <a:pt x="7503143" y="5943021"/>
                  <a:pt x="7519519" y="5926645"/>
                  <a:pt x="7539719" y="5926645"/>
                </a:cubicBezTo>
                <a:close/>
                <a:moveTo>
                  <a:pt x="7319038" y="5926645"/>
                </a:moveTo>
                <a:cubicBezTo>
                  <a:pt x="7339238" y="5926645"/>
                  <a:pt x="7355614" y="5943021"/>
                  <a:pt x="7355614" y="5963221"/>
                </a:cubicBezTo>
                <a:cubicBezTo>
                  <a:pt x="7355614" y="5983421"/>
                  <a:pt x="7339238" y="5999797"/>
                  <a:pt x="7319038" y="5999797"/>
                </a:cubicBezTo>
                <a:cubicBezTo>
                  <a:pt x="7298838" y="5999797"/>
                  <a:pt x="7282462" y="5983421"/>
                  <a:pt x="7282462" y="5963221"/>
                </a:cubicBezTo>
                <a:cubicBezTo>
                  <a:pt x="7282462" y="5943021"/>
                  <a:pt x="7298838" y="5926645"/>
                  <a:pt x="7319038" y="5926645"/>
                </a:cubicBezTo>
                <a:close/>
                <a:moveTo>
                  <a:pt x="7098357" y="5926645"/>
                </a:moveTo>
                <a:cubicBezTo>
                  <a:pt x="7118557" y="5926645"/>
                  <a:pt x="7134933" y="5943021"/>
                  <a:pt x="7134933" y="5963221"/>
                </a:cubicBezTo>
                <a:cubicBezTo>
                  <a:pt x="7134933" y="5983421"/>
                  <a:pt x="7118557" y="5999797"/>
                  <a:pt x="7098357" y="5999797"/>
                </a:cubicBezTo>
                <a:cubicBezTo>
                  <a:pt x="7078157" y="5999797"/>
                  <a:pt x="7061781" y="5983421"/>
                  <a:pt x="7061781" y="5963221"/>
                </a:cubicBezTo>
                <a:cubicBezTo>
                  <a:pt x="7061781" y="5943021"/>
                  <a:pt x="7078157" y="5926645"/>
                  <a:pt x="7098357" y="5926645"/>
                </a:cubicBezTo>
                <a:close/>
                <a:moveTo>
                  <a:pt x="6877676" y="5926645"/>
                </a:moveTo>
                <a:cubicBezTo>
                  <a:pt x="6897876" y="5926645"/>
                  <a:pt x="6914252" y="5943021"/>
                  <a:pt x="6914252" y="5963221"/>
                </a:cubicBezTo>
                <a:cubicBezTo>
                  <a:pt x="6914252" y="5983421"/>
                  <a:pt x="6897876" y="5999797"/>
                  <a:pt x="6877676" y="5999797"/>
                </a:cubicBezTo>
                <a:cubicBezTo>
                  <a:pt x="6857476" y="5999797"/>
                  <a:pt x="6841100" y="5983421"/>
                  <a:pt x="6841100" y="5963221"/>
                </a:cubicBezTo>
                <a:cubicBezTo>
                  <a:pt x="6841100" y="5943021"/>
                  <a:pt x="6857476" y="5926645"/>
                  <a:pt x="6877676" y="5926645"/>
                </a:cubicBezTo>
                <a:close/>
                <a:moveTo>
                  <a:pt x="6656995" y="5926645"/>
                </a:moveTo>
                <a:cubicBezTo>
                  <a:pt x="6677195" y="5926645"/>
                  <a:pt x="6693571" y="5943021"/>
                  <a:pt x="6693571" y="5963221"/>
                </a:cubicBezTo>
                <a:cubicBezTo>
                  <a:pt x="6693571" y="5983421"/>
                  <a:pt x="6677195" y="5999797"/>
                  <a:pt x="6656995" y="5999797"/>
                </a:cubicBezTo>
                <a:cubicBezTo>
                  <a:pt x="6636795" y="5999797"/>
                  <a:pt x="6620419" y="5983421"/>
                  <a:pt x="6620419" y="5963221"/>
                </a:cubicBezTo>
                <a:cubicBezTo>
                  <a:pt x="6620419" y="5943021"/>
                  <a:pt x="6636795" y="5926645"/>
                  <a:pt x="6656995" y="5926645"/>
                </a:cubicBezTo>
                <a:close/>
                <a:moveTo>
                  <a:pt x="6436314" y="5926645"/>
                </a:moveTo>
                <a:cubicBezTo>
                  <a:pt x="6456514" y="5926645"/>
                  <a:pt x="6472890" y="5943021"/>
                  <a:pt x="6472890" y="5963221"/>
                </a:cubicBezTo>
                <a:cubicBezTo>
                  <a:pt x="6472890" y="5983421"/>
                  <a:pt x="6456514" y="5999797"/>
                  <a:pt x="6436314" y="5999797"/>
                </a:cubicBezTo>
                <a:cubicBezTo>
                  <a:pt x="6416114" y="5999797"/>
                  <a:pt x="6399738" y="5983421"/>
                  <a:pt x="6399738" y="5963221"/>
                </a:cubicBezTo>
                <a:cubicBezTo>
                  <a:pt x="6399738" y="5943021"/>
                  <a:pt x="6416114" y="5926645"/>
                  <a:pt x="6436314" y="5926645"/>
                </a:cubicBezTo>
                <a:close/>
                <a:moveTo>
                  <a:pt x="6215633" y="5926645"/>
                </a:moveTo>
                <a:cubicBezTo>
                  <a:pt x="6235833" y="5926645"/>
                  <a:pt x="6252209" y="5943021"/>
                  <a:pt x="6252209" y="5963221"/>
                </a:cubicBezTo>
                <a:cubicBezTo>
                  <a:pt x="6252209" y="5983421"/>
                  <a:pt x="6235833" y="5999797"/>
                  <a:pt x="6215633" y="5999797"/>
                </a:cubicBezTo>
                <a:cubicBezTo>
                  <a:pt x="6195433" y="5999797"/>
                  <a:pt x="6179057" y="5983421"/>
                  <a:pt x="6179057" y="5963221"/>
                </a:cubicBezTo>
                <a:cubicBezTo>
                  <a:pt x="6179057" y="5943021"/>
                  <a:pt x="6195433" y="5926645"/>
                  <a:pt x="6215633" y="5926645"/>
                </a:cubicBezTo>
                <a:close/>
                <a:moveTo>
                  <a:pt x="5994952" y="5926645"/>
                </a:moveTo>
                <a:cubicBezTo>
                  <a:pt x="6015152" y="5926645"/>
                  <a:pt x="6031528" y="5943021"/>
                  <a:pt x="6031528" y="5963221"/>
                </a:cubicBezTo>
                <a:cubicBezTo>
                  <a:pt x="6031528" y="5983421"/>
                  <a:pt x="6015152" y="5999797"/>
                  <a:pt x="5994952" y="5999797"/>
                </a:cubicBezTo>
                <a:cubicBezTo>
                  <a:pt x="5974752" y="5999797"/>
                  <a:pt x="5958376" y="5983421"/>
                  <a:pt x="5958376" y="5963221"/>
                </a:cubicBezTo>
                <a:cubicBezTo>
                  <a:pt x="5958376" y="5943021"/>
                  <a:pt x="5974752" y="5926645"/>
                  <a:pt x="5994952" y="5926645"/>
                </a:cubicBezTo>
                <a:close/>
                <a:moveTo>
                  <a:pt x="5774272" y="5926645"/>
                </a:moveTo>
                <a:cubicBezTo>
                  <a:pt x="5794472" y="5926645"/>
                  <a:pt x="5810848" y="5943021"/>
                  <a:pt x="5810848" y="5963221"/>
                </a:cubicBezTo>
                <a:cubicBezTo>
                  <a:pt x="5810848" y="5983421"/>
                  <a:pt x="5794472" y="5999797"/>
                  <a:pt x="5774272" y="5999797"/>
                </a:cubicBezTo>
                <a:cubicBezTo>
                  <a:pt x="5754073" y="5999797"/>
                  <a:pt x="5737697" y="5983421"/>
                  <a:pt x="5737697" y="5963221"/>
                </a:cubicBezTo>
                <a:cubicBezTo>
                  <a:pt x="5737697" y="5943021"/>
                  <a:pt x="5754073" y="5926645"/>
                  <a:pt x="5774272" y="5926645"/>
                </a:cubicBezTo>
                <a:close/>
                <a:moveTo>
                  <a:pt x="5553593" y="5926645"/>
                </a:moveTo>
                <a:cubicBezTo>
                  <a:pt x="5573793" y="5926645"/>
                  <a:pt x="5590169" y="5943021"/>
                  <a:pt x="5590169" y="5963221"/>
                </a:cubicBezTo>
                <a:cubicBezTo>
                  <a:pt x="5590169" y="5983421"/>
                  <a:pt x="5573793" y="5999797"/>
                  <a:pt x="5553593" y="5999797"/>
                </a:cubicBezTo>
                <a:cubicBezTo>
                  <a:pt x="5533393" y="5999797"/>
                  <a:pt x="5517018" y="5983421"/>
                  <a:pt x="5517018" y="5963221"/>
                </a:cubicBezTo>
                <a:cubicBezTo>
                  <a:pt x="5517018" y="5943021"/>
                  <a:pt x="5533393" y="5926645"/>
                  <a:pt x="5553593" y="5926645"/>
                </a:cubicBezTo>
                <a:close/>
                <a:moveTo>
                  <a:pt x="5332913" y="5926645"/>
                </a:moveTo>
                <a:cubicBezTo>
                  <a:pt x="5353113" y="5926645"/>
                  <a:pt x="5369490" y="5943021"/>
                  <a:pt x="5369490" y="5963221"/>
                </a:cubicBezTo>
                <a:cubicBezTo>
                  <a:pt x="5369490" y="5983421"/>
                  <a:pt x="5353113" y="5999797"/>
                  <a:pt x="5332913" y="5999797"/>
                </a:cubicBezTo>
                <a:cubicBezTo>
                  <a:pt x="5312714" y="5999797"/>
                  <a:pt x="5296337" y="5983421"/>
                  <a:pt x="5296337" y="5963221"/>
                </a:cubicBezTo>
                <a:cubicBezTo>
                  <a:pt x="5296337" y="5943021"/>
                  <a:pt x="5312714" y="5926645"/>
                  <a:pt x="5332913" y="5926645"/>
                </a:cubicBezTo>
                <a:close/>
                <a:moveTo>
                  <a:pt x="5112230" y="5926645"/>
                </a:moveTo>
                <a:cubicBezTo>
                  <a:pt x="5132433" y="5926645"/>
                  <a:pt x="5148807" y="5943021"/>
                  <a:pt x="5148807" y="5963221"/>
                </a:cubicBezTo>
                <a:cubicBezTo>
                  <a:pt x="5148807" y="5983421"/>
                  <a:pt x="5132433" y="5999797"/>
                  <a:pt x="5112230" y="5999797"/>
                </a:cubicBezTo>
                <a:cubicBezTo>
                  <a:pt x="5092030" y="5999797"/>
                  <a:pt x="5075655" y="5983421"/>
                  <a:pt x="5075655" y="5963221"/>
                </a:cubicBezTo>
                <a:cubicBezTo>
                  <a:pt x="5075655" y="5943021"/>
                  <a:pt x="5092030" y="5926645"/>
                  <a:pt x="5112230" y="5926645"/>
                </a:cubicBezTo>
                <a:close/>
                <a:moveTo>
                  <a:pt x="4891552" y="5926645"/>
                </a:moveTo>
                <a:cubicBezTo>
                  <a:pt x="4911751" y="5926645"/>
                  <a:pt x="4928127" y="5943021"/>
                  <a:pt x="4928127" y="5963221"/>
                </a:cubicBezTo>
                <a:cubicBezTo>
                  <a:pt x="4928127" y="5983421"/>
                  <a:pt x="4911751" y="5999797"/>
                  <a:pt x="4891552" y="5999797"/>
                </a:cubicBezTo>
                <a:cubicBezTo>
                  <a:pt x="4871352" y="5999797"/>
                  <a:pt x="4854975" y="5983421"/>
                  <a:pt x="4854975" y="5963221"/>
                </a:cubicBezTo>
                <a:cubicBezTo>
                  <a:pt x="4854975" y="5943021"/>
                  <a:pt x="4871352" y="5926645"/>
                  <a:pt x="4891552" y="5926645"/>
                </a:cubicBezTo>
                <a:close/>
                <a:moveTo>
                  <a:pt x="4670871" y="5926645"/>
                </a:moveTo>
                <a:cubicBezTo>
                  <a:pt x="4691070" y="5926645"/>
                  <a:pt x="4707447" y="5943021"/>
                  <a:pt x="4707447" y="5963221"/>
                </a:cubicBezTo>
                <a:cubicBezTo>
                  <a:pt x="4707447" y="5983421"/>
                  <a:pt x="4691070" y="5999797"/>
                  <a:pt x="4670871" y="5999797"/>
                </a:cubicBezTo>
                <a:cubicBezTo>
                  <a:pt x="4650672" y="5999797"/>
                  <a:pt x="4634295" y="5983421"/>
                  <a:pt x="4634295" y="5963221"/>
                </a:cubicBezTo>
                <a:cubicBezTo>
                  <a:pt x="4634295" y="5943021"/>
                  <a:pt x="4650672" y="5926645"/>
                  <a:pt x="4670871" y="5926645"/>
                </a:cubicBezTo>
                <a:close/>
                <a:moveTo>
                  <a:pt x="4450188" y="5926645"/>
                </a:moveTo>
                <a:cubicBezTo>
                  <a:pt x="4470390" y="5926645"/>
                  <a:pt x="4486764" y="5943021"/>
                  <a:pt x="4486764" y="5963221"/>
                </a:cubicBezTo>
                <a:cubicBezTo>
                  <a:pt x="4486764" y="5983421"/>
                  <a:pt x="4470390" y="5999797"/>
                  <a:pt x="4450188" y="5999797"/>
                </a:cubicBezTo>
                <a:cubicBezTo>
                  <a:pt x="4429988" y="5999797"/>
                  <a:pt x="4413613" y="5983421"/>
                  <a:pt x="4413613" y="5963221"/>
                </a:cubicBezTo>
                <a:cubicBezTo>
                  <a:pt x="4413613" y="5943021"/>
                  <a:pt x="4429988" y="5926645"/>
                  <a:pt x="4450188" y="5926645"/>
                </a:cubicBezTo>
                <a:close/>
                <a:moveTo>
                  <a:pt x="4229507" y="5926645"/>
                </a:moveTo>
                <a:cubicBezTo>
                  <a:pt x="4249708" y="5926645"/>
                  <a:pt x="4266084" y="5943021"/>
                  <a:pt x="4266084" y="5963221"/>
                </a:cubicBezTo>
                <a:cubicBezTo>
                  <a:pt x="4266084" y="5983421"/>
                  <a:pt x="4249708" y="5999797"/>
                  <a:pt x="4229507" y="5999797"/>
                </a:cubicBezTo>
                <a:cubicBezTo>
                  <a:pt x="4209307" y="5999797"/>
                  <a:pt x="4192931" y="5983421"/>
                  <a:pt x="4192931" y="5963221"/>
                </a:cubicBezTo>
                <a:cubicBezTo>
                  <a:pt x="4192931" y="5943021"/>
                  <a:pt x="4209307" y="5926645"/>
                  <a:pt x="4229507" y="5926645"/>
                </a:cubicBezTo>
                <a:close/>
                <a:moveTo>
                  <a:pt x="4008847" y="5926645"/>
                </a:moveTo>
                <a:cubicBezTo>
                  <a:pt x="4029045" y="5926645"/>
                  <a:pt x="4045426" y="5943021"/>
                  <a:pt x="4045426" y="5963221"/>
                </a:cubicBezTo>
                <a:cubicBezTo>
                  <a:pt x="4045426" y="5983421"/>
                  <a:pt x="4029045" y="5999797"/>
                  <a:pt x="4008847" y="5999797"/>
                </a:cubicBezTo>
                <a:cubicBezTo>
                  <a:pt x="3988642" y="5999797"/>
                  <a:pt x="3972267" y="5983421"/>
                  <a:pt x="3972267" y="5963221"/>
                </a:cubicBezTo>
                <a:cubicBezTo>
                  <a:pt x="3972267" y="5943021"/>
                  <a:pt x="3988642" y="5926645"/>
                  <a:pt x="4008847" y="5926645"/>
                </a:cubicBezTo>
                <a:close/>
                <a:moveTo>
                  <a:pt x="3788165" y="5926645"/>
                </a:moveTo>
                <a:cubicBezTo>
                  <a:pt x="3808367" y="5926645"/>
                  <a:pt x="3824738" y="5943021"/>
                  <a:pt x="3824738" y="5963221"/>
                </a:cubicBezTo>
                <a:cubicBezTo>
                  <a:pt x="3824738" y="5983421"/>
                  <a:pt x="3808367" y="5999797"/>
                  <a:pt x="3788165" y="5999797"/>
                </a:cubicBezTo>
                <a:cubicBezTo>
                  <a:pt x="3767965" y="5999797"/>
                  <a:pt x="3751588" y="5983421"/>
                  <a:pt x="3751588" y="5963221"/>
                </a:cubicBezTo>
                <a:cubicBezTo>
                  <a:pt x="3751588" y="5943021"/>
                  <a:pt x="3767965" y="5926645"/>
                  <a:pt x="3788165" y="5926645"/>
                </a:cubicBezTo>
                <a:close/>
                <a:moveTo>
                  <a:pt x="3567479" y="5926645"/>
                </a:moveTo>
                <a:cubicBezTo>
                  <a:pt x="3587675" y="5926645"/>
                  <a:pt x="3604051" y="5943021"/>
                  <a:pt x="3604051" y="5963221"/>
                </a:cubicBezTo>
                <a:cubicBezTo>
                  <a:pt x="3604051" y="5983421"/>
                  <a:pt x="3587675" y="5999797"/>
                  <a:pt x="3567479" y="5999797"/>
                </a:cubicBezTo>
                <a:cubicBezTo>
                  <a:pt x="3547276" y="5999797"/>
                  <a:pt x="3530901" y="5983421"/>
                  <a:pt x="3530901" y="5963221"/>
                </a:cubicBezTo>
                <a:cubicBezTo>
                  <a:pt x="3530901" y="5943021"/>
                  <a:pt x="3547276" y="5926645"/>
                  <a:pt x="3567479" y="5926645"/>
                </a:cubicBezTo>
                <a:close/>
                <a:moveTo>
                  <a:pt x="3346801" y="5926645"/>
                </a:moveTo>
                <a:cubicBezTo>
                  <a:pt x="3367001" y="5926645"/>
                  <a:pt x="3383375" y="5943021"/>
                  <a:pt x="3383375" y="5963221"/>
                </a:cubicBezTo>
                <a:cubicBezTo>
                  <a:pt x="3383375" y="5983421"/>
                  <a:pt x="3367001" y="5999797"/>
                  <a:pt x="3346801" y="5999797"/>
                </a:cubicBezTo>
                <a:cubicBezTo>
                  <a:pt x="3326603" y="5999797"/>
                  <a:pt x="3310228" y="5983421"/>
                  <a:pt x="3310228" y="5963221"/>
                </a:cubicBezTo>
                <a:cubicBezTo>
                  <a:pt x="3310228" y="5943021"/>
                  <a:pt x="3326603" y="5926645"/>
                  <a:pt x="3346801" y="5926645"/>
                </a:cubicBezTo>
                <a:close/>
                <a:moveTo>
                  <a:pt x="3126126" y="5926645"/>
                </a:moveTo>
                <a:cubicBezTo>
                  <a:pt x="3146320" y="5926645"/>
                  <a:pt x="3162696" y="5943021"/>
                  <a:pt x="3162696" y="5963221"/>
                </a:cubicBezTo>
                <a:cubicBezTo>
                  <a:pt x="3162696" y="5983421"/>
                  <a:pt x="3146320" y="5999797"/>
                  <a:pt x="3126126" y="5999797"/>
                </a:cubicBezTo>
                <a:cubicBezTo>
                  <a:pt x="3105923" y="5999797"/>
                  <a:pt x="3089541" y="5983421"/>
                  <a:pt x="3089541" y="5963221"/>
                </a:cubicBezTo>
                <a:cubicBezTo>
                  <a:pt x="3089541" y="5943021"/>
                  <a:pt x="3105923" y="5926645"/>
                  <a:pt x="3126126" y="5926645"/>
                </a:cubicBezTo>
                <a:close/>
                <a:moveTo>
                  <a:pt x="2905436" y="5926645"/>
                </a:moveTo>
                <a:cubicBezTo>
                  <a:pt x="2925637" y="5926645"/>
                  <a:pt x="2942013" y="5943021"/>
                  <a:pt x="2942013" y="5963221"/>
                </a:cubicBezTo>
                <a:cubicBezTo>
                  <a:pt x="2942013" y="5983421"/>
                  <a:pt x="2925637" y="5999797"/>
                  <a:pt x="2905436" y="5999797"/>
                </a:cubicBezTo>
                <a:cubicBezTo>
                  <a:pt x="2885243" y="5999797"/>
                  <a:pt x="2868866" y="5983421"/>
                  <a:pt x="2868866" y="5963221"/>
                </a:cubicBezTo>
                <a:cubicBezTo>
                  <a:pt x="2868866" y="5943021"/>
                  <a:pt x="2885243" y="5926645"/>
                  <a:pt x="2905436" y="5926645"/>
                </a:cubicBezTo>
                <a:close/>
                <a:moveTo>
                  <a:pt x="2684758" y="5926645"/>
                </a:moveTo>
                <a:cubicBezTo>
                  <a:pt x="2704958" y="5926645"/>
                  <a:pt x="2721329" y="5943021"/>
                  <a:pt x="2721329" y="5963221"/>
                </a:cubicBezTo>
                <a:cubicBezTo>
                  <a:pt x="2721329" y="5983421"/>
                  <a:pt x="2704958" y="5999797"/>
                  <a:pt x="2684758" y="5999797"/>
                </a:cubicBezTo>
                <a:cubicBezTo>
                  <a:pt x="2664554" y="5999797"/>
                  <a:pt x="2648177" y="5983421"/>
                  <a:pt x="2648177" y="5963221"/>
                </a:cubicBezTo>
                <a:cubicBezTo>
                  <a:pt x="2648177" y="5943021"/>
                  <a:pt x="2664554" y="5926645"/>
                  <a:pt x="2684758" y="5926645"/>
                </a:cubicBezTo>
                <a:close/>
                <a:moveTo>
                  <a:pt x="2464071" y="5926645"/>
                </a:moveTo>
                <a:cubicBezTo>
                  <a:pt x="2484272" y="5926645"/>
                  <a:pt x="2500650" y="5943021"/>
                  <a:pt x="2500650" y="5963221"/>
                </a:cubicBezTo>
                <a:cubicBezTo>
                  <a:pt x="2500650" y="5983421"/>
                  <a:pt x="2484272" y="5999797"/>
                  <a:pt x="2464071" y="5999797"/>
                </a:cubicBezTo>
                <a:cubicBezTo>
                  <a:pt x="2443875" y="5999797"/>
                  <a:pt x="2427500" y="5983421"/>
                  <a:pt x="2427500" y="5963221"/>
                </a:cubicBezTo>
                <a:cubicBezTo>
                  <a:pt x="2427500" y="5943021"/>
                  <a:pt x="2443875" y="5926645"/>
                  <a:pt x="2464071" y="5926645"/>
                </a:cubicBezTo>
                <a:close/>
                <a:moveTo>
                  <a:pt x="2243393" y="5926645"/>
                </a:moveTo>
                <a:cubicBezTo>
                  <a:pt x="2263591" y="5926645"/>
                  <a:pt x="2279972" y="5943021"/>
                  <a:pt x="2279972" y="5963221"/>
                </a:cubicBezTo>
                <a:cubicBezTo>
                  <a:pt x="2279972" y="5983421"/>
                  <a:pt x="2263591" y="5999797"/>
                  <a:pt x="2243393" y="5999797"/>
                </a:cubicBezTo>
                <a:cubicBezTo>
                  <a:pt x="2223191" y="5999797"/>
                  <a:pt x="2206817" y="5983421"/>
                  <a:pt x="2206817" y="5963221"/>
                </a:cubicBezTo>
                <a:cubicBezTo>
                  <a:pt x="2206817" y="5943021"/>
                  <a:pt x="2223191" y="5926645"/>
                  <a:pt x="2243393" y="5926645"/>
                </a:cubicBezTo>
                <a:close/>
                <a:moveTo>
                  <a:pt x="2022713" y="5926645"/>
                </a:moveTo>
                <a:cubicBezTo>
                  <a:pt x="2042913" y="5926645"/>
                  <a:pt x="2059288" y="5943021"/>
                  <a:pt x="2059288" y="5963221"/>
                </a:cubicBezTo>
                <a:cubicBezTo>
                  <a:pt x="2059288" y="5983421"/>
                  <a:pt x="2042913" y="5999797"/>
                  <a:pt x="2022713" y="5999797"/>
                </a:cubicBezTo>
                <a:cubicBezTo>
                  <a:pt x="2002514" y="5999797"/>
                  <a:pt x="1986176" y="5983421"/>
                  <a:pt x="1986176" y="5963221"/>
                </a:cubicBezTo>
                <a:cubicBezTo>
                  <a:pt x="1986176" y="5943021"/>
                  <a:pt x="2002514" y="5926645"/>
                  <a:pt x="2022713" y="5926645"/>
                </a:cubicBezTo>
                <a:close/>
                <a:moveTo>
                  <a:pt x="1802066" y="5926645"/>
                </a:moveTo>
                <a:cubicBezTo>
                  <a:pt x="1822266" y="5926645"/>
                  <a:pt x="1838642" y="5943021"/>
                  <a:pt x="1838642" y="5963221"/>
                </a:cubicBezTo>
                <a:cubicBezTo>
                  <a:pt x="1838642" y="5983421"/>
                  <a:pt x="1822266" y="5999797"/>
                  <a:pt x="1802066" y="5999797"/>
                </a:cubicBezTo>
                <a:cubicBezTo>
                  <a:pt x="1781866" y="5999797"/>
                  <a:pt x="1765490" y="5983421"/>
                  <a:pt x="1765490" y="5963221"/>
                </a:cubicBezTo>
                <a:cubicBezTo>
                  <a:pt x="1765490" y="5943021"/>
                  <a:pt x="1781866" y="5926645"/>
                  <a:pt x="1802066" y="5926645"/>
                </a:cubicBezTo>
                <a:close/>
                <a:moveTo>
                  <a:pt x="1581380" y="5926645"/>
                </a:moveTo>
                <a:cubicBezTo>
                  <a:pt x="1601580" y="5926645"/>
                  <a:pt x="1617956" y="5943021"/>
                  <a:pt x="1617956" y="5963221"/>
                </a:cubicBezTo>
                <a:cubicBezTo>
                  <a:pt x="1617956" y="5983421"/>
                  <a:pt x="1601580" y="5999797"/>
                  <a:pt x="1581380" y="5999797"/>
                </a:cubicBezTo>
                <a:cubicBezTo>
                  <a:pt x="1561180" y="5999797"/>
                  <a:pt x="1544804" y="5983421"/>
                  <a:pt x="1544804" y="5963221"/>
                </a:cubicBezTo>
                <a:cubicBezTo>
                  <a:pt x="1544804" y="5943021"/>
                  <a:pt x="1561180" y="5926645"/>
                  <a:pt x="1581380" y="5926645"/>
                </a:cubicBezTo>
                <a:close/>
                <a:moveTo>
                  <a:pt x="1360694" y="5926645"/>
                </a:moveTo>
                <a:cubicBezTo>
                  <a:pt x="1380894" y="5926645"/>
                  <a:pt x="1397270" y="5943021"/>
                  <a:pt x="1397270" y="5963221"/>
                </a:cubicBezTo>
                <a:cubicBezTo>
                  <a:pt x="1397270" y="5983421"/>
                  <a:pt x="1380894" y="5999797"/>
                  <a:pt x="1360694" y="5999797"/>
                </a:cubicBezTo>
                <a:cubicBezTo>
                  <a:pt x="1340494" y="5999797"/>
                  <a:pt x="1324118" y="5983421"/>
                  <a:pt x="1324118" y="5963221"/>
                </a:cubicBezTo>
                <a:cubicBezTo>
                  <a:pt x="1324118" y="5943021"/>
                  <a:pt x="1340494" y="5926645"/>
                  <a:pt x="1360694" y="5926645"/>
                </a:cubicBezTo>
                <a:close/>
                <a:moveTo>
                  <a:pt x="1140008" y="5926645"/>
                </a:moveTo>
                <a:cubicBezTo>
                  <a:pt x="1160208" y="5926645"/>
                  <a:pt x="1176584" y="5943021"/>
                  <a:pt x="1176584" y="5963221"/>
                </a:cubicBezTo>
                <a:cubicBezTo>
                  <a:pt x="1176584" y="5983421"/>
                  <a:pt x="1160208" y="5999797"/>
                  <a:pt x="1140008" y="5999797"/>
                </a:cubicBezTo>
                <a:cubicBezTo>
                  <a:pt x="1119809" y="5999797"/>
                  <a:pt x="1103432" y="5983421"/>
                  <a:pt x="1103432" y="5963221"/>
                </a:cubicBezTo>
                <a:cubicBezTo>
                  <a:pt x="1103432" y="5943021"/>
                  <a:pt x="1119809" y="5926645"/>
                  <a:pt x="1140008" y="5926645"/>
                </a:cubicBezTo>
                <a:close/>
                <a:moveTo>
                  <a:pt x="919322" y="5926645"/>
                </a:moveTo>
                <a:cubicBezTo>
                  <a:pt x="939522" y="5926645"/>
                  <a:pt x="955898" y="5943021"/>
                  <a:pt x="955898" y="5963221"/>
                </a:cubicBezTo>
                <a:cubicBezTo>
                  <a:pt x="955898" y="5983421"/>
                  <a:pt x="939522" y="5999797"/>
                  <a:pt x="919322" y="5999797"/>
                </a:cubicBezTo>
                <a:cubicBezTo>
                  <a:pt x="899122" y="5999797"/>
                  <a:pt x="882746" y="5983421"/>
                  <a:pt x="882746" y="5963221"/>
                </a:cubicBezTo>
                <a:cubicBezTo>
                  <a:pt x="882746" y="5943021"/>
                  <a:pt x="899122" y="5926645"/>
                  <a:pt x="919322" y="5926645"/>
                </a:cubicBezTo>
                <a:close/>
                <a:moveTo>
                  <a:pt x="698636" y="5926645"/>
                </a:moveTo>
                <a:cubicBezTo>
                  <a:pt x="718836" y="5926645"/>
                  <a:pt x="735212" y="5943021"/>
                  <a:pt x="735212" y="5963221"/>
                </a:cubicBezTo>
                <a:cubicBezTo>
                  <a:pt x="735212" y="5983421"/>
                  <a:pt x="718836" y="5999797"/>
                  <a:pt x="698636" y="5999797"/>
                </a:cubicBezTo>
                <a:cubicBezTo>
                  <a:pt x="678436" y="5999797"/>
                  <a:pt x="662060" y="5983421"/>
                  <a:pt x="662060" y="5963221"/>
                </a:cubicBezTo>
                <a:cubicBezTo>
                  <a:pt x="662060" y="5943021"/>
                  <a:pt x="678436" y="5926645"/>
                  <a:pt x="698636" y="5926645"/>
                </a:cubicBezTo>
                <a:close/>
                <a:moveTo>
                  <a:pt x="477950" y="5926645"/>
                </a:moveTo>
                <a:cubicBezTo>
                  <a:pt x="498150" y="5926645"/>
                  <a:pt x="514526" y="5943021"/>
                  <a:pt x="514526" y="5963221"/>
                </a:cubicBezTo>
                <a:cubicBezTo>
                  <a:pt x="514526" y="5983421"/>
                  <a:pt x="498150" y="5999797"/>
                  <a:pt x="477950" y="5999797"/>
                </a:cubicBezTo>
                <a:cubicBezTo>
                  <a:pt x="457750" y="5999797"/>
                  <a:pt x="441374" y="5983421"/>
                  <a:pt x="441374" y="5963221"/>
                </a:cubicBezTo>
                <a:cubicBezTo>
                  <a:pt x="441374" y="5943021"/>
                  <a:pt x="457750" y="5926645"/>
                  <a:pt x="477950" y="5926645"/>
                </a:cubicBezTo>
                <a:close/>
                <a:moveTo>
                  <a:pt x="257263" y="5926645"/>
                </a:moveTo>
                <a:cubicBezTo>
                  <a:pt x="277463" y="5926645"/>
                  <a:pt x="293839" y="5943021"/>
                  <a:pt x="293839" y="5963221"/>
                </a:cubicBezTo>
                <a:cubicBezTo>
                  <a:pt x="293839" y="5983421"/>
                  <a:pt x="277463" y="5999797"/>
                  <a:pt x="257263" y="5999797"/>
                </a:cubicBezTo>
                <a:cubicBezTo>
                  <a:pt x="237063" y="5999797"/>
                  <a:pt x="220687" y="5983421"/>
                  <a:pt x="220687" y="5963221"/>
                </a:cubicBezTo>
                <a:cubicBezTo>
                  <a:pt x="220687" y="5943021"/>
                  <a:pt x="237063" y="5926645"/>
                  <a:pt x="257263" y="5926645"/>
                </a:cubicBezTo>
                <a:close/>
                <a:moveTo>
                  <a:pt x="36577" y="5926645"/>
                </a:moveTo>
                <a:cubicBezTo>
                  <a:pt x="56777" y="5926645"/>
                  <a:pt x="73153" y="5943021"/>
                  <a:pt x="73153" y="5963221"/>
                </a:cubicBezTo>
                <a:cubicBezTo>
                  <a:pt x="73153" y="5983421"/>
                  <a:pt x="56777" y="5999797"/>
                  <a:pt x="36577" y="5999797"/>
                </a:cubicBezTo>
                <a:cubicBezTo>
                  <a:pt x="16377" y="5999797"/>
                  <a:pt x="1" y="5983421"/>
                  <a:pt x="1" y="5963221"/>
                </a:cubicBezTo>
                <a:cubicBezTo>
                  <a:pt x="1" y="5943021"/>
                  <a:pt x="16377" y="5926645"/>
                  <a:pt x="36577" y="5926645"/>
                </a:cubicBezTo>
                <a:close/>
                <a:moveTo>
                  <a:pt x="11953343" y="5714979"/>
                </a:moveTo>
                <a:cubicBezTo>
                  <a:pt x="11973543" y="5714979"/>
                  <a:pt x="11989919" y="5731355"/>
                  <a:pt x="11989919" y="5751555"/>
                </a:cubicBezTo>
                <a:cubicBezTo>
                  <a:pt x="11989919" y="5771755"/>
                  <a:pt x="11973543" y="5788131"/>
                  <a:pt x="11953343" y="5788131"/>
                </a:cubicBezTo>
                <a:cubicBezTo>
                  <a:pt x="11933143" y="5788131"/>
                  <a:pt x="11916767" y="5771755"/>
                  <a:pt x="11916767" y="5751555"/>
                </a:cubicBezTo>
                <a:cubicBezTo>
                  <a:pt x="11916767" y="5731355"/>
                  <a:pt x="11933143" y="5714979"/>
                  <a:pt x="11953343" y="5714979"/>
                </a:cubicBezTo>
                <a:close/>
                <a:moveTo>
                  <a:pt x="11732658" y="5714979"/>
                </a:moveTo>
                <a:cubicBezTo>
                  <a:pt x="11752858" y="5714979"/>
                  <a:pt x="11769234" y="5731355"/>
                  <a:pt x="11769234" y="5751555"/>
                </a:cubicBezTo>
                <a:cubicBezTo>
                  <a:pt x="11769234" y="5771755"/>
                  <a:pt x="11752858" y="5788131"/>
                  <a:pt x="11732658" y="5788131"/>
                </a:cubicBezTo>
                <a:cubicBezTo>
                  <a:pt x="11712458" y="5788131"/>
                  <a:pt x="11696082" y="5771755"/>
                  <a:pt x="11696082" y="5751555"/>
                </a:cubicBezTo>
                <a:cubicBezTo>
                  <a:pt x="11696082" y="5731355"/>
                  <a:pt x="11712458" y="5714979"/>
                  <a:pt x="11732658" y="5714979"/>
                </a:cubicBezTo>
                <a:close/>
                <a:moveTo>
                  <a:pt x="11511977" y="5714979"/>
                </a:moveTo>
                <a:cubicBezTo>
                  <a:pt x="11532177" y="5714979"/>
                  <a:pt x="11548553" y="5731355"/>
                  <a:pt x="11548553" y="5751555"/>
                </a:cubicBezTo>
                <a:cubicBezTo>
                  <a:pt x="11548553" y="5771755"/>
                  <a:pt x="11532177" y="5788131"/>
                  <a:pt x="11511977" y="5788131"/>
                </a:cubicBezTo>
                <a:cubicBezTo>
                  <a:pt x="11491777" y="5788131"/>
                  <a:pt x="11475401" y="5771755"/>
                  <a:pt x="11475401" y="5751555"/>
                </a:cubicBezTo>
                <a:cubicBezTo>
                  <a:pt x="11475401" y="5731355"/>
                  <a:pt x="11491777" y="5714979"/>
                  <a:pt x="11511977" y="5714979"/>
                </a:cubicBezTo>
                <a:close/>
                <a:moveTo>
                  <a:pt x="11291296" y="5714979"/>
                </a:moveTo>
                <a:cubicBezTo>
                  <a:pt x="11311496" y="5714979"/>
                  <a:pt x="11327872" y="5731355"/>
                  <a:pt x="11327872" y="5751555"/>
                </a:cubicBezTo>
                <a:cubicBezTo>
                  <a:pt x="11327872" y="5771755"/>
                  <a:pt x="11311496" y="5788131"/>
                  <a:pt x="11291296" y="5788131"/>
                </a:cubicBezTo>
                <a:cubicBezTo>
                  <a:pt x="11271096" y="5788131"/>
                  <a:pt x="11254720" y="5771755"/>
                  <a:pt x="11254720" y="5751555"/>
                </a:cubicBezTo>
                <a:cubicBezTo>
                  <a:pt x="11254720" y="5731355"/>
                  <a:pt x="11271096" y="5714979"/>
                  <a:pt x="11291296" y="5714979"/>
                </a:cubicBezTo>
                <a:close/>
                <a:moveTo>
                  <a:pt x="11070615" y="5714979"/>
                </a:moveTo>
                <a:cubicBezTo>
                  <a:pt x="11090815" y="5714979"/>
                  <a:pt x="11107191" y="5731355"/>
                  <a:pt x="11107191" y="5751555"/>
                </a:cubicBezTo>
                <a:cubicBezTo>
                  <a:pt x="11107191" y="5771755"/>
                  <a:pt x="11090815" y="5788131"/>
                  <a:pt x="11070615" y="5788131"/>
                </a:cubicBezTo>
                <a:cubicBezTo>
                  <a:pt x="11050415" y="5788131"/>
                  <a:pt x="11034039" y="5771755"/>
                  <a:pt x="11034039" y="5751555"/>
                </a:cubicBezTo>
                <a:cubicBezTo>
                  <a:pt x="11034039" y="5731355"/>
                  <a:pt x="11050415" y="5714979"/>
                  <a:pt x="11070615" y="5714979"/>
                </a:cubicBezTo>
                <a:close/>
                <a:moveTo>
                  <a:pt x="10849934" y="5714979"/>
                </a:moveTo>
                <a:cubicBezTo>
                  <a:pt x="10870134" y="5714979"/>
                  <a:pt x="10886510" y="5731355"/>
                  <a:pt x="10886510" y="5751555"/>
                </a:cubicBezTo>
                <a:cubicBezTo>
                  <a:pt x="10886510" y="5771755"/>
                  <a:pt x="10870134" y="5788131"/>
                  <a:pt x="10849934" y="5788131"/>
                </a:cubicBezTo>
                <a:cubicBezTo>
                  <a:pt x="10829734" y="5788131"/>
                  <a:pt x="10813358" y="5771755"/>
                  <a:pt x="10813358" y="5751555"/>
                </a:cubicBezTo>
                <a:cubicBezTo>
                  <a:pt x="10813358" y="5731355"/>
                  <a:pt x="10829734" y="5714979"/>
                  <a:pt x="10849934" y="5714979"/>
                </a:cubicBezTo>
                <a:close/>
                <a:moveTo>
                  <a:pt x="10629253" y="5714979"/>
                </a:moveTo>
                <a:cubicBezTo>
                  <a:pt x="10649453" y="5714979"/>
                  <a:pt x="10665829" y="5731355"/>
                  <a:pt x="10665829" y="5751555"/>
                </a:cubicBezTo>
                <a:cubicBezTo>
                  <a:pt x="10665829" y="5771755"/>
                  <a:pt x="10649453" y="5788131"/>
                  <a:pt x="10629253" y="5788131"/>
                </a:cubicBezTo>
                <a:cubicBezTo>
                  <a:pt x="10609053" y="5788131"/>
                  <a:pt x="10592677" y="5771755"/>
                  <a:pt x="10592677" y="5751555"/>
                </a:cubicBezTo>
                <a:cubicBezTo>
                  <a:pt x="10592677" y="5731355"/>
                  <a:pt x="10609053" y="5714979"/>
                  <a:pt x="10629253" y="5714979"/>
                </a:cubicBezTo>
                <a:close/>
                <a:moveTo>
                  <a:pt x="10408572" y="5714979"/>
                </a:moveTo>
                <a:cubicBezTo>
                  <a:pt x="10428772" y="5714979"/>
                  <a:pt x="10445148" y="5731355"/>
                  <a:pt x="10445148" y="5751555"/>
                </a:cubicBezTo>
                <a:cubicBezTo>
                  <a:pt x="10445148" y="5771755"/>
                  <a:pt x="10428772" y="5788131"/>
                  <a:pt x="10408572" y="5788131"/>
                </a:cubicBezTo>
                <a:cubicBezTo>
                  <a:pt x="10388372" y="5788131"/>
                  <a:pt x="10371996" y="5771755"/>
                  <a:pt x="10371996" y="5751555"/>
                </a:cubicBezTo>
                <a:cubicBezTo>
                  <a:pt x="10371996" y="5731355"/>
                  <a:pt x="10388372" y="5714979"/>
                  <a:pt x="10408572" y="5714979"/>
                </a:cubicBezTo>
                <a:close/>
                <a:moveTo>
                  <a:pt x="10187891" y="5714979"/>
                </a:moveTo>
                <a:cubicBezTo>
                  <a:pt x="10208091" y="5714979"/>
                  <a:pt x="10224467" y="5731355"/>
                  <a:pt x="10224467" y="5751555"/>
                </a:cubicBezTo>
                <a:cubicBezTo>
                  <a:pt x="10224467" y="5771755"/>
                  <a:pt x="10208091" y="5788131"/>
                  <a:pt x="10187891" y="5788131"/>
                </a:cubicBezTo>
                <a:cubicBezTo>
                  <a:pt x="10167691" y="5788131"/>
                  <a:pt x="10151315" y="5771755"/>
                  <a:pt x="10151315" y="5751555"/>
                </a:cubicBezTo>
                <a:cubicBezTo>
                  <a:pt x="10151315" y="5731355"/>
                  <a:pt x="10167691" y="5714979"/>
                  <a:pt x="10187891" y="5714979"/>
                </a:cubicBezTo>
                <a:close/>
                <a:moveTo>
                  <a:pt x="9967210" y="5714979"/>
                </a:moveTo>
                <a:cubicBezTo>
                  <a:pt x="9987410" y="5714979"/>
                  <a:pt x="10003786" y="5731355"/>
                  <a:pt x="10003786" y="5751555"/>
                </a:cubicBezTo>
                <a:cubicBezTo>
                  <a:pt x="10003786" y="5771755"/>
                  <a:pt x="9987410" y="5788131"/>
                  <a:pt x="9967210" y="5788131"/>
                </a:cubicBezTo>
                <a:cubicBezTo>
                  <a:pt x="9947010" y="5788131"/>
                  <a:pt x="9930634" y="5771755"/>
                  <a:pt x="9930634" y="5751555"/>
                </a:cubicBezTo>
                <a:cubicBezTo>
                  <a:pt x="9930634" y="5731355"/>
                  <a:pt x="9947010" y="5714979"/>
                  <a:pt x="9967210" y="5714979"/>
                </a:cubicBezTo>
                <a:close/>
                <a:moveTo>
                  <a:pt x="9746529" y="5714979"/>
                </a:moveTo>
                <a:cubicBezTo>
                  <a:pt x="9766729" y="5714979"/>
                  <a:pt x="9783105" y="5731355"/>
                  <a:pt x="9783105" y="5751555"/>
                </a:cubicBezTo>
                <a:cubicBezTo>
                  <a:pt x="9783105" y="5771755"/>
                  <a:pt x="9766729" y="5788131"/>
                  <a:pt x="9746529" y="5788131"/>
                </a:cubicBezTo>
                <a:cubicBezTo>
                  <a:pt x="9726329" y="5788131"/>
                  <a:pt x="9709953" y="5771755"/>
                  <a:pt x="9709953" y="5751555"/>
                </a:cubicBezTo>
                <a:cubicBezTo>
                  <a:pt x="9709953" y="5731355"/>
                  <a:pt x="9726329" y="5714979"/>
                  <a:pt x="9746529" y="5714979"/>
                </a:cubicBezTo>
                <a:close/>
                <a:moveTo>
                  <a:pt x="9525848" y="5714979"/>
                </a:moveTo>
                <a:cubicBezTo>
                  <a:pt x="9546048" y="5714979"/>
                  <a:pt x="9562424" y="5731355"/>
                  <a:pt x="9562424" y="5751555"/>
                </a:cubicBezTo>
                <a:cubicBezTo>
                  <a:pt x="9562424" y="5771755"/>
                  <a:pt x="9546048" y="5788131"/>
                  <a:pt x="9525848" y="5788131"/>
                </a:cubicBezTo>
                <a:cubicBezTo>
                  <a:pt x="9505648" y="5788131"/>
                  <a:pt x="9489272" y="5771755"/>
                  <a:pt x="9489272" y="5751555"/>
                </a:cubicBezTo>
                <a:cubicBezTo>
                  <a:pt x="9489272" y="5731355"/>
                  <a:pt x="9505648" y="5714979"/>
                  <a:pt x="9525848" y="5714979"/>
                </a:cubicBezTo>
                <a:close/>
                <a:moveTo>
                  <a:pt x="9305167" y="5714979"/>
                </a:moveTo>
                <a:cubicBezTo>
                  <a:pt x="9325367" y="5714979"/>
                  <a:pt x="9341743" y="5731355"/>
                  <a:pt x="9341743" y="5751555"/>
                </a:cubicBezTo>
                <a:cubicBezTo>
                  <a:pt x="9341743" y="5771755"/>
                  <a:pt x="9325367" y="5788131"/>
                  <a:pt x="9305167" y="5788131"/>
                </a:cubicBezTo>
                <a:cubicBezTo>
                  <a:pt x="9284967" y="5788131"/>
                  <a:pt x="9268591" y="5771755"/>
                  <a:pt x="9268591" y="5751555"/>
                </a:cubicBezTo>
                <a:cubicBezTo>
                  <a:pt x="9268591" y="5731355"/>
                  <a:pt x="9284967" y="5714979"/>
                  <a:pt x="9305167" y="5714979"/>
                </a:cubicBezTo>
                <a:close/>
                <a:moveTo>
                  <a:pt x="9084486" y="5714979"/>
                </a:moveTo>
                <a:cubicBezTo>
                  <a:pt x="9104686" y="5714979"/>
                  <a:pt x="9121062" y="5731355"/>
                  <a:pt x="9121062" y="5751555"/>
                </a:cubicBezTo>
                <a:cubicBezTo>
                  <a:pt x="9121062" y="5771755"/>
                  <a:pt x="9104686" y="5788131"/>
                  <a:pt x="9084486" y="5788131"/>
                </a:cubicBezTo>
                <a:cubicBezTo>
                  <a:pt x="9064286" y="5788131"/>
                  <a:pt x="9047910" y="5771755"/>
                  <a:pt x="9047910" y="5751555"/>
                </a:cubicBezTo>
                <a:cubicBezTo>
                  <a:pt x="9047910" y="5731355"/>
                  <a:pt x="9064286" y="5714979"/>
                  <a:pt x="9084486" y="5714979"/>
                </a:cubicBezTo>
                <a:close/>
                <a:moveTo>
                  <a:pt x="8863805" y="5714979"/>
                </a:moveTo>
                <a:cubicBezTo>
                  <a:pt x="8884005" y="5714979"/>
                  <a:pt x="8900381" y="5731355"/>
                  <a:pt x="8900381" y="5751555"/>
                </a:cubicBezTo>
                <a:cubicBezTo>
                  <a:pt x="8900381" y="5771755"/>
                  <a:pt x="8884005" y="5788131"/>
                  <a:pt x="8863805" y="5788131"/>
                </a:cubicBezTo>
                <a:cubicBezTo>
                  <a:pt x="8843605" y="5788131"/>
                  <a:pt x="8827229" y="5771755"/>
                  <a:pt x="8827229" y="5751555"/>
                </a:cubicBezTo>
                <a:cubicBezTo>
                  <a:pt x="8827229" y="5731355"/>
                  <a:pt x="8843605" y="5714979"/>
                  <a:pt x="8863805" y="5714979"/>
                </a:cubicBezTo>
                <a:close/>
                <a:moveTo>
                  <a:pt x="8643124" y="5714979"/>
                </a:moveTo>
                <a:cubicBezTo>
                  <a:pt x="8663324" y="5714979"/>
                  <a:pt x="8679700" y="5731355"/>
                  <a:pt x="8679700" y="5751555"/>
                </a:cubicBezTo>
                <a:cubicBezTo>
                  <a:pt x="8679700" y="5771755"/>
                  <a:pt x="8663324" y="5788131"/>
                  <a:pt x="8643124" y="5788131"/>
                </a:cubicBezTo>
                <a:cubicBezTo>
                  <a:pt x="8622924" y="5788131"/>
                  <a:pt x="8606548" y="5771755"/>
                  <a:pt x="8606548" y="5751555"/>
                </a:cubicBezTo>
                <a:cubicBezTo>
                  <a:pt x="8606548" y="5731355"/>
                  <a:pt x="8622924" y="5714979"/>
                  <a:pt x="8643124" y="5714979"/>
                </a:cubicBezTo>
                <a:close/>
                <a:moveTo>
                  <a:pt x="8422443" y="5714979"/>
                </a:moveTo>
                <a:cubicBezTo>
                  <a:pt x="8442643" y="5714979"/>
                  <a:pt x="8459019" y="5731355"/>
                  <a:pt x="8459019" y="5751555"/>
                </a:cubicBezTo>
                <a:cubicBezTo>
                  <a:pt x="8459019" y="5771755"/>
                  <a:pt x="8442643" y="5788131"/>
                  <a:pt x="8422443" y="5788131"/>
                </a:cubicBezTo>
                <a:cubicBezTo>
                  <a:pt x="8402243" y="5788131"/>
                  <a:pt x="8385867" y="5771755"/>
                  <a:pt x="8385867" y="5751555"/>
                </a:cubicBezTo>
                <a:cubicBezTo>
                  <a:pt x="8385867" y="5731355"/>
                  <a:pt x="8402243" y="5714979"/>
                  <a:pt x="8422443" y="5714979"/>
                </a:cubicBezTo>
                <a:close/>
                <a:moveTo>
                  <a:pt x="8201762" y="5714979"/>
                </a:moveTo>
                <a:cubicBezTo>
                  <a:pt x="8221962" y="5714979"/>
                  <a:pt x="8238338" y="5731355"/>
                  <a:pt x="8238338" y="5751555"/>
                </a:cubicBezTo>
                <a:cubicBezTo>
                  <a:pt x="8238338" y="5771755"/>
                  <a:pt x="8221962" y="5788131"/>
                  <a:pt x="8201762" y="5788131"/>
                </a:cubicBezTo>
                <a:cubicBezTo>
                  <a:pt x="8181562" y="5788131"/>
                  <a:pt x="8165186" y="5771755"/>
                  <a:pt x="8165186" y="5751555"/>
                </a:cubicBezTo>
                <a:cubicBezTo>
                  <a:pt x="8165186" y="5731355"/>
                  <a:pt x="8181562" y="5714979"/>
                  <a:pt x="8201762" y="5714979"/>
                </a:cubicBezTo>
                <a:close/>
                <a:moveTo>
                  <a:pt x="7981081" y="5714979"/>
                </a:moveTo>
                <a:cubicBezTo>
                  <a:pt x="8001281" y="5714979"/>
                  <a:pt x="8017657" y="5731355"/>
                  <a:pt x="8017657" y="5751555"/>
                </a:cubicBezTo>
                <a:cubicBezTo>
                  <a:pt x="8017657" y="5771755"/>
                  <a:pt x="8001281" y="5788131"/>
                  <a:pt x="7981081" y="5788131"/>
                </a:cubicBezTo>
                <a:cubicBezTo>
                  <a:pt x="7960881" y="5788131"/>
                  <a:pt x="7944505" y="5771755"/>
                  <a:pt x="7944505" y="5751555"/>
                </a:cubicBezTo>
                <a:cubicBezTo>
                  <a:pt x="7944505" y="5731355"/>
                  <a:pt x="7960881" y="5714979"/>
                  <a:pt x="7981081" y="5714979"/>
                </a:cubicBezTo>
                <a:close/>
                <a:moveTo>
                  <a:pt x="7760400" y="5714979"/>
                </a:moveTo>
                <a:cubicBezTo>
                  <a:pt x="7780600" y="5714979"/>
                  <a:pt x="7796976" y="5731355"/>
                  <a:pt x="7796976" y="5751555"/>
                </a:cubicBezTo>
                <a:cubicBezTo>
                  <a:pt x="7796976" y="5771755"/>
                  <a:pt x="7780600" y="5788131"/>
                  <a:pt x="7760400" y="5788131"/>
                </a:cubicBezTo>
                <a:cubicBezTo>
                  <a:pt x="7740200" y="5788131"/>
                  <a:pt x="7723824" y="5771755"/>
                  <a:pt x="7723824" y="5751555"/>
                </a:cubicBezTo>
                <a:cubicBezTo>
                  <a:pt x="7723824" y="5731355"/>
                  <a:pt x="7740200" y="5714979"/>
                  <a:pt x="7760400" y="5714979"/>
                </a:cubicBezTo>
                <a:close/>
                <a:moveTo>
                  <a:pt x="7539719" y="5714979"/>
                </a:moveTo>
                <a:cubicBezTo>
                  <a:pt x="7559919" y="5714979"/>
                  <a:pt x="7576295" y="5731355"/>
                  <a:pt x="7576295" y="5751555"/>
                </a:cubicBezTo>
                <a:cubicBezTo>
                  <a:pt x="7576295" y="5771755"/>
                  <a:pt x="7559919" y="5788131"/>
                  <a:pt x="7539719" y="5788131"/>
                </a:cubicBezTo>
                <a:cubicBezTo>
                  <a:pt x="7519519" y="5788131"/>
                  <a:pt x="7503143" y="5771755"/>
                  <a:pt x="7503143" y="5751555"/>
                </a:cubicBezTo>
                <a:cubicBezTo>
                  <a:pt x="7503143" y="5731355"/>
                  <a:pt x="7519519" y="5714979"/>
                  <a:pt x="7539719" y="5714979"/>
                </a:cubicBezTo>
                <a:close/>
                <a:moveTo>
                  <a:pt x="7319038" y="5714979"/>
                </a:moveTo>
                <a:cubicBezTo>
                  <a:pt x="7339238" y="5714979"/>
                  <a:pt x="7355614" y="5731355"/>
                  <a:pt x="7355614" y="5751555"/>
                </a:cubicBezTo>
                <a:cubicBezTo>
                  <a:pt x="7355614" y="5771755"/>
                  <a:pt x="7339238" y="5788131"/>
                  <a:pt x="7319038" y="5788131"/>
                </a:cubicBezTo>
                <a:cubicBezTo>
                  <a:pt x="7298838" y="5788131"/>
                  <a:pt x="7282462" y="5771755"/>
                  <a:pt x="7282462" y="5751555"/>
                </a:cubicBezTo>
                <a:cubicBezTo>
                  <a:pt x="7282462" y="5731355"/>
                  <a:pt x="7298838" y="5714979"/>
                  <a:pt x="7319038" y="5714979"/>
                </a:cubicBezTo>
                <a:close/>
                <a:moveTo>
                  <a:pt x="7098357" y="5714979"/>
                </a:moveTo>
                <a:cubicBezTo>
                  <a:pt x="7118557" y="5714979"/>
                  <a:pt x="7134933" y="5731355"/>
                  <a:pt x="7134933" y="5751555"/>
                </a:cubicBezTo>
                <a:cubicBezTo>
                  <a:pt x="7134933" y="5771755"/>
                  <a:pt x="7118557" y="5788131"/>
                  <a:pt x="7098357" y="5788131"/>
                </a:cubicBezTo>
                <a:cubicBezTo>
                  <a:pt x="7078157" y="5788131"/>
                  <a:pt x="7061781" y="5771755"/>
                  <a:pt x="7061781" y="5751555"/>
                </a:cubicBezTo>
                <a:cubicBezTo>
                  <a:pt x="7061781" y="5731355"/>
                  <a:pt x="7078157" y="5714979"/>
                  <a:pt x="7098357" y="5714979"/>
                </a:cubicBezTo>
                <a:close/>
                <a:moveTo>
                  <a:pt x="6877676" y="5714979"/>
                </a:moveTo>
                <a:cubicBezTo>
                  <a:pt x="6897876" y="5714979"/>
                  <a:pt x="6914252" y="5731355"/>
                  <a:pt x="6914252" y="5751555"/>
                </a:cubicBezTo>
                <a:cubicBezTo>
                  <a:pt x="6914252" y="5771755"/>
                  <a:pt x="6897876" y="5788131"/>
                  <a:pt x="6877676" y="5788131"/>
                </a:cubicBezTo>
                <a:cubicBezTo>
                  <a:pt x="6857476" y="5788131"/>
                  <a:pt x="6841100" y="5771755"/>
                  <a:pt x="6841100" y="5751555"/>
                </a:cubicBezTo>
                <a:cubicBezTo>
                  <a:pt x="6841100" y="5731355"/>
                  <a:pt x="6857476" y="5714979"/>
                  <a:pt x="6877676" y="5714979"/>
                </a:cubicBezTo>
                <a:close/>
                <a:moveTo>
                  <a:pt x="6656995" y="5714979"/>
                </a:moveTo>
                <a:cubicBezTo>
                  <a:pt x="6677195" y="5714979"/>
                  <a:pt x="6693571" y="5731355"/>
                  <a:pt x="6693571" y="5751555"/>
                </a:cubicBezTo>
                <a:cubicBezTo>
                  <a:pt x="6693571" y="5771755"/>
                  <a:pt x="6677195" y="5788131"/>
                  <a:pt x="6656995" y="5788131"/>
                </a:cubicBezTo>
                <a:cubicBezTo>
                  <a:pt x="6636795" y="5788131"/>
                  <a:pt x="6620419" y="5771755"/>
                  <a:pt x="6620419" y="5751555"/>
                </a:cubicBezTo>
                <a:cubicBezTo>
                  <a:pt x="6620419" y="5731355"/>
                  <a:pt x="6636795" y="5714979"/>
                  <a:pt x="6656995" y="5714979"/>
                </a:cubicBezTo>
                <a:close/>
                <a:moveTo>
                  <a:pt x="6436314" y="5714979"/>
                </a:moveTo>
                <a:cubicBezTo>
                  <a:pt x="6456514" y="5714979"/>
                  <a:pt x="6472890" y="5731355"/>
                  <a:pt x="6472890" y="5751555"/>
                </a:cubicBezTo>
                <a:cubicBezTo>
                  <a:pt x="6472890" y="5771755"/>
                  <a:pt x="6456514" y="5788131"/>
                  <a:pt x="6436314" y="5788131"/>
                </a:cubicBezTo>
                <a:cubicBezTo>
                  <a:pt x="6416114" y="5788131"/>
                  <a:pt x="6399738" y="5771755"/>
                  <a:pt x="6399738" y="5751555"/>
                </a:cubicBezTo>
                <a:cubicBezTo>
                  <a:pt x="6399738" y="5731355"/>
                  <a:pt x="6416114" y="5714979"/>
                  <a:pt x="6436314" y="5714979"/>
                </a:cubicBezTo>
                <a:close/>
                <a:moveTo>
                  <a:pt x="6215633" y="5714979"/>
                </a:moveTo>
                <a:cubicBezTo>
                  <a:pt x="6235833" y="5714979"/>
                  <a:pt x="6252209" y="5731355"/>
                  <a:pt x="6252209" y="5751555"/>
                </a:cubicBezTo>
                <a:cubicBezTo>
                  <a:pt x="6252209" y="5771755"/>
                  <a:pt x="6235833" y="5788131"/>
                  <a:pt x="6215633" y="5788131"/>
                </a:cubicBezTo>
                <a:cubicBezTo>
                  <a:pt x="6195433" y="5788131"/>
                  <a:pt x="6179057" y="5771755"/>
                  <a:pt x="6179057" y="5751555"/>
                </a:cubicBezTo>
                <a:cubicBezTo>
                  <a:pt x="6179057" y="5731355"/>
                  <a:pt x="6195433" y="5714979"/>
                  <a:pt x="6215633" y="5714979"/>
                </a:cubicBezTo>
                <a:close/>
                <a:moveTo>
                  <a:pt x="5994952" y="5714979"/>
                </a:moveTo>
                <a:cubicBezTo>
                  <a:pt x="6015152" y="5714979"/>
                  <a:pt x="6031528" y="5731355"/>
                  <a:pt x="6031528" y="5751555"/>
                </a:cubicBezTo>
                <a:cubicBezTo>
                  <a:pt x="6031528" y="5771755"/>
                  <a:pt x="6015152" y="5788131"/>
                  <a:pt x="5994952" y="5788131"/>
                </a:cubicBezTo>
                <a:cubicBezTo>
                  <a:pt x="5974752" y="5788131"/>
                  <a:pt x="5958376" y="5771755"/>
                  <a:pt x="5958376" y="5751555"/>
                </a:cubicBezTo>
                <a:cubicBezTo>
                  <a:pt x="5958376" y="5731355"/>
                  <a:pt x="5974752" y="5714979"/>
                  <a:pt x="5994952" y="5714979"/>
                </a:cubicBezTo>
                <a:close/>
                <a:moveTo>
                  <a:pt x="5774272" y="5714979"/>
                </a:moveTo>
                <a:cubicBezTo>
                  <a:pt x="5794472" y="5714979"/>
                  <a:pt x="5810848" y="5731355"/>
                  <a:pt x="5810848" y="5751555"/>
                </a:cubicBezTo>
                <a:cubicBezTo>
                  <a:pt x="5810848" y="5771755"/>
                  <a:pt x="5794472" y="5788131"/>
                  <a:pt x="5774272" y="5788131"/>
                </a:cubicBezTo>
                <a:cubicBezTo>
                  <a:pt x="5754073" y="5788131"/>
                  <a:pt x="5737697" y="5771755"/>
                  <a:pt x="5737697" y="5751555"/>
                </a:cubicBezTo>
                <a:cubicBezTo>
                  <a:pt x="5737697" y="5731355"/>
                  <a:pt x="5754073" y="5714979"/>
                  <a:pt x="5774272" y="5714979"/>
                </a:cubicBezTo>
                <a:close/>
                <a:moveTo>
                  <a:pt x="5553593" y="5714979"/>
                </a:moveTo>
                <a:cubicBezTo>
                  <a:pt x="5573793" y="5714979"/>
                  <a:pt x="5590169" y="5731355"/>
                  <a:pt x="5590169" y="5751555"/>
                </a:cubicBezTo>
                <a:cubicBezTo>
                  <a:pt x="5590169" y="5771755"/>
                  <a:pt x="5573793" y="5788131"/>
                  <a:pt x="5553593" y="5788131"/>
                </a:cubicBezTo>
                <a:cubicBezTo>
                  <a:pt x="5533393" y="5788131"/>
                  <a:pt x="5517018" y="5771755"/>
                  <a:pt x="5517018" y="5751555"/>
                </a:cubicBezTo>
                <a:cubicBezTo>
                  <a:pt x="5517018" y="5731355"/>
                  <a:pt x="5533393" y="5714979"/>
                  <a:pt x="5553593" y="5714979"/>
                </a:cubicBezTo>
                <a:close/>
                <a:moveTo>
                  <a:pt x="5332913" y="5714979"/>
                </a:moveTo>
                <a:cubicBezTo>
                  <a:pt x="5353113" y="5714979"/>
                  <a:pt x="5369490" y="5731355"/>
                  <a:pt x="5369490" y="5751555"/>
                </a:cubicBezTo>
                <a:cubicBezTo>
                  <a:pt x="5369490" y="5771755"/>
                  <a:pt x="5353113" y="5788131"/>
                  <a:pt x="5332913" y="5788131"/>
                </a:cubicBezTo>
                <a:cubicBezTo>
                  <a:pt x="5312714" y="5788131"/>
                  <a:pt x="5296337" y="5771755"/>
                  <a:pt x="5296337" y="5751555"/>
                </a:cubicBezTo>
                <a:cubicBezTo>
                  <a:pt x="5296337" y="5731355"/>
                  <a:pt x="5312714" y="5714979"/>
                  <a:pt x="5332913" y="5714979"/>
                </a:cubicBezTo>
                <a:close/>
                <a:moveTo>
                  <a:pt x="5112230" y="5714979"/>
                </a:moveTo>
                <a:cubicBezTo>
                  <a:pt x="5132433" y="5714979"/>
                  <a:pt x="5148807" y="5731355"/>
                  <a:pt x="5148807" y="5751555"/>
                </a:cubicBezTo>
                <a:cubicBezTo>
                  <a:pt x="5148807" y="5771755"/>
                  <a:pt x="5132433" y="5788131"/>
                  <a:pt x="5112230" y="5788131"/>
                </a:cubicBezTo>
                <a:cubicBezTo>
                  <a:pt x="5092030" y="5788131"/>
                  <a:pt x="5075655" y="5771755"/>
                  <a:pt x="5075655" y="5751555"/>
                </a:cubicBezTo>
                <a:cubicBezTo>
                  <a:pt x="5075655" y="5731355"/>
                  <a:pt x="5092030" y="5714979"/>
                  <a:pt x="5112230" y="5714979"/>
                </a:cubicBezTo>
                <a:close/>
                <a:moveTo>
                  <a:pt x="4891552" y="5714979"/>
                </a:moveTo>
                <a:cubicBezTo>
                  <a:pt x="4911751" y="5714979"/>
                  <a:pt x="4928127" y="5731355"/>
                  <a:pt x="4928127" y="5751555"/>
                </a:cubicBezTo>
                <a:cubicBezTo>
                  <a:pt x="4928127" y="5771755"/>
                  <a:pt x="4911751" y="5788131"/>
                  <a:pt x="4891552" y="5788131"/>
                </a:cubicBezTo>
                <a:cubicBezTo>
                  <a:pt x="4871352" y="5788131"/>
                  <a:pt x="4854975" y="5771755"/>
                  <a:pt x="4854975" y="5751555"/>
                </a:cubicBezTo>
                <a:cubicBezTo>
                  <a:pt x="4854975" y="5731355"/>
                  <a:pt x="4871352" y="5714979"/>
                  <a:pt x="4891552" y="5714979"/>
                </a:cubicBezTo>
                <a:close/>
                <a:moveTo>
                  <a:pt x="4670871" y="5714979"/>
                </a:moveTo>
                <a:cubicBezTo>
                  <a:pt x="4691070" y="5714979"/>
                  <a:pt x="4707447" y="5731355"/>
                  <a:pt x="4707447" y="5751555"/>
                </a:cubicBezTo>
                <a:cubicBezTo>
                  <a:pt x="4707447" y="5771755"/>
                  <a:pt x="4691070" y="5788131"/>
                  <a:pt x="4670871" y="5788131"/>
                </a:cubicBezTo>
                <a:cubicBezTo>
                  <a:pt x="4650672" y="5788131"/>
                  <a:pt x="4634295" y="5771755"/>
                  <a:pt x="4634295" y="5751555"/>
                </a:cubicBezTo>
                <a:cubicBezTo>
                  <a:pt x="4634295" y="5731355"/>
                  <a:pt x="4650672" y="5714979"/>
                  <a:pt x="4670871" y="5714979"/>
                </a:cubicBezTo>
                <a:close/>
                <a:moveTo>
                  <a:pt x="4450188" y="5714979"/>
                </a:moveTo>
                <a:cubicBezTo>
                  <a:pt x="4470390" y="5714979"/>
                  <a:pt x="4486764" y="5731355"/>
                  <a:pt x="4486764" y="5751555"/>
                </a:cubicBezTo>
                <a:cubicBezTo>
                  <a:pt x="4486764" y="5771755"/>
                  <a:pt x="4470390" y="5788131"/>
                  <a:pt x="4450188" y="5788131"/>
                </a:cubicBezTo>
                <a:cubicBezTo>
                  <a:pt x="4429988" y="5788131"/>
                  <a:pt x="4413613" y="5771755"/>
                  <a:pt x="4413613" y="5751555"/>
                </a:cubicBezTo>
                <a:cubicBezTo>
                  <a:pt x="4413613" y="5731355"/>
                  <a:pt x="4429988" y="5714979"/>
                  <a:pt x="4450188" y="5714979"/>
                </a:cubicBezTo>
                <a:close/>
                <a:moveTo>
                  <a:pt x="4229507" y="5714979"/>
                </a:moveTo>
                <a:cubicBezTo>
                  <a:pt x="4249708" y="5714979"/>
                  <a:pt x="4266084" y="5731355"/>
                  <a:pt x="4266084" y="5751555"/>
                </a:cubicBezTo>
                <a:cubicBezTo>
                  <a:pt x="4266084" y="5771755"/>
                  <a:pt x="4249708" y="5788131"/>
                  <a:pt x="4229507" y="5788131"/>
                </a:cubicBezTo>
                <a:cubicBezTo>
                  <a:pt x="4209307" y="5788131"/>
                  <a:pt x="4192931" y="5771755"/>
                  <a:pt x="4192931" y="5751555"/>
                </a:cubicBezTo>
                <a:cubicBezTo>
                  <a:pt x="4192931" y="5731355"/>
                  <a:pt x="4209307" y="5714979"/>
                  <a:pt x="4229507" y="5714979"/>
                </a:cubicBezTo>
                <a:close/>
                <a:moveTo>
                  <a:pt x="4008847" y="5714979"/>
                </a:moveTo>
                <a:cubicBezTo>
                  <a:pt x="4029045" y="5714979"/>
                  <a:pt x="4045426" y="5731355"/>
                  <a:pt x="4045426" y="5751555"/>
                </a:cubicBezTo>
                <a:cubicBezTo>
                  <a:pt x="4045426" y="5771755"/>
                  <a:pt x="4029045" y="5788131"/>
                  <a:pt x="4008847" y="5788131"/>
                </a:cubicBezTo>
                <a:cubicBezTo>
                  <a:pt x="3988642" y="5788131"/>
                  <a:pt x="3972267" y="5771755"/>
                  <a:pt x="3972267" y="5751555"/>
                </a:cubicBezTo>
                <a:cubicBezTo>
                  <a:pt x="3972267" y="5731355"/>
                  <a:pt x="3988642" y="5714979"/>
                  <a:pt x="4008847" y="5714979"/>
                </a:cubicBezTo>
                <a:close/>
                <a:moveTo>
                  <a:pt x="3788165" y="5714979"/>
                </a:moveTo>
                <a:cubicBezTo>
                  <a:pt x="3808367" y="5714979"/>
                  <a:pt x="3824738" y="5731355"/>
                  <a:pt x="3824738" y="5751555"/>
                </a:cubicBezTo>
                <a:cubicBezTo>
                  <a:pt x="3824738" y="5771755"/>
                  <a:pt x="3808367" y="5788131"/>
                  <a:pt x="3788165" y="5788131"/>
                </a:cubicBezTo>
                <a:cubicBezTo>
                  <a:pt x="3767965" y="5788131"/>
                  <a:pt x="3751588" y="5771755"/>
                  <a:pt x="3751588" y="5751555"/>
                </a:cubicBezTo>
                <a:cubicBezTo>
                  <a:pt x="3751588" y="5731355"/>
                  <a:pt x="3767965" y="5714979"/>
                  <a:pt x="3788165" y="5714979"/>
                </a:cubicBezTo>
                <a:close/>
                <a:moveTo>
                  <a:pt x="3567479" y="5714979"/>
                </a:moveTo>
                <a:cubicBezTo>
                  <a:pt x="3587675" y="5714979"/>
                  <a:pt x="3604051" y="5731355"/>
                  <a:pt x="3604051" y="5751555"/>
                </a:cubicBezTo>
                <a:cubicBezTo>
                  <a:pt x="3604051" y="5771755"/>
                  <a:pt x="3587675" y="5788131"/>
                  <a:pt x="3567479" y="5788131"/>
                </a:cubicBezTo>
                <a:cubicBezTo>
                  <a:pt x="3547276" y="5788131"/>
                  <a:pt x="3530901" y="5771755"/>
                  <a:pt x="3530901" y="5751555"/>
                </a:cubicBezTo>
                <a:cubicBezTo>
                  <a:pt x="3530901" y="5731355"/>
                  <a:pt x="3547276" y="5714979"/>
                  <a:pt x="3567479" y="5714979"/>
                </a:cubicBezTo>
                <a:close/>
                <a:moveTo>
                  <a:pt x="3346801" y="5714979"/>
                </a:moveTo>
                <a:cubicBezTo>
                  <a:pt x="3367001" y="5714979"/>
                  <a:pt x="3383375" y="5731355"/>
                  <a:pt x="3383375" y="5751555"/>
                </a:cubicBezTo>
                <a:cubicBezTo>
                  <a:pt x="3383375" y="5771755"/>
                  <a:pt x="3367001" y="5788131"/>
                  <a:pt x="3346801" y="5788131"/>
                </a:cubicBezTo>
                <a:cubicBezTo>
                  <a:pt x="3326603" y="5788131"/>
                  <a:pt x="3310228" y="5771755"/>
                  <a:pt x="3310228" y="5751555"/>
                </a:cubicBezTo>
                <a:cubicBezTo>
                  <a:pt x="3310228" y="5731355"/>
                  <a:pt x="3326603" y="5714979"/>
                  <a:pt x="3346801" y="5714979"/>
                </a:cubicBezTo>
                <a:close/>
                <a:moveTo>
                  <a:pt x="3126126" y="5714979"/>
                </a:moveTo>
                <a:cubicBezTo>
                  <a:pt x="3146320" y="5714979"/>
                  <a:pt x="3162696" y="5731355"/>
                  <a:pt x="3162696" y="5751555"/>
                </a:cubicBezTo>
                <a:cubicBezTo>
                  <a:pt x="3162696" y="5771755"/>
                  <a:pt x="3146320" y="5788131"/>
                  <a:pt x="3126126" y="5788131"/>
                </a:cubicBezTo>
                <a:cubicBezTo>
                  <a:pt x="3105923" y="5788131"/>
                  <a:pt x="3089541" y="5771755"/>
                  <a:pt x="3089541" y="5751555"/>
                </a:cubicBezTo>
                <a:cubicBezTo>
                  <a:pt x="3089541" y="5731355"/>
                  <a:pt x="3105923" y="5714979"/>
                  <a:pt x="3126126" y="5714979"/>
                </a:cubicBezTo>
                <a:close/>
                <a:moveTo>
                  <a:pt x="2905436" y="5714979"/>
                </a:moveTo>
                <a:cubicBezTo>
                  <a:pt x="2925637" y="5714979"/>
                  <a:pt x="2942013" y="5731355"/>
                  <a:pt x="2942013" y="5751555"/>
                </a:cubicBezTo>
                <a:cubicBezTo>
                  <a:pt x="2942013" y="5771755"/>
                  <a:pt x="2925637" y="5788131"/>
                  <a:pt x="2905436" y="5788131"/>
                </a:cubicBezTo>
                <a:cubicBezTo>
                  <a:pt x="2885243" y="5788131"/>
                  <a:pt x="2868866" y="5771755"/>
                  <a:pt x="2868866" y="5751555"/>
                </a:cubicBezTo>
                <a:cubicBezTo>
                  <a:pt x="2868866" y="5731355"/>
                  <a:pt x="2885243" y="5714979"/>
                  <a:pt x="2905436" y="5714979"/>
                </a:cubicBezTo>
                <a:close/>
                <a:moveTo>
                  <a:pt x="2684758" y="5714979"/>
                </a:moveTo>
                <a:cubicBezTo>
                  <a:pt x="2704958" y="5714979"/>
                  <a:pt x="2721329" y="5731355"/>
                  <a:pt x="2721329" y="5751555"/>
                </a:cubicBezTo>
                <a:cubicBezTo>
                  <a:pt x="2721329" y="5771755"/>
                  <a:pt x="2704958" y="5788131"/>
                  <a:pt x="2684758" y="5788131"/>
                </a:cubicBezTo>
                <a:cubicBezTo>
                  <a:pt x="2664554" y="5788131"/>
                  <a:pt x="2648177" y="5771755"/>
                  <a:pt x="2648177" y="5751555"/>
                </a:cubicBezTo>
                <a:cubicBezTo>
                  <a:pt x="2648177" y="5731355"/>
                  <a:pt x="2664554" y="5714979"/>
                  <a:pt x="2684758" y="5714979"/>
                </a:cubicBezTo>
                <a:close/>
                <a:moveTo>
                  <a:pt x="2464071" y="5714979"/>
                </a:moveTo>
                <a:cubicBezTo>
                  <a:pt x="2484272" y="5714979"/>
                  <a:pt x="2500650" y="5731355"/>
                  <a:pt x="2500650" y="5751555"/>
                </a:cubicBezTo>
                <a:cubicBezTo>
                  <a:pt x="2500650" y="5771755"/>
                  <a:pt x="2484272" y="5788131"/>
                  <a:pt x="2464071" y="5788131"/>
                </a:cubicBezTo>
                <a:cubicBezTo>
                  <a:pt x="2443875" y="5788131"/>
                  <a:pt x="2427500" y="5771755"/>
                  <a:pt x="2427500" y="5751555"/>
                </a:cubicBezTo>
                <a:cubicBezTo>
                  <a:pt x="2427500" y="5731355"/>
                  <a:pt x="2443875" y="5714979"/>
                  <a:pt x="2464071" y="5714979"/>
                </a:cubicBezTo>
                <a:close/>
                <a:moveTo>
                  <a:pt x="2243393" y="5714979"/>
                </a:moveTo>
                <a:cubicBezTo>
                  <a:pt x="2263591" y="5714979"/>
                  <a:pt x="2279972" y="5731355"/>
                  <a:pt x="2279972" y="5751555"/>
                </a:cubicBezTo>
                <a:cubicBezTo>
                  <a:pt x="2279972" y="5771755"/>
                  <a:pt x="2263591" y="5788131"/>
                  <a:pt x="2243393" y="5788131"/>
                </a:cubicBezTo>
                <a:cubicBezTo>
                  <a:pt x="2223191" y="5788131"/>
                  <a:pt x="2206817" y="5771755"/>
                  <a:pt x="2206817" y="5751555"/>
                </a:cubicBezTo>
                <a:cubicBezTo>
                  <a:pt x="2206817" y="5731355"/>
                  <a:pt x="2223191" y="5714979"/>
                  <a:pt x="2243393" y="5714979"/>
                </a:cubicBezTo>
                <a:close/>
                <a:moveTo>
                  <a:pt x="2022713" y="5714979"/>
                </a:moveTo>
                <a:cubicBezTo>
                  <a:pt x="2042913" y="5714979"/>
                  <a:pt x="2059288" y="5731355"/>
                  <a:pt x="2059288" y="5751555"/>
                </a:cubicBezTo>
                <a:cubicBezTo>
                  <a:pt x="2059288" y="5771755"/>
                  <a:pt x="2042913" y="5788131"/>
                  <a:pt x="2022713" y="5788131"/>
                </a:cubicBezTo>
                <a:cubicBezTo>
                  <a:pt x="2002514" y="5788131"/>
                  <a:pt x="1986176" y="5771755"/>
                  <a:pt x="1986176" y="5751555"/>
                </a:cubicBezTo>
                <a:cubicBezTo>
                  <a:pt x="1986176" y="5731355"/>
                  <a:pt x="2002514" y="5714979"/>
                  <a:pt x="2022713" y="5714979"/>
                </a:cubicBezTo>
                <a:close/>
                <a:moveTo>
                  <a:pt x="1802066" y="5714979"/>
                </a:moveTo>
                <a:cubicBezTo>
                  <a:pt x="1822266" y="5714979"/>
                  <a:pt x="1838642" y="5731355"/>
                  <a:pt x="1838642" y="5751555"/>
                </a:cubicBezTo>
                <a:cubicBezTo>
                  <a:pt x="1838642" y="5771755"/>
                  <a:pt x="1822266" y="5788131"/>
                  <a:pt x="1802066" y="5788131"/>
                </a:cubicBezTo>
                <a:cubicBezTo>
                  <a:pt x="1781866" y="5788131"/>
                  <a:pt x="1765490" y="5771755"/>
                  <a:pt x="1765490" y="5751555"/>
                </a:cubicBezTo>
                <a:cubicBezTo>
                  <a:pt x="1765490" y="5731355"/>
                  <a:pt x="1781866" y="5714979"/>
                  <a:pt x="1802066" y="5714979"/>
                </a:cubicBezTo>
                <a:close/>
                <a:moveTo>
                  <a:pt x="1581380" y="5714979"/>
                </a:moveTo>
                <a:cubicBezTo>
                  <a:pt x="1601580" y="5714979"/>
                  <a:pt x="1617956" y="5731355"/>
                  <a:pt x="1617956" y="5751555"/>
                </a:cubicBezTo>
                <a:cubicBezTo>
                  <a:pt x="1617956" y="5771755"/>
                  <a:pt x="1601580" y="5788131"/>
                  <a:pt x="1581380" y="5788131"/>
                </a:cubicBezTo>
                <a:cubicBezTo>
                  <a:pt x="1561180" y="5788131"/>
                  <a:pt x="1544804" y="5771755"/>
                  <a:pt x="1544804" y="5751555"/>
                </a:cubicBezTo>
                <a:cubicBezTo>
                  <a:pt x="1544804" y="5731355"/>
                  <a:pt x="1561180" y="5714979"/>
                  <a:pt x="1581380" y="5714979"/>
                </a:cubicBezTo>
                <a:close/>
                <a:moveTo>
                  <a:pt x="1360694" y="5714979"/>
                </a:moveTo>
                <a:cubicBezTo>
                  <a:pt x="1380894" y="5714979"/>
                  <a:pt x="1397270" y="5731355"/>
                  <a:pt x="1397270" y="5751555"/>
                </a:cubicBezTo>
                <a:cubicBezTo>
                  <a:pt x="1397270" y="5771755"/>
                  <a:pt x="1380894" y="5788131"/>
                  <a:pt x="1360694" y="5788131"/>
                </a:cubicBezTo>
                <a:cubicBezTo>
                  <a:pt x="1340494" y="5788131"/>
                  <a:pt x="1324118" y="5771755"/>
                  <a:pt x="1324118" y="5751555"/>
                </a:cubicBezTo>
                <a:cubicBezTo>
                  <a:pt x="1324118" y="5731355"/>
                  <a:pt x="1340494" y="5714979"/>
                  <a:pt x="1360694" y="5714979"/>
                </a:cubicBezTo>
                <a:close/>
                <a:moveTo>
                  <a:pt x="1140009" y="5714979"/>
                </a:moveTo>
                <a:cubicBezTo>
                  <a:pt x="1160208" y="5714979"/>
                  <a:pt x="1176585" y="5731355"/>
                  <a:pt x="1176585" y="5751555"/>
                </a:cubicBezTo>
                <a:cubicBezTo>
                  <a:pt x="1176585" y="5771755"/>
                  <a:pt x="1160208" y="5788131"/>
                  <a:pt x="1140009" y="5788131"/>
                </a:cubicBezTo>
                <a:cubicBezTo>
                  <a:pt x="1119809" y="5788131"/>
                  <a:pt x="1103433" y="5771755"/>
                  <a:pt x="1103433" y="5751555"/>
                </a:cubicBezTo>
                <a:cubicBezTo>
                  <a:pt x="1103433" y="5731355"/>
                  <a:pt x="1119809" y="5714979"/>
                  <a:pt x="1140009" y="5714979"/>
                </a:cubicBezTo>
                <a:close/>
                <a:moveTo>
                  <a:pt x="919322" y="5714979"/>
                </a:moveTo>
                <a:cubicBezTo>
                  <a:pt x="939523" y="5714979"/>
                  <a:pt x="955898" y="5731355"/>
                  <a:pt x="955898" y="5751555"/>
                </a:cubicBezTo>
                <a:cubicBezTo>
                  <a:pt x="955898" y="5771755"/>
                  <a:pt x="939523" y="5788131"/>
                  <a:pt x="919322" y="5788131"/>
                </a:cubicBezTo>
                <a:cubicBezTo>
                  <a:pt x="899123" y="5788131"/>
                  <a:pt x="882746" y="5771755"/>
                  <a:pt x="882746" y="5751555"/>
                </a:cubicBezTo>
                <a:cubicBezTo>
                  <a:pt x="882746" y="5731355"/>
                  <a:pt x="899123" y="5714979"/>
                  <a:pt x="919322" y="5714979"/>
                </a:cubicBezTo>
                <a:close/>
                <a:moveTo>
                  <a:pt x="698636" y="5714979"/>
                </a:moveTo>
                <a:cubicBezTo>
                  <a:pt x="718836" y="5714979"/>
                  <a:pt x="735212" y="5731355"/>
                  <a:pt x="735212" y="5751555"/>
                </a:cubicBezTo>
                <a:cubicBezTo>
                  <a:pt x="735212" y="5771755"/>
                  <a:pt x="718836" y="5788131"/>
                  <a:pt x="698636" y="5788131"/>
                </a:cubicBezTo>
                <a:cubicBezTo>
                  <a:pt x="678436" y="5788131"/>
                  <a:pt x="662060" y="5771755"/>
                  <a:pt x="662060" y="5751555"/>
                </a:cubicBezTo>
                <a:cubicBezTo>
                  <a:pt x="662060" y="5731355"/>
                  <a:pt x="678436" y="5714979"/>
                  <a:pt x="698636" y="5714979"/>
                </a:cubicBezTo>
                <a:close/>
                <a:moveTo>
                  <a:pt x="477950" y="5714979"/>
                </a:moveTo>
                <a:cubicBezTo>
                  <a:pt x="498150" y="5714979"/>
                  <a:pt x="514526" y="5731355"/>
                  <a:pt x="514526" y="5751555"/>
                </a:cubicBezTo>
                <a:cubicBezTo>
                  <a:pt x="514526" y="5771755"/>
                  <a:pt x="498150" y="5788131"/>
                  <a:pt x="477950" y="5788131"/>
                </a:cubicBezTo>
                <a:cubicBezTo>
                  <a:pt x="457750" y="5788131"/>
                  <a:pt x="441374" y="5771755"/>
                  <a:pt x="441374" y="5751555"/>
                </a:cubicBezTo>
                <a:cubicBezTo>
                  <a:pt x="441374" y="5731355"/>
                  <a:pt x="457750" y="5714979"/>
                  <a:pt x="477950" y="5714979"/>
                </a:cubicBezTo>
                <a:close/>
                <a:moveTo>
                  <a:pt x="257264" y="5714979"/>
                </a:moveTo>
                <a:cubicBezTo>
                  <a:pt x="277463" y="5714979"/>
                  <a:pt x="293840" y="5731355"/>
                  <a:pt x="293840" y="5751555"/>
                </a:cubicBezTo>
                <a:cubicBezTo>
                  <a:pt x="293840" y="5771755"/>
                  <a:pt x="277463" y="5788131"/>
                  <a:pt x="257264" y="5788131"/>
                </a:cubicBezTo>
                <a:cubicBezTo>
                  <a:pt x="237063" y="5788131"/>
                  <a:pt x="220687" y="5771755"/>
                  <a:pt x="220687" y="5751555"/>
                </a:cubicBezTo>
                <a:cubicBezTo>
                  <a:pt x="220687" y="5731355"/>
                  <a:pt x="237063" y="5714979"/>
                  <a:pt x="257264" y="5714979"/>
                </a:cubicBezTo>
                <a:close/>
                <a:moveTo>
                  <a:pt x="36577" y="5714979"/>
                </a:moveTo>
                <a:cubicBezTo>
                  <a:pt x="56777" y="5714979"/>
                  <a:pt x="73153" y="5731355"/>
                  <a:pt x="73153" y="5751555"/>
                </a:cubicBezTo>
                <a:cubicBezTo>
                  <a:pt x="73153" y="5771755"/>
                  <a:pt x="56777" y="5788131"/>
                  <a:pt x="36577" y="5788131"/>
                </a:cubicBezTo>
                <a:cubicBezTo>
                  <a:pt x="16377" y="5788131"/>
                  <a:pt x="1" y="5771755"/>
                  <a:pt x="1" y="5751555"/>
                </a:cubicBezTo>
                <a:cubicBezTo>
                  <a:pt x="1" y="5731355"/>
                  <a:pt x="16377" y="5714979"/>
                  <a:pt x="36577" y="5714979"/>
                </a:cubicBezTo>
                <a:close/>
                <a:moveTo>
                  <a:pt x="11953343" y="5503313"/>
                </a:moveTo>
                <a:cubicBezTo>
                  <a:pt x="11973543" y="5503313"/>
                  <a:pt x="11989919" y="5519689"/>
                  <a:pt x="11989919" y="5539889"/>
                </a:cubicBezTo>
                <a:cubicBezTo>
                  <a:pt x="11989919" y="5560089"/>
                  <a:pt x="11973543" y="5576465"/>
                  <a:pt x="11953343" y="5576465"/>
                </a:cubicBezTo>
                <a:cubicBezTo>
                  <a:pt x="11933143" y="5576465"/>
                  <a:pt x="11916767" y="5560089"/>
                  <a:pt x="11916767" y="5539889"/>
                </a:cubicBezTo>
                <a:cubicBezTo>
                  <a:pt x="11916767" y="5519689"/>
                  <a:pt x="11933143" y="5503313"/>
                  <a:pt x="11953343" y="5503313"/>
                </a:cubicBezTo>
                <a:close/>
                <a:moveTo>
                  <a:pt x="11732658" y="5503313"/>
                </a:moveTo>
                <a:cubicBezTo>
                  <a:pt x="11752858" y="5503313"/>
                  <a:pt x="11769234" y="5519689"/>
                  <a:pt x="11769234" y="5539889"/>
                </a:cubicBezTo>
                <a:cubicBezTo>
                  <a:pt x="11769234" y="5560089"/>
                  <a:pt x="11752858" y="5576465"/>
                  <a:pt x="11732658" y="5576465"/>
                </a:cubicBezTo>
                <a:cubicBezTo>
                  <a:pt x="11712458" y="5576465"/>
                  <a:pt x="11696082" y="5560089"/>
                  <a:pt x="11696082" y="5539889"/>
                </a:cubicBezTo>
                <a:cubicBezTo>
                  <a:pt x="11696082" y="5519689"/>
                  <a:pt x="11712458" y="5503313"/>
                  <a:pt x="11732658" y="5503313"/>
                </a:cubicBezTo>
                <a:close/>
                <a:moveTo>
                  <a:pt x="11511977" y="5503313"/>
                </a:moveTo>
                <a:cubicBezTo>
                  <a:pt x="11532177" y="5503313"/>
                  <a:pt x="11548553" y="5519689"/>
                  <a:pt x="11548553" y="5539889"/>
                </a:cubicBezTo>
                <a:cubicBezTo>
                  <a:pt x="11548553" y="5560089"/>
                  <a:pt x="11532177" y="5576465"/>
                  <a:pt x="11511977" y="5576465"/>
                </a:cubicBezTo>
                <a:cubicBezTo>
                  <a:pt x="11491777" y="5576465"/>
                  <a:pt x="11475401" y="5560089"/>
                  <a:pt x="11475401" y="5539889"/>
                </a:cubicBezTo>
                <a:cubicBezTo>
                  <a:pt x="11475401" y="5519689"/>
                  <a:pt x="11491777" y="5503313"/>
                  <a:pt x="11511977" y="5503313"/>
                </a:cubicBezTo>
                <a:close/>
                <a:moveTo>
                  <a:pt x="11291296" y="5503313"/>
                </a:moveTo>
                <a:cubicBezTo>
                  <a:pt x="11311496" y="5503313"/>
                  <a:pt x="11327872" y="5519689"/>
                  <a:pt x="11327872" y="5539889"/>
                </a:cubicBezTo>
                <a:cubicBezTo>
                  <a:pt x="11327872" y="5560089"/>
                  <a:pt x="11311496" y="5576465"/>
                  <a:pt x="11291296" y="5576465"/>
                </a:cubicBezTo>
                <a:cubicBezTo>
                  <a:pt x="11271096" y="5576465"/>
                  <a:pt x="11254720" y="5560089"/>
                  <a:pt x="11254720" y="5539889"/>
                </a:cubicBezTo>
                <a:cubicBezTo>
                  <a:pt x="11254720" y="5519689"/>
                  <a:pt x="11271096" y="5503313"/>
                  <a:pt x="11291296" y="5503313"/>
                </a:cubicBezTo>
                <a:close/>
                <a:moveTo>
                  <a:pt x="11070615" y="5503313"/>
                </a:moveTo>
                <a:cubicBezTo>
                  <a:pt x="11090815" y="5503313"/>
                  <a:pt x="11107191" y="5519689"/>
                  <a:pt x="11107191" y="5539889"/>
                </a:cubicBezTo>
                <a:cubicBezTo>
                  <a:pt x="11107191" y="5560089"/>
                  <a:pt x="11090815" y="5576465"/>
                  <a:pt x="11070615" y="5576465"/>
                </a:cubicBezTo>
                <a:cubicBezTo>
                  <a:pt x="11050415" y="5576465"/>
                  <a:pt x="11034039" y="5560089"/>
                  <a:pt x="11034039" y="5539889"/>
                </a:cubicBezTo>
                <a:cubicBezTo>
                  <a:pt x="11034039" y="5519689"/>
                  <a:pt x="11050415" y="5503313"/>
                  <a:pt x="11070615" y="5503313"/>
                </a:cubicBezTo>
                <a:close/>
                <a:moveTo>
                  <a:pt x="10849934" y="5503313"/>
                </a:moveTo>
                <a:cubicBezTo>
                  <a:pt x="10870134" y="5503313"/>
                  <a:pt x="10886510" y="5519689"/>
                  <a:pt x="10886510" y="5539889"/>
                </a:cubicBezTo>
                <a:cubicBezTo>
                  <a:pt x="10886510" y="5560089"/>
                  <a:pt x="10870134" y="5576465"/>
                  <a:pt x="10849934" y="5576465"/>
                </a:cubicBezTo>
                <a:cubicBezTo>
                  <a:pt x="10829734" y="5576465"/>
                  <a:pt x="10813358" y="5560089"/>
                  <a:pt x="10813358" y="5539889"/>
                </a:cubicBezTo>
                <a:cubicBezTo>
                  <a:pt x="10813358" y="5519689"/>
                  <a:pt x="10829734" y="5503313"/>
                  <a:pt x="10849934" y="5503313"/>
                </a:cubicBezTo>
                <a:close/>
                <a:moveTo>
                  <a:pt x="10629253" y="5503313"/>
                </a:moveTo>
                <a:cubicBezTo>
                  <a:pt x="10649453" y="5503313"/>
                  <a:pt x="10665829" y="5519689"/>
                  <a:pt x="10665829" y="5539889"/>
                </a:cubicBezTo>
                <a:cubicBezTo>
                  <a:pt x="10665829" y="5560089"/>
                  <a:pt x="10649453" y="5576465"/>
                  <a:pt x="10629253" y="5576465"/>
                </a:cubicBezTo>
                <a:cubicBezTo>
                  <a:pt x="10609053" y="5576465"/>
                  <a:pt x="10592677" y="5560089"/>
                  <a:pt x="10592677" y="5539889"/>
                </a:cubicBezTo>
                <a:cubicBezTo>
                  <a:pt x="10592677" y="5519689"/>
                  <a:pt x="10609053" y="5503313"/>
                  <a:pt x="10629253" y="5503313"/>
                </a:cubicBezTo>
                <a:close/>
                <a:moveTo>
                  <a:pt x="10408572" y="5503313"/>
                </a:moveTo>
                <a:cubicBezTo>
                  <a:pt x="10428772" y="5503313"/>
                  <a:pt x="10445148" y="5519689"/>
                  <a:pt x="10445148" y="5539889"/>
                </a:cubicBezTo>
                <a:cubicBezTo>
                  <a:pt x="10445148" y="5560089"/>
                  <a:pt x="10428772" y="5576465"/>
                  <a:pt x="10408572" y="5576465"/>
                </a:cubicBezTo>
                <a:cubicBezTo>
                  <a:pt x="10388372" y="5576465"/>
                  <a:pt x="10371996" y="5560089"/>
                  <a:pt x="10371996" y="5539889"/>
                </a:cubicBezTo>
                <a:cubicBezTo>
                  <a:pt x="10371996" y="5519689"/>
                  <a:pt x="10388372" y="5503313"/>
                  <a:pt x="10408572" y="5503313"/>
                </a:cubicBezTo>
                <a:close/>
                <a:moveTo>
                  <a:pt x="10187891" y="5503313"/>
                </a:moveTo>
                <a:cubicBezTo>
                  <a:pt x="10208091" y="5503313"/>
                  <a:pt x="10224467" y="5519689"/>
                  <a:pt x="10224467" y="5539889"/>
                </a:cubicBezTo>
                <a:cubicBezTo>
                  <a:pt x="10224467" y="5560089"/>
                  <a:pt x="10208091" y="5576465"/>
                  <a:pt x="10187891" y="5576465"/>
                </a:cubicBezTo>
                <a:cubicBezTo>
                  <a:pt x="10167691" y="5576465"/>
                  <a:pt x="10151315" y="5560089"/>
                  <a:pt x="10151315" y="5539889"/>
                </a:cubicBezTo>
                <a:cubicBezTo>
                  <a:pt x="10151315" y="5519689"/>
                  <a:pt x="10167691" y="5503313"/>
                  <a:pt x="10187891" y="5503313"/>
                </a:cubicBezTo>
                <a:close/>
                <a:moveTo>
                  <a:pt x="9967210" y="5503313"/>
                </a:moveTo>
                <a:cubicBezTo>
                  <a:pt x="9987410" y="5503313"/>
                  <a:pt x="10003786" y="5519689"/>
                  <a:pt x="10003786" y="5539889"/>
                </a:cubicBezTo>
                <a:cubicBezTo>
                  <a:pt x="10003786" y="5560089"/>
                  <a:pt x="9987410" y="5576465"/>
                  <a:pt x="9967210" y="5576465"/>
                </a:cubicBezTo>
                <a:cubicBezTo>
                  <a:pt x="9947010" y="5576465"/>
                  <a:pt x="9930634" y="5560089"/>
                  <a:pt x="9930634" y="5539889"/>
                </a:cubicBezTo>
                <a:cubicBezTo>
                  <a:pt x="9930634" y="5519689"/>
                  <a:pt x="9947010" y="5503313"/>
                  <a:pt x="9967210" y="5503313"/>
                </a:cubicBezTo>
                <a:close/>
                <a:moveTo>
                  <a:pt x="9746529" y="5503313"/>
                </a:moveTo>
                <a:cubicBezTo>
                  <a:pt x="9766729" y="5503313"/>
                  <a:pt x="9783105" y="5519689"/>
                  <a:pt x="9783105" y="5539889"/>
                </a:cubicBezTo>
                <a:cubicBezTo>
                  <a:pt x="9783105" y="5560089"/>
                  <a:pt x="9766729" y="5576465"/>
                  <a:pt x="9746529" y="5576465"/>
                </a:cubicBezTo>
                <a:cubicBezTo>
                  <a:pt x="9726329" y="5576465"/>
                  <a:pt x="9709953" y="5560089"/>
                  <a:pt x="9709953" y="5539889"/>
                </a:cubicBezTo>
                <a:cubicBezTo>
                  <a:pt x="9709953" y="5519689"/>
                  <a:pt x="9726329" y="5503313"/>
                  <a:pt x="9746529" y="5503313"/>
                </a:cubicBezTo>
                <a:close/>
                <a:moveTo>
                  <a:pt x="9525848" y="5503313"/>
                </a:moveTo>
                <a:cubicBezTo>
                  <a:pt x="9546048" y="5503313"/>
                  <a:pt x="9562424" y="5519689"/>
                  <a:pt x="9562424" y="5539889"/>
                </a:cubicBezTo>
                <a:cubicBezTo>
                  <a:pt x="9562424" y="5560089"/>
                  <a:pt x="9546048" y="5576465"/>
                  <a:pt x="9525848" y="5576465"/>
                </a:cubicBezTo>
                <a:cubicBezTo>
                  <a:pt x="9505648" y="5576465"/>
                  <a:pt x="9489272" y="5560089"/>
                  <a:pt x="9489272" y="5539889"/>
                </a:cubicBezTo>
                <a:cubicBezTo>
                  <a:pt x="9489272" y="5519689"/>
                  <a:pt x="9505648" y="5503313"/>
                  <a:pt x="9525848" y="5503313"/>
                </a:cubicBezTo>
                <a:close/>
                <a:moveTo>
                  <a:pt x="9305167" y="5503313"/>
                </a:moveTo>
                <a:cubicBezTo>
                  <a:pt x="9325367" y="5503313"/>
                  <a:pt x="9341743" y="5519689"/>
                  <a:pt x="9341743" y="5539889"/>
                </a:cubicBezTo>
                <a:cubicBezTo>
                  <a:pt x="9341743" y="5560089"/>
                  <a:pt x="9325367" y="5576465"/>
                  <a:pt x="9305167" y="5576465"/>
                </a:cubicBezTo>
                <a:cubicBezTo>
                  <a:pt x="9284967" y="5576465"/>
                  <a:pt x="9268591" y="5560089"/>
                  <a:pt x="9268591" y="5539889"/>
                </a:cubicBezTo>
                <a:cubicBezTo>
                  <a:pt x="9268591" y="5519689"/>
                  <a:pt x="9284967" y="5503313"/>
                  <a:pt x="9305167" y="5503313"/>
                </a:cubicBezTo>
                <a:close/>
                <a:moveTo>
                  <a:pt x="9084486" y="5503313"/>
                </a:moveTo>
                <a:cubicBezTo>
                  <a:pt x="9104686" y="5503313"/>
                  <a:pt x="9121062" y="5519689"/>
                  <a:pt x="9121062" y="5539889"/>
                </a:cubicBezTo>
                <a:cubicBezTo>
                  <a:pt x="9121062" y="5560089"/>
                  <a:pt x="9104686" y="5576465"/>
                  <a:pt x="9084486" y="5576465"/>
                </a:cubicBezTo>
                <a:cubicBezTo>
                  <a:pt x="9064286" y="5576465"/>
                  <a:pt x="9047910" y="5560089"/>
                  <a:pt x="9047910" y="5539889"/>
                </a:cubicBezTo>
                <a:cubicBezTo>
                  <a:pt x="9047910" y="5519689"/>
                  <a:pt x="9064286" y="5503313"/>
                  <a:pt x="9084486" y="5503313"/>
                </a:cubicBezTo>
                <a:close/>
                <a:moveTo>
                  <a:pt x="8863805" y="5503313"/>
                </a:moveTo>
                <a:cubicBezTo>
                  <a:pt x="8884005" y="5503313"/>
                  <a:pt x="8900381" y="5519689"/>
                  <a:pt x="8900381" y="5539889"/>
                </a:cubicBezTo>
                <a:cubicBezTo>
                  <a:pt x="8900381" y="5560089"/>
                  <a:pt x="8884005" y="5576465"/>
                  <a:pt x="8863805" y="5576465"/>
                </a:cubicBezTo>
                <a:cubicBezTo>
                  <a:pt x="8843605" y="5576465"/>
                  <a:pt x="8827229" y="5560089"/>
                  <a:pt x="8827229" y="5539889"/>
                </a:cubicBezTo>
                <a:cubicBezTo>
                  <a:pt x="8827229" y="5519689"/>
                  <a:pt x="8843605" y="5503313"/>
                  <a:pt x="8863805" y="5503313"/>
                </a:cubicBezTo>
                <a:close/>
                <a:moveTo>
                  <a:pt x="8643124" y="5503313"/>
                </a:moveTo>
                <a:cubicBezTo>
                  <a:pt x="8663324" y="5503313"/>
                  <a:pt x="8679700" y="5519689"/>
                  <a:pt x="8679700" y="5539889"/>
                </a:cubicBezTo>
                <a:cubicBezTo>
                  <a:pt x="8679700" y="5560089"/>
                  <a:pt x="8663324" y="5576465"/>
                  <a:pt x="8643124" y="5576465"/>
                </a:cubicBezTo>
                <a:cubicBezTo>
                  <a:pt x="8622924" y="5576465"/>
                  <a:pt x="8606548" y="5560089"/>
                  <a:pt x="8606548" y="5539889"/>
                </a:cubicBezTo>
                <a:cubicBezTo>
                  <a:pt x="8606548" y="5519689"/>
                  <a:pt x="8622924" y="5503313"/>
                  <a:pt x="8643124" y="5503313"/>
                </a:cubicBezTo>
                <a:close/>
                <a:moveTo>
                  <a:pt x="8422443" y="5503313"/>
                </a:moveTo>
                <a:cubicBezTo>
                  <a:pt x="8442643" y="5503313"/>
                  <a:pt x="8459019" y="5519689"/>
                  <a:pt x="8459019" y="5539889"/>
                </a:cubicBezTo>
                <a:cubicBezTo>
                  <a:pt x="8459019" y="5560089"/>
                  <a:pt x="8442643" y="5576465"/>
                  <a:pt x="8422443" y="5576465"/>
                </a:cubicBezTo>
                <a:cubicBezTo>
                  <a:pt x="8402243" y="5576465"/>
                  <a:pt x="8385867" y="5560089"/>
                  <a:pt x="8385867" y="5539889"/>
                </a:cubicBezTo>
                <a:cubicBezTo>
                  <a:pt x="8385867" y="5519689"/>
                  <a:pt x="8402243" y="5503313"/>
                  <a:pt x="8422443" y="5503313"/>
                </a:cubicBezTo>
                <a:close/>
                <a:moveTo>
                  <a:pt x="8201762" y="5503313"/>
                </a:moveTo>
                <a:cubicBezTo>
                  <a:pt x="8221962" y="5503313"/>
                  <a:pt x="8238338" y="5519689"/>
                  <a:pt x="8238338" y="5539889"/>
                </a:cubicBezTo>
                <a:cubicBezTo>
                  <a:pt x="8238338" y="5560089"/>
                  <a:pt x="8221962" y="5576465"/>
                  <a:pt x="8201762" y="5576465"/>
                </a:cubicBezTo>
                <a:cubicBezTo>
                  <a:pt x="8181562" y="5576465"/>
                  <a:pt x="8165186" y="5560089"/>
                  <a:pt x="8165186" y="5539889"/>
                </a:cubicBezTo>
                <a:cubicBezTo>
                  <a:pt x="8165186" y="5519689"/>
                  <a:pt x="8181562" y="5503313"/>
                  <a:pt x="8201762" y="5503313"/>
                </a:cubicBezTo>
                <a:close/>
                <a:moveTo>
                  <a:pt x="7981081" y="5503313"/>
                </a:moveTo>
                <a:cubicBezTo>
                  <a:pt x="8001281" y="5503313"/>
                  <a:pt x="8017657" y="5519689"/>
                  <a:pt x="8017657" y="5539889"/>
                </a:cubicBezTo>
                <a:cubicBezTo>
                  <a:pt x="8017657" y="5560089"/>
                  <a:pt x="8001281" y="5576465"/>
                  <a:pt x="7981081" y="5576465"/>
                </a:cubicBezTo>
                <a:cubicBezTo>
                  <a:pt x="7960881" y="5576465"/>
                  <a:pt x="7944505" y="5560089"/>
                  <a:pt x="7944505" y="5539889"/>
                </a:cubicBezTo>
                <a:cubicBezTo>
                  <a:pt x="7944505" y="5519689"/>
                  <a:pt x="7960881" y="5503313"/>
                  <a:pt x="7981081" y="5503313"/>
                </a:cubicBezTo>
                <a:close/>
                <a:moveTo>
                  <a:pt x="7760400" y="5503313"/>
                </a:moveTo>
                <a:cubicBezTo>
                  <a:pt x="7780600" y="5503313"/>
                  <a:pt x="7796976" y="5519689"/>
                  <a:pt x="7796976" y="5539889"/>
                </a:cubicBezTo>
                <a:cubicBezTo>
                  <a:pt x="7796976" y="5560089"/>
                  <a:pt x="7780600" y="5576465"/>
                  <a:pt x="7760400" y="5576465"/>
                </a:cubicBezTo>
                <a:cubicBezTo>
                  <a:pt x="7740200" y="5576465"/>
                  <a:pt x="7723824" y="5560089"/>
                  <a:pt x="7723824" y="5539889"/>
                </a:cubicBezTo>
                <a:cubicBezTo>
                  <a:pt x="7723824" y="5519689"/>
                  <a:pt x="7740200" y="5503313"/>
                  <a:pt x="7760400" y="5503313"/>
                </a:cubicBezTo>
                <a:close/>
                <a:moveTo>
                  <a:pt x="7539719" y="5503313"/>
                </a:moveTo>
                <a:cubicBezTo>
                  <a:pt x="7559919" y="5503313"/>
                  <a:pt x="7576295" y="5519689"/>
                  <a:pt x="7576295" y="5539889"/>
                </a:cubicBezTo>
                <a:cubicBezTo>
                  <a:pt x="7576295" y="5560089"/>
                  <a:pt x="7559919" y="5576465"/>
                  <a:pt x="7539719" y="5576465"/>
                </a:cubicBezTo>
                <a:cubicBezTo>
                  <a:pt x="7519519" y="5576465"/>
                  <a:pt x="7503143" y="5560089"/>
                  <a:pt x="7503143" y="5539889"/>
                </a:cubicBezTo>
                <a:cubicBezTo>
                  <a:pt x="7503143" y="5519689"/>
                  <a:pt x="7519519" y="5503313"/>
                  <a:pt x="7539719" y="5503313"/>
                </a:cubicBezTo>
                <a:close/>
                <a:moveTo>
                  <a:pt x="7319038" y="5503313"/>
                </a:moveTo>
                <a:cubicBezTo>
                  <a:pt x="7339238" y="5503313"/>
                  <a:pt x="7355614" y="5519689"/>
                  <a:pt x="7355614" y="5539889"/>
                </a:cubicBezTo>
                <a:cubicBezTo>
                  <a:pt x="7355614" y="5560089"/>
                  <a:pt x="7339238" y="5576465"/>
                  <a:pt x="7319038" y="5576465"/>
                </a:cubicBezTo>
                <a:cubicBezTo>
                  <a:pt x="7298838" y="5576465"/>
                  <a:pt x="7282462" y="5560089"/>
                  <a:pt x="7282462" y="5539889"/>
                </a:cubicBezTo>
                <a:cubicBezTo>
                  <a:pt x="7282462" y="5519689"/>
                  <a:pt x="7298838" y="5503313"/>
                  <a:pt x="7319038" y="5503313"/>
                </a:cubicBezTo>
                <a:close/>
                <a:moveTo>
                  <a:pt x="7098357" y="5503313"/>
                </a:moveTo>
                <a:cubicBezTo>
                  <a:pt x="7118557" y="5503313"/>
                  <a:pt x="7134933" y="5519689"/>
                  <a:pt x="7134933" y="5539889"/>
                </a:cubicBezTo>
                <a:cubicBezTo>
                  <a:pt x="7134933" y="5560089"/>
                  <a:pt x="7118557" y="5576465"/>
                  <a:pt x="7098357" y="5576465"/>
                </a:cubicBezTo>
                <a:cubicBezTo>
                  <a:pt x="7078157" y="5576465"/>
                  <a:pt x="7061781" y="5560089"/>
                  <a:pt x="7061781" y="5539889"/>
                </a:cubicBezTo>
                <a:cubicBezTo>
                  <a:pt x="7061781" y="5519689"/>
                  <a:pt x="7078157" y="5503313"/>
                  <a:pt x="7098357" y="5503313"/>
                </a:cubicBezTo>
                <a:close/>
                <a:moveTo>
                  <a:pt x="6877676" y="5503313"/>
                </a:moveTo>
                <a:cubicBezTo>
                  <a:pt x="6897876" y="5503313"/>
                  <a:pt x="6914252" y="5519689"/>
                  <a:pt x="6914252" y="5539889"/>
                </a:cubicBezTo>
                <a:cubicBezTo>
                  <a:pt x="6914252" y="5560089"/>
                  <a:pt x="6897876" y="5576465"/>
                  <a:pt x="6877676" y="5576465"/>
                </a:cubicBezTo>
                <a:cubicBezTo>
                  <a:pt x="6857476" y="5576465"/>
                  <a:pt x="6841100" y="5560089"/>
                  <a:pt x="6841100" y="5539889"/>
                </a:cubicBezTo>
                <a:cubicBezTo>
                  <a:pt x="6841100" y="5519689"/>
                  <a:pt x="6857476" y="5503313"/>
                  <a:pt x="6877676" y="5503313"/>
                </a:cubicBezTo>
                <a:close/>
                <a:moveTo>
                  <a:pt x="6656995" y="5503313"/>
                </a:moveTo>
                <a:cubicBezTo>
                  <a:pt x="6677195" y="5503313"/>
                  <a:pt x="6693571" y="5519689"/>
                  <a:pt x="6693571" y="5539889"/>
                </a:cubicBezTo>
                <a:cubicBezTo>
                  <a:pt x="6693571" y="5560089"/>
                  <a:pt x="6677195" y="5576465"/>
                  <a:pt x="6656995" y="5576465"/>
                </a:cubicBezTo>
                <a:cubicBezTo>
                  <a:pt x="6636795" y="5576465"/>
                  <a:pt x="6620419" y="5560089"/>
                  <a:pt x="6620419" y="5539889"/>
                </a:cubicBezTo>
                <a:cubicBezTo>
                  <a:pt x="6620419" y="5519689"/>
                  <a:pt x="6636795" y="5503313"/>
                  <a:pt x="6656995" y="5503313"/>
                </a:cubicBezTo>
                <a:close/>
                <a:moveTo>
                  <a:pt x="6436314" y="5503313"/>
                </a:moveTo>
                <a:cubicBezTo>
                  <a:pt x="6456514" y="5503313"/>
                  <a:pt x="6472890" y="5519689"/>
                  <a:pt x="6472890" y="5539889"/>
                </a:cubicBezTo>
                <a:cubicBezTo>
                  <a:pt x="6472890" y="5560089"/>
                  <a:pt x="6456514" y="5576465"/>
                  <a:pt x="6436314" y="5576465"/>
                </a:cubicBezTo>
                <a:cubicBezTo>
                  <a:pt x="6416114" y="5576465"/>
                  <a:pt x="6399738" y="5560089"/>
                  <a:pt x="6399738" y="5539889"/>
                </a:cubicBezTo>
                <a:cubicBezTo>
                  <a:pt x="6399738" y="5519689"/>
                  <a:pt x="6416114" y="5503313"/>
                  <a:pt x="6436314" y="5503313"/>
                </a:cubicBezTo>
                <a:close/>
                <a:moveTo>
                  <a:pt x="6215633" y="5503313"/>
                </a:moveTo>
                <a:cubicBezTo>
                  <a:pt x="6235833" y="5503313"/>
                  <a:pt x="6252209" y="5519689"/>
                  <a:pt x="6252209" y="5539889"/>
                </a:cubicBezTo>
                <a:cubicBezTo>
                  <a:pt x="6252209" y="5560089"/>
                  <a:pt x="6235833" y="5576465"/>
                  <a:pt x="6215633" y="5576465"/>
                </a:cubicBezTo>
                <a:cubicBezTo>
                  <a:pt x="6195433" y="5576465"/>
                  <a:pt x="6179057" y="5560089"/>
                  <a:pt x="6179057" y="5539889"/>
                </a:cubicBezTo>
                <a:cubicBezTo>
                  <a:pt x="6179057" y="5519689"/>
                  <a:pt x="6195433" y="5503313"/>
                  <a:pt x="6215633" y="5503313"/>
                </a:cubicBezTo>
                <a:close/>
                <a:moveTo>
                  <a:pt x="5994952" y="5503313"/>
                </a:moveTo>
                <a:cubicBezTo>
                  <a:pt x="6015152" y="5503313"/>
                  <a:pt x="6031528" y="5519689"/>
                  <a:pt x="6031528" y="5539889"/>
                </a:cubicBezTo>
                <a:cubicBezTo>
                  <a:pt x="6031528" y="5560089"/>
                  <a:pt x="6015152" y="5576465"/>
                  <a:pt x="5994952" y="5576465"/>
                </a:cubicBezTo>
                <a:cubicBezTo>
                  <a:pt x="5974752" y="5576465"/>
                  <a:pt x="5958376" y="5560089"/>
                  <a:pt x="5958376" y="5539889"/>
                </a:cubicBezTo>
                <a:cubicBezTo>
                  <a:pt x="5958376" y="5519689"/>
                  <a:pt x="5974752" y="5503313"/>
                  <a:pt x="5994952" y="5503313"/>
                </a:cubicBezTo>
                <a:close/>
                <a:moveTo>
                  <a:pt x="5774272" y="5503313"/>
                </a:moveTo>
                <a:cubicBezTo>
                  <a:pt x="5794472" y="5503313"/>
                  <a:pt x="5810848" y="5519689"/>
                  <a:pt x="5810848" y="5539889"/>
                </a:cubicBezTo>
                <a:cubicBezTo>
                  <a:pt x="5810848" y="5560089"/>
                  <a:pt x="5794472" y="5576465"/>
                  <a:pt x="5774272" y="5576465"/>
                </a:cubicBezTo>
                <a:cubicBezTo>
                  <a:pt x="5754073" y="5576465"/>
                  <a:pt x="5737697" y="5560089"/>
                  <a:pt x="5737697" y="5539889"/>
                </a:cubicBezTo>
                <a:cubicBezTo>
                  <a:pt x="5737697" y="5519689"/>
                  <a:pt x="5754073" y="5503313"/>
                  <a:pt x="5774272" y="5503313"/>
                </a:cubicBezTo>
                <a:close/>
                <a:moveTo>
                  <a:pt x="5553593" y="5503313"/>
                </a:moveTo>
                <a:cubicBezTo>
                  <a:pt x="5573793" y="5503313"/>
                  <a:pt x="5590169" y="5519689"/>
                  <a:pt x="5590169" y="5539889"/>
                </a:cubicBezTo>
                <a:cubicBezTo>
                  <a:pt x="5590169" y="5560089"/>
                  <a:pt x="5573793" y="5576465"/>
                  <a:pt x="5553593" y="5576465"/>
                </a:cubicBezTo>
                <a:cubicBezTo>
                  <a:pt x="5533393" y="5576465"/>
                  <a:pt x="5517018" y="5560089"/>
                  <a:pt x="5517018" y="5539889"/>
                </a:cubicBezTo>
                <a:cubicBezTo>
                  <a:pt x="5517018" y="5519689"/>
                  <a:pt x="5533393" y="5503313"/>
                  <a:pt x="5553593" y="5503313"/>
                </a:cubicBezTo>
                <a:close/>
                <a:moveTo>
                  <a:pt x="5332913" y="5503313"/>
                </a:moveTo>
                <a:cubicBezTo>
                  <a:pt x="5353113" y="5503313"/>
                  <a:pt x="5369490" y="5519689"/>
                  <a:pt x="5369490" y="5539889"/>
                </a:cubicBezTo>
                <a:cubicBezTo>
                  <a:pt x="5369490" y="5560089"/>
                  <a:pt x="5353113" y="5576465"/>
                  <a:pt x="5332913" y="5576465"/>
                </a:cubicBezTo>
                <a:cubicBezTo>
                  <a:pt x="5312714" y="5576465"/>
                  <a:pt x="5296337" y="5560089"/>
                  <a:pt x="5296337" y="5539889"/>
                </a:cubicBezTo>
                <a:cubicBezTo>
                  <a:pt x="5296337" y="5519689"/>
                  <a:pt x="5312714" y="5503313"/>
                  <a:pt x="5332913" y="5503313"/>
                </a:cubicBezTo>
                <a:close/>
                <a:moveTo>
                  <a:pt x="5112230" y="5503313"/>
                </a:moveTo>
                <a:cubicBezTo>
                  <a:pt x="5132433" y="5503313"/>
                  <a:pt x="5148807" y="5519689"/>
                  <a:pt x="5148807" y="5539889"/>
                </a:cubicBezTo>
                <a:cubicBezTo>
                  <a:pt x="5148807" y="5560089"/>
                  <a:pt x="5132433" y="5576465"/>
                  <a:pt x="5112230" y="5576465"/>
                </a:cubicBezTo>
                <a:cubicBezTo>
                  <a:pt x="5092030" y="5576465"/>
                  <a:pt x="5075655" y="5560089"/>
                  <a:pt x="5075655" y="5539889"/>
                </a:cubicBezTo>
                <a:cubicBezTo>
                  <a:pt x="5075655" y="5519689"/>
                  <a:pt x="5092030" y="5503313"/>
                  <a:pt x="5112230" y="5503313"/>
                </a:cubicBezTo>
                <a:close/>
                <a:moveTo>
                  <a:pt x="4891552" y="5503313"/>
                </a:moveTo>
                <a:cubicBezTo>
                  <a:pt x="4911751" y="5503313"/>
                  <a:pt x="4928127" y="5519689"/>
                  <a:pt x="4928127" y="5539889"/>
                </a:cubicBezTo>
                <a:cubicBezTo>
                  <a:pt x="4928127" y="5560089"/>
                  <a:pt x="4911751" y="5576465"/>
                  <a:pt x="4891552" y="5576465"/>
                </a:cubicBezTo>
                <a:cubicBezTo>
                  <a:pt x="4871352" y="5576465"/>
                  <a:pt x="4854975" y="5560089"/>
                  <a:pt x="4854975" y="5539889"/>
                </a:cubicBezTo>
                <a:cubicBezTo>
                  <a:pt x="4854975" y="5519689"/>
                  <a:pt x="4871352" y="5503313"/>
                  <a:pt x="4891552" y="5503313"/>
                </a:cubicBezTo>
                <a:close/>
                <a:moveTo>
                  <a:pt x="4670871" y="5503313"/>
                </a:moveTo>
                <a:cubicBezTo>
                  <a:pt x="4691070" y="5503313"/>
                  <a:pt x="4707447" y="5519689"/>
                  <a:pt x="4707447" y="5539889"/>
                </a:cubicBezTo>
                <a:cubicBezTo>
                  <a:pt x="4707447" y="5560089"/>
                  <a:pt x="4691070" y="5576465"/>
                  <a:pt x="4670871" y="5576465"/>
                </a:cubicBezTo>
                <a:cubicBezTo>
                  <a:pt x="4650672" y="5576465"/>
                  <a:pt x="4634295" y="5560089"/>
                  <a:pt x="4634295" y="5539889"/>
                </a:cubicBezTo>
                <a:cubicBezTo>
                  <a:pt x="4634295" y="5519689"/>
                  <a:pt x="4650672" y="5503313"/>
                  <a:pt x="4670871" y="5503313"/>
                </a:cubicBezTo>
                <a:close/>
                <a:moveTo>
                  <a:pt x="4450188" y="5503313"/>
                </a:moveTo>
                <a:cubicBezTo>
                  <a:pt x="4470390" y="5503313"/>
                  <a:pt x="4486764" y="5519689"/>
                  <a:pt x="4486764" y="5539889"/>
                </a:cubicBezTo>
                <a:cubicBezTo>
                  <a:pt x="4486764" y="5560089"/>
                  <a:pt x="4470390" y="5576465"/>
                  <a:pt x="4450188" y="5576465"/>
                </a:cubicBezTo>
                <a:cubicBezTo>
                  <a:pt x="4429988" y="5576465"/>
                  <a:pt x="4413613" y="5560089"/>
                  <a:pt x="4413613" y="5539889"/>
                </a:cubicBezTo>
                <a:cubicBezTo>
                  <a:pt x="4413613" y="5519689"/>
                  <a:pt x="4429988" y="5503313"/>
                  <a:pt x="4450188" y="5503313"/>
                </a:cubicBezTo>
                <a:close/>
                <a:moveTo>
                  <a:pt x="4229507" y="5503313"/>
                </a:moveTo>
                <a:cubicBezTo>
                  <a:pt x="4249708" y="5503313"/>
                  <a:pt x="4266084" y="5519689"/>
                  <a:pt x="4266084" y="5539889"/>
                </a:cubicBezTo>
                <a:cubicBezTo>
                  <a:pt x="4266084" y="5560089"/>
                  <a:pt x="4249708" y="5576465"/>
                  <a:pt x="4229507" y="5576465"/>
                </a:cubicBezTo>
                <a:cubicBezTo>
                  <a:pt x="4209307" y="5576465"/>
                  <a:pt x="4192931" y="5560089"/>
                  <a:pt x="4192931" y="5539889"/>
                </a:cubicBezTo>
                <a:cubicBezTo>
                  <a:pt x="4192931" y="5519689"/>
                  <a:pt x="4209307" y="5503313"/>
                  <a:pt x="4229507" y="5503313"/>
                </a:cubicBezTo>
                <a:close/>
                <a:moveTo>
                  <a:pt x="4008847" y="5503313"/>
                </a:moveTo>
                <a:cubicBezTo>
                  <a:pt x="4029045" y="5503313"/>
                  <a:pt x="4045426" y="5519689"/>
                  <a:pt x="4045426" y="5539889"/>
                </a:cubicBezTo>
                <a:cubicBezTo>
                  <a:pt x="4045426" y="5560089"/>
                  <a:pt x="4029045" y="5576465"/>
                  <a:pt x="4008847" y="5576465"/>
                </a:cubicBezTo>
                <a:cubicBezTo>
                  <a:pt x="3988642" y="5576465"/>
                  <a:pt x="3972267" y="5560089"/>
                  <a:pt x="3972267" y="5539889"/>
                </a:cubicBezTo>
                <a:cubicBezTo>
                  <a:pt x="3972267" y="5519689"/>
                  <a:pt x="3988642" y="5503313"/>
                  <a:pt x="4008847" y="5503313"/>
                </a:cubicBezTo>
                <a:close/>
                <a:moveTo>
                  <a:pt x="3788165" y="5503313"/>
                </a:moveTo>
                <a:cubicBezTo>
                  <a:pt x="3808367" y="5503313"/>
                  <a:pt x="3824738" y="5519689"/>
                  <a:pt x="3824738" y="5539889"/>
                </a:cubicBezTo>
                <a:cubicBezTo>
                  <a:pt x="3824738" y="5560089"/>
                  <a:pt x="3808367" y="5576465"/>
                  <a:pt x="3788165" y="5576465"/>
                </a:cubicBezTo>
                <a:cubicBezTo>
                  <a:pt x="3767965" y="5576465"/>
                  <a:pt x="3751588" y="5560089"/>
                  <a:pt x="3751588" y="5539889"/>
                </a:cubicBezTo>
                <a:cubicBezTo>
                  <a:pt x="3751588" y="5519689"/>
                  <a:pt x="3767965" y="5503313"/>
                  <a:pt x="3788165" y="5503313"/>
                </a:cubicBezTo>
                <a:close/>
                <a:moveTo>
                  <a:pt x="3567479" y="5503313"/>
                </a:moveTo>
                <a:cubicBezTo>
                  <a:pt x="3587675" y="5503313"/>
                  <a:pt x="3604051" y="5519689"/>
                  <a:pt x="3604051" y="5539889"/>
                </a:cubicBezTo>
                <a:cubicBezTo>
                  <a:pt x="3604051" y="5560089"/>
                  <a:pt x="3587675" y="5576465"/>
                  <a:pt x="3567479" y="5576465"/>
                </a:cubicBezTo>
                <a:cubicBezTo>
                  <a:pt x="3547276" y="5576465"/>
                  <a:pt x="3530901" y="5560089"/>
                  <a:pt x="3530901" y="5539889"/>
                </a:cubicBezTo>
                <a:cubicBezTo>
                  <a:pt x="3530901" y="5519689"/>
                  <a:pt x="3547276" y="5503313"/>
                  <a:pt x="3567479" y="5503313"/>
                </a:cubicBezTo>
                <a:close/>
                <a:moveTo>
                  <a:pt x="3346801" y="5503313"/>
                </a:moveTo>
                <a:cubicBezTo>
                  <a:pt x="3367001" y="5503313"/>
                  <a:pt x="3383375" y="5519689"/>
                  <a:pt x="3383375" y="5539889"/>
                </a:cubicBezTo>
                <a:cubicBezTo>
                  <a:pt x="3383375" y="5560089"/>
                  <a:pt x="3367001" y="5576465"/>
                  <a:pt x="3346801" y="5576465"/>
                </a:cubicBezTo>
                <a:cubicBezTo>
                  <a:pt x="3326603" y="5576465"/>
                  <a:pt x="3310228" y="5560089"/>
                  <a:pt x="3310228" y="5539889"/>
                </a:cubicBezTo>
                <a:cubicBezTo>
                  <a:pt x="3310228" y="5519689"/>
                  <a:pt x="3326603" y="5503313"/>
                  <a:pt x="3346801" y="5503313"/>
                </a:cubicBezTo>
                <a:close/>
                <a:moveTo>
                  <a:pt x="3126126" y="5503313"/>
                </a:moveTo>
                <a:cubicBezTo>
                  <a:pt x="3146320" y="5503313"/>
                  <a:pt x="3162696" y="5519689"/>
                  <a:pt x="3162696" y="5539889"/>
                </a:cubicBezTo>
                <a:cubicBezTo>
                  <a:pt x="3162696" y="5560089"/>
                  <a:pt x="3146320" y="5576465"/>
                  <a:pt x="3126126" y="5576465"/>
                </a:cubicBezTo>
                <a:cubicBezTo>
                  <a:pt x="3105923" y="5576465"/>
                  <a:pt x="3089541" y="5560089"/>
                  <a:pt x="3089541" y="5539889"/>
                </a:cubicBezTo>
                <a:cubicBezTo>
                  <a:pt x="3089541" y="5519689"/>
                  <a:pt x="3105923" y="5503313"/>
                  <a:pt x="3126126" y="5503313"/>
                </a:cubicBezTo>
                <a:close/>
                <a:moveTo>
                  <a:pt x="2905436" y="5503313"/>
                </a:moveTo>
                <a:cubicBezTo>
                  <a:pt x="2925637" y="5503313"/>
                  <a:pt x="2942013" y="5519689"/>
                  <a:pt x="2942013" y="5539889"/>
                </a:cubicBezTo>
                <a:cubicBezTo>
                  <a:pt x="2942013" y="5560089"/>
                  <a:pt x="2925637" y="5576465"/>
                  <a:pt x="2905436" y="5576465"/>
                </a:cubicBezTo>
                <a:cubicBezTo>
                  <a:pt x="2885243" y="5576465"/>
                  <a:pt x="2868866" y="5560089"/>
                  <a:pt x="2868866" y="5539889"/>
                </a:cubicBezTo>
                <a:cubicBezTo>
                  <a:pt x="2868866" y="5519689"/>
                  <a:pt x="2885243" y="5503313"/>
                  <a:pt x="2905436" y="5503313"/>
                </a:cubicBezTo>
                <a:close/>
                <a:moveTo>
                  <a:pt x="2684758" y="5503313"/>
                </a:moveTo>
                <a:cubicBezTo>
                  <a:pt x="2704958" y="5503313"/>
                  <a:pt x="2721329" y="5519689"/>
                  <a:pt x="2721329" y="5539889"/>
                </a:cubicBezTo>
                <a:cubicBezTo>
                  <a:pt x="2721329" y="5560089"/>
                  <a:pt x="2704958" y="5576465"/>
                  <a:pt x="2684758" y="5576465"/>
                </a:cubicBezTo>
                <a:cubicBezTo>
                  <a:pt x="2664554" y="5576465"/>
                  <a:pt x="2648177" y="5560089"/>
                  <a:pt x="2648177" y="5539889"/>
                </a:cubicBezTo>
                <a:cubicBezTo>
                  <a:pt x="2648177" y="5519689"/>
                  <a:pt x="2664554" y="5503313"/>
                  <a:pt x="2684758" y="5503313"/>
                </a:cubicBezTo>
                <a:close/>
                <a:moveTo>
                  <a:pt x="2464071" y="5503313"/>
                </a:moveTo>
                <a:cubicBezTo>
                  <a:pt x="2484272" y="5503313"/>
                  <a:pt x="2500650" y="5519689"/>
                  <a:pt x="2500650" y="5539889"/>
                </a:cubicBezTo>
                <a:cubicBezTo>
                  <a:pt x="2500650" y="5560089"/>
                  <a:pt x="2484272" y="5576465"/>
                  <a:pt x="2464071" y="5576465"/>
                </a:cubicBezTo>
                <a:cubicBezTo>
                  <a:pt x="2443875" y="5576465"/>
                  <a:pt x="2427500" y="5560089"/>
                  <a:pt x="2427500" y="5539889"/>
                </a:cubicBezTo>
                <a:cubicBezTo>
                  <a:pt x="2427500" y="5519689"/>
                  <a:pt x="2443875" y="5503313"/>
                  <a:pt x="2464071" y="5503313"/>
                </a:cubicBezTo>
                <a:close/>
                <a:moveTo>
                  <a:pt x="2243393" y="5503313"/>
                </a:moveTo>
                <a:cubicBezTo>
                  <a:pt x="2263591" y="5503313"/>
                  <a:pt x="2279972" y="5519689"/>
                  <a:pt x="2279972" y="5539889"/>
                </a:cubicBezTo>
                <a:cubicBezTo>
                  <a:pt x="2279972" y="5560089"/>
                  <a:pt x="2263591" y="5576465"/>
                  <a:pt x="2243393" y="5576465"/>
                </a:cubicBezTo>
                <a:cubicBezTo>
                  <a:pt x="2223191" y="5576465"/>
                  <a:pt x="2206817" y="5560089"/>
                  <a:pt x="2206817" y="5539889"/>
                </a:cubicBezTo>
                <a:cubicBezTo>
                  <a:pt x="2206817" y="5519689"/>
                  <a:pt x="2223191" y="5503313"/>
                  <a:pt x="2243393" y="5503313"/>
                </a:cubicBezTo>
                <a:close/>
                <a:moveTo>
                  <a:pt x="2022713" y="5503313"/>
                </a:moveTo>
                <a:cubicBezTo>
                  <a:pt x="2042913" y="5503313"/>
                  <a:pt x="2059288" y="5519689"/>
                  <a:pt x="2059288" y="5539889"/>
                </a:cubicBezTo>
                <a:cubicBezTo>
                  <a:pt x="2059288" y="5560089"/>
                  <a:pt x="2042913" y="5576465"/>
                  <a:pt x="2022713" y="5576465"/>
                </a:cubicBezTo>
                <a:cubicBezTo>
                  <a:pt x="2002514" y="5576465"/>
                  <a:pt x="1986176" y="5560089"/>
                  <a:pt x="1986176" y="5539889"/>
                </a:cubicBezTo>
                <a:cubicBezTo>
                  <a:pt x="1986176" y="5519689"/>
                  <a:pt x="2002514" y="5503313"/>
                  <a:pt x="2022713" y="5503313"/>
                </a:cubicBezTo>
                <a:close/>
                <a:moveTo>
                  <a:pt x="1802066" y="5503313"/>
                </a:moveTo>
                <a:cubicBezTo>
                  <a:pt x="1822266" y="5503313"/>
                  <a:pt x="1838642" y="5519689"/>
                  <a:pt x="1838642" y="5539889"/>
                </a:cubicBezTo>
                <a:cubicBezTo>
                  <a:pt x="1838642" y="5560089"/>
                  <a:pt x="1822266" y="5576465"/>
                  <a:pt x="1802066" y="5576465"/>
                </a:cubicBezTo>
                <a:cubicBezTo>
                  <a:pt x="1781866" y="5576465"/>
                  <a:pt x="1765490" y="5560089"/>
                  <a:pt x="1765490" y="5539889"/>
                </a:cubicBezTo>
                <a:cubicBezTo>
                  <a:pt x="1765490" y="5519689"/>
                  <a:pt x="1781866" y="5503313"/>
                  <a:pt x="1802066" y="5503313"/>
                </a:cubicBezTo>
                <a:close/>
                <a:moveTo>
                  <a:pt x="1581380" y="5503313"/>
                </a:moveTo>
                <a:cubicBezTo>
                  <a:pt x="1601580" y="5503313"/>
                  <a:pt x="1617956" y="5519689"/>
                  <a:pt x="1617956" y="5539889"/>
                </a:cubicBezTo>
                <a:cubicBezTo>
                  <a:pt x="1617956" y="5560089"/>
                  <a:pt x="1601580" y="5576465"/>
                  <a:pt x="1581380" y="5576465"/>
                </a:cubicBezTo>
                <a:cubicBezTo>
                  <a:pt x="1561180" y="5576465"/>
                  <a:pt x="1544804" y="5560089"/>
                  <a:pt x="1544804" y="5539889"/>
                </a:cubicBezTo>
                <a:cubicBezTo>
                  <a:pt x="1544804" y="5519689"/>
                  <a:pt x="1561180" y="5503313"/>
                  <a:pt x="1581380" y="5503313"/>
                </a:cubicBezTo>
                <a:close/>
                <a:moveTo>
                  <a:pt x="1360694" y="5503313"/>
                </a:moveTo>
                <a:cubicBezTo>
                  <a:pt x="1380895" y="5503313"/>
                  <a:pt x="1397270" y="5519689"/>
                  <a:pt x="1397270" y="5539889"/>
                </a:cubicBezTo>
                <a:cubicBezTo>
                  <a:pt x="1397270" y="5560089"/>
                  <a:pt x="1380895" y="5576465"/>
                  <a:pt x="1360694" y="5576465"/>
                </a:cubicBezTo>
                <a:cubicBezTo>
                  <a:pt x="1340494" y="5576465"/>
                  <a:pt x="1324119" y="5560089"/>
                  <a:pt x="1324119" y="5539889"/>
                </a:cubicBezTo>
                <a:cubicBezTo>
                  <a:pt x="1324119" y="5519689"/>
                  <a:pt x="1340494" y="5503313"/>
                  <a:pt x="1360694" y="5503313"/>
                </a:cubicBezTo>
                <a:close/>
                <a:moveTo>
                  <a:pt x="1140009" y="5503313"/>
                </a:moveTo>
                <a:cubicBezTo>
                  <a:pt x="1160208" y="5503313"/>
                  <a:pt x="1176585" y="5519689"/>
                  <a:pt x="1176585" y="5539889"/>
                </a:cubicBezTo>
                <a:cubicBezTo>
                  <a:pt x="1176585" y="5560089"/>
                  <a:pt x="1160208" y="5576465"/>
                  <a:pt x="1140009" y="5576465"/>
                </a:cubicBezTo>
                <a:cubicBezTo>
                  <a:pt x="1119809" y="5576465"/>
                  <a:pt x="1103433" y="5560089"/>
                  <a:pt x="1103433" y="5539889"/>
                </a:cubicBezTo>
                <a:cubicBezTo>
                  <a:pt x="1103433" y="5519689"/>
                  <a:pt x="1119809" y="5503313"/>
                  <a:pt x="1140009" y="5503313"/>
                </a:cubicBezTo>
                <a:close/>
                <a:moveTo>
                  <a:pt x="919323" y="5503313"/>
                </a:moveTo>
                <a:cubicBezTo>
                  <a:pt x="939523" y="5503313"/>
                  <a:pt x="955898" y="5519689"/>
                  <a:pt x="955898" y="5539889"/>
                </a:cubicBezTo>
                <a:cubicBezTo>
                  <a:pt x="955898" y="5560089"/>
                  <a:pt x="939523" y="5576465"/>
                  <a:pt x="919323" y="5576465"/>
                </a:cubicBezTo>
                <a:cubicBezTo>
                  <a:pt x="899123" y="5576465"/>
                  <a:pt x="882746" y="5560089"/>
                  <a:pt x="882746" y="5539889"/>
                </a:cubicBezTo>
                <a:cubicBezTo>
                  <a:pt x="882746" y="5519689"/>
                  <a:pt x="899123" y="5503313"/>
                  <a:pt x="919323" y="5503313"/>
                </a:cubicBezTo>
                <a:close/>
                <a:moveTo>
                  <a:pt x="698636" y="5503313"/>
                </a:moveTo>
                <a:cubicBezTo>
                  <a:pt x="718836" y="5503313"/>
                  <a:pt x="735212" y="5519689"/>
                  <a:pt x="735212" y="5539889"/>
                </a:cubicBezTo>
                <a:cubicBezTo>
                  <a:pt x="735212" y="5560089"/>
                  <a:pt x="718836" y="5576465"/>
                  <a:pt x="698636" y="5576465"/>
                </a:cubicBezTo>
                <a:cubicBezTo>
                  <a:pt x="678437" y="5576465"/>
                  <a:pt x="662060" y="5560089"/>
                  <a:pt x="662060" y="5539889"/>
                </a:cubicBezTo>
                <a:cubicBezTo>
                  <a:pt x="662060" y="5519689"/>
                  <a:pt x="678437" y="5503313"/>
                  <a:pt x="698636" y="5503313"/>
                </a:cubicBezTo>
                <a:close/>
                <a:moveTo>
                  <a:pt x="477950" y="5503313"/>
                </a:moveTo>
                <a:cubicBezTo>
                  <a:pt x="498150" y="5503313"/>
                  <a:pt x="514526" y="5519689"/>
                  <a:pt x="514526" y="5539889"/>
                </a:cubicBezTo>
                <a:cubicBezTo>
                  <a:pt x="514526" y="5560089"/>
                  <a:pt x="498150" y="5576465"/>
                  <a:pt x="477950" y="5576465"/>
                </a:cubicBezTo>
                <a:cubicBezTo>
                  <a:pt x="457750" y="5576465"/>
                  <a:pt x="441374" y="5560089"/>
                  <a:pt x="441374" y="5539889"/>
                </a:cubicBezTo>
                <a:cubicBezTo>
                  <a:pt x="441374" y="5519689"/>
                  <a:pt x="457750" y="5503313"/>
                  <a:pt x="477950" y="5503313"/>
                </a:cubicBezTo>
                <a:close/>
                <a:moveTo>
                  <a:pt x="257264" y="5503313"/>
                </a:moveTo>
                <a:cubicBezTo>
                  <a:pt x="277464" y="5503313"/>
                  <a:pt x="293840" y="5519689"/>
                  <a:pt x="293840" y="5539889"/>
                </a:cubicBezTo>
                <a:cubicBezTo>
                  <a:pt x="293840" y="5560089"/>
                  <a:pt x="277464" y="5576465"/>
                  <a:pt x="257264" y="5576465"/>
                </a:cubicBezTo>
                <a:cubicBezTo>
                  <a:pt x="237064" y="5576465"/>
                  <a:pt x="220688" y="5560089"/>
                  <a:pt x="220688" y="5539889"/>
                </a:cubicBezTo>
                <a:cubicBezTo>
                  <a:pt x="220688" y="5519689"/>
                  <a:pt x="237064" y="5503313"/>
                  <a:pt x="257264" y="5503313"/>
                </a:cubicBezTo>
                <a:close/>
                <a:moveTo>
                  <a:pt x="36577" y="5503313"/>
                </a:moveTo>
                <a:cubicBezTo>
                  <a:pt x="56777" y="5503313"/>
                  <a:pt x="73153" y="5519689"/>
                  <a:pt x="73153" y="5539889"/>
                </a:cubicBezTo>
                <a:cubicBezTo>
                  <a:pt x="73153" y="5560089"/>
                  <a:pt x="56777" y="5576465"/>
                  <a:pt x="36577" y="5576465"/>
                </a:cubicBezTo>
                <a:cubicBezTo>
                  <a:pt x="16377" y="5576465"/>
                  <a:pt x="1" y="5560089"/>
                  <a:pt x="1" y="5539889"/>
                </a:cubicBezTo>
                <a:cubicBezTo>
                  <a:pt x="1" y="5519689"/>
                  <a:pt x="16377" y="5503313"/>
                  <a:pt x="36577" y="5503313"/>
                </a:cubicBezTo>
                <a:close/>
                <a:moveTo>
                  <a:pt x="11953343" y="5291647"/>
                </a:moveTo>
                <a:cubicBezTo>
                  <a:pt x="11973543" y="5291647"/>
                  <a:pt x="11989919" y="5308023"/>
                  <a:pt x="11989919" y="5328223"/>
                </a:cubicBezTo>
                <a:cubicBezTo>
                  <a:pt x="11989919" y="5348423"/>
                  <a:pt x="11973543" y="5364799"/>
                  <a:pt x="11953343" y="5364799"/>
                </a:cubicBezTo>
                <a:cubicBezTo>
                  <a:pt x="11933143" y="5364799"/>
                  <a:pt x="11916767" y="5348423"/>
                  <a:pt x="11916767" y="5328223"/>
                </a:cubicBezTo>
                <a:cubicBezTo>
                  <a:pt x="11916767" y="5308023"/>
                  <a:pt x="11933143" y="5291647"/>
                  <a:pt x="11953343" y="5291647"/>
                </a:cubicBezTo>
                <a:close/>
                <a:moveTo>
                  <a:pt x="11732658" y="5291647"/>
                </a:moveTo>
                <a:cubicBezTo>
                  <a:pt x="11752858" y="5291647"/>
                  <a:pt x="11769234" y="5308023"/>
                  <a:pt x="11769234" y="5328223"/>
                </a:cubicBezTo>
                <a:cubicBezTo>
                  <a:pt x="11769234" y="5348423"/>
                  <a:pt x="11752858" y="5364799"/>
                  <a:pt x="11732658" y="5364799"/>
                </a:cubicBezTo>
                <a:cubicBezTo>
                  <a:pt x="11712458" y="5364799"/>
                  <a:pt x="11696082" y="5348423"/>
                  <a:pt x="11696082" y="5328223"/>
                </a:cubicBezTo>
                <a:cubicBezTo>
                  <a:pt x="11696082" y="5308023"/>
                  <a:pt x="11712458" y="5291647"/>
                  <a:pt x="11732658" y="5291647"/>
                </a:cubicBezTo>
                <a:close/>
                <a:moveTo>
                  <a:pt x="11511977" y="5291647"/>
                </a:moveTo>
                <a:cubicBezTo>
                  <a:pt x="11532177" y="5291647"/>
                  <a:pt x="11548553" y="5308023"/>
                  <a:pt x="11548553" y="5328223"/>
                </a:cubicBezTo>
                <a:cubicBezTo>
                  <a:pt x="11548553" y="5348423"/>
                  <a:pt x="11532177" y="5364799"/>
                  <a:pt x="11511977" y="5364799"/>
                </a:cubicBezTo>
                <a:cubicBezTo>
                  <a:pt x="11491777" y="5364799"/>
                  <a:pt x="11475401" y="5348423"/>
                  <a:pt x="11475401" y="5328223"/>
                </a:cubicBezTo>
                <a:cubicBezTo>
                  <a:pt x="11475401" y="5308023"/>
                  <a:pt x="11491777" y="5291647"/>
                  <a:pt x="11511977" y="5291647"/>
                </a:cubicBezTo>
                <a:close/>
                <a:moveTo>
                  <a:pt x="11291296" y="5291647"/>
                </a:moveTo>
                <a:cubicBezTo>
                  <a:pt x="11311496" y="5291647"/>
                  <a:pt x="11327872" y="5308023"/>
                  <a:pt x="11327872" y="5328223"/>
                </a:cubicBezTo>
                <a:cubicBezTo>
                  <a:pt x="11327872" y="5348423"/>
                  <a:pt x="11311496" y="5364799"/>
                  <a:pt x="11291296" y="5364799"/>
                </a:cubicBezTo>
                <a:cubicBezTo>
                  <a:pt x="11271096" y="5364799"/>
                  <a:pt x="11254720" y="5348423"/>
                  <a:pt x="11254720" y="5328223"/>
                </a:cubicBezTo>
                <a:cubicBezTo>
                  <a:pt x="11254720" y="5308023"/>
                  <a:pt x="11271096" y="5291647"/>
                  <a:pt x="11291296" y="5291647"/>
                </a:cubicBezTo>
                <a:close/>
                <a:moveTo>
                  <a:pt x="11070615" y="5291647"/>
                </a:moveTo>
                <a:cubicBezTo>
                  <a:pt x="11090815" y="5291647"/>
                  <a:pt x="11107191" y="5308023"/>
                  <a:pt x="11107191" y="5328223"/>
                </a:cubicBezTo>
                <a:cubicBezTo>
                  <a:pt x="11107191" y="5348423"/>
                  <a:pt x="11090815" y="5364799"/>
                  <a:pt x="11070615" y="5364799"/>
                </a:cubicBezTo>
                <a:cubicBezTo>
                  <a:pt x="11050415" y="5364799"/>
                  <a:pt x="11034039" y="5348423"/>
                  <a:pt x="11034039" y="5328223"/>
                </a:cubicBezTo>
                <a:cubicBezTo>
                  <a:pt x="11034039" y="5308023"/>
                  <a:pt x="11050415" y="5291647"/>
                  <a:pt x="11070615" y="5291647"/>
                </a:cubicBezTo>
                <a:close/>
                <a:moveTo>
                  <a:pt x="10849934" y="5291647"/>
                </a:moveTo>
                <a:cubicBezTo>
                  <a:pt x="10870134" y="5291647"/>
                  <a:pt x="10886510" y="5308023"/>
                  <a:pt x="10886510" y="5328223"/>
                </a:cubicBezTo>
                <a:cubicBezTo>
                  <a:pt x="10886510" y="5348423"/>
                  <a:pt x="10870134" y="5364799"/>
                  <a:pt x="10849934" y="5364799"/>
                </a:cubicBezTo>
                <a:cubicBezTo>
                  <a:pt x="10829734" y="5364799"/>
                  <a:pt x="10813358" y="5348423"/>
                  <a:pt x="10813358" y="5328223"/>
                </a:cubicBezTo>
                <a:cubicBezTo>
                  <a:pt x="10813358" y="5308023"/>
                  <a:pt x="10829734" y="5291647"/>
                  <a:pt x="10849934" y="5291647"/>
                </a:cubicBezTo>
                <a:close/>
                <a:moveTo>
                  <a:pt x="10629253" y="5291647"/>
                </a:moveTo>
                <a:cubicBezTo>
                  <a:pt x="10649453" y="5291647"/>
                  <a:pt x="10665829" y="5308023"/>
                  <a:pt x="10665829" y="5328223"/>
                </a:cubicBezTo>
                <a:cubicBezTo>
                  <a:pt x="10665829" y="5348423"/>
                  <a:pt x="10649453" y="5364799"/>
                  <a:pt x="10629253" y="5364799"/>
                </a:cubicBezTo>
                <a:cubicBezTo>
                  <a:pt x="10609053" y="5364799"/>
                  <a:pt x="10592677" y="5348423"/>
                  <a:pt x="10592677" y="5328223"/>
                </a:cubicBezTo>
                <a:cubicBezTo>
                  <a:pt x="10592677" y="5308023"/>
                  <a:pt x="10609053" y="5291647"/>
                  <a:pt x="10629253" y="5291647"/>
                </a:cubicBezTo>
                <a:close/>
                <a:moveTo>
                  <a:pt x="10408572" y="5291647"/>
                </a:moveTo>
                <a:cubicBezTo>
                  <a:pt x="10428772" y="5291647"/>
                  <a:pt x="10445148" y="5308023"/>
                  <a:pt x="10445148" y="5328223"/>
                </a:cubicBezTo>
                <a:cubicBezTo>
                  <a:pt x="10445148" y="5348423"/>
                  <a:pt x="10428772" y="5364799"/>
                  <a:pt x="10408572" y="5364799"/>
                </a:cubicBezTo>
                <a:cubicBezTo>
                  <a:pt x="10388372" y="5364799"/>
                  <a:pt x="10371996" y="5348423"/>
                  <a:pt x="10371996" y="5328223"/>
                </a:cubicBezTo>
                <a:cubicBezTo>
                  <a:pt x="10371996" y="5308023"/>
                  <a:pt x="10388372" y="5291647"/>
                  <a:pt x="10408572" y="5291647"/>
                </a:cubicBezTo>
                <a:close/>
                <a:moveTo>
                  <a:pt x="10187891" y="5291647"/>
                </a:moveTo>
                <a:cubicBezTo>
                  <a:pt x="10208091" y="5291647"/>
                  <a:pt x="10224467" y="5308023"/>
                  <a:pt x="10224467" y="5328223"/>
                </a:cubicBezTo>
                <a:cubicBezTo>
                  <a:pt x="10224467" y="5348423"/>
                  <a:pt x="10208091" y="5364799"/>
                  <a:pt x="10187891" y="5364799"/>
                </a:cubicBezTo>
                <a:cubicBezTo>
                  <a:pt x="10167691" y="5364799"/>
                  <a:pt x="10151315" y="5348423"/>
                  <a:pt x="10151315" y="5328223"/>
                </a:cubicBezTo>
                <a:cubicBezTo>
                  <a:pt x="10151315" y="5308023"/>
                  <a:pt x="10167691" y="5291647"/>
                  <a:pt x="10187891" y="5291647"/>
                </a:cubicBezTo>
                <a:close/>
                <a:moveTo>
                  <a:pt x="9967210" y="5291647"/>
                </a:moveTo>
                <a:cubicBezTo>
                  <a:pt x="9987410" y="5291647"/>
                  <a:pt x="10003786" y="5308023"/>
                  <a:pt x="10003786" y="5328223"/>
                </a:cubicBezTo>
                <a:cubicBezTo>
                  <a:pt x="10003786" y="5348423"/>
                  <a:pt x="9987410" y="5364799"/>
                  <a:pt x="9967210" y="5364799"/>
                </a:cubicBezTo>
                <a:cubicBezTo>
                  <a:pt x="9947010" y="5364799"/>
                  <a:pt x="9930634" y="5348423"/>
                  <a:pt x="9930634" y="5328223"/>
                </a:cubicBezTo>
                <a:cubicBezTo>
                  <a:pt x="9930634" y="5308023"/>
                  <a:pt x="9947010" y="5291647"/>
                  <a:pt x="9967210" y="5291647"/>
                </a:cubicBezTo>
                <a:close/>
                <a:moveTo>
                  <a:pt x="9746529" y="5291647"/>
                </a:moveTo>
                <a:cubicBezTo>
                  <a:pt x="9766729" y="5291647"/>
                  <a:pt x="9783105" y="5308023"/>
                  <a:pt x="9783105" y="5328223"/>
                </a:cubicBezTo>
                <a:cubicBezTo>
                  <a:pt x="9783105" y="5348423"/>
                  <a:pt x="9766729" y="5364799"/>
                  <a:pt x="9746529" y="5364799"/>
                </a:cubicBezTo>
                <a:cubicBezTo>
                  <a:pt x="9726329" y="5364799"/>
                  <a:pt x="9709953" y="5348423"/>
                  <a:pt x="9709953" y="5328223"/>
                </a:cubicBezTo>
                <a:cubicBezTo>
                  <a:pt x="9709953" y="5308023"/>
                  <a:pt x="9726329" y="5291647"/>
                  <a:pt x="9746529" y="5291647"/>
                </a:cubicBezTo>
                <a:close/>
                <a:moveTo>
                  <a:pt x="9525848" y="5291647"/>
                </a:moveTo>
                <a:cubicBezTo>
                  <a:pt x="9546048" y="5291647"/>
                  <a:pt x="9562424" y="5308023"/>
                  <a:pt x="9562424" y="5328223"/>
                </a:cubicBezTo>
                <a:cubicBezTo>
                  <a:pt x="9562424" y="5348423"/>
                  <a:pt x="9546048" y="5364799"/>
                  <a:pt x="9525848" y="5364799"/>
                </a:cubicBezTo>
                <a:cubicBezTo>
                  <a:pt x="9505648" y="5364799"/>
                  <a:pt x="9489272" y="5348423"/>
                  <a:pt x="9489272" y="5328223"/>
                </a:cubicBezTo>
                <a:cubicBezTo>
                  <a:pt x="9489272" y="5308023"/>
                  <a:pt x="9505648" y="5291647"/>
                  <a:pt x="9525848" y="5291647"/>
                </a:cubicBezTo>
                <a:close/>
                <a:moveTo>
                  <a:pt x="9305167" y="5291647"/>
                </a:moveTo>
                <a:cubicBezTo>
                  <a:pt x="9325367" y="5291647"/>
                  <a:pt x="9341743" y="5308023"/>
                  <a:pt x="9341743" y="5328223"/>
                </a:cubicBezTo>
                <a:cubicBezTo>
                  <a:pt x="9341743" y="5348423"/>
                  <a:pt x="9325367" y="5364799"/>
                  <a:pt x="9305167" y="5364799"/>
                </a:cubicBezTo>
                <a:cubicBezTo>
                  <a:pt x="9284967" y="5364799"/>
                  <a:pt x="9268591" y="5348423"/>
                  <a:pt x="9268591" y="5328223"/>
                </a:cubicBezTo>
                <a:cubicBezTo>
                  <a:pt x="9268591" y="5308023"/>
                  <a:pt x="9284967" y="5291647"/>
                  <a:pt x="9305167" y="5291647"/>
                </a:cubicBezTo>
                <a:close/>
                <a:moveTo>
                  <a:pt x="9084486" y="5291647"/>
                </a:moveTo>
                <a:cubicBezTo>
                  <a:pt x="9104686" y="5291647"/>
                  <a:pt x="9121062" y="5308023"/>
                  <a:pt x="9121062" y="5328223"/>
                </a:cubicBezTo>
                <a:cubicBezTo>
                  <a:pt x="9121062" y="5348423"/>
                  <a:pt x="9104686" y="5364799"/>
                  <a:pt x="9084486" y="5364799"/>
                </a:cubicBezTo>
                <a:cubicBezTo>
                  <a:pt x="9064286" y="5364799"/>
                  <a:pt x="9047910" y="5348423"/>
                  <a:pt x="9047910" y="5328223"/>
                </a:cubicBezTo>
                <a:cubicBezTo>
                  <a:pt x="9047910" y="5308023"/>
                  <a:pt x="9064286" y="5291647"/>
                  <a:pt x="9084486" y="5291647"/>
                </a:cubicBezTo>
                <a:close/>
                <a:moveTo>
                  <a:pt x="8863805" y="5291647"/>
                </a:moveTo>
                <a:cubicBezTo>
                  <a:pt x="8884005" y="5291647"/>
                  <a:pt x="8900381" y="5308023"/>
                  <a:pt x="8900381" y="5328223"/>
                </a:cubicBezTo>
                <a:cubicBezTo>
                  <a:pt x="8900381" y="5348423"/>
                  <a:pt x="8884005" y="5364799"/>
                  <a:pt x="8863805" y="5364799"/>
                </a:cubicBezTo>
                <a:cubicBezTo>
                  <a:pt x="8843605" y="5364799"/>
                  <a:pt x="8827229" y="5348423"/>
                  <a:pt x="8827229" y="5328223"/>
                </a:cubicBezTo>
                <a:cubicBezTo>
                  <a:pt x="8827229" y="5308023"/>
                  <a:pt x="8843605" y="5291647"/>
                  <a:pt x="8863805" y="5291647"/>
                </a:cubicBezTo>
                <a:close/>
                <a:moveTo>
                  <a:pt x="8643124" y="5291647"/>
                </a:moveTo>
                <a:cubicBezTo>
                  <a:pt x="8663324" y="5291647"/>
                  <a:pt x="8679700" y="5308023"/>
                  <a:pt x="8679700" y="5328223"/>
                </a:cubicBezTo>
                <a:cubicBezTo>
                  <a:pt x="8679700" y="5348423"/>
                  <a:pt x="8663324" y="5364799"/>
                  <a:pt x="8643124" y="5364799"/>
                </a:cubicBezTo>
                <a:cubicBezTo>
                  <a:pt x="8622924" y="5364799"/>
                  <a:pt x="8606548" y="5348423"/>
                  <a:pt x="8606548" y="5328223"/>
                </a:cubicBezTo>
                <a:cubicBezTo>
                  <a:pt x="8606548" y="5308023"/>
                  <a:pt x="8622924" y="5291647"/>
                  <a:pt x="8643124" y="5291647"/>
                </a:cubicBezTo>
                <a:close/>
                <a:moveTo>
                  <a:pt x="8422443" y="5291647"/>
                </a:moveTo>
                <a:cubicBezTo>
                  <a:pt x="8442643" y="5291647"/>
                  <a:pt x="8459019" y="5308023"/>
                  <a:pt x="8459019" y="5328223"/>
                </a:cubicBezTo>
                <a:cubicBezTo>
                  <a:pt x="8459019" y="5348423"/>
                  <a:pt x="8442643" y="5364799"/>
                  <a:pt x="8422443" y="5364799"/>
                </a:cubicBezTo>
                <a:cubicBezTo>
                  <a:pt x="8402243" y="5364799"/>
                  <a:pt x="8385867" y="5348423"/>
                  <a:pt x="8385867" y="5328223"/>
                </a:cubicBezTo>
                <a:cubicBezTo>
                  <a:pt x="8385867" y="5308023"/>
                  <a:pt x="8402243" y="5291647"/>
                  <a:pt x="8422443" y="5291647"/>
                </a:cubicBezTo>
                <a:close/>
                <a:moveTo>
                  <a:pt x="8201762" y="5291647"/>
                </a:moveTo>
                <a:cubicBezTo>
                  <a:pt x="8221962" y="5291647"/>
                  <a:pt x="8238338" y="5308023"/>
                  <a:pt x="8238338" y="5328223"/>
                </a:cubicBezTo>
                <a:cubicBezTo>
                  <a:pt x="8238338" y="5348423"/>
                  <a:pt x="8221962" y="5364799"/>
                  <a:pt x="8201762" y="5364799"/>
                </a:cubicBezTo>
                <a:cubicBezTo>
                  <a:pt x="8181562" y="5364799"/>
                  <a:pt x="8165186" y="5348423"/>
                  <a:pt x="8165186" y="5328223"/>
                </a:cubicBezTo>
                <a:cubicBezTo>
                  <a:pt x="8165186" y="5308023"/>
                  <a:pt x="8181562" y="5291647"/>
                  <a:pt x="8201762" y="5291647"/>
                </a:cubicBezTo>
                <a:close/>
                <a:moveTo>
                  <a:pt x="7981081" y="5291647"/>
                </a:moveTo>
                <a:cubicBezTo>
                  <a:pt x="8001281" y="5291647"/>
                  <a:pt x="8017657" y="5308023"/>
                  <a:pt x="8017657" y="5328223"/>
                </a:cubicBezTo>
                <a:cubicBezTo>
                  <a:pt x="8017657" y="5348423"/>
                  <a:pt x="8001281" y="5364799"/>
                  <a:pt x="7981081" y="5364799"/>
                </a:cubicBezTo>
                <a:cubicBezTo>
                  <a:pt x="7960881" y="5364799"/>
                  <a:pt x="7944505" y="5348423"/>
                  <a:pt x="7944505" y="5328223"/>
                </a:cubicBezTo>
                <a:cubicBezTo>
                  <a:pt x="7944505" y="5308023"/>
                  <a:pt x="7960881" y="5291647"/>
                  <a:pt x="7981081" y="5291647"/>
                </a:cubicBezTo>
                <a:close/>
                <a:moveTo>
                  <a:pt x="7760400" y="5291647"/>
                </a:moveTo>
                <a:cubicBezTo>
                  <a:pt x="7780600" y="5291647"/>
                  <a:pt x="7796976" y="5308023"/>
                  <a:pt x="7796976" y="5328223"/>
                </a:cubicBezTo>
                <a:cubicBezTo>
                  <a:pt x="7796976" y="5348423"/>
                  <a:pt x="7780600" y="5364799"/>
                  <a:pt x="7760400" y="5364799"/>
                </a:cubicBezTo>
                <a:cubicBezTo>
                  <a:pt x="7740200" y="5364799"/>
                  <a:pt x="7723824" y="5348423"/>
                  <a:pt x="7723824" y="5328223"/>
                </a:cubicBezTo>
                <a:cubicBezTo>
                  <a:pt x="7723824" y="5308023"/>
                  <a:pt x="7740200" y="5291647"/>
                  <a:pt x="7760400" y="5291647"/>
                </a:cubicBezTo>
                <a:close/>
                <a:moveTo>
                  <a:pt x="7539719" y="5291647"/>
                </a:moveTo>
                <a:cubicBezTo>
                  <a:pt x="7559919" y="5291647"/>
                  <a:pt x="7576295" y="5308023"/>
                  <a:pt x="7576295" y="5328223"/>
                </a:cubicBezTo>
                <a:cubicBezTo>
                  <a:pt x="7576295" y="5348423"/>
                  <a:pt x="7559919" y="5364799"/>
                  <a:pt x="7539719" y="5364799"/>
                </a:cubicBezTo>
                <a:cubicBezTo>
                  <a:pt x="7519519" y="5364799"/>
                  <a:pt x="7503143" y="5348423"/>
                  <a:pt x="7503143" y="5328223"/>
                </a:cubicBezTo>
                <a:cubicBezTo>
                  <a:pt x="7503143" y="5308023"/>
                  <a:pt x="7519519" y="5291647"/>
                  <a:pt x="7539719" y="5291647"/>
                </a:cubicBezTo>
                <a:close/>
                <a:moveTo>
                  <a:pt x="7319038" y="5291647"/>
                </a:moveTo>
                <a:cubicBezTo>
                  <a:pt x="7339238" y="5291647"/>
                  <a:pt x="7355614" y="5308023"/>
                  <a:pt x="7355614" y="5328223"/>
                </a:cubicBezTo>
                <a:cubicBezTo>
                  <a:pt x="7355614" y="5348423"/>
                  <a:pt x="7339238" y="5364799"/>
                  <a:pt x="7319038" y="5364799"/>
                </a:cubicBezTo>
                <a:cubicBezTo>
                  <a:pt x="7298838" y="5364799"/>
                  <a:pt x="7282462" y="5348423"/>
                  <a:pt x="7282462" y="5328223"/>
                </a:cubicBezTo>
                <a:cubicBezTo>
                  <a:pt x="7282462" y="5308023"/>
                  <a:pt x="7298838" y="5291647"/>
                  <a:pt x="7319038" y="5291647"/>
                </a:cubicBezTo>
                <a:close/>
                <a:moveTo>
                  <a:pt x="7098357" y="5291647"/>
                </a:moveTo>
                <a:cubicBezTo>
                  <a:pt x="7118557" y="5291647"/>
                  <a:pt x="7134933" y="5308023"/>
                  <a:pt x="7134933" y="5328223"/>
                </a:cubicBezTo>
                <a:cubicBezTo>
                  <a:pt x="7134933" y="5348423"/>
                  <a:pt x="7118557" y="5364799"/>
                  <a:pt x="7098357" y="5364799"/>
                </a:cubicBezTo>
                <a:cubicBezTo>
                  <a:pt x="7078157" y="5364799"/>
                  <a:pt x="7061781" y="5348423"/>
                  <a:pt x="7061781" y="5328223"/>
                </a:cubicBezTo>
                <a:cubicBezTo>
                  <a:pt x="7061781" y="5308023"/>
                  <a:pt x="7078157" y="5291647"/>
                  <a:pt x="7098357" y="5291647"/>
                </a:cubicBezTo>
                <a:close/>
                <a:moveTo>
                  <a:pt x="6877676" y="5291647"/>
                </a:moveTo>
                <a:cubicBezTo>
                  <a:pt x="6897876" y="5291647"/>
                  <a:pt x="6914252" y="5308023"/>
                  <a:pt x="6914252" y="5328223"/>
                </a:cubicBezTo>
                <a:cubicBezTo>
                  <a:pt x="6914252" y="5348423"/>
                  <a:pt x="6897876" y="5364799"/>
                  <a:pt x="6877676" y="5364799"/>
                </a:cubicBezTo>
                <a:cubicBezTo>
                  <a:pt x="6857476" y="5364799"/>
                  <a:pt x="6841100" y="5348423"/>
                  <a:pt x="6841100" y="5328223"/>
                </a:cubicBezTo>
                <a:cubicBezTo>
                  <a:pt x="6841100" y="5308023"/>
                  <a:pt x="6857476" y="5291647"/>
                  <a:pt x="6877676" y="5291647"/>
                </a:cubicBezTo>
                <a:close/>
                <a:moveTo>
                  <a:pt x="6656995" y="5291647"/>
                </a:moveTo>
                <a:cubicBezTo>
                  <a:pt x="6677195" y="5291647"/>
                  <a:pt x="6693571" y="5308023"/>
                  <a:pt x="6693571" y="5328223"/>
                </a:cubicBezTo>
                <a:cubicBezTo>
                  <a:pt x="6693571" y="5348423"/>
                  <a:pt x="6677195" y="5364799"/>
                  <a:pt x="6656995" y="5364799"/>
                </a:cubicBezTo>
                <a:cubicBezTo>
                  <a:pt x="6636795" y="5364799"/>
                  <a:pt x="6620419" y="5348423"/>
                  <a:pt x="6620419" y="5328223"/>
                </a:cubicBezTo>
                <a:cubicBezTo>
                  <a:pt x="6620419" y="5308023"/>
                  <a:pt x="6636795" y="5291647"/>
                  <a:pt x="6656995" y="5291647"/>
                </a:cubicBezTo>
                <a:close/>
                <a:moveTo>
                  <a:pt x="6436314" y="5291647"/>
                </a:moveTo>
                <a:cubicBezTo>
                  <a:pt x="6456514" y="5291647"/>
                  <a:pt x="6472890" y="5308023"/>
                  <a:pt x="6472890" y="5328223"/>
                </a:cubicBezTo>
                <a:cubicBezTo>
                  <a:pt x="6472890" y="5348423"/>
                  <a:pt x="6456514" y="5364799"/>
                  <a:pt x="6436314" y="5364799"/>
                </a:cubicBezTo>
                <a:cubicBezTo>
                  <a:pt x="6416114" y="5364799"/>
                  <a:pt x="6399738" y="5348423"/>
                  <a:pt x="6399738" y="5328223"/>
                </a:cubicBezTo>
                <a:cubicBezTo>
                  <a:pt x="6399738" y="5308023"/>
                  <a:pt x="6416114" y="5291647"/>
                  <a:pt x="6436314" y="5291647"/>
                </a:cubicBezTo>
                <a:close/>
                <a:moveTo>
                  <a:pt x="6215633" y="5291647"/>
                </a:moveTo>
                <a:cubicBezTo>
                  <a:pt x="6235833" y="5291647"/>
                  <a:pt x="6252209" y="5308023"/>
                  <a:pt x="6252209" y="5328223"/>
                </a:cubicBezTo>
                <a:cubicBezTo>
                  <a:pt x="6252209" y="5348423"/>
                  <a:pt x="6235833" y="5364799"/>
                  <a:pt x="6215633" y="5364799"/>
                </a:cubicBezTo>
                <a:cubicBezTo>
                  <a:pt x="6195433" y="5364799"/>
                  <a:pt x="6179057" y="5348423"/>
                  <a:pt x="6179057" y="5328223"/>
                </a:cubicBezTo>
                <a:cubicBezTo>
                  <a:pt x="6179057" y="5308023"/>
                  <a:pt x="6195433" y="5291647"/>
                  <a:pt x="6215633" y="5291647"/>
                </a:cubicBezTo>
                <a:close/>
                <a:moveTo>
                  <a:pt x="5994952" y="5291647"/>
                </a:moveTo>
                <a:cubicBezTo>
                  <a:pt x="6015152" y="5291647"/>
                  <a:pt x="6031528" y="5308023"/>
                  <a:pt x="6031528" y="5328223"/>
                </a:cubicBezTo>
                <a:cubicBezTo>
                  <a:pt x="6031528" y="5348423"/>
                  <a:pt x="6015152" y="5364799"/>
                  <a:pt x="5994952" y="5364799"/>
                </a:cubicBezTo>
                <a:cubicBezTo>
                  <a:pt x="5974752" y="5364799"/>
                  <a:pt x="5958376" y="5348423"/>
                  <a:pt x="5958376" y="5328223"/>
                </a:cubicBezTo>
                <a:cubicBezTo>
                  <a:pt x="5958376" y="5308023"/>
                  <a:pt x="5974752" y="5291647"/>
                  <a:pt x="5994952" y="5291647"/>
                </a:cubicBezTo>
                <a:close/>
                <a:moveTo>
                  <a:pt x="5774272" y="5291647"/>
                </a:moveTo>
                <a:cubicBezTo>
                  <a:pt x="5794472" y="5291647"/>
                  <a:pt x="5810848" y="5308023"/>
                  <a:pt x="5810848" y="5328223"/>
                </a:cubicBezTo>
                <a:cubicBezTo>
                  <a:pt x="5810848" y="5348423"/>
                  <a:pt x="5794472" y="5364799"/>
                  <a:pt x="5774272" y="5364799"/>
                </a:cubicBezTo>
                <a:cubicBezTo>
                  <a:pt x="5754073" y="5364799"/>
                  <a:pt x="5737697" y="5348423"/>
                  <a:pt x="5737697" y="5328223"/>
                </a:cubicBezTo>
                <a:cubicBezTo>
                  <a:pt x="5737697" y="5308023"/>
                  <a:pt x="5754073" y="5291647"/>
                  <a:pt x="5774272" y="5291647"/>
                </a:cubicBezTo>
                <a:close/>
                <a:moveTo>
                  <a:pt x="5553593" y="5291647"/>
                </a:moveTo>
                <a:cubicBezTo>
                  <a:pt x="5573793" y="5291647"/>
                  <a:pt x="5590169" y="5308023"/>
                  <a:pt x="5590169" y="5328223"/>
                </a:cubicBezTo>
                <a:cubicBezTo>
                  <a:pt x="5590169" y="5348423"/>
                  <a:pt x="5573793" y="5364799"/>
                  <a:pt x="5553593" y="5364799"/>
                </a:cubicBezTo>
                <a:cubicBezTo>
                  <a:pt x="5533393" y="5364799"/>
                  <a:pt x="5517018" y="5348423"/>
                  <a:pt x="5517018" y="5328223"/>
                </a:cubicBezTo>
                <a:cubicBezTo>
                  <a:pt x="5517018" y="5308023"/>
                  <a:pt x="5533393" y="5291647"/>
                  <a:pt x="5553593" y="5291647"/>
                </a:cubicBezTo>
                <a:close/>
                <a:moveTo>
                  <a:pt x="5332913" y="5291647"/>
                </a:moveTo>
                <a:cubicBezTo>
                  <a:pt x="5353113" y="5291647"/>
                  <a:pt x="5369490" y="5308023"/>
                  <a:pt x="5369490" y="5328223"/>
                </a:cubicBezTo>
                <a:cubicBezTo>
                  <a:pt x="5369490" y="5348423"/>
                  <a:pt x="5353113" y="5364799"/>
                  <a:pt x="5332913" y="5364799"/>
                </a:cubicBezTo>
                <a:cubicBezTo>
                  <a:pt x="5312714" y="5364799"/>
                  <a:pt x="5296337" y="5348423"/>
                  <a:pt x="5296337" y="5328223"/>
                </a:cubicBezTo>
                <a:cubicBezTo>
                  <a:pt x="5296337" y="5308023"/>
                  <a:pt x="5312714" y="5291647"/>
                  <a:pt x="5332913" y="5291647"/>
                </a:cubicBezTo>
                <a:close/>
                <a:moveTo>
                  <a:pt x="5112230" y="5291647"/>
                </a:moveTo>
                <a:cubicBezTo>
                  <a:pt x="5132433" y="5291647"/>
                  <a:pt x="5148807" y="5308023"/>
                  <a:pt x="5148807" y="5328223"/>
                </a:cubicBezTo>
                <a:cubicBezTo>
                  <a:pt x="5148807" y="5348423"/>
                  <a:pt x="5132433" y="5364799"/>
                  <a:pt x="5112230" y="5364799"/>
                </a:cubicBezTo>
                <a:cubicBezTo>
                  <a:pt x="5092030" y="5364799"/>
                  <a:pt x="5075655" y="5348423"/>
                  <a:pt x="5075655" y="5328223"/>
                </a:cubicBezTo>
                <a:cubicBezTo>
                  <a:pt x="5075655" y="5308023"/>
                  <a:pt x="5092030" y="5291647"/>
                  <a:pt x="5112230" y="5291647"/>
                </a:cubicBezTo>
                <a:close/>
                <a:moveTo>
                  <a:pt x="4891552" y="5291647"/>
                </a:moveTo>
                <a:cubicBezTo>
                  <a:pt x="4911751" y="5291647"/>
                  <a:pt x="4928127" y="5308023"/>
                  <a:pt x="4928127" y="5328223"/>
                </a:cubicBezTo>
                <a:cubicBezTo>
                  <a:pt x="4928127" y="5348423"/>
                  <a:pt x="4911751" y="5364799"/>
                  <a:pt x="4891552" y="5364799"/>
                </a:cubicBezTo>
                <a:cubicBezTo>
                  <a:pt x="4871352" y="5364799"/>
                  <a:pt x="4854975" y="5348423"/>
                  <a:pt x="4854975" y="5328223"/>
                </a:cubicBezTo>
                <a:cubicBezTo>
                  <a:pt x="4854975" y="5308023"/>
                  <a:pt x="4871352" y="5291647"/>
                  <a:pt x="4891552" y="5291647"/>
                </a:cubicBezTo>
                <a:close/>
                <a:moveTo>
                  <a:pt x="4670871" y="5291647"/>
                </a:moveTo>
                <a:cubicBezTo>
                  <a:pt x="4691070" y="5291647"/>
                  <a:pt x="4707447" y="5308023"/>
                  <a:pt x="4707447" y="5328223"/>
                </a:cubicBezTo>
                <a:cubicBezTo>
                  <a:pt x="4707447" y="5348423"/>
                  <a:pt x="4691070" y="5364799"/>
                  <a:pt x="4670871" y="5364799"/>
                </a:cubicBezTo>
                <a:cubicBezTo>
                  <a:pt x="4650672" y="5364799"/>
                  <a:pt x="4634295" y="5348423"/>
                  <a:pt x="4634295" y="5328223"/>
                </a:cubicBezTo>
                <a:cubicBezTo>
                  <a:pt x="4634295" y="5308023"/>
                  <a:pt x="4650672" y="5291647"/>
                  <a:pt x="4670871" y="5291647"/>
                </a:cubicBezTo>
                <a:close/>
                <a:moveTo>
                  <a:pt x="4450188" y="5291647"/>
                </a:moveTo>
                <a:cubicBezTo>
                  <a:pt x="4470390" y="5291647"/>
                  <a:pt x="4486764" y="5308023"/>
                  <a:pt x="4486764" y="5328223"/>
                </a:cubicBezTo>
                <a:cubicBezTo>
                  <a:pt x="4486764" y="5348423"/>
                  <a:pt x="4470390" y="5364799"/>
                  <a:pt x="4450188" y="5364799"/>
                </a:cubicBezTo>
                <a:cubicBezTo>
                  <a:pt x="4429988" y="5364799"/>
                  <a:pt x="4413613" y="5348423"/>
                  <a:pt x="4413613" y="5328223"/>
                </a:cubicBezTo>
                <a:cubicBezTo>
                  <a:pt x="4413613" y="5308023"/>
                  <a:pt x="4429988" y="5291647"/>
                  <a:pt x="4450188" y="5291647"/>
                </a:cubicBezTo>
                <a:close/>
                <a:moveTo>
                  <a:pt x="4229507" y="5291647"/>
                </a:moveTo>
                <a:cubicBezTo>
                  <a:pt x="4249708" y="5291647"/>
                  <a:pt x="4266084" y="5308023"/>
                  <a:pt x="4266084" y="5328223"/>
                </a:cubicBezTo>
                <a:cubicBezTo>
                  <a:pt x="4266084" y="5348423"/>
                  <a:pt x="4249708" y="5364799"/>
                  <a:pt x="4229507" y="5364799"/>
                </a:cubicBezTo>
                <a:cubicBezTo>
                  <a:pt x="4209307" y="5364799"/>
                  <a:pt x="4192931" y="5348423"/>
                  <a:pt x="4192931" y="5328223"/>
                </a:cubicBezTo>
                <a:cubicBezTo>
                  <a:pt x="4192931" y="5308023"/>
                  <a:pt x="4209307" y="5291647"/>
                  <a:pt x="4229507" y="5291647"/>
                </a:cubicBezTo>
                <a:close/>
                <a:moveTo>
                  <a:pt x="4008847" y="5291647"/>
                </a:moveTo>
                <a:cubicBezTo>
                  <a:pt x="4029045" y="5291647"/>
                  <a:pt x="4045426" y="5308023"/>
                  <a:pt x="4045426" y="5328223"/>
                </a:cubicBezTo>
                <a:cubicBezTo>
                  <a:pt x="4045426" y="5348423"/>
                  <a:pt x="4029045" y="5364799"/>
                  <a:pt x="4008847" y="5364799"/>
                </a:cubicBezTo>
                <a:cubicBezTo>
                  <a:pt x="3988642" y="5364799"/>
                  <a:pt x="3972267" y="5348423"/>
                  <a:pt x="3972267" y="5328223"/>
                </a:cubicBezTo>
                <a:cubicBezTo>
                  <a:pt x="3972267" y="5308023"/>
                  <a:pt x="3988642" y="5291647"/>
                  <a:pt x="4008847" y="5291647"/>
                </a:cubicBezTo>
                <a:close/>
                <a:moveTo>
                  <a:pt x="3788165" y="5291647"/>
                </a:moveTo>
                <a:cubicBezTo>
                  <a:pt x="3808367" y="5291647"/>
                  <a:pt x="3824738" y="5308023"/>
                  <a:pt x="3824738" y="5328223"/>
                </a:cubicBezTo>
                <a:cubicBezTo>
                  <a:pt x="3824738" y="5348423"/>
                  <a:pt x="3808367" y="5364799"/>
                  <a:pt x="3788165" y="5364799"/>
                </a:cubicBezTo>
                <a:cubicBezTo>
                  <a:pt x="3767965" y="5364799"/>
                  <a:pt x="3751588" y="5348423"/>
                  <a:pt x="3751588" y="5328223"/>
                </a:cubicBezTo>
                <a:cubicBezTo>
                  <a:pt x="3751588" y="5308023"/>
                  <a:pt x="3767965" y="5291647"/>
                  <a:pt x="3788165" y="5291647"/>
                </a:cubicBezTo>
                <a:close/>
                <a:moveTo>
                  <a:pt x="3567479" y="5291647"/>
                </a:moveTo>
                <a:cubicBezTo>
                  <a:pt x="3587675" y="5291647"/>
                  <a:pt x="3604051" y="5308023"/>
                  <a:pt x="3604051" y="5328223"/>
                </a:cubicBezTo>
                <a:cubicBezTo>
                  <a:pt x="3604051" y="5348423"/>
                  <a:pt x="3587675" y="5364799"/>
                  <a:pt x="3567479" y="5364799"/>
                </a:cubicBezTo>
                <a:cubicBezTo>
                  <a:pt x="3547276" y="5364799"/>
                  <a:pt x="3530901" y="5348423"/>
                  <a:pt x="3530901" y="5328223"/>
                </a:cubicBezTo>
                <a:cubicBezTo>
                  <a:pt x="3530901" y="5308023"/>
                  <a:pt x="3547276" y="5291647"/>
                  <a:pt x="3567479" y="5291647"/>
                </a:cubicBezTo>
                <a:close/>
                <a:moveTo>
                  <a:pt x="3346801" y="5291647"/>
                </a:moveTo>
                <a:cubicBezTo>
                  <a:pt x="3367001" y="5291647"/>
                  <a:pt x="3383375" y="5308023"/>
                  <a:pt x="3383375" y="5328223"/>
                </a:cubicBezTo>
                <a:cubicBezTo>
                  <a:pt x="3383375" y="5348423"/>
                  <a:pt x="3367001" y="5364799"/>
                  <a:pt x="3346801" y="5364799"/>
                </a:cubicBezTo>
                <a:cubicBezTo>
                  <a:pt x="3326603" y="5364799"/>
                  <a:pt x="3310228" y="5348423"/>
                  <a:pt x="3310228" y="5328223"/>
                </a:cubicBezTo>
                <a:cubicBezTo>
                  <a:pt x="3310228" y="5308023"/>
                  <a:pt x="3326603" y="5291647"/>
                  <a:pt x="3346801" y="5291647"/>
                </a:cubicBezTo>
                <a:close/>
                <a:moveTo>
                  <a:pt x="3126126" y="5291647"/>
                </a:moveTo>
                <a:cubicBezTo>
                  <a:pt x="3146320" y="5291647"/>
                  <a:pt x="3162696" y="5308023"/>
                  <a:pt x="3162696" y="5328223"/>
                </a:cubicBezTo>
                <a:cubicBezTo>
                  <a:pt x="3162696" y="5348423"/>
                  <a:pt x="3146320" y="5364799"/>
                  <a:pt x="3126126" y="5364799"/>
                </a:cubicBezTo>
                <a:cubicBezTo>
                  <a:pt x="3105923" y="5364799"/>
                  <a:pt x="3089541" y="5348423"/>
                  <a:pt x="3089541" y="5328223"/>
                </a:cubicBezTo>
                <a:cubicBezTo>
                  <a:pt x="3089541" y="5308023"/>
                  <a:pt x="3105923" y="5291647"/>
                  <a:pt x="3126126" y="5291647"/>
                </a:cubicBezTo>
                <a:close/>
                <a:moveTo>
                  <a:pt x="2905436" y="5291647"/>
                </a:moveTo>
                <a:cubicBezTo>
                  <a:pt x="2925637" y="5291647"/>
                  <a:pt x="2942013" y="5308023"/>
                  <a:pt x="2942013" y="5328223"/>
                </a:cubicBezTo>
                <a:cubicBezTo>
                  <a:pt x="2942013" y="5348423"/>
                  <a:pt x="2925637" y="5364799"/>
                  <a:pt x="2905436" y="5364799"/>
                </a:cubicBezTo>
                <a:cubicBezTo>
                  <a:pt x="2885243" y="5364799"/>
                  <a:pt x="2868866" y="5348423"/>
                  <a:pt x="2868866" y="5328223"/>
                </a:cubicBezTo>
                <a:cubicBezTo>
                  <a:pt x="2868866" y="5308023"/>
                  <a:pt x="2885243" y="5291647"/>
                  <a:pt x="2905436" y="5291647"/>
                </a:cubicBezTo>
                <a:close/>
                <a:moveTo>
                  <a:pt x="2684758" y="5291647"/>
                </a:moveTo>
                <a:cubicBezTo>
                  <a:pt x="2704958" y="5291647"/>
                  <a:pt x="2721329" y="5308023"/>
                  <a:pt x="2721329" y="5328223"/>
                </a:cubicBezTo>
                <a:cubicBezTo>
                  <a:pt x="2721329" y="5348423"/>
                  <a:pt x="2704958" y="5364799"/>
                  <a:pt x="2684758" y="5364799"/>
                </a:cubicBezTo>
                <a:cubicBezTo>
                  <a:pt x="2664554" y="5364799"/>
                  <a:pt x="2648177" y="5348423"/>
                  <a:pt x="2648177" y="5328223"/>
                </a:cubicBezTo>
                <a:cubicBezTo>
                  <a:pt x="2648177" y="5308023"/>
                  <a:pt x="2664554" y="5291647"/>
                  <a:pt x="2684758" y="5291647"/>
                </a:cubicBezTo>
                <a:close/>
                <a:moveTo>
                  <a:pt x="2464071" y="5291647"/>
                </a:moveTo>
                <a:cubicBezTo>
                  <a:pt x="2484272" y="5291647"/>
                  <a:pt x="2500650" y="5308023"/>
                  <a:pt x="2500650" y="5328223"/>
                </a:cubicBezTo>
                <a:cubicBezTo>
                  <a:pt x="2500650" y="5348423"/>
                  <a:pt x="2484272" y="5364799"/>
                  <a:pt x="2464071" y="5364799"/>
                </a:cubicBezTo>
                <a:cubicBezTo>
                  <a:pt x="2443875" y="5364799"/>
                  <a:pt x="2427500" y="5348423"/>
                  <a:pt x="2427500" y="5328223"/>
                </a:cubicBezTo>
                <a:cubicBezTo>
                  <a:pt x="2427500" y="5308023"/>
                  <a:pt x="2443875" y="5291647"/>
                  <a:pt x="2464071" y="5291647"/>
                </a:cubicBezTo>
                <a:close/>
                <a:moveTo>
                  <a:pt x="2243393" y="5291647"/>
                </a:moveTo>
                <a:cubicBezTo>
                  <a:pt x="2263591" y="5291647"/>
                  <a:pt x="2279972" y="5308023"/>
                  <a:pt x="2279972" y="5328223"/>
                </a:cubicBezTo>
                <a:cubicBezTo>
                  <a:pt x="2279972" y="5348423"/>
                  <a:pt x="2263591" y="5364799"/>
                  <a:pt x="2243393" y="5364799"/>
                </a:cubicBezTo>
                <a:cubicBezTo>
                  <a:pt x="2223191" y="5364799"/>
                  <a:pt x="2206817" y="5348423"/>
                  <a:pt x="2206817" y="5328223"/>
                </a:cubicBezTo>
                <a:cubicBezTo>
                  <a:pt x="2206817" y="5308023"/>
                  <a:pt x="2223191" y="5291647"/>
                  <a:pt x="2243393" y="5291647"/>
                </a:cubicBezTo>
                <a:close/>
                <a:moveTo>
                  <a:pt x="2022713" y="5291647"/>
                </a:moveTo>
                <a:cubicBezTo>
                  <a:pt x="2042913" y="5291647"/>
                  <a:pt x="2059288" y="5308023"/>
                  <a:pt x="2059288" y="5328223"/>
                </a:cubicBezTo>
                <a:cubicBezTo>
                  <a:pt x="2059288" y="5348423"/>
                  <a:pt x="2042913" y="5364799"/>
                  <a:pt x="2022713" y="5364799"/>
                </a:cubicBezTo>
                <a:cubicBezTo>
                  <a:pt x="2002514" y="5364799"/>
                  <a:pt x="1986176" y="5348423"/>
                  <a:pt x="1986176" y="5328223"/>
                </a:cubicBezTo>
                <a:cubicBezTo>
                  <a:pt x="1986176" y="5308023"/>
                  <a:pt x="2002514" y="5291647"/>
                  <a:pt x="2022713" y="5291647"/>
                </a:cubicBezTo>
                <a:close/>
                <a:moveTo>
                  <a:pt x="1802066" y="5291647"/>
                </a:moveTo>
                <a:cubicBezTo>
                  <a:pt x="1822266" y="5291647"/>
                  <a:pt x="1838642" y="5308023"/>
                  <a:pt x="1838642" y="5328223"/>
                </a:cubicBezTo>
                <a:cubicBezTo>
                  <a:pt x="1838642" y="5348423"/>
                  <a:pt x="1822266" y="5364799"/>
                  <a:pt x="1802066" y="5364799"/>
                </a:cubicBezTo>
                <a:cubicBezTo>
                  <a:pt x="1781866" y="5364799"/>
                  <a:pt x="1765490" y="5348423"/>
                  <a:pt x="1765490" y="5328223"/>
                </a:cubicBezTo>
                <a:cubicBezTo>
                  <a:pt x="1765490" y="5308023"/>
                  <a:pt x="1781866" y="5291647"/>
                  <a:pt x="1802066" y="5291647"/>
                </a:cubicBezTo>
                <a:close/>
                <a:moveTo>
                  <a:pt x="1581381" y="5291647"/>
                </a:moveTo>
                <a:cubicBezTo>
                  <a:pt x="1601581" y="5291647"/>
                  <a:pt x="1617956" y="5308023"/>
                  <a:pt x="1617956" y="5328223"/>
                </a:cubicBezTo>
                <a:cubicBezTo>
                  <a:pt x="1617956" y="5348423"/>
                  <a:pt x="1601581" y="5364799"/>
                  <a:pt x="1581381" y="5364799"/>
                </a:cubicBezTo>
                <a:cubicBezTo>
                  <a:pt x="1561180" y="5364799"/>
                  <a:pt x="1544805" y="5348423"/>
                  <a:pt x="1544805" y="5328223"/>
                </a:cubicBezTo>
                <a:cubicBezTo>
                  <a:pt x="1544805" y="5308023"/>
                  <a:pt x="1561180" y="5291647"/>
                  <a:pt x="1581381" y="5291647"/>
                </a:cubicBezTo>
                <a:close/>
                <a:moveTo>
                  <a:pt x="1360695" y="5291647"/>
                </a:moveTo>
                <a:cubicBezTo>
                  <a:pt x="1380895" y="5291647"/>
                  <a:pt x="1397271" y="5308023"/>
                  <a:pt x="1397271" y="5328223"/>
                </a:cubicBezTo>
                <a:cubicBezTo>
                  <a:pt x="1397271" y="5348423"/>
                  <a:pt x="1380895" y="5364799"/>
                  <a:pt x="1360695" y="5364799"/>
                </a:cubicBezTo>
                <a:cubicBezTo>
                  <a:pt x="1340494" y="5364799"/>
                  <a:pt x="1324119" y="5348423"/>
                  <a:pt x="1324119" y="5328223"/>
                </a:cubicBezTo>
                <a:cubicBezTo>
                  <a:pt x="1324119" y="5308023"/>
                  <a:pt x="1340494" y="5291647"/>
                  <a:pt x="1360695" y="5291647"/>
                </a:cubicBezTo>
                <a:close/>
                <a:moveTo>
                  <a:pt x="1140009" y="5291647"/>
                </a:moveTo>
                <a:cubicBezTo>
                  <a:pt x="1160209" y="5291647"/>
                  <a:pt x="1176585" y="5308023"/>
                  <a:pt x="1176585" y="5328223"/>
                </a:cubicBezTo>
                <a:cubicBezTo>
                  <a:pt x="1176585" y="5348423"/>
                  <a:pt x="1160209" y="5364799"/>
                  <a:pt x="1140009" y="5364799"/>
                </a:cubicBezTo>
                <a:cubicBezTo>
                  <a:pt x="1119809" y="5364799"/>
                  <a:pt x="1103433" y="5348423"/>
                  <a:pt x="1103433" y="5328223"/>
                </a:cubicBezTo>
                <a:cubicBezTo>
                  <a:pt x="1103433" y="5308023"/>
                  <a:pt x="1119809" y="5291647"/>
                  <a:pt x="1140009" y="5291647"/>
                </a:cubicBezTo>
                <a:close/>
                <a:moveTo>
                  <a:pt x="919323" y="5291647"/>
                </a:moveTo>
                <a:cubicBezTo>
                  <a:pt x="939523" y="5291647"/>
                  <a:pt x="955898" y="5308023"/>
                  <a:pt x="955898" y="5328223"/>
                </a:cubicBezTo>
                <a:cubicBezTo>
                  <a:pt x="955898" y="5348423"/>
                  <a:pt x="939523" y="5364799"/>
                  <a:pt x="919323" y="5364799"/>
                </a:cubicBezTo>
                <a:cubicBezTo>
                  <a:pt x="899123" y="5364799"/>
                  <a:pt x="882746" y="5348423"/>
                  <a:pt x="882746" y="5328223"/>
                </a:cubicBezTo>
                <a:cubicBezTo>
                  <a:pt x="882746" y="5308023"/>
                  <a:pt x="899123" y="5291647"/>
                  <a:pt x="919323" y="5291647"/>
                </a:cubicBezTo>
                <a:close/>
                <a:moveTo>
                  <a:pt x="698636" y="5291647"/>
                </a:moveTo>
                <a:cubicBezTo>
                  <a:pt x="718837" y="5291647"/>
                  <a:pt x="735212" y="5308023"/>
                  <a:pt x="735212" y="5328223"/>
                </a:cubicBezTo>
                <a:cubicBezTo>
                  <a:pt x="735212" y="5348423"/>
                  <a:pt x="718837" y="5364799"/>
                  <a:pt x="698636" y="5364799"/>
                </a:cubicBezTo>
                <a:cubicBezTo>
                  <a:pt x="678437" y="5364799"/>
                  <a:pt x="662060" y="5348423"/>
                  <a:pt x="662060" y="5328223"/>
                </a:cubicBezTo>
                <a:cubicBezTo>
                  <a:pt x="662060" y="5308023"/>
                  <a:pt x="678437" y="5291647"/>
                  <a:pt x="698636" y="5291647"/>
                </a:cubicBezTo>
                <a:close/>
                <a:moveTo>
                  <a:pt x="477950" y="5291647"/>
                </a:moveTo>
                <a:cubicBezTo>
                  <a:pt x="498150" y="5291647"/>
                  <a:pt x="514526" y="5308023"/>
                  <a:pt x="514526" y="5328223"/>
                </a:cubicBezTo>
                <a:cubicBezTo>
                  <a:pt x="514526" y="5348423"/>
                  <a:pt x="498150" y="5364799"/>
                  <a:pt x="477950" y="5364799"/>
                </a:cubicBezTo>
                <a:cubicBezTo>
                  <a:pt x="457750" y="5364799"/>
                  <a:pt x="441374" y="5348423"/>
                  <a:pt x="441374" y="5328223"/>
                </a:cubicBezTo>
                <a:cubicBezTo>
                  <a:pt x="441374" y="5308023"/>
                  <a:pt x="457750" y="5291647"/>
                  <a:pt x="477950" y="5291647"/>
                </a:cubicBezTo>
                <a:close/>
                <a:moveTo>
                  <a:pt x="257264" y="5291647"/>
                </a:moveTo>
                <a:cubicBezTo>
                  <a:pt x="277464" y="5291647"/>
                  <a:pt x="293840" y="5308023"/>
                  <a:pt x="293840" y="5328223"/>
                </a:cubicBezTo>
                <a:cubicBezTo>
                  <a:pt x="293840" y="5348423"/>
                  <a:pt x="277464" y="5364799"/>
                  <a:pt x="257264" y="5364799"/>
                </a:cubicBezTo>
                <a:cubicBezTo>
                  <a:pt x="237064" y="5364799"/>
                  <a:pt x="220688" y="5348423"/>
                  <a:pt x="220688" y="5328223"/>
                </a:cubicBezTo>
                <a:cubicBezTo>
                  <a:pt x="220688" y="5308023"/>
                  <a:pt x="237064" y="5291647"/>
                  <a:pt x="257264" y="5291647"/>
                </a:cubicBezTo>
                <a:close/>
                <a:moveTo>
                  <a:pt x="36577" y="5291647"/>
                </a:moveTo>
                <a:cubicBezTo>
                  <a:pt x="56777" y="5291647"/>
                  <a:pt x="73153" y="5308023"/>
                  <a:pt x="73153" y="5328223"/>
                </a:cubicBezTo>
                <a:cubicBezTo>
                  <a:pt x="73153" y="5348423"/>
                  <a:pt x="56777" y="5364799"/>
                  <a:pt x="36577" y="5364799"/>
                </a:cubicBezTo>
                <a:cubicBezTo>
                  <a:pt x="16377" y="5364799"/>
                  <a:pt x="1" y="5348423"/>
                  <a:pt x="1" y="5328223"/>
                </a:cubicBezTo>
                <a:cubicBezTo>
                  <a:pt x="1" y="5308023"/>
                  <a:pt x="16377" y="5291647"/>
                  <a:pt x="36577" y="5291647"/>
                </a:cubicBezTo>
                <a:close/>
                <a:moveTo>
                  <a:pt x="11953343" y="5079981"/>
                </a:moveTo>
                <a:cubicBezTo>
                  <a:pt x="11973543" y="5079981"/>
                  <a:pt x="11989919" y="5096357"/>
                  <a:pt x="11989919" y="5116557"/>
                </a:cubicBezTo>
                <a:cubicBezTo>
                  <a:pt x="11989919" y="5136757"/>
                  <a:pt x="11973543" y="5153133"/>
                  <a:pt x="11953343" y="5153133"/>
                </a:cubicBezTo>
                <a:cubicBezTo>
                  <a:pt x="11933143" y="5153133"/>
                  <a:pt x="11916767" y="5136757"/>
                  <a:pt x="11916767" y="5116557"/>
                </a:cubicBezTo>
                <a:cubicBezTo>
                  <a:pt x="11916767" y="5096357"/>
                  <a:pt x="11933143" y="5079981"/>
                  <a:pt x="11953343" y="5079981"/>
                </a:cubicBezTo>
                <a:close/>
                <a:moveTo>
                  <a:pt x="11732658" y="5079981"/>
                </a:moveTo>
                <a:cubicBezTo>
                  <a:pt x="11752858" y="5079981"/>
                  <a:pt x="11769234" y="5096357"/>
                  <a:pt x="11769234" y="5116557"/>
                </a:cubicBezTo>
                <a:cubicBezTo>
                  <a:pt x="11769234" y="5136757"/>
                  <a:pt x="11752858" y="5153133"/>
                  <a:pt x="11732658" y="5153133"/>
                </a:cubicBezTo>
                <a:cubicBezTo>
                  <a:pt x="11712458" y="5153133"/>
                  <a:pt x="11696082" y="5136757"/>
                  <a:pt x="11696082" y="5116557"/>
                </a:cubicBezTo>
                <a:cubicBezTo>
                  <a:pt x="11696082" y="5096357"/>
                  <a:pt x="11712458" y="5079981"/>
                  <a:pt x="11732658" y="5079981"/>
                </a:cubicBezTo>
                <a:close/>
                <a:moveTo>
                  <a:pt x="11511977" y="5079981"/>
                </a:moveTo>
                <a:cubicBezTo>
                  <a:pt x="11532177" y="5079981"/>
                  <a:pt x="11548553" y="5096357"/>
                  <a:pt x="11548553" y="5116557"/>
                </a:cubicBezTo>
                <a:cubicBezTo>
                  <a:pt x="11548553" y="5136757"/>
                  <a:pt x="11532177" y="5153133"/>
                  <a:pt x="11511977" y="5153133"/>
                </a:cubicBezTo>
                <a:cubicBezTo>
                  <a:pt x="11491777" y="5153133"/>
                  <a:pt x="11475401" y="5136757"/>
                  <a:pt x="11475401" y="5116557"/>
                </a:cubicBezTo>
                <a:cubicBezTo>
                  <a:pt x="11475401" y="5096357"/>
                  <a:pt x="11491777" y="5079981"/>
                  <a:pt x="11511977" y="5079981"/>
                </a:cubicBezTo>
                <a:close/>
                <a:moveTo>
                  <a:pt x="11291296" y="5079981"/>
                </a:moveTo>
                <a:cubicBezTo>
                  <a:pt x="11311496" y="5079981"/>
                  <a:pt x="11327872" y="5096357"/>
                  <a:pt x="11327872" y="5116557"/>
                </a:cubicBezTo>
                <a:cubicBezTo>
                  <a:pt x="11327872" y="5136757"/>
                  <a:pt x="11311496" y="5153133"/>
                  <a:pt x="11291296" y="5153133"/>
                </a:cubicBezTo>
                <a:cubicBezTo>
                  <a:pt x="11271096" y="5153133"/>
                  <a:pt x="11254720" y="5136757"/>
                  <a:pt x="11254720" y="5116557"/>
                </a:cubicBezTo>
                <a:cubicBezTo>
                  <a:pt x="11254720" y="5096357"/>
                  <a:pt x="11271096" y="5079981"/>
                  <a:pt x="11291296" y="5079981"/>
                </a:cubicBezTo>
                <a:close/>
                <a:moveTo>
                  <a:pt x="11070615" y="5079981"/>
                </a:moveTo>
                <a:cubicBezTo>
                  <a:pt x="11090815" y="5079981"/>
                  <a:pt x="11107191" y="5096357"/>
                  <a:pt x="11107191" y="5116557"/>
                </a:cubicBezTo>
                <a:cubicBezTo>
                  <a:pt x="11107191" y="5136757"/>
                  <a:pt x="11090815" y="5153133"/>
                  <a:pt x="11070615" y="5153133"/>
                </a:cubicBezTo>
                <a:cubicBezTo>
                  <a:pt x="11050415" y="5153133"/>
                  <a:pt x="11034039" y="5136757"/>
                  <a:pt x="11034039" y="5116557"/>
                </a:cubicBezTo>
                <a:cubicBezTo>
                  <a:pt x="11034039" y="5096357"/>
                  <a:pt x="11050415" y="5079981"/>
                  <a:pt x="11070615" y="5079981"/>
                </a:cubicBezTo>
                <a:close/>
                <a:moveTo>
                  <a:pt x="10849934" y="5079981"/>
                </a:moveTo>
                <a:cubicBezTo>
                  <a:pt x="10870134" y="5079981"/>
                  <a:pt x="10886510" y="5096357"/>
                  <a:pt x="10886510" y="5116557"/>
                </a:cubicBezTo>
                <a:cubicBezTo>
                  <a:pt x="10886510" y="5136757"/>
                  <a:pt x="10870134" y="5153133"/>
                  <a:pt x="10849934" y="5153133"/>
                </a:cubicBezTo>
                <a:cubicBezTo>
                  <a:pt x="10829734" y="5153133"/>
                  <a:pt x="10813358" y="5136757"/>
                  <a:pt x="10813358" y="5116557"/>
                </a:cubicBezTo>
                <a:cubicBezTo>
                  <a:pt x="10813358" y="5096357"/>
                  <a:pt x="10829734" y="5079981"/>
                  <a:pt x="10849934" y="5079981"/>
                </a:cubicBezTo>
                <a:close/>
                <a:moveTo>
                  <a:pt x="10629253" y="5079981"/>
                </a:moveTo>
                <a:cubicBezTo>
                  <a:pt x="10649453" y="5079981"/>
                  <a:pt x="10665829" y="5096357"/>
                  <a:pt x="10665829" y="5116557"/>
                </a:cubicBezTo>
                <a:cubicBezTo>
                  <a:pt x="10665829" y="5136757"/>
                  <a:pt x="10649453" y="5153133"/>
                  <a:pt x="10629253" y="5153133"/>
                </a:cubicBezTo>
                <a:cubicBezTo>
                  <a:pt x="10609053" y="5153133"/>
                  <a:pt x="10592677" y="5136757"/>
                  <a:pt x="10592677" y="5116557"/>
                </a:cubicBezTo>
                <a:cubicBezTo>
                  <a:pt x="10592677" y="5096357"/>
                  <a:pt x="10609053" y="5079981"/>
                  <a:pt x="10629253" y="5079981"/>
                </a:cubicBezTo>
                <a:close/>
                <a:moveTo>
                  <a:pt x="10408572" y="5079981"/>
                </a:moveTo>
                <a:cubicBezTo>
                  <a:pt x="10428772" y="5079981"/>
                  <a:pt x="10445148" y="5096357"/>
                  <a:pt x="10445148" y="5116557"/>
                </a:cubicBezTo>
                <a:cubicBezTo>
                  <a:pt x="10445148" y="5136757"/>
                  <a:pt x="10428772" y="5153133"/>
                  <a:pt x="10408572" y="5153133"/>
                </a:cubicBezTo>
                <a:cubicBezTo>
                  <a:pt x="10388372" y="5153133"/>
                  <a:pt x="10371996" y="5136757"/>
                  <a:pt x="10371996" y="5116557"/>
                </a:cubicBezTo>
                <a:cubicBezTo>
                  <a:pt x="10371996" y="5096357"/>
                  <a:pt x="10388372" y="5079981"/>
                  <a:pt x="10408572" y="5079981"/>
                </a:cubicBezTo>
                <a:close/>
                <a:moveTo>
                  <a:pt x="10187891" y="5079981"/>
                </a:moveTo>
                <a:cubicBezTo>
                  <a:pt x="10208091" y="5079981"/>
                  <a:pt x="10224467" y="5096357"/>
                  <a:pt x="10224467" y="5116557"/>
                </a:cubicBezTo>
                <a:cubicBezTo>
                  <a:pt x="10224467" y="5136757"/>
                  <a:pt x="10208091" y="5153133"/>
                  <a:pt x="10187891" y="5153133"/>
                </a:cubicBezTo>
                <a:cubicBezTo>
                  <a:pt x="10167691" y="5153133"/>
                  <a:pt x="10151315" y="5136757"/>
                  <a:pt x="10151315" y="5116557"/>
                </a:cubicBezTo>
                <a:cubicBezTo>
                  <a:pt x="10151315" y="5096357"/>
                  <a:pt x="10167691" y="5079981"/>
                  <a:pt x="10187891" y="5079981"/>
                </a:cubicBezTo>
                <a:close/>
                <a:moveTo>
                  <a:pt x="9967210" y="5079981"/>
                </a:moveTo>
                <a:cubicBezTo>
                  <a:pt x="9987410" y="5079981"/>
                  <a:pt x="10003786" y="5096357"/>
                  <a:pt x="10003786" y="5116557"/>
                </a:cubicBezTo>
                <a:cubicBezTo>
                  <a:pt x="10003786" y="5136757"/>
                  <a:pt x="9987410" y="5153133"/>
                  <a:pt x="9967210" y="5153133"/>
                </a:cubicBezTo>
                <a:cubicBezTo>
                  <a:pt x="9947010" y="5153133"/>
                  <a:pt x="9930634" y="5136757"/>
                  <a:pt x="9930634" y="5116557"/>
                </a:cubicBezTo>
                <a:cubicBezTo>
                  <a:pt x="9930634" y="5096357"/>
                  <a:pt x="9947010" y="5079981"/>
                  <a:pt x="9967210" y="5079981"/>
                </a:cubicBezTo>
                <a:close/>
                <a:moveTo>
                  <a:pt x="9746529" y="5079981"/>
                </a:moveTo>
                <a:cubicBezTo>
                  <a:pt x="9766729" y="5079981"/>
                  <a:pt x="9783105" y="5096357"/>
                  <a:pt x="9783105" y="5116557"/>
                </a:cubicBezTo>
                <a:cubicBezTo>
                  <a:pt x="9783105" y="5136757"/>
                  <a:pt x="9766729" y="5153133"/>
                  <a:pt x="9746529" y="5153133"/>
                </a:cubicBezTo>
                <a:cubicBezTo>
                  <a:pt x="9726329" y="5153133"/>
                  <a:pt x="9709953" y="5136757"/>
                  <a:pt x="9709953" y="5116557"/>
                </a:cubicBezTo>
                <a:cubicBezTo>
                  <a:pt x="9709953" y="5096357"/>
                  <a:pt x="9726329" y="5079981"/>
                  <a:pt x="9746529" y="5079981"/>
                </a:cubicBezTo>
                <a:close/>
                <a:moveTo>
                  <a:pt x="9525848" y="5079981"/>
                </a:moveTo>
                <a:cubicBezTo>
                  <a:pt x="9546048" y="5079981"/>
                  <a:pt x="9562424" y="5096357"/>
                  <a:pt x="9562424" y="5116557"/>
                </a:cubicBezTo>
                <a:cubicBezTo>
                  <a:pt x="9562424" y="5136757"/>
                  <a:pt x="9546048" y="5153133"/>
                  <a:pt x="9525848" y="5153133"/>
                </a:cubicBezTo>
                <a:cubicBezTo>
                  <a:pt x="9505648" y="5153133"/>
                  <a:pt x="9489272" y="5136757"/>
                  <a:pt x="9489272" y="5116557"/>
                </a:cubicBezTo>
                <a:cubicBezTo>
                  <a:pt x="9489272" y="5096357"/>
                  <a:pt x="9505648" y="5079981"/>
                  <a:pt x="9525848" y="5079981"/>
                </a:cubicBezTo>
                <a:close/>
                <a:moveTo>
                  <a:pt x="9305167" y="5079981"/>
                </a:moveTo>
                <a:cubicBezTo>
                  <a:pt x="9325367" y="5079981"/>
                  <a:pt x="9341743" y="5096357"/>
                  <a:pt x="9341743" y="5116557"/>
                </a:cubicBezTo>
                <a:cubicBezTo>
                  <a:pt x="9341743" y="5136757"/>
                  <a:pt x="9325367" y="5153133"/>
                  <a:pt x="9305167" y="5153133"/>
                </a:cubicBezTo>
                <a:cubicBezTo>
                  <a:pt x="9284967" y="5153133"/>
                  <a:pt x="9268591" y="5136757"/>
                  <a:pt x="9268591" y="5116557"/>
                </a:cubicBezTo>
                <a:cubicBezTo>
                  <a:pt x="9268591" y="5096357"/>
                  <a:pt x="9284967" y="5079981"/>
                  <a:pt x="9305167" y="5079981"/>
                </a:cubicBezTo>
                <a:close/>
                <a:moveTo>
                  <a:pt x="9084486" y="5079981"/>
                </a:moveTo>
                <a:cubicBezTo>
                  <a:pt x="9104686" y="5079981"/>
                  <a:pt x="9121062" y="5096357"/>
                  <a:pt x="9121062" y="5116557"/>
                </a:cubicBezTo>
                <a:cubicBezTo>
                  <a:pt x="9121062" y="5136757"/>
                  <a:pt x="9104686" y="5153133"/>
                  <a:pt x="9084486" y="5153133"/>
                </a:cubicBezTo>
                <a:cubicBezTo>
                  <a:pt x="9064286" y="5153133"/>
                  <a:pt x="9047910" y="5136757"/>
                  <a:pt x="9047910" y="5116557"/>
                </a:cubicBezTo>
                <a:cubicBezTo>
                  <a:pt x="9047910" y="5096357"/>
                  <a:pt x="9064286" y="5079981"/>
                  <a:pt x="9084486" y="5079981"/>
                </a:cubicBezTo>
                <a:close/>
                <a:moveTo>
                  <a:pt x="8863805" y="5079981"/>
                </a:moveTo>
                <a:cubicBezTo>
                  <a:pt x="8884005" y="5079981"/>
                  <a:pt x="8900381" y="5096357"/>
                  <a:pt x="8900381" y="5116557"/>
                </a:cubicBezTo>
                <a:cubicBezTo>
                  <a:pt x="8900381" y="5136757"/>
                  <a:pt x="8884005" y="5153133"/>
                  <a:pt x="8863805" y="5153133"/>
                </a:cubicBezTo>
                <a:cubicBezTo>
                  <a:pt x="8843605" y="5153133"/>
                  <a:pt x="8827229" y="5136757"/>
                  <a:pt x="8827229" y="5116557"/>
                </a:cubicBezTo>
                <a:cubicBezTo>
                  <a:pt x="8827229" y="5096357"/>
                  <a:pt x="8843605" y="5079981"/>
                  <a:pt x="8863805" y="5079981"/>
                </a:cubicBezTo>
                <a:close/>
                <a:moveTo>
                  <a:pt x="8643124" y="5079981"/>
                </a:moveTo>
                <a:cubicBezTo>
                  <a:pt x="8663324" y="5079981"/>
                  <a:pt x="8679700" y="5096357"/>
                  <a:pt x="8679700" y="5116557"/>
                </a:cubicBezTo>
                <a:cubicBezTo>
                  <a:pt x="8679700" y="5136757"/>
                  <a:pt x="8663324" y="5153133"/>
                  <a:pt x="8643124" y="5153133"/>
                </a:cubicBezTo>
                <a:cubicBezTo>
                  <a:pt x="8622924" y="5153133"/>
                  <a:pt x="8606548" y="5136757"/>
                  <a:pt x="8606548" y="5116557"/>
                </a:cubicBezTo>
                <a:cubicBezTo>
                  <a:pt x="8606548" y="5096357"/>
                  <a:pt x="8622924" y="5079981"/>
                  <a:pt x="8643124" y="5079981"/>
                </a:cubicBezTo>
                <a:close/>
                <a:moveTo>
                  <a:pt x="8422443" y="5079981"/>
                </a:moveTo>
                <a:cubicBezTo>
                  <a:pt x="8442643" y="5079981"/>
                  <a:pt x="8459019" y="5096357"/>
                  <a:pt x="8459019" y="5116557"/>
                </a:cubicBezTo>
                <a:cubicBezTo>
                  <a:pt x="8459019" y="5136757"/>
                  <a:pt x="8442643" y="5153133"/>
                  <a:pt x="8422443" y="5153133"/>
                </a:cubicBezTo>
                <a:cubicBezTo>
                  <a:pt x="8402243" y="5153133"/>
                  <a:pt x="8385867" y="5136757"/>
                  <a:pt x="8385867" y="5116557"/>
                </a:cubicBezTo>
                <a:cubicBezTo>
                  <a:pt x="8385867" y="5096357"/>
                  <a:pt x="8402243" y="5079981"/>
                  <a:pt x="8422443" y="5079981"/>
                </a:cubicBezTo>
                <a:close/>
                <a:moveTo>
                  <a:pt x="8201762" y="5079981"/>
                </a:moveTo>
                <a:cubicBezTo>
                  <a:pt x="8221962" y="5079981"/>
                  <a:pt x="8238338" y="5096357"/>
                  <a:pt x="8238338" y="5116557"/>
                </a:cubicBezTo>
                <a:cubicBezTo>
                  <a:pt x="8238338" y="5136757"/>
                  <a:pt x="8221962" y="5153133"/>
                  <a:pt x="8201762" y="5153133"/>
                </a:cubicBezTo>
                <a:cubicBezTo>
                  <a:pt x="8181562" y="5153133"/>
                  <a:pt x="8165186" y="5136757"/>
                  <a:pt x="8165186" y="5116557"/>
                </a:cubicBezTo>
                <a:cubicBezTo>
                  <a:pt x="8165186" y="5096357"/>
                  <a:pt x="8181562" y="5079981"/>
                  <a:pt x="8201762" y="5079981"/>
                </a:cubicBezTo>
                <a:close/>
                <a:moveTo>
                  <a:pt x="7981081" y="5079981"/>
                </a:moveTo>
                <a:cubicBezTo>
                  <a:pt x="8001281" y="5079981"/>
                  <a:pt x="8017657" y="5096357"/>
                  <a:pt x="8017657" y="5116557"/>
                </a:cubicBezTo>
                <a:cubicBezTo>
                  <a:pt x="8017657" y="5136757"/>
                  <a:pt x="8001281" y="5153133"/>
                  <a:pt x="7981081" y="5153133"/>
                </a:cubicBezTo>
                <a:cubicBezTo>
                  <a:pt x="7960881" y="5153133"/>
                  <a:pt x="7944505" y="5136757"/>
                  <a:pt x="7944505" y="5116557"/>
                </a:cubicBezTo>
                <a:cubicBezTo>
                  <a:pt x="7944505" y="5096357"/>
                  <a:pt x="7960881" y="5079981"/>
                  <a:pt x="7981081" y="5079981"/>
                </a:cubicBezTo>
                <a:close/>
                <a:moveTo>
                  <a:pt x="7760400" y="5079981"/>
                </a:moveTo>
                <a:cubicBezTo>
                  <a:pt x="7780600" y="5079981"/>
                  <a:pt x="7796976" y="5096357"/>
                  <a:pt x="7796976" y="5116557"/>
                </a:cubicBezTo>
                <a:cubicBezTo>
                  <a:pt x="7796976" y="5136757"/>
                  <a:pt x="7780600" y="5153133"/>
                  <a:pt x="7760400" y="5153133"/>
                </a:cubicBezTo>
                <a:cubicBezTo>
                  <a:pt x="7740200" y="5153133"/>
                  <a:pt x="7723824" y="5136757"/>
                  <a:pt x="7723824" y="5116557"/>
                </a:cubicBezTo>
                <a:cubicBezTo>
                  <a:pt x="7723824" y="5096357"/>
                  <a:pt x="7740200" y="5079981"/>
                  <a:pt x="7760400" y="5079981"/>
                </a:cubicBezTo>
                <a:close/>
                <a:moveTo>
                  <a:pt x="7539719" y="5079981"/>
                </a:moveTo>
                <a:cubicBezTo>
                  <a:pt x="7559919" y="5079981"/>
                  <a:pt x="7576295" y="5096357"/>
                  <a:pt x="7576295" y="5116557"/>
                </a:cubicBezTo>
                <a:cubicBezTo>
                  <a:pt x="7576295" y="5136757"/>
                  <a:pt x="7559919" y="5153133"/>
                  <a:pt x="7539719" y="5153133"/>
                </a:cubicBezTo>
                <a:cubicBezTo>
                  <a:pt x="7519519" y="5153133"/>
                  <a:pt x="7503143" y="5136757"/>
                  <a:pt x="7503143" y="5116557"/>
                </a:cubicBezTo>
                <a:cubicBezTo>
                  <a:pt x="7503143" y="5096357"/>
                  <a:pt x="7519519" y="5079981"/>
                  <a:pt x="7539719" y="5079981"/>
                </a:cubicBezTo>
                <a:close/>
                <a:moveTo>
                  <a:pt x="7319038" y="5079981"/>
                </a:moveTo>
                <a:cubicBezTo>
                  <a:pt x="7339238" y="5079981"/>
                  <a:pt x="7355614" y="5096357"/>
                  <a:pt x="7355614" y="5116557"/>
                </a:cubicBezTo>
                <a:cubicBezTo>
                  <a:pt x="7355614" y="5136757"/>
                  <a:pt x="7339238" y="5153133"/>
                  <a:pt x="7319038" y="5153133"/>
                </a:cubicBezTo>
                <a:cubicBezTo>
                  <a:pt x="7298838" y="5153133"/>
                  <a:pt x="7282462" y="5136757"/>
                  <a:pt x="7282462" y="5116557"/>
                </a:cubicBezTo>
                <a:cubicBezTo>
                  <a:pt x="7282462" y="5096357"/>
                  <a:pt x="7298838" y="5079981"/>
                  <a:pt x="7319038" y="5079981"/>
                </a:cubicBezTo>
                <a:close/>
                <a:moveTo>
                  <a:pt x="7098357" y="5079981"/>
                </a:moveTo>
                <a:cubicBezTo>
                  <a:pt x="7118557" y="5079981"/>
                  <a:pt x="7134933" y="5096357"/>
                  <a:pt x="7134933" y="5116557"/>
                </a:cubicBezTo>
                <a:cubicBezTo>
                  <a:pt x="7134933" y="5136757"/>
                  <a:pt x="7118557" y="5153133"/>
                  <a:pt x="7098357" y="5153133"/>
                </a:cubicBezTo>
                <a:cubicBezTo>
                  <a:pt x="7078157" y="5153133"/>
                  <a:pt x="7061781" y="5136757"/>
                  <a:pt x="7061781" y="5116557"/>
                </a:cubicBezTo>
                <a:cubicBezTo>
                  <a:pt x="7061781" y="5096357"/>
                  <a:pt x="7078157" y="5079981"/>
                  <a:pt x="7098357" y="5079981"/>
                </a:cubicBezTo>
                <a:close/>
                <a:moveTo>
                  <a:pt x="6877676" y="5079981"/>
                </a:moveTo>
                <a:cubicBezTo>
                  <a:pt x="6897876" y="5079981"/>
                  <a:pt x="6914252" y="5096357"/>
                  <a:pt x="6914252" y="5116557"/>
                </a:cubicBezTo>
                <a:cubicBezTo>
                  <a:pt x="6914252" y="5136757"/>
                  <a:pt x="6897876" y="5153133"/>
                  <a:pt x="6877676" y="5153133"/>
                </a:cubicBezTo>
                <a:cubicBezTo>
                  <a:pt x="6857476" y="5153133"/>
                  <a:pt x="6841100" y="5136757"/>
                  <a:pt x="6841100" y="5116557"/>
                </a:cubicBezTo>
                <a:cubicBezTo>
                  <a:pt x="6841100" y="5096357"/>
                  <a:pt x="6857476" y="5079981"/>
                  <a:pt x="6877676" y="5079981"/>
                </a:cubicBezTo>
                <a:close/>
                <a:moveTo>
                  <a:pt x="6656995" y="5079981"/>
                </a:moveTo>
                <a:cubicBezTo>
                  <a:pt x="6677195" y="5079981"/>
                  <a:pt x="6693571" y="5096357"/>
                  <a:pt x="6693571" y="5116557"/>
                </a:cubicBezTo>
                <a:cubicBezTo>
                  <a:pt x="6693571" y="5136757"/>
                  <a:pt x="6677195" y="5153133"/>
                  <a:pt x="6656995" y="5153133"/>
                </a:cubicBezTo>
                <a:cubicBezTo>
                  <a:pt x="6636795" y="5153133"/>
                  <a:pt x="6620419" y="5136757"/>
                  <a:pt x="6620419" y="5116557"/>
                </a:cubicBezTo>
                <a:cubicBezTo>
                  <a:pt x="6620419" y="5096357"/>
                  <a:pt x="6636795" y="5079981"/>
                  <a:pt x="6656995" y="5079981"/>
                </a:cubicBezTo>
                <a:close/>
                <a:moveTo>
                  <a:pt x="6436314" y="5079981"/>
                </a:moveTo>
                <a:cubicBezTo>
                  <a:pt x="6456514" y="5079981"/>
                  <a:pt x="6472890" y="5096357"/>
                  <a:pt x="6472890" y="5116557"/>
                </a:cubicBezTo>
                <a:cubicBezTo>
                  <a:pt x="6472890" y="5136757"/>
                  <a:pt x="6456514" y="5153133"/>
                  <a:pt x="6436314" y="5153133"/>
                </a:cubicBezTo>
                <a:cubicBezTo>
                  <a:pt x="6416114" y="5153133"/>
                  <a:pt x="6399738" y="5136757"/>
                  <a:pt x="6399738" y="5116557"/>
                </a:cubicBezTo>
                <a:cubicBezTo>
                  <a:pt x="6399738" y="5096357"/>
                  <a:pt x="6416114" y="5079981"/>
                  <a:pt x="6436314" y="5079981"/>
                </a:cubicBezTo>
                <a:close/>
                <a:moveTo>
                  <a:pt x="6215633" y="5079981"/>
                </a:moveTo>
                <a:cubicBezTo>
                  <a:pt x="6235833" y="5079981"/>
                  <a:pt x="6252209" y="5096357"/>
                  <a:pt x="6252209" y="5116557"/>
                </a:cubicBezTo>
                <a:cubicBezTo>
                  <a:pt x="6252209" y="5136757"/>
                  <a:pt x="6235833" y="5153133"/>
                  <a:pt x="6215633" y="5153133"/>
                </a:cubicBezTo>
                <a:cubicBezTo>
                  <a:pt x="6195433" y="5153133"/>
                  <a:pt x="6179057" y="5136757"/>
                  <a:pt x="6179057" y="5116557"/>
                </a:cubicBezTo>
                <a:cubicBezTo>
                  <a:pt x="6179057" y="5096357"/>
                  <a:pt x="6195433" y="5079981"/>
                  <a:pt x="6215633" y="5079981"/>
                </a:cubicBezTo>
                <a:close/>
                <a:moveTo>
                  <a:pt x="5994952" y="5079981"/>
                </a:moveTo>
                <a:cubicBezTo>
                  <a:pt x="6015152" y="5079981"/>
                  <a:pt x="6031528" y="5096357"/>
                  <a:pt x="6031528" y="5116557"/>
                </a:cubicBezTo>
                <a:cubicBezTo>
                  <a:pt x="6031528" y="5136757"/>
                  <a:pt x="6015152" y="5153133"/>
                  <a:pt x="5994952" y="5153133"/>
                </a:cubicBezTo>
                <a:cubicBezTo>
                  <a:pt x="5974752" y="5153133"/>
                  <a:pt x="5958376" y="5136757"/>
                  <a:pt x="5958376" y="5116557"/>
                </a:cubicBezTo>
                <a:cubicBezTo>
                  <a:pt x="5958376" y="5096357"/>
                  <a:pt x="5974752" y="5079981"/>
                  <a:pt x="5994952" y="5079981"/>
                </a:cubicBezTo>
                <a:close/>
                <a:moveTo>
                  <a:pt x="5774272" y="5079981"/>
                </a:moveTo>
                <a:cubicBezTo>
                  <a:pt x="5794472" y="5079981"/>
                  <a:pt x="5810848" y="5096357"/>
                  <a:pt x="5810848" y="5116557"/>
                </a:cubicBezTo>
                <a:cubicBezTo>
                  <a:pt x="5810848" y="5136757"/>
                  <a:pt x="5794472" y="5153133"/>
                  <a:pt x="5774272" y="5153133"/>
                </a:cubicBezTo>
                <a:cubicBezTo>
                  <a:pt x="5754073" y="5153133"/>
                  <a:pt x="5737697" y="5136757"/>
                  <a:pt x="5737697" y="5116557"/>
                </a:cubicBezTo>
                <a:cubicBezTo>
                  <a:pt x="5737697" y="5096357"/>
                  <a:pt x="5754073" y="5079981"/>
                  <a:pt x="5774272" y="5079981"/>
                </a:cubicBezTo>
                <a:close/>
                <a:moveTo>
                  <a:pt x="5553593" y="5079981"/>
                </a:moveTo>
                <a:cubicBezTo>
                  <a:pt x="5573793" y="5079981"/>
                  <a:pt x="5590169" y="5096357"/>
                  <a:pt x="5590169" y="5116557"/>
                </a:cubicBezTo>
                <a:cubicBezTo>
                  <a:pt x="5590169" y="5136757"/>
                  <a:pt x="5573793" y="5153133"/>
                  <a:pt x="5553593" y="5153133"/>
                </a:cubicBezTo>
                <a:cubicBezTo>
                  <a:pt x="5533393" y="5153133"/>
                  <a:pt x="5517018" y="5136757"/>
                  <a:pt x="5517018" y="5116557"/>
                </a:cubicBezTo>
                <a:cubicBezTo>
                  <a:pt x="5517018" y="5096357"/>
                  <a:pt x="5533393" y="5079981"/>
                  <a:pt x="5553593" y="5079981"/>
                </a:cubicBezTo>
                <a:close/>
                <a:moveTo>
                  <a:pt x="5332913" y="5079981"/>
                </a:moveTo>
                <a:cubicBezTo>
                  <a:pt x="5353113" y="5079981"/>
                  <a:pt x="5369490" y="5096357"/>
                  <a:pt x="5369490" y="5116557"/>
                </a:cubicBezTo>
                <a:cubicBezTo>
                  <a:pt x="5369490" y="5136757"/>
                  <a:pt x="5353113" y="5153133"/>
                  <a:pt x="5332913" y="5153133"/>
                </a:cubicBezTo>
                <a:cubicBezTo>
                  <a:pt x="5312714" y="5153133"/>
                  <a:pt x="5296337" y="5136757"/>
                  <a:pt x="5296337" y="5116557"/>
                </a:cubicBezTo>
                <a:cubicBezTo>
                  <a:pt x="5296337" y="5096357"/>
                  <a:pt x="5312714" y="5079981"/>
                  <a:pt x="5332913" y="5079981"/>
                </a:cubicBezTo>
                <a:close/>
                <a:moveTo>
                  <a:pt x="5112230" y="5079981"/>
                </a:moveTo>
                <a:cubicBezTo>
                  <a:pt x="5132433" y="5079981"/>
                  <a:pt x="5148807" y="5096357"/>
                  <a:pt x="5148807" y="5116557"/>
                </a:cubicBezTo>
                <a:cubicBezTo>
                  <a:pt x="5148807" y="5136757"/>
                  <a:pt x="5132433" y="5153133"/>
                  <a:pt x="5112230" y="5153133"/>
                </a:cubicBezTo>
                <a:cubicBezTo>
                  <a:pt x="5092030" y="5153133"/>
                  <a:pt x="5075655" y="5136757"/>
                  <a:pt x="5075655" y="5116557"/>
                </a:cubicBezTo>
                <a:cubicBezTo>
                  <a:pt x="5075655" y="5096357"/>
                  <a:pt x="5092030" y="5079981"/>
                  <a:pt x="5112230" y="5079981"/>
                </a:cubicBezTo>
                <a:close/>
                <a:moveTo>
                  <a:pt x="4891552" y="5079981"/>
                </a:moveTo>
                <a:cubicBezTo>
                  <a:pt x="4911751" y="5079981"/>
                  <a:pt x="4928127" y="5096357"/>
                  <a:pt x="4928127" y="5116557"/>
                </a:cubicBezTo>
                <a:cubicBezTo>
                  <a:pt x="4928127" y="5136757"/>
                  <a:pt x="4911751" y="5153133"/>
                  <a:pt x="4891552" y="5153133"/>
                </a:cubicBezTo>
                <a:cubicBezTo>
                  <a:pt x="4871352" y="5153133"/>
                  <a:pt x="4854975" y="5136757"/>
                  <a:pt x="4854975" y="5116557"/>
                </a:cubicBezTo>
                <a:cubicBezTo>
                  <a:pt x="4854975" y="5096357"/>
                  <a:pt x="4871352" y="5079981"/>
                  <a:pt x="4891552" y="5079981"/>
                </a:cubicBezTo>
                <a:close/>
                <a:moveTo>
                  <a:pt x="4670871" y="5079981"/>
                </a:moveTo>
                <a:cubicBezTo>
                  <a:pt x="4691070" y="5079981"/>
                  <a:pt x="4707447" y="5096357"/>
                  <a:pt x="4707447" y="5116557"/>
                </a:cubicBezTo>
                <a:cubicBezTo>
                  <a:pt x="4707447" y="5136757"/>
                  <a:pt x="4691070" y="5153133"/>
                  <a:pt x="4670871" y="5153133"/>
                </a:cubicBezTo>
                <a:cubicBezTo>
                  <a:pt x="4650672" y="5153133"/>
                  <a:pt x="4634295" y="5136757"/>
                  <a:pt x="4634295" y="5116557"/>
                </a:cubicBezTo>
                <a:cubicBezTo>
                  <a:pt x="4634295" y="5096357"/>
                  <a:pt x="4650672" y="5079981"/>
                  <a:pt x="4670871" y="5079981"/>
                </a:cubicBezTo>
                <a:close/>
                <a:moveTo>
                  <a:pt x="4450188" y="5079981"/>
                </a:moveTo>
                <a:cubicBezTo>
                  <a:pt x="4470390" y="5079981"/>
                  <a:pt x="4486764" y="5096357"/>
                  <a:pt x="4486764" y="5116557"/>
                </a:cubicBezTo>
                <a:cubicBezTo>
                  <a:pt x="4486764" y="5136757"/>
                  <a:pt x="4470390" y="5153133"/>
                  <a:pt x="4450188" y="5153133"/>
                </a:cubicBezTo>
                <a:cubicBezTo>
                  <a:pt x="4429988" y="5153133"/>
                  <a:pt x="4413613" y="5136757"/>
                  <a:pt x="4413613" y="5116557"/>
                </a:cubicBezTo>
                <a:cubicBezTo>
                  <a:pt x="4413613" y="5096357"/>
                  <a:pt x="4429988" y="5079981"/>
                  <a:pt x="4450188" y="5079981"/>
                </a:cubicBezTo>
                <a:close/>
                <a:moveTo>
                  <a:pt x="4229507" y="5079981"/>
                </a:moveTo>
                <a:cubicBezTo>
                  <a:pt x="4249708" y="5079981"/>
                  <a:pt x="4266084" y="5096357"/>
                  <a:pt x="4266084" y="5116557"/>
                </a:cubicBezTo>
                <a:cubicBezTo>
                  <a:pt x="4266084" y="5136757"/>
                  <a:pt x="4249708" y="5153133"/>
                  <a:pt x="4229507" y="5153133"/>
                </a:cubicBezTo>
                <a:cubicBezTo>
                  <a:pt x="4209307" y="5153133"/>
                  <a:pt x="4192931" y="5136757"/>
                  <a:pt x="4192931" y="5116557"/>
                </a:cubicBezTo>
                <a:cubicBezTo>
                  <a:pt x="4192931" y="5096357"/>
                  <a:pt x="4209307" y="5079981"/>
                  <a:pt x="4229507" y="5079981"/>
                </a:cubicBezTo>
                <a:close/>
                <a:moveTo>
                  <a:pt x="4008847" y="5079981"/>
                </a:moveTo>
                <a:cubicBezTo>
                  <a:pt x="4029045" y="5079981"/>
                  <a:pt x="4045426" y="5096357"/>
                  <a:pt x="4045426" y="5116557"/>
                </a:cubicBezTo>
                <a:cubicBezTo>
                  <a:pt x="4045426" y="5136757"/>
                  <a:pt x="4029045" y="5153133"/>
                  <a:pt x="4008847" y="5153133"/>
                </a:cubicBezTo>
                <a:cubicBezTo>
                  <a:pt x="3988642" y="5153133"/>
                  <a:pt x="3972267" y="5136757"/>
                  <a:pt x="3972267" y="5116557"/>
                </a:cubicBezTo>
                <a:cubicBezTo>
                  <a:pt x="3972267" y="5096357"/>
                  <a:pt x="3988642" y="5079981"/>
                  <a:pt x="4008847" y="5079981"/>
                </a:cubicBezTo>
                <a:close/>
                <a:moveTo>
                  <a:pt x="3788165" y="5079981"/>
                </a:moveTo>
                <a:cubicBezTo>
                  <a:pt x="3808367" y="5079981"/>
                  <a:pt x="3824738" y="5096357"/>
                  <a:pt x="3824738" y="5116557"/>
                </a:cubicBezTo>
                <a:cubicBezTo>
                  <a:pt x="3824738" y="5136757"/>
                  <a:pt x="3808367" y="5153133"/>
                  <a:pt x="3788165" y="5153133"/>
                </a:cubicBezTo>
                <a:cubicBezTo>
                  <a:pt x="3767965" y="5153133"/>
                  <a:pt x="3751588" y="5136757"/>
                  <a:pt x="3751588" y="5116557"/>
                </a:cubicBezTo>
                <a:cubicBezTo>
                  <a:pt x="3751588" y="5096357"/>
                  <a:pt x="3767965" y="5079981"/>
                  <a:pt x="3788165" y="5079981"/>
                </a:cubicBezTo>
                <a:close/>
                <a:moveTo>
                  <a:pt x="3567479" y="5079981"/>
                </a:moveTo>
                <a:cubicBezTo>
                  <a:pt x="3587675" y="5079981"/>
                  <a:pt x="3604051" y="5096357"/>
                  <a:pt x="3604051" y="5116557"/>
                </a:cubicBezTo>
                <a:cubicBezTo>
                  <a:pt x="3604051" y="5136757"/>
                  <a:pt x="3587675" y="5153133"/>
                  <a:pt x="3567479" y="5153133"/>
                </a:cubicBezTo>
                <a:cubicBezTo>
                  <a:pt x="3547276" y="5153133"/>
                  <a:pt x="3530901" y="5136757"/>
                  <a:pt x="3530901" y="5116557"/>
                </a:cubicBezTo>
                <a:cubicBezTo>
                  <a:pt x="3530901" y="5096357"/>
                  <a:pt x="3547276" y="5079981"/>
                  <a:pt x="3567479" y="5079981"/>
                </a:cubicBezTo>
                <a:close/>
                <a:moveTo>
                  <a:pt x="3346801" y="5079981"/>
                </a:moveTo>
                <a:cubicBezTo>
                  <a:pt x="3367001" y="5079981"/>
                  <a:pt x="3383375" y="5096357"/>
                  <a:pt x="3383375" y="5116557"/>
                </a:cubicBezTo>
                <a:cubicBezTo>
                  <a:pt x="3383375" y="5136757"/>
                  <a:pt x="3367001" y="5153133"/>
                  <a:pt x="3346801" y="5153133"/>
                </a:cubicBezTo>
                <a:cubicBezTo>
                  <a:pt x="3326603" y="5153133"/>
                  <a:pt x="3310228" y="5136757"/>
                  <a:pt x="3310228" y="5116557"/>
                </a:cubicBezTo>
                <a:cubicBezTo>
                  <a:pt x="3310228" y="5096357"/>
                  <a:pt x="3326603" y="5079981"/>
                  <a:pt x="3346801" y="5079981"/>
                </a:cubicBezTo>
                <a:close/>
                <a:moveTo>
                  <a:pt x="3126126" y="5079981"/>
                </a:moveTo>
                <a:cubicBezTo>
                  <a:pt x="3146320" y="5079981"/>
                  <a:pt x="3162696" y="5096357"/>
                  <a:pt x="3162696" y="5116557"/>
                </a:cubicBezTo>
                <a:cubicBezTo>
                  <a:pt x="3162696" y="5136757"/>
                  <a:pt x="3146320" y="5153133"/>
                  <a:pt x="3126126" y="5153133"/>
                </a:cubicBezTo>
                <a:cubicBezTo>
                  <a:pt x="3105923" y="5153133"/>
                  <a:pt x="3089541" y="5136757"/>
                  <a:pt x="3089541" y="5116557"/>
                </a:cubicBezTo>
                <a:cubicBezTo>
                  <a:pt x="3089541" y="5096357"/>
                  <a:pt x="3105923" y="5079981"/>
                  <a:pt x="3126126" y="5079981"/>
                </a:cubicBezTo>
                <a:close/>
                <a:moveTo>
                  <a:pt x="2905436" y="5079981"/>
                </a:moveTo>
                <a:cubicBezTo>
                  <a:pt x="2925637" y="5079981"/>
                  <a:pt x="2942013" y="5096357"/>
                  <a:pt x="2942013" y="5116557"/>
                </a:cubicBezTo>
                <a:cubicBezTo>
                  <a:pt x="2942013" y="5136757"/>
                  <a:pt x="2925637" y="5153133"/>
                  <a:pt x="2905436" y="5153133"/>
                </a:cubicBezTo>
                <a:cubicBezTo>
                  <a:pt x="2885243" y="5153133"/>
                  <a:pt x="2868866" y="5136757"/>
                  <a:pt x="2868866" y="5116557"/>
                </a:cubicBezTo>
                <a:cubicBezTo>
                  <a:pt x="2868866" y="5096357"/>
                  <a:pt x="2885243" y="5079981"/>
                  <a:pt x="2905436" y="5079981"/>
                </a:cubicBezTo>
                <a:close/>
                <a:moveTo>
                  <a:pt x="2684758" y="5079981"/>
                </a:moveTo>
                <a:cubicBezTo>
                  <a:pt x="2704958" y="5079981"/>
                  <a:pt x="2721329" y="5096357"/>
                  <a:pt x="2721329" y="5116557"/>
                </a:cubicBezTo>
                <a:cubicBezTo>
                  <a:pt x="2721329" y="5136757"/>
                  <a:pt x="2704958" y="5153133"/>
                  <a:pt x="2684758" y="5153133"/>
                </a:cubicBezTo>
                <a:cubicBezTo>
                  <a:pt x="2664554" y="5153133"/>
                  <a:pt x="2648177" y="5136757"/>
                  <a:pt x="2648177" y="5116557"/>
                </a:cubicBezTo>
                <a:cubicBezTo>
                  <a:pt x="2648177" y="5096357"/>
                  <a:pt x="2664554" y="5079981"/>
                  <a:pt x="2684758" y="5079981"/>
                </a:cubicBezTo>
                <a:close/>
                <a:moveTo>
                  <a:pt x="2464071" y="5079981"/>
                </a:moveTo>
                <a:cubicBezTo>
                  <a:pt x="2484272" y="5079981"/>
                  <a:pt x="2500650" y="5096357"/>
                  <a:pt x="2500650" y="5116557"/>
                </a:cubicBezTo>
                <a:cubicBezTo>
                  <a:pt x="2500650" y="5136757"/>
                  <a:pt x="2484272" y="5153133"/>
                  <a:pt x="2464071" y="5153133"/>
                </a:cubicBezTo>
                <a:cubicBezTo>
                  <a:pt x="2443875" y="5153133"/>
                  <a:pt x="2427500" y="5136757"/>
                  <a:pt x="2427500" y="5116557"/>
                </a:cubicBezTo>
                <a:cubicBezTo>
                  <a:pt x="2427500" y="5096357"/>
                  <a:pt x="2443875" y="5079981"/>
                  <a:pt x="2464071" y="5079981"/>
                </a:cubicBezTo>
                <a:close/>
                <a:moveTo>
                  <a:pt x="2243393" y="5079981"/>
                </a:moveTo>
                <a:cubicBezTo>
                  <a:pt x="2263591" y="5079981"/>
                  <a:pt x="2279972" y="5096357"/>
                  <a:pt x="2279972" y="5116557"/>
                </a:cubicBezTo>
                <a:cubicBezTo>
                  <a:pt x="2279972" y="5136757"/>
                  <a:pt x="2263591" y="5153133"/>
                  <a:pt x="2243393" y="5153133"/>
                </a:cubicBezTo>
                <a:cubicBezTo>
                  <a:pt x="2223191" y="5153133"/>
                  <a:pt x="2206817" y="5136757"/>
                  <a:pt x="2206817" y="5116557"/>
                </a:cubicBezTo>
                <a:cubicBezTo>
                  <a:pt x="2206817" y="5096357"/>
                  <a:pt x="2223191" y="5079981"/>
                  <a:pt x="2243393" y="5079981"/>
                </a:cubicBezTo>
                <a:close/>
                <a:moveTo>
                  <a:pt x="2022713" y="5079981"/>
                </a:moveTo>
                <a:cubicBezTo>
                  <a:pt x="2042913" y="5079981"/>
                  <a:pt x="2059288" y="5096357"/>
                  <a:pt x="2059288" y="5116557"/>
                </a:cubicBezTo>
                <a:cubicBezTo>
                  <a:pt x="2059288" y="5136757"/>
                  <a:pt x="2042913" y="5153133"/>
                  <a:pt x="2022713" y="5153133"/>
                </a:cubicBezTo>
                <a:cubicBezTo>
                  <a:pt x="2002514" y="5153133"/>
                  <a:pt x="1986176" y="5136757"/>
                  <a:pt x="1986176" y="5116557"/>
                </a:cubicBezTo>
                <a:cubicBezTo>
                  <a:pt x="1986176" y="5096357"/>
                  <a:pt x="2002514" y="5079981"/>
                  <a:pt x="2022713" y="5079981"/>
                </a:cubicBezTo>
                <a:close/>
                <a:moveTo>
                  <a:pt x="1802066" y="5079981"/>
                </a:moveTo>
                <a:cubicBezTo>
                  <a:pt x="1822266" y="5079981"/>
                  <a:pt x="1838642" y="5096357"/>
                  <a:pt x="1838642" y="5116557"/>
                </a:cubicBezTo>
                <a:cubicBezTo>
                  <a:pt x="1838642" y="5136757"/>
                  <a:pt x="1822266" y="5153133"/>
                  <a:pt x="1802066" y="5153133"/>
                </a:cubicBezTo>
                <a:cubicBezTo>
                  <a:pt x="1781867" y="5153133"/>
                  <a:pt x="1765491" y="5136757"/>
                  <a:pt x="1765491" y="5116557"/>
                </a:cubicBezTo>
                <a:cubicBezTo>
                  <a:pt x="1765491" y="5096357"/>
                  <a:pt x="1781867" y="5079981"/>
                  <a:pt x="1802066" y="5079981"/>
                </a:cubicBezTo>
                <a:close/>
                <a:moveTo>
                  <a:pt x="1581381" y="5079981"/>
                </a:moveTo>
                <a:cubicBezTo>
                  <a:pt x="1601581" y="5079981"/>
                  <a:pt x="1617956" y="5096357"/>
                  <a:pt x="1617956" y="5116557"/>
                </a:cubicBezTo>
                <a:cubicBezTo>
                  <a:pt x="1617956" y="5136757"/>
                  <a:pt x="1601581" y="5153133"/>
                  <a:pt x="1581381" y="5153133"/>
                </a:cubicBezTo>
                <a:cubicBezTo>
                  <a:pt x="1561180" y="5153133"/>
                  <a:pt x="1544805" y="5136757"/>
                  <a:pt x="1544805" y="5116557"/>
                </a:cubicBezTo>
                <a:cubicBezTo>
                  <a:pt x="1544805" y="5096357"/>
                  <a:pt x="1561180" y="5079981"/>
                  <a:pt x="1581381" y="5079981"/>
                </a:cubicBezTo>
                <a:close/>
                <a:moveTo>
                  <a:pt x="1360695" y="5079981"/>
                </a:moveTo>
                <a:cubicBezTo>
                  <a:pt x="1380895" y="5079981"/>
                  <a:pt x="1397271" y="5096357"/>
                  <a:pt x="1397271" y="5116557"/>
                </a:cubicBezTo>
                <a:cubicBezTo>
                  <a:pt x="1397271" y="5136757"/>
                  <a:pt x="1380895" y="5153133"/>
                  <a:pt x="1360695" y="5153133"/>
                </a:cubicBezTo>
                <a:cubicBezTo>
                  <a:pt x="1340495" y="5153133"/>
                  <a:pt x="1324119" y="5136757"/>
                  <a:pt x="1324119" y="5116557"/>
                </a:cubicBezTo>
                <a:cubicBezTo>
                  <a:pt x="1324119" y="5096357"/>
                  <a:pt x="1340495" y="5079981"/>
                  <a:pt x="1360695" y="5079981"/>
                </a:cubicBezTo>
                <a:close/>
                <a:moveTo>
                  <a:pt x="1140009" y="5079981"/>
                </a:moveTo>
                <a:cubicBezTo>
                  <a:pt x="1160209" y="5079981"/>
                  <a:pt x="1176585" y="5096357"/>
                  <a:pt x="1176585" y="5116557"/>
                </a:cubicBezTo>
                <a:cubicBezTo>
                  <a:pt x="1176585" y="5136757"/>
                  <a:pt x="1160209" y="5153133"/>
                  <a:pt x="1140009" y="5153133"/>
                </a:cubicBezTo>
                <a:cubicBezTo>
                  <a:pt x="1119809" y="5153133"/>
                  <a:pt x="1103433" y="5136757"/>
                  <a:pt x="1103433" y="5116557"/>
                </a:cubicBezTo>
                <a:cubicBezTo>
                  <a:pt x="1103433" y="5096357"/>
                  <a:pt x="1119809" y="5079981"/>
                  <a:pt x="1140009" y="5079981"/>
                </a:cubicBezTo>
                <a:close/>
                <a:moveTo>
                  <a:pt x="919323" y="5079981"/>
                </a:moveTo>
                <a:cubicBezTo>
                  <a:pt x="939523" y="5079981"/>
                  <a:pt x="955899" y="5096357"/>
                  <a:pt x="955899" y="5116557"/>
                </a:cubicBezTo>
                <a:cubicBezTo>
                  <a:pt x="955899" y="5136757"/>
                  <a:pt x="939523" y="5153133"/>
                  <a:pt x="919323" y="5153133"/>
                </a:cubicBezTo>
                <a:cubicBezTo>
                  <a:pt x="899123" y="5153133"/>
                  <a:pt x="882747" y="5136757"/>
                  <a:pt x="882747" y="5116557"/>
                </a:cubicBezTo>
                <a:cubicBezTo>
                  <a:pt x="882747" y="5096357"/>
                  <a:pt x="899123" y="5079981"/>
                  <a:pt x="919323" y="5079981"/>
                </a:cubicBezTo>
                <a:close/>
                <a:moveTo>
                  <a:pt x="698636" y="5079981"/>
                </a:moveTo>
                <a:cubicBezTo>
                  <a:pt x="718837" y="5079981"/>
                  <a:pt x="735213" y="5096357"/>
                  <a:pt x="735213" y="5116557"/>
                </a:cubicBezTo>
                <a:cubicBezTo>
                  <a:pt x="735213" y="5136757"/>
                  <a:pt x="718837" y="5153133"/>
                  <a:pt x="698636" y="5153133"/>
                </a:cubicBezTo>
                <a:cubicBezTo>
                  <a:pt x="678437" y="5153133"/>
                  <a:pt x="662061" y="5136757"/>
                  <a:pt x="662061" y="5116557"/>
                </a:cubicBezTo>
                <a:cubicBezTo>
                  <a:pt x="662061" y="5096357"/>
                  <a:pt x="678437" y="5079981"/>
                  <a:pt x="698636" y="5079981"/>
                </a:cubicBezTo>
                <a:close/>
                <a:moveTo>
                  <a:pt x="477951" y="5079981"/>
                </a:moveTo>
                <a:cubicBezTo>
                  <a:pt x="498150" y="5079981"/>
                  <a:pt x="514526" y="5096357"/>
                  <a:pt x="514526" y="5116557"/>
                </a:cubicBezTo>
                <a:cubicBezTo>
                  <a:pt x="514526" y="5136757"/>
                  <a:pt x="498150" y="5153133"/>
                  <a:pt x="477951" y="5153133"/>
                </a:cubicBezTo>
                <a:cubicBezTo>
                  <a:pt x="457750" y="5153133"/>
                  <a:pt x="441374" y="5136757"/>
                  <a:pt x="441374" y="5116557"/>
                </a:cubicBezTo>
                <a:cubicBezTo>
                  <a:pt x="441374" y="5096357"/>
                  <a:pt x="457750" y="5079981"/>
                  <a:pt x="477951" y="5079981"/>
                </a:cubicBezTo>
                <a:close/>
                <a:moveTo>
                  <a:pt x="257264" y="5079981"/>
                </a:moveTo>
                <a:cubicBezTo>
                  <a:pt x="277464" y="5079981"/>
                  <a:pt x="293840" y="5096357"/>
                  <a:pt x="293840" y="5116557"/>
                </a:cubicBezTo>
                <a:cubicBezTo>
                  <a:pt x="293840" y="5136757"/>
                  <a:pt x="277464" y="5153133"/>
                  <a:pt x="257264" y="5153133"/>
                </a:cubicBezTo>
                <a:cubicBezTo>
                  <a:pt x="237064" y="5153133"/>
                  <a:pt x="220688" y="5136757"/>
                  <a:pt x="220688" y="5116557"/>
                </a:cubicBezTo>
                <a:cubicBezTo>
                  <a:pt x="220688" y="5096357"/>
                  <a:pt x="237064" y="5079981"/>
                  <a:pt x="257264" y="5079981"/>
                </a:cubicBezTo>
                <a:close/>
                <a:moveTo>
                  <a:pt x="36578" y="5079981"/>
                </a:moveTo>
                <a:cubicBezTo>
                  <a:pt x="56777" y="5079981"/>
                  <a:pt x="73153" y="5096357"/>
                  <a:pt x="73153" y="5116557"/>
                </a:cubicBezTo>
                <a:cubicBezTo>
                  <a:pt x="73153" y="5136757"/>
                  <a:pt x="56777" y="5153133"/>
                  <a:pt x="36578" y="5153133"/>
                </a:cubicBezTo>
                <a:cubicBezTo>
                  <a:pt x="16378" y="5153133"/>
                  <a:pt x="2" y="5136757"/>
                  <a:pt x="2" y="5116557"/>
                </a:cubicBezTo>
                <a:cubicBezTo>
                  <a:pt x="2" y="5096357"/>
                  <a:pt x="16378" y="5079981"/>
                  <a:pt x="36578" y="5079981"/>
                </a:cubicBezTo>
                <a:close/>
                <a:moveTo>
                  <a:pt x="11953343" y="4868315"/>
                </a:moveTo>
                <a:cubicBezTo>
                  <a:pt x="11973543" y="4868315"/>
                  <a:pt x="11989919" y="4884691"/>
                  <a:pt x="11989919" y="4904891"/>
                </a:cubicBezTo>
                <a:cubicBezTo>
                  <a:pt x="11989919" y="4925091"/>
                  <a:pt x="11973543" y="4941467"/>
                  <a:pt x="11953343" y="4941467"/>
                </a:cubicBezTo>
                <a:cubicBezTo>
                  <a:pt x="11933143" y="4941467"/>
                  <a:pt x="11916767" y="4925091"/>
                  <a:pt x="11916767" y="4904891"/>
                </a:cubicBezTo>
                <a:cubicBezTo>
                  <a:pt x="11916767" y="4884691"/>
                  <a:pt x="11933143" y="4868315"/>
                  <a:pt x="11953343" y="4868315"/>
                </a:cubicBezTo>
                <a:close/>
                <a:moveTo>
                  <a:pt x="11732658" y="4868315"/>
                </a:moveTo>
                <a:cubicBezTo>
                  <a:pt x="11752858" y="4868315"/>
                  <a:pt x="11769234" y="4884691"/>
                  <a:pt x="11769234" y="4904891"/>
                </a:cubicBezTo>
                <a:cubicBezTo>
                  <a:pt x="11769234" y="4925091"/>
                  <a:pt x="11752858" y="4941467"/>
                  <a:pt x="11732658" y="4941467"/>
                </a:cubicBezTo>
                <a:cubicBezTo>
                  <a:pt x="11712458" y="4941467"/>
                  <a:pt x="11696082" y="4925091"/>
                  <a:pt x="11696082" y="4904891"/>
                </a:cubicBezTo>
                <a:cubicBezTo>
                  <a:pt x="11696082" y="4884691"/>
                  <a:pt x="11712458" y="4868315"/>
                  <a:pt x="11732658" y="4868315"/>
                </a:cubicBezTo>
                <a:close/>
                <a:moveTo>
                  <a:pt x="11511977" y="4868315"/>
                </a:moveTo>
                <a:cubicBezTo>
                  <a:pt x="11532177" y="4868315"/>
                  <a:pt x="11548553" y="4884691"/>
                  <a:pt x="11548553" y="4904891"/>
                </a:cubicBezTo>
                <a:cubicBezTo>
                  <a:pt x="11548553" y="4925091"/>
                  <a:pt x="11532177" y="4941467"/>
                  <a:pt x="11511977" y="4941467"/>
                </a:cubicBezTo>
                <a:cubicBezTo>
                  <a:pt x="11491777" y="4941467"/>
                  <a:pt x="11475401" y="4925091"/>
                  <a:pt x="11475401" y="4904891"/>
                </a:cubicBezTo>
                <a:cubicBezTo>
                  <a:pt x="11475401" y="4884691"/>
                  <a:pt x="11491777" y="4868315"/>
                  <a:pt x="11511977" y="4868315"/>
                </a:cubicBezTo>
                <a:close/>
                <a:moveTo>
                  <a:pt x="11291296" y="4868315"/>
                </a:moveTo>
                <a:cubicBezTo>
                  <a:pt x="11311496" y="4868315"/>
                  <a:pt x="11327872" y="4884691"/>
                  <a:pt x="11327872" y="4904891"/>
                </a:cubicBezTo>
                <a:cubicBezTo>
                  <a:pt x="11327872" y="4925091"/>
                  <a:pt x="11311496" y="4941467"/>
                  <a:pt x="11291296" y="4941467"/>
                </a:cubicBezTo>
                <a:cubicBezTo>
                  <a:pt x="11271096" y="4941467"/>
                  <a:pt x="11254720" y="4925091"/>
                  <a:pt x="11254720" y="4904891"/>
                </a:cubicBezTo>
                <a:cubicBezTo>
                  <a:pt x="11254720" y="4884691"/>
                  <a:pt x="11271096" y="4868315"/>
                  <a:pt x="11291296" y="4868315"/>
                </a:cubicBezTo>
                <a:close/>
                <a:moveTo>
                  <a:pt x="11070615" y="4868315"/>
                </a:moveTo>
                <a:cubicBezTo>
                  <a:pt x="11090815" y="4868315"/>
                  <a:pt x="11107191" y="4884691"/>
                  <a:pt x="11107191" y="4904891"/>
                </a:cubicBezTo>
                <a:cubicBezTo>
                  <a:pt x="11107191" y="4925091"/>
                  <a:pt x="11090815" y="4941467"/>
                  <a:pt x="11070615" y="4941467"/>
                </a:cubicBezTo>
                <a:cubicBezTo>
                  <a:pt x="11050415" y="4941467"/>
                  <a:pt x="11034039" y="4925091"/>
                  <a:pt x="11034039" y="4904891"/>
                </a:cubicBezTo>
                <a:cubicBezTo>
                  <a:pt x="11034039" y="4884691"/>
                  <a:pt x="11050415" y="4868315"/>
                  <a:pt x="11070615" y="4868315"/>
                </a:cubicBezTo>
                <a:close/>
                <a:moveTo>
                  <a:pt x="10849934" y="4868315"/>
                </a:moveTo>
                <a:cubicBezTo>
                  <a:pt x="10870134" y="4868315"/>
                  <a:pt x="10886510" y="4884691"/>
                  <a:pt x="10886510" y="4904891"/>
                </a:cubicBezTo>
                <a:cubicBezTo>
                  <a:pt x="10886510" y="4925091"/>
                  <a:pt x="10870134" y="4941467"/>
                  <a:pt x="10849934" y="4941467"/>
                </a:cubicBezTo>
                <a:cubicBezTo>
                  <a:pt x="10829734" y="4941467"/>
                  <a:pt x="10813358" y="4925091"/>
                  <a:pt x="10813358" y="4904891"/>
                </a:cubicBezTo>
                <a:cubicBezTo>
                  <a:pt x="10813358" y="4884691"/>
                  <a:pt x="10829734" y="4868315"/>
                  <a:pt x="10849934" y="4868315"/>
                </a:cubicBezTo>
                <a:close/>
                <a:moveTo>
                  <a:pt x="10629253" y="4868315"/>
                </a:moveTo>
                <a:cubicBezTo>
                  <a:pt x="10649453" y="4868315"/>
                  <a:pt x="10665829" y="4884691"/>
                  <a:pt x="10665829" y="4904891"/>
                </a:cubicBezTo>
                <a:cubicBezTo>
                  <a:pt x="10665829" y="4925091"/>
                  <a:pt x="10649453" y="4941467"/>
                  <a:pt x="10629253" y="4941467"/>
                </a:cubicBezTo>
                <a:cubicBezTo>
                  <a:pt x="10609053" y="4941467"/>
                  <a:pt x="10592677" y="4925091"/>
                  <a:pt x="10592677" y="4904891"/>
                </a:cubicBezTo>
                <a:cubicBezTo>
                  <a:pt x="10592677" y="4884691"/>
                  <a:pt x="10609053" y="4868315"/>
                  <a:pt x="10629253" y="4868315"/>
                </a:cubicBezTo>
                <a:close/>
                <a:moveTo>
                  <a:pt x="10408572" y="4868315"/>
                </a:moveTo>
                <a:cubicBezTo>
                  <a:pt x="10428772" y="4868315"/>
                  <a:pt x="10445148" y="4884691"/>
                  <a:pt x="10445148" y="4904891"/>
                </a:cubicBezTo>
                <a:cubicBezTo>
                  <a:pt x="10445148" y="4925091"/>
                  <a:pt x="10428772" y="4941467"/>
                  <a:pt x="10408572" y="4941467"/>
                </a:cubicBezTo>
                <a:cubicBezTo>
                  <a:pt x="10388372" y="4941467"/>
                  <a:pt x="10371996" y="4925091"/>
                  <a:pt x="10371996" y="4904891"/>
                </a:cubicBezTo>
                <a:cubicBezTo>
                  <a:pt x="10371996" y="4884691"/>
                  <a:pt x="10388372" y="4868315"/>
                  <a:pt x="10408572" y="4868315"/>
                </a:cubicBezTo>
                <a:close/>
                <a:moveTo>
                  <a:pt x="10187891" y="4868315"/>
                </a:moveTo>
                <a:cubicBezTo>
                  <a:pt x="10208091" y="4868315"/>
                  <a:pt x="10224467" y="4884691"/>
                  <a:pt x="10224467" y="4904891"/>
                </a:cubicBezTo>
                <a:cubicBezTo>
                  <a:pt x="10224467" y="4925091"/>
                  <a:pt x="10208091" y="4941467"/>
                  <a:pt x="10187891" y="4941467"/>
                </a:cubicBezTo>
                <a:cubicBezTo>
                  <a:pt x="10167691" y="4941467"/>
                  <a:pt x="10151315" y="4925091"/>
                  <a:pt x="10151315" y="4904891"/>
                </a:cubicBezTo>
                <a:cubicBezTo>
                  <a:pt x="10151315" y="4884691"/>
                  <a:pt x="10167691" y="4868315"/>
                  <a:pt x="10187891" y="4868315"/>
                </a:cubicBezTo>
                <a:close/>
                <a:moveTo>
                  <a:pt x="9967210" y="4868315"/>
                </a:moveTo>
                <a:cubicBezTo>
                  <a:pt x="9987410" y="4868315"/>
                  <a:pt x="10003786" y="4884691"/>
                  <a:pt x="10003786" y="4904891"/>
                </a:cubicBezTo>
                <a:cubicBezTo>
                  <a:pt x="10003786" y="4925091"/>
                  <a:pt x="9987410" y="4941467"/>
                  <a:pt x="9967210" y="4941467"/>
                </a:cubicBezTo>
                <a:cubicBezTo>
                  <a:pt x="9947010" y="4941467"/>
                  <a:pt x="9930634" y="4925091"/>
                  <a:pt x="9930634" y="4904891"/>
                </a:cubicBezTo>
                <a:cubicBezTo>
                  <a:pt x="9930634" y="4884691"/>
                  <a:pt x="9947010" y="4868315"/>
                  <a:pt x="9967210" y="4868315"/>
                </a:cubicBezTo>
                <a:close/>
                <a:moveTo>
                  <a:pt x="9746529" y="4868315"/>
                </a:moveTo>
                <a:cubicBezTo>
                  <a:pt x="9766729" y="4868315"/>
                  <a:pt x="9783105" y="4884691"/>
                  <a:pt x="9783105" y="4904891"/>
                </a:cubicBezTo>
                <a:cubicBezTo>
                  <a:pt x="9783105" y="4925091"/>
                  <a:pt x="9766729" y="4941467"/>
                  <a:pt x="9746529" y="4941467"/>
                </a:cubicBezTo>
                <a:cubicBezTo>
                  <a:pt x="9726329" y="4941467"/>
                  <a:pt x="9709953" y="4925091"/>
                  <a:pt x="9709953" y="4904891"/>
                </a:cubicBezTo>
                <a:cubicBezTo>
                  <a:pt x="9709953" y="4884691"/>
                  <a:pt x="9726329" y="4868315"/>
                  <a:pt x="9746529" y="4868315"/>
                </a:cubicBezTo>
                <a:close/>
                <a:moveTo>
                  <a:pt x="9525848" y="4868315"/>
                </a:moveTo>
                <a:cubicBezTo>
                  <a:pt x="9546048" y="4868315"/>
                  <a:pt x="9562424" y="4884691"/>
                  <a:pt x="9562424" y="4904891"/>
                </a:cubicBezTo>
                <a:cubicBezTo>
                  <a:pt x="9562424" y="4925091"/>
                  <a:pt x="9546048" y="4941467"/>
                  <a:pt x="9525848" y="4941467"/>
                </a:cubicBezTo>
                <a:cubicBezTo>
                  <a:pt x="9505648" y="4941467"/>
                  <a:pt x="9489272" y="4925091"/>
                  <a:pt x="9489272" y="4904891"/>
                </a:cubicBezTo>
                <a:cubicBezTo>
                  <a:pt x="9489272" y="4884691"/>
                  <a:pt x="9505648" y="4868315"/>
                  <a:pt x="9525848" y="4868315"/>
                </a:cubicBezTo>
                <a:close/>
                <a:moveTo>
                  <a:pt x="9305167" y="4868315"/>
                </a:moveTo>
                <a:cubicBezTo>
                  <a:pt x="9325367" y="4868315"/>
                  <a:pt x="9341743" y="4884691"/>
                  <a:pt x="9341743" y="4904891"/>
                </a:cubicBezTo>
                <a:cubicBezTo>
                  <a:pt x="9341743" y="4925091"/>
                  <a:pt x="9325367" y="4941467"/>
                  <a:pt x="9305167" y="4941467"/>
                </a:cubicBezTo>
                <a:cubicBezTo>
                  <a:pt x="9284967" y="4941467"/>
                  <a:pt x="9268591" y="4925091"/>
                  <a:pt x="9268591" y="4904891"/>
                </a:cubicBezTo>
                <a:cubicBezTo>
                  <a:pt x="9268591" y="4884691"/>
                  <a:pt x="9284967" y="4868315"/>
                  <a:pt x="9305167" y="4868315"/>
                </a:cubicBezTo>
                <a:close/>
                <a:moveTo>
                  <a:pt x="9084486" y="4868315"/>
                </a:moveTo>
                <a:cubicBezTo>
                  <a:pt x="9104686" y="4868315"/>
                  <a:pt x="9121062" y="4884691"/>
                  <a:pt x="9121062" y="4904891"/>
                </a:cubicBezTo>
                <a:cubicBezTo>
                  <a:pt x="9121062" y="4925091"/>
                  <a:pt x="9104686" y="4941467"/>
                  <a:pt x="9084486" y="4941467"/>
                </a:cubicBezTo>
                <a:cubicBezTo>
                  <a:pt x="9064286" y="4941467"/>
                  <a:pt x="9047910" y="4925091"/>
                  <a:pt x="9047910" y="4904891"/>
                </a:cubicBezTo>
                <a:cubicBezTo>
                  <a:pt x="9047910" y="4884691"/>
                  <a:pt x="9064286" y="4868315"/>
                  <a:pt x="9084486" y="4868315"/>
                </a:cubicBezTo>
                <a:close/>
                <a:moveTo>
                  <a:pt x="8863805" y="4868315"/>
                </a:moveTo>
                <a:cubicBezTo>
                  <a:pt x="8884005" y="4868315"/>
                  <a:pt x="8900381" y="4884691"/>
                  <a:pt x="8900381" y="4904891"/>
                </a:cubicBezTo>
                <a:cubicBezTo>
                  <a:pt x="8900381" y="4925091"/>
                  <a:pt x="8884005" y="4941467"/>
                  <a:pt x="8863805" y="4941467"/>
                </a:cubicBezTo>
                <a:cubicBezTo>
                  <a:pt x="8843605" y="4941467"/>
                  <a:pt x="8827229" y="4925091"/>
                  <a:pt x="8827229" y="4904891"/>
                </a:cubicBezTo>
                <a:cubicBezTo>
                  <a:pt x="8827229" y="4884691"/>
                  <a:pt x="8843605" y="4868315"/>
                  <a:pt x="8863805" y="4868315"/>
                </a:cubicBezTo>
                <a:close/>
                <a:moveTo>
                  <a:pt x="8643124" y="4868315"/>
                </a:moveTo>
                <a:cubicBezTo>
                  <a:pt x="8663324" y="4868315"/>
                  <a:pt x="8679700" y="4884691"/>
                  <a:pt x="8679700" y="4904891"/>
                </a:cubicBezTo>
                <a:cubicBezTo>
                  <a:pt x="8679700" y="4925091"/>
                  <a:pt x="8663324" y="4941467"/>
                  <a:pt x="8643124" y="4941467"/>
                </a:cubicBezTo>
                <a:cubicBezTo>
                  <a:pt x="8622924" y="4941467"/>
                  <a:pt x="8606548" y="4925091"/>
                  <a:pt x="8606548" y="4904891"/>
                </a:cubicBezTo>
                <a:cubicBezTo>
                  <a:pt x="8606548" y="4884691"/>
                  <a:pt x="8622924" y="4868315"/>
                  <a:pt x="8643124" y="4868315"/>
                </a:cubicBezTo>
                <a:close/>
                <a:moveTo>
                  <a:pt x="8422443" y="4868315"/>
                </a:moveTo>
                <a:cubicBezTo>
                  <a:pt x="8442643" y="4868315"/>
                  <a:pt x="8459019" y="4884691"/>
                  <a:pt x="8459019" y="4904891"/>
                </a:cubicBezTo>
                <a:cubicBezTo>
                  <a:pt x="8459019" y="4925091"/>
                  <a:pt x="8442643" y="4941467"/>
                  <a:pt x="8422443" y="4941467"/>
                </a:cubicBezTo>
                <a:cubicBezTo>
                  <a:pt x="8402243" y="4941467"/>
                  <a:pt x="8385867" y="4925091"/>
                  <a:pt x="8385867" y="4904891"/>
                </a:cubicBezTo>
                <a:cubicBezTo>
                  <a:pt x="8385867" y="4884691"/>
                  <a:pt x="8402243" y="4868315"/>
                  <a:pt x="8422443" y="4868315"/>
                </a:cubicBezTo>
                <a:close/>
                <a:moveTo>
                  <a:pt x="8201762" y="4868315"/>
                </a:moveTo>
                <a:cubicBezTo>
                  <a:pt x="8221962" y="4868315"/>
                  <a:pt x="8238338" y="4884691"/>
                  <a:pt x="8238338" y="4904891"/>
                </a:cubicBezTo>
                <a:cubicBezTo>
                  <a:pt x="8238338" y="4925091"/>
                  <a:pt x="8221962" y="4941467"/>
                  <a:pt x="8201762" y="4941467"/>
                </a:cubicBezTo>
                <a:cubicBezTo>
                  <a:pt x="8181562" y="4941467"/>
                  <a:pt x="8165186" y="4925091"/>
                  <a:pt x="8165186" y="4904891"/>
                </a:cubicBezTo>
                <a:cubicBezTo>
                  <a:pt x="8165186" y="4884691"/>
                  <a:pt x="8181562" y="4868315"/>
                  <a:pt x="8201762" y="4868315"/>
                </a:cubicBezTo>
                <a:close/>
                <a:moveTo>
                  <a:pt x="7981081" y="4868315"/>
                </a:moveTo>
                <a:cubicBezTo>
                  <a:pt x="8001281" y="4868315"/>
                  <a:pt x="8017657" y="4884691"/>
                  <a:pt x="8017657" y="4904891"/>
                </a:cubicBezTo>
                <a:cubicBezTo>
                  <a:pt x="8017657" y="4925091"/>
                  <a:pt x="8001281" y="4941467"/>
                  <a:pt x="7981081" y="4941467"/>
                </a:cubicBezTo>
                <a:cubicBezTo>
                  <a:pt x="7960881" y="4941467"/>
                  <a:pt x="7944505" y="4925091"/>
                  <a:pt x="7944505" y="4904891"/>
                </a:cubicBezTo>
                <a:cubicBezTo>
                  <a:pt x="7944505" y="4884691"/>
                  <a:pt x="7960881" y="4868315"/>
                  <a:pt x="7981081" y="4868315"/>
                </a:cubicBezTo>
                <a:close/>
                <a:moveTo>
                  <a:pt x="7760400" y="4868315"/>
                </a:moveTo>
                <a:cubicBezTo>
                  <a:pt x="7780600" y="4868315"/>
                  <a:pt x="7796976" y="4884691"/>
                  <a:pt x="7796976" y="4904891"/>
                </a:cubicBezTo>
                <a:cubicBezTo>
                  <a:pt x="7796976" y="4925091"/>
                  <a:pt x="7780600" y="4941467"/>
                  <a:pt x="7760400" y="4941467"/>
                </a:cubicBezTo>
                <a:cubicBezTo>
                  <a:pt x="7740200" y="4941467"/>
                  <a:pt x="7723824" y="4925091"/>
                  <a:pt x="7723824" y="4904891"/>
                </a:cubicBezTo>
                <a:cubicBezTo>
                  <a:pt x="7723824" y="4884691"/>
                  <a:pt x="7740200" y="4868315"/>
                  <a:pt x="7760400" y="4868315"/>
                </a:cubicBezTo>
                <a:close/>
                <a:moveTo>
                  <a:pt x="7539719" y="4868315"/>
                </a:moveTo>
                <a:cubicBezTo>
                  <a:pt x="7559919" y="4868315"/>
                  <a:pt x="7576295" y="4884691"/>
                  <a:pt x="7576295" y="4904891"/>
                </a:cubicBezTo>
                <a:cubicBezTo>
                  <a:pt x="7576295" y="4925091"/>
                  <a:pt x="7559919" y="4941467"/>
                  <a:pt x="7539719" y="4941467"/>
                </a:cubicBezTo>
                <a:cubicBezTo>
                  <a:pt x="7519519" y="4941467"/>
                  <a:pt x="7503143" y="4925091"/>
                  <a:pt x="7503143" y="4904891"/>
                </a:cubicBezTo>
                <a:cubicBezTo>
                  <a:pt x="7503143" y="4884691"/>
                  <a:pt x="7519519" y="4868315"/>
                  <a:pt x="7539719" y="4868315"/>
                </a:cubicBezTo>
                <a:close/>
                <a:moveTo>
                  <a:pt x="7319038" y="4868315"/>
                </a:moveTo>
                <a:cubicBezTo>
                  <a:pt x="7339238" y="4868315"/>
                  <a:pt x="7355614" y="4884691"/>
                  <a:pt x="7355614" y="4904891"/>
                </a:cubicBezTo>
                <a:cubicBezTo>
                  <a:pt x="7355614" y="4925091"/>
                  <a:pt x="7339238" y="4941467"/>
                  <a:pt x="7319038" y="4941467"/>
                </a:cubicBezTo>
                <a:cubicBezTo>
                  <a:pt x="7298838" y="4941467"/>
                  <a:pt x="7282462" y="4925091"/>
                  <a:pt x="7282462" y="4904891"/>
                </a:cubicBezTo>
                <a:cubicBezTo>
                  <a:pt x="7282462" y="4884691"/>
                  <a:pt x="7298838" y="4868315"/>
                  <a:pt x="7319038" y="4868315"/>
                </a:cubicBezTo>
                <a:close/>
                <a:moveTo>
                  <a:pt x="7098357" y="4868315"/>
                </a:moveTo>
                <a:cubicBezTo>
                  <a:pt x="7118557" y="4868315"/>
                  <a:pt x="7134933" y="4884691"/>
                  <a:pt x="7134933" y="4904891"/>
                </a:cubicBezTo>
                <a:cubicBezTo>
                  <a:pt x="7134933" y="4925091"/>
                  <a:pt x="7118557" y="4941467"/>
                  <a:pt x="7098357" y="4941467"/>
                </a:cubicBezTo>
                <a:cubicBezTo>
                  <a:pt x="7078157" y="4941467"/>
                  <a:pt x="7061781" y="4925091"/>
                  <a:pt x="7061781" y="4904891"/>
                </a:cubicBezTo>
                <a:cubicBezTo>
                  <a:pt x="7061781" y="4884691"/>
                  <a:pt x="7078157" y="4868315"/>
                  <a:pt x="7098357" y="4868315"/>
                </a:cubicBezTo>
                <a:close/>
                <a:moveTo>
                  <a:pt x="6877676" y="4868315"/>
                </a:moveTo>
                <a:cubicBezTo>
                  <a:pt x="6897876" y="4868315"/>
                  <a:pt x="6914252" y="4884691"/>
                  <a:pt x="6914252" y="4904891"/>
                </a:cubicBezTo>
                <a:cubicBezTo>
                  <a:pt x="6914252" y="4925091"/>
                  <a:pt x="6897876" y="4941467"/>
                  <a:pt x="6877676" y="4941467"/>
                </a:cubicBezTo>
                <a:cubicBezTo>
                  <a:pt x="6857476" y="4941467"/>
                  <a:pt x="6841100" y="4925091"/>
                  <a:pt x="6841100" y="4904891"/>
                </a:cubicBezTo>
                <a:cubicBezTo>
                  <a:pt x="6841100" y="4884691"/>
                  <a:pt x="6857476" y="4868315"/>
                  <a:pt x="6877676" y="4868315"/>
                </a:cubicBezTo>
                <a:close/>
                <a:moveTo>
                  <a:pt x="6656995" y="4868315"/>
                </a:moveTo>
                <a:cubicBezTo>
                  <a:pt x="6677195" y="4868315"/>
                  <a:pt x="6693571" y="4884691"/>
                  <a:pt x="6693571" y="4904891"/>
                </a:cubicBezTo>
                <a:cubicBezTo>
                  <a:pt x="6693571" y="4925091"/>
                  <a:pt x="6677195" y="4941467"/>
                  <a:pt x="6656995" y="4941467"/>
                </a:cubicBezTo>
                <a:cubicBezTo>
                  <a:pt x="6636795" y="4941467"/>
                  <a:pt x="6620419" y="4925091"/>
                  <a:pt x="6620419" y="4904891"/>
                </a:cubicBezTo>
                <a:cubicBezTo>
                  <a:pt x="6620419" y="4884691"/>
                  <a:pt x="6636795" y="4868315"/>
                  <a:pt x="6656995" y="4868315"/>
                </a:cubicBezTo>
                <a:close/>
                <a:moveTo>
                  <a:pt x="6436314" y="4868315"/>
                </a:moveTo>
                <a:cubicBezTo>
                  <a:pt x="6456514" y="4868315"/>
                  <a:pt x="6472890" y="4884691"/>
                  <a:pt x="6472890" y="4904891"/>
                </a:cubicBezTo>
                <a:cubicBezTo>
                  <a:pt x="6472890" y="4925091"/>
                  <a:pt x="6456514" y="4941467"/>
                  <a:pt x="6436314" y="4941467"/>
                </a:cubicBezTo>
                <a:cubicBezTo>
                  <a:pt x="6416114" y="4941467"/>
                  <a:pt x="6399738" y="4925091"/>
                  <a:pt x="6399738" y="4904891"/>
                </a:cubicBezTo>
                <a:cubicBezTo>
                  <a:pt x="6399738" y="4884691"/>
                  <a:pt x="6416114" y="4868315"/>
                  <a:pt x="6436314" y="4868315"/>
                </a:cubicBezTo>
                <a:close/>
                <a:moveTo>
                  <a:pt x="6215633" y="4868315"/>
                </a:moveTo>
                <a:cubicBezTo>
                  <a:pt x="6235833" y="4868315"/>
                  <a:pt x="6252209" y="4884691"/>
                  <a:pt x="6252209" y="4904891"/>
                </a:cubicBezTo>
                <a:cubicBezTo>
                  <a:pt x="6252209" y="4925091"/>
                  <a:pt x="6235833" y="4941467"/>
                  <a:pt x="6215633" y="4941467"/>
                </a:cubicBezTo>
                <a:cubicBezTo>
                  <a:pt x="6195433" y="4941467"/>
                  <a:pt x="6179057" y="4925091"/>
                  <a:pt x="6179057" y="4904891"/>
                </a:cubicBezTo>
                <a:cubicBezTo>
                  <a:pt x="6179057" y="4884691"/>
                  <a:pt x="6195433" y="4868315"/>
                  <a:pt x="6215633" y="4868315"/>
                </a:cubicBezTo>
                <a:close/>
                <a:moveTo>
                  <a:pt x="5994952" y="4868315"/>
                </a:moveTo>
                <a:cubicBezTo>
                  <a:pt x="6015152" y="4868315"/>
                  <a:pt x="6031528" y="4884691"/>
                  <a:pt x="6031528" y="4904891"/>
                </a:cubicBezTo>
                <a:cubicBezTo>
                  <a:pt x="6031528" y="4925091"/>
                  <a:pt x="6015152" y="4941467"/>
                  <a:pt x="5994952" y="4941467"/>
                </a:cubicBezTo>
                <a:cubicBezTo>
                  <a:pt x="5974752" y="4941467"/>
                  <a:pt x="5958376" y="4925091"/>
                  <a:pt x="5958376" y="4904891"/>
                </a:cubicBezTo>
                <a:cubicBezTo>
                  <a:pt x="5958376" y="4884691"/>
                  <a:pt x="5974752" y="4868315"/>
                  <a:pt x="5994952" y="4868315"/>
                </a:cubicBezTo>
                <a:close/>
                <a:moveTo>
                  <a:pt x="5774272" y="4868315"/>
                </a:moveTo>
                <a:cubicBezTo>
                  <a:pt x="5794472" y="4868315"/>
                  <a:pt x="5810848" y="4884691"/>
                  <a:pt x="5810848" y="4904891"/>
                </a:cubicBezTo>
                <a:cubicBezTo>
                  <a:pt x="5810848" y="4925091"/>
                  <a:pt x="5794472" y="4941467"/>
                  <a:pt x="5774272" y="4941467"/>
                </a:cubicBezTo>
                <a:cubicBezTo>
                  <a:pt x="5754073" y="4941467"/>
                  <a:pt x="5737697" y="4925091"/>
                  <a:pt x="5737697" y="4904891"/>
                </a:cubicBezTo>
                <a:cubicBezTo>
                  <a:pt x="5737697" y="4884691"/>
                  <a:pt x="5754073" y="4868315"/>
                  <a:pt x="5774272" y="4868315"/>
                </a:cubicBezTo>
                <a:close/>
                <a:moveTo>
                  <a:pt x="5553593" y="4868315"/>
                </a:moveTo>
                <a:cubicBezTo>
                  <a:pt x="5573793" y="4868315"/>
                  <a:pt x="5590169" y="4884691"/>
                  <a:pt x="5590169" y="4904891"/>
                </a:cubicBezTo>
                <a:cubicBezTo>
                  <a:pt x="5590169" y="4925091"/>
                  <a:pt x="5573793" y="4941467"/>
                  <a:pt x="5553593" y="4941467"/>
                </a:cubicBezTo>
                <a:cubicBezTo>
                  <a:pt x="5533393" y="4941467"/>
                  <a:pt x="5517018" y="4925091"/>
                  <a:pt x="5517018" y="4904891"/>
                </a:cubicBezTo>
                <a:cubicBezTo>
                  <a:pt x="5517018" y="4884691"/>
                  <a:pt x="5533393" y="4868315"/>
                  <a:pt x="5553593" y="4868315"/>
                </a:cubicBezTo>
                <a:close/>
                <a:moveTo>
                  <a:pt x="5332913" y="4868315"/>
                </a:moveTo>
                <a:cubicBezTo>
                  <a:pt x="5353113" y="4868315"/>
                  <a:pt x="5369490" y="4884691"/>
                  <a:pt x="5369490" y="4904891"/>
                </a:cubicBezTo>
                <a:cubicBezTo>
                  <a:pt x="5369490" y="4925091"/>
                  <a:pt x="5353113" y="4941467"/>
                  <a:pt x="5332913" y="4941467"/>
                </a:cubicBezTo>
                <a:cubicBezTo>
                  <a:pt x="5312714" y="4941467"/>
                  <a:pt x="5296337" y="4925091"/>
                  <a:pt x="5296337" y="4904891"/>
                </a:cubicBezTo>
                <a:cubicBezTo>
                  <a:pt x="5296337" y="4884691"/>
                  <a:pt x="5312714" y="4868315"/>
                  <a:pt x="5332913" y="4868315"/>
                </a:cubicBezTo>
                <a:close/>
                <a:moveTo>
                  <a:pt x="5112230" y="4868315"/>
                </a:moveTo>
                <a:cubicBezTo>
                  <a:pt x="5132433" y="4868315"/>
                  <a:pt x="5148807" y="4884691"/>
                  <a:pt x="5148807" y="4904891"/>
                </a:cubicBezTo>
                <a:cubicBezTo>
                  <a:pt x="5148807" y="4925091"/>
                  <a:pt x="5132433" y="4941467"/>
                  <a:pt x="5112230" y="4941467"/>
                </a:cubicBezTo>
                <a:cubicBezTo>
                  <a:pt x="5092030" y="4941467"/>
                  <a:pt x="5075655" y="4925091"/>
                  <a:pt x="5075655" y="4904891"/>
                </a:cubicBezTo>
                <a:cubicBezTo>
                  <a:pt x="5075655" y="4884691"/>
                  <a:pt x="5092030" y="4868315"/>
                  <a:pt x="5112230" y="4868315"/>
                </a:cubicBezTo>
                <a:close/>
                <a:moveTo>
                  <a:pt x="4891552" y="4868315"/>
                </a:moveTo>
                <a:cubicBezTo>
                  <a:pt x="4911751" y="4868315"/>
                  <a:pt x="4928127" y="4884691"/>
                  <a:pt x="4928127" y="4904891"/>
                </a:cubicBezTo>
                <a:cubicBezTo>
                  <a:pt x="4928127" y="4925091"/>
                  <a:pt x="4911751" y="4941467"/>
                  <a:pt x="4891552" y="4941467"/>
                </a:cubicBezTo>
                <a:cubicBezTo>
                  <a:pt x="4871352" y="4941467"/>
                  <a:pt x="4854975" y="4925091"/>
                  <a:pt x="4854975" y="4904891"/>
                </a:cubicBezTo>
                <a:cubicBezTo>
                  <a:pt x="4854975" y="4884691"/>
                  <a:pt x="4871352" y="4868315"/>
                  <a:pt x="4891552" y="4868315"/>
                </a:cubicBezTo>
                <a:close/>
                <a:moveTo>
                  <a:pt x="4670871" y="4868315"/>
                </a:moveTo>
                <a:cubicBezTo>
                  <a:pt x="4691070" y="4868315"/>
                  <a:pt x="4707447" y="4884691"/>
                  <a:pt x="4707447" y="4904891"/>
                </a:cubicBezTo>
                <a:cubicBezTo>
                  <a:pt x="4707447" y="4925091"/>
                  <a:pt x="4691070" y="4941467"/>
                  <a:pt x="4670871" y="4941467"/>
                </a:cubicBezTo>
                <a:cubicBezTo>
                  <a:pt x="4650672" y="4941467"/>
                  <a:pt x="4634295" y="4925091"/>
                  <a:pt x="4634295" y="4904891"/>
                </a:cubicBezTo>
                <a:cubicBezTo>
                  <a:pt x="4634295" y="4884691"/>
                  <a:pt x="4650672" y="4868315"/>
                  <a:pt x="4670871" y="4868315"/>
                </a:cubicBezTo>
                <a:close/>
                <a:moveTo>
                  <a:pt x="4450188" y="4868315"/>
                </a:moveTo>
                <a:cubicBezTo>
                  <a:pt x="4470390" y="4868315"/>
                  <a:pt x="4486764" y="4884691"/>
                  <a:pt x="4486764" y="4904891"/>
                </a:cubicBezTo>
                <a:cubicBezTo>
                  <a:pt x="4486764" y="4925091"/>
                  <a:pt x="4470390" y="4941467"/>
                  <a:pt x="4450188" y="4941467"/>
                </a:cubicBezTo>
                <a:cubicBezTo>
                  <a:pt x="4429988" y="4941467"/>
                  <a:pt x="4413613" y="4925091"/>
                  <a:pt x="4413613" y="4904891"/>
                </a:cubicBezTo>
                <a:cubicBezTo>
                  <a:pt x="4413613" y="4884691"/>
                  <a:pt x="4429988" y="4868315"/>
                  <a:pt x="4450188" y="4868315"/>
                </a:cubicBezTo>
                <a:close/>
                <a:moveTo>
                  <a:pt x="4229507" y="4868315"/>
                </a:moveTo>
                <a:cubicBezTo>
                  <a:pt x="4249708" y="4868315"/>
                  <a:pt x="4266084" y="4884691"/>
                  <a:pt x="4266084" y="4904891"/>
                </a:cubicBezTo>
                <a:cubicBezTo>
                  <a:pt x="4266084" y="4925091"/>
                  <a:pt x="4249708" y="4941467"/>
                  <a:pt x="4229507" y="4941467"/>
                </a:cubicBezTo>
                <a:cubicBezTo>
                  <a:pt x="4209307" y="4941467"/>
                  <a:pt x="4192931" y="4925091"/>
                  <a:pt x="4192931" y="4904891"/>
                </a:cubicBezTo>
                <a:cubicBezTo>
                  <a:pt x="4192931" y="4884691"/>
                  <a:pt x="4209307" y="4868315"/>
                  <a:pt x="4229507" y="4868315"/>
                </a:cubicBezTo>
                <a:close/>
                <a:moveTo>
                  <a:pt x="4008847" y="4868315"/>
                </a:moveTo>
                <a:cubicBezTo>
                  <a:pt x="4029045" y="4868315"/>
                  <a:pt x="4045426" y="4884691"/>
                  <a:pt x="4045426" y="4904891"/>
                </a:cubicBezTo>
                <a:cubicBezTo>
                  <a:pt x="4045426" y="4925091"/>
                  <a:pt x="4029045" y="4941467"/>
                  <a:pt x="4008847" y="4941467"/>
                </a:cubicBezTo>
                <a:cubicBezTo>
                  <a:pt x="3988642" y="4941467"/>
                  <a:pt x="3972267" y="4925091"/>
                  <a:pt x="3972267" y="4904891"/>
                </a:cubicBezTo>
                <a:cubicBezTo>
                  <a:pt x="3972267" y="4884691"/>
                  <a:pt x="3988642" y="4868315"/>
                  <a:pt x="4008847" y="4868315"/>
                </a:cubicBezTo>
                <a:close/>
                <a:moveTo>
                  <a:pt x="3788165" y="4868315"/>
                </a:moveTo>
                <a:cubicBezTo>
                  <a:pt x="3808367" y="4868315"/>
                  <a:pt x="3824738" y="4884691"/>
                  <a:pt x="3824738" y="4904891"/>
                </a:cubicBezTo>
                <a:cubicBezTo>
                  <a:pt x="3824738" y="4925091"/>
                  <a:pt x="3808367" y="4941467"/>
                  <a:pt x="3788165" y="4941467"/>
                </a:cubicBezTo>
                <a:cubicBezTo>
                  <a:pt x="3767965" y="4941467"/>
                  <a:pt x="3751588" y="4925091"/>
                  <a:pt x="3751588" y="4904891"/>
                </a:cubicBezTo>
                <a:cubicBezTo>
                  <a:pt x="3751588" y="4884691"/>
                  <a:pt x="3767965" y="4868315"/>
                  <a:pt x="3788165" y="4868315"/>
                </a:cubicBezTo>
                <a:close/>
                <a:moveTo>
                  <a:pt x="3567479" y="4868315"/>
                </a:moveTo>
                <a:cubicBezTo>
                  <a:pt x="3587675" y="4868315"/>
                  <a:pt x="3604051" y="4884691"/>
                  <a:pt x="3604051" y="4904891"/>
                </a:cubicBezTo>
                <a:cubicBezTo>
                  <a:pt x="3604051" y="4925091"/>
                  <a:pt x="3587675" y="4941467"/>
                  <a:pt x="3567479" y="4941467"/>
                </a:cubicBezTo>
                <a:cubicBezTo>
                  <a:pt x="3547276" y="4941467"/>
                  <a:pt x="3530901" y="4925091"/>
                  <a:pt x="3530901" y="4904891"/>
                </a:cubicBezTo>
                <a:cubicBezTo>
                  <a:pt x="3530901" y="4884691"/>
                  <a:pt x="3547276" y="4868315"/>
                  <a:pt x="3567479" y="4868315"/>
                </a:cubicBezTo>
                <a:close/>
                <a:moveTo>
                  <a:pt x="3346801" y="4868315"/>
                </a:moveTo>
                <a:cubicBezTo>
                  <a:pt x="3367001" y="4868315"/>
                  <a:pt x="3383375" y="4884691"/>
                  <a:pt x="3383375" y="4904891"/>
                </a:cubicBezTo>
                <a:cubicBezTo>
                  <a:pt x="3383375" y="4925091"/>
                  <a:pt x="3367001" y="4941467"/>
                  <a:pt x="3346801" y="4941467"/>
                </a:cubicBezTo>
                <a:cubicBezTo>
                  <a:pt x="3326603" y="4941467"/>
                  <a:pt x="3310228" y="4925091"/>
                  <a:pt x="3310228" y="4904891"/>
                </a:cubicBezTo>
                <a:cubicBezTo>
                  <a:pt x="3310228" y="4884691"/>
                  <a:pt x="3326603" y="4868315"/>
                  <a:pt x="3346801" y="4868315"/>
                </a:cubicBezTo>
                <a:close/>
                <a:moveTo>
                  <a:pt x="3126126" y="4868315"/>
                </a:moveTo>
                <a:cubicBezTo>
                  <a:pt x="3146320" y="4868315"/>
                  <a:pt x="3162696" y="4884691"/>
                  <a:pt x="3162696" y="4904891"/>
                </a:cubicBezTo>
                <a:cubicBezTo>
                  <a:pt x="3162696" y="4925091"/>
                  <a:pt x="3146320" y="4941467"/>
                  <a:pt x="3126126" y="4941467"/>
                </a:cubicBezTo>
                <a:cubicBezTo>
                  <a:pt x="3105923" y="4941467"/>
                  <a:pt x="3089541" y="4925091"/>
                  <a:pt x="3089541" y="4904891"/>
                </a:cubicBezTo>
                <a:cubicBezTo>
                  <a:pt x="3089541" y="4884691"/>
                  <a:pt x="3105923" y="4868315"/>
                  <a:pt x="3126126" y="4868315"/>
                </a:cubicBezTo>
                <a:close/>
                <a:moveTo>
                  <a:pt x="2905436" y="4868315"/>
                </a:moveTo>
                <a:cubicBezTo>
                  <a:pt x="2925637" y="4868315"/>
                  <a:pt x="2942013" y="4884691"/>
                  <a:pt x="2942013" y="4904891"/>
                </a:cubicBezTo>
                <a:cubicBezTo>
                  <a:pt x="2942013" y="4925091"/>
                  <a:pt x="2925637" y="4941467"/>
                  <a:pt x="2905436" y="4941467"/>
                </a:cubicBezTo>
                <a:cubicBezTo>
                  <a:pt x="2885243" y="4941467"/>
                  <a:pt x="2868866" y="4925091"/>
                  <a:pt x="2868866" y="4904891"/>
                </a:cubicBezTo>
                <a:cubicBezTo>
                  <a:pt x="2868866" y="4884691"/>
                  <a:pt x="2885243" y="4868315"/>
                  <a:pt x="2905436" y="4868315"/>
                </a:cubicBezTo>
                <a:close/>
                <a:moveTo>
                  <a:pt x="2684758" y="4868315"/>
                </a:moveTo>
                <a:cubicBezTo>
                  <a:pt x="2704958" y="4868315"/>
                  <a:pt x="2721329" y="4884691"/>
                  <a:pt x="2721329" y="4904891"/>
                </a:cubicBezTo>
                <a:cubicBezTo>
                  <a:pt x="2721329" y="4925091"/>
                  <a:pt x="2704958" y="4941467"/>
                  <a:pt x="2684758" y="4941467"/>
                </a:cubicBezTo>
                <a:cubicBezTo>
                  <a:pt x="2664554" y="4941467"/>
                  <a:pt x="2648177" y="4925091"/>
                  <a:pt x="2648177" y="4904891"/>
                </a:cubicBezTo>
                <a:cubicBezTo>
                  <a:pt x="2648177" y="4884691"/>
                  <a:pt x="2664554" y="4868315"/>
                  <a:pt x="2684758" y="4868315"/>
                </a:cubicBezTo>
                <a:close/>
                <a:moveTo>
                  <a:pt x="2464071" y="4868315"/>
                </a:moveTo>
                <a:cubicBezTo>
                  <a:pt x="2484272" y="4868315"/>
                  <a:pt x="2500650" y="4884691"/>
                  <a:pt x="2500650" y="4904891"/>
                </a:cubicBezTo>
                <a:cubicBezTo>
                  <a:pt x="2500650" y="4925091"/>
                  <a:pt x="2484272" y="4941467"/>
                  <a:pt x="2464071" y="4941467"/>
                </a:cubicBezTo>
                <a:cubicBezTo>
                  <a:pt x="2443875" y="4941467"/>
                  <a:pt x="2427500" y="4925091"/>
                  <a:pt x="2427500" y="4904891"/>
                </a:cubicBezTo>
                <a:cubicBezTo>
                  <a:pt x="2427500" y="4884691"/>
                  <a:pt x="2443875" y="4868315"/>
                  <a:pt x="2464071" y="4868315"/>
                </a:cubicBezTo>
                <a:close/>
                <a:moveTo>
                  <a:pt x="2243393" y="4868315"/>
                </a:moveTo>
                <a:cubicBezTo>
                  <a:pt x="2263591" y="4868315"/>
                  <a:pt x="2279972" y="4884691"/>
                  <a:pt x="2279972" y="4904891"/>
                </a:cubicBezTo>
                <a:cubicBezTo>
                  <a:pt x="2279972" y="4925091"/>
                  <a:pt x="2263591" y="4941467"/>
                  <a:pt x="2243393" y="4941467"/>
                </a:cubicBezTo>
                <a:cubicBezTo>
                  <a:pt x="2223191" y="4941467"/>
                  <a:pt x="2206817" y="4925091"/>
                  <a:pt x="2206817" y="4904891"/>
                </a:cubicBezTo>
                <a:cubicBezTo>
                  <a:pt x="2206817" y="4884691"/>
                  <a:pt x="2223191" y="4868315"/>
                  <a:pt x="2243393" y="4868315"/>
                </a:cubicBezTo>
                <a:close/>
                <a:moveTo>
                  <a:pt x="2022713" y="4868315"/>
                </a:moveTo>
                <a:cubicBezTo>
                  <a:pt x="2042913" y="4868315"/>
                  <a:pt x="2059288" y="4884691"/>
                  <a:pt x="2059288" y="4904891"/>
                </a:cubicBezTo>
                <a:cubicBezTo>
                  <a:pt x="2059288" y="4925091"/>
                  <a:pt x="2042913" y="4941467"/>
                  <a:pt x="2022713" y="4941467"/>
                </a:cubicBezTo>
                <a:cubicBezTo>
                  <a:pt x="2002514" y="4941467"/>
                  <a:pt x="1986176" y="4925091"/>
                  <a:pt x="1986176" y="4904891"/>
                </a:cubicBezTo>
                <a:cubicBezTo>
                  <a:pt x="1986176" y="4884691"/>
                  <a:pt x="2002514" y="4868315"/>
                  <a:pt x="2022713" y="4868315"/>
                </a:cubicBezTo>
                <a:close/>
                <a:moveTo>
                  <a:pt x="1802067" y="4868315"/>
                </a:moveTo>
                <a:cubicBezTo>
                  <a:pt x="1822267" y="4868315"/>
                  <a:pt x="1838642" y="4884691"/>
                  <a:pt x="1838642" y="4904891"/>
                </a:cubicBezTo>
                <a:cubicBezTo>
                  <a:pt x="1838642" y="4925091"/>
                  <a:pt x="1822267" y="4941467"/>
                  <a:pt x="1802067" y="4941467"/>
                </a:cubicBezTo>
                <a:cubicBezTo>
                  <a:pt x="1781867" y="4941467"/>
                  <a:pt x="1765491" y="4925091"/>
                  <a:pt x="1765491" y="4904891"/>
                </a:cubicBezTo>
                <a:cubicBezTo>
                  <a:pt x="1765491" y="4884691"/>
                  <a:pt x="1781867" y="4868315"/>
                  <a:pt x="1802067" y="4868315"/>
                </a:cubicBezTo>
                <a:close/>
                <a:moveTo>
                  <a:pt x="1581381" y="4868315"/>
                </a:moveTo>
                <a:cubicBezTo>
                  <a:pt x="1601581" y="4868315"/>
                  <a:pt x="1617956" y="4884691"/>
                  <a:pt x="1617956" y="4904891"/>
                </a:cubicBezTo>
                <a:cubicBezTo>
                  <a:pt x="1617956" y="4925091"/>
                  <a:pt x="1601581" y="4941467"/>
                  <a:pt x="1581381" y="4941467"/>
                </a:cubicBezTo>
                <a:cubicBezTo>
                  <a:pt x="1561181" y="4941467"/>
                  <a:pt x="1544805" y="4925091"/>
                  <a:pt x="1544805" y="4904891"/>
                </a:cubicBezTo>
                <a:cubicBezTo>
                  <a:pt x="1544805" y="4884691"/>
                  <a:pt x="1561181" y="4868315"/>
                  <a:pt x="1581381" y="4868315"/>
                </a:cubicBezTo>
                <a:close/>
                <a:moveTo>
                  <a:pt x="1360695" y="4868315"/>
                </a:moveTo>
                <a:cubicBezTo>
                  <a:pt x="1380895" y="4868315"/>
                  <a:pt x="1397271" y="4884691"/>
                  <a:pt x="1397271" y="4904891"/>
                </a:cubicBezTo>
                <a:cubicBezTo>
                  <a:pt x="1397271" y="4925091"/>
                  <a:pt x="1380895" y="4941467"/>
                  <a:pt x="1360695" y="4941467"/>
                </a:cubicBezTo>
                <a:cubicBezTo>
                  <a:pt x="1340495" y="4941467"/>
                  <a:pt x="1324119" y="4925091"/>
                  <a:pt x="1324119" y="4904891"/>
                </a:cubicBezTo>
                <a:cubicBezTo>
                  <a:pt x="1324119" y="4884691"/>
                  <a:pt x="1340495" y="4868315"/>
                  <a:pt x="1360695" y="4868315"/>
                </a:cubicBezTo>
                <a:close/>
                <a:moveTo>
                  <a:pt x="1140009" y="4868315"/>
                </a:moveTo>
                <a:cubicBezTo>
                  <a:pt x="1160209" y="4868315"/>
                  <a:pt x="1176585" y="4884691"/>
                  <a:pt x="1176585" y="4904891"/>
                </a:cubicBezTo>
                <a:cubicBezTo>
                  <a:pt x="1176585" y="4925091"/>
                  <a:pt x="1160209" y="4941467"/>
                  <a:pt x="1140009" y="4941467"/>
                </a:cubicBezTo>
                <a:cubicBezTo>
                  <a:pt x="1119809" y="4941467"/>
                  <a:pt x="1103433" y="4925091"/>
                  <a:pt x="1103433" y="4904891"/>
                </a:cubicBezTo>
                <a:cubicBezTo>
                  <a:pt x="1103433" y="4884691"/>
                  <a:pt x="1119809" y="4868315"/>
                  <a:pt x="1140009" y="4868315"/>
                </a:cubicBezTo>
                <a:close/>
                <a:moveTo>
                  <a:pt x="919323" y="4868315"/>
                </a:moveTo>
                <a:cubicBezTo>
                  <a:pt x="939523" y="4868315"/>
                  <a:pt x="955899" y="4884691"/>
                  <a:pt x="955899" y="4904891"/>
                </a:cubicBezTo>
                <a:cubicBezTo>
                  <a:pt x="955899" y="4925091"/>
                  <a:pt x="939523" y="4941467"/>
                  <a:pt x="919323" y="4941467"/>
                </a:cubicBezTo>
                <a:cubicBezTo>
                  <a:pt x="899123" y="4941467"/>
                  <a:pt x="882747" y="4925091"/>
                  <a:pt x="882747" y="4904891"/>
                </a:cubicBezTo>
                <a:cubicBezTo>
                  <a:pt x="882747" y="4884691"/>
                  <a:pt x="899123" y="4868315"/>
                  <a:pt x="919323" y="4868315"/>
                </a:cubicBezTo>
                <a:close/>
                <a:moveTo>
                  <a:pt x="698637" y="4868315"/>
                </a:moveTo>
                <a:cubicBezTo>
                  <a:pt x="718837" y="4868315"/>
                  <a:pt x="735213" y="4884691"/>
                  <a:pt x="735213" y="4904891"/>
                </a:cubicBezTo>
                <a:cubicBezTo>
                  <a:pt x="735213" y="4925091"/>
                  <a:pt x="718837" y="4941467"/>
                  <a:pt x="698637" y="4941467"/>
                </a:cubicBezTo>
                <a:cubicBezTo>
                  <a:pt x="678437" y="4941467"/>
                  <a:pt x="662061" y="4925091"/>
                  <a:pt x="662061" y="4904891"/>
                </a:cubicBezTo>
                <a:cubicBezTo>
                  <a:pt x="662061" y="4884691"/>
                  <a:pt x="678437" y="4868315"/>
                  <a:pt x="698637" y="4868315"/>
                </a:cubicBezTo>
                <a:close/>
                <a:moveTo>
                  <a:pt x="477951" y="4868315"/>
                </a:moveTo>
                <a:cubicBezTo>
                  <a:pt x="498150" y="4868315"/>
                  <a:pt x="514527" y="4884691"/>
                  <a:pt x="514527" y="4904891"/>
                </a:cubicBezTo>
                <a:cubicBezTo>
                  <a:pt x="514527" y="4925091"/>
                  <a:pt x="498150" y="4941467"/>
                  <a:pt x="477951" y="4941467"/>
                </a:cubicBezTo>
                <a:cubicBezTo>
                  <a:pt x="457750" y="4941467"/>
                  <a:pt x="441375" y="4925091"/>
                  <a:pt x="441375" y="4904891"/>
                </a:cubicBezTo>
                <a:cubicBezTo>
                  <a:pt x="441375" y="4884691"/>
                  <a:pt x="457750" y="4868315"/>
                  <a:pt x="477951" y="4868315"/>
                </a:cubicBezTo>
                <a:close/>
                <a:moveTo>
                  <a:pt x="257264" y="4868315"/>
                </a:moveTo>
                <a:cubicBezTo>
                  <a:pt x="277464" y="4868315"/>
                  <a:pt x="293840" y="4884691"/>
                  <a:pt x="293840" y="4904891"/>
                </a:cubicBezTo>
                <a:cubicBezTo>
                  <a:pt x="293840" y="4925091"/>
                  <a:pt x="277464" y="4941467"/>
                  <a:pt x="257264" y="4941467"/>
                </a:cubicBezTo>
                <a:cubicBezTo>
                  <a:pt x="237064" y="4941467"/>
                  <a:pt x="220688" y="4925091"/>
                  <a:pt x="220688" y="4904891"/>
                </a:cubicBezTo>
                <a:cubicBezTo>
                  <a:pt x="220688" y="4884691"/>
                  <a:pt x="237064" y="4868315"/>
                  <a:pt x="257264" y="4868315"/>
                </a:cubicBezTo>
                <a:close/>
                <a:moveTo>
                  <a:pt x="36578" y="4868315"/>
                </a:moveTo>
                <a:cubicBezTo>
                  <a:pt x="56778" y="4868315"/>
                  <a:pt x="73154" y="4884691"/>
                  <a:pt x="73154" y="4904891"/>
                </a:cubicBezTo>
                <a:cubicBezTo>
                  <a:pt x="73154" y="4925091"/>
                  <a:pt x="56778" y="4941467"/>
                  <a:pt x="36578" y="4941467"/>
                </a:cubicBezTo>
                <a:cubicBezTo>
                  <a:pt x="16378" y="4941467"/>
                  <a:pt x="2" y="4925091"/>
                  <a:pt x="2" y="4904891"/>
                </a:cubicBezTo>
                <a:cubicBezTo>
                  <a:pt x="2" y="4884691"/>
                  <a:pt x="16378" y="4868315"/>
                  <a:pt x="36578" y="4868315"/>
                </a:cubicBezTo>
                <a:close/>
                <a:moveTo>
                  <a:pt x="11953343" y="4656649"/>
                </a:moveTo>
                <a:cubicBezTo>
                  <a:pt x="11973543" y="4656649"/>
                  <a:pt x="11989919" y="4673025"/>
                  <a:pt x="11989919" y="4693225"/>
                </a:cubicBezTo>
                <a:cubicBezTo>
                  <a:pt x="11989919" y="4713425"/>
                  <a:pt x="11973543" y="4729801"/>
                  <a:pt x="11953343" y="4729801"/>
                </a:cubicBezTo>
                <a:cubicBezTo>
                  <a:pt x="11933143" y="4729801"/>
                  <a:pt x="11916767" y="4713425"/>
                  <a:pt x="11916767" y="4693225"/>
                </a:cubicBezTo>
                <a:cubicBezTo>
                  <a:pt x="11916767" y="4673025"/>
                  <a:pt x="11933143" y="4656649"/>
                  <a:pt x="11953343" y="4656649"/>
                </a:cubicBezTo>
                <a:close/>
                <a:moveTo>
                  <a:pt x="11732658" y="4656649"/>
                </a:moveTo>
                <a:cubicBezTo>
                  <a:pt x="11752858" y="4656649"/>
                  <a:pt x="11769234" y="4673025"/>
                  <a:pt x="11769234" y="4693225"/>
                </a:cubicBezTo>
                <a:cubicBezTo>
                  <a:pt x="11769234" y="4713425"/>
                  <a:pt x="11752858" y="4729801"/>
                  <a:pt x="11732658" y="4729801"/>
                </a:cubicBezTo>
                <a:cubicBezTo>
                  <a:pt x="11712458" y="4729801"/>
                  <a:pt x="11696082" y="4713425"/>
                  <a:pt x="11696082" y="4693225"/>
                </a:cubicBezTo>
                <a:cubicBezTo>
                  <a:pt x="11696082" y="4673025"/>
                  <a:pt x="11712458" y="4656649"/>
                  <a:pt x="11732658" y="4656649"/>
                </a:cubicBezTo>
                <a:close/>
                <a:moveTo>
                  <a:pt x="11511977" y="4656649"/>
                </a:moveTo>
                <a:cubicBezTo>
                  <a:pt x="11532177" y="4656649"/>
                  <a:pt x="11548553" y="4673025"/>
                  <a:pt x="11548553" y="4693225"/>
                </a:cubicBezTo>
                <a:cubicBezTo>
                  <a:pt x="11548553" y="4713425"/>
                  <a:pt x="11532177" y="4729801"/>
                  <a:pt x="11511977" y="4729801"/>
                </a:cubicBezTo>
                <a:cubicBezTo>
                  <a:pt x="11491777" y="4729801"/>
                  <a:pt x="11475401" y="4713425"/>
                  <a:pt x="11475401" y="4693225"/>
                </a:cubicBezTo>
                <a:cubicBezTo>
                  <a:pt x="11475401" y="4673025"/>
                  <a:pt x="11491777" y="4656649"/>
                  <a:pt x="11511977" y="4656649"/>
                </a:cubicBezTo>
                <a:close/>
                <a:moveTo>
                  <a:pt x="11291296" y="4656649"/>
                </a:moveTo>
                <a:cubicBezTo>
                  <a:pt x="11311496" y="4656649"/>
                  <a:pt x="11327872" y="4673025"/>
                  <a:pt x="11327872" y="4693225"/>
                </a:cubicBezTo>
                <a:cubicBezTo>
                  <a:pt x="11327872" y="4713425"/>
                  <a:pt x="11311496" y="4729801"/>
                  <a:pt x="11291296" y="4729801"/>
                </a:cubicBezTo>
                <a:cubicBezTo>
                  <a:pt x="11271096" y="4729801"/>
                  <a:pt x="11254720" y="4713425"/>
                  <a:pt x="11254720" y="4693225"/>
                </a:cubicBezTo>
                <a:cubicBezTo>
                  <a:pt x="11254720" y="4673025"/>
                  <a:pt x="11271096" y="4656649"/>
                  <a:pt x="11291296" y="4656649"/>
                </a:cubicBezTo>
                <a:close/>
                <a:moveTo>
                  <a:pt x="11070615" y="4656649"/>
                </a:moveTo>
                <a:cubicBezTo>
                  <a:pt x="11090815" y="4656649"/>
                  <a:pt x="11107191" y="4673025"/>
                  <a:pt x="11107191" y="4693225"/>
                </a:cubicBezTo>
                <a:cubicBezTo>
                  <a:pt x="11107191" y="4713425"/>
                  <a:pt x="11090815" y="4729801"/>
                  <a:pt x="11070615" y="4729801"/>
                </a:cubicBezTo>
                <a:cubicBezTo>
                  <a:pt x="11050415" y="4729801"/>
                  <a:pt x="11034039" y="4713425"/>
                  <a:pt x="11034039" y="4693225"/>
                </a:cubicBezTo>
                <a:cubicBezTo>
                  <a:pt x="11034039" y="4673025"/>
                  <a:pt x="11050415" y="4656649"/>
                  <a:pt x="11070615" y="4656649"/>
                </a:cubicBezTo>
                <a:close/>
                <a:moveTo>
                  <a:pt x="10849934" y="4656649"/>
                </a:moveTo>
                <a:cubicBezTo>
                  <a:pt x="10870134" y="4656649"/>
                  <a:pt x="10886510" y="4673025"/>
                  <a:pt x="10886510" y="4693225"/>
                </a:cubicBezTo>
                <a:cubicBezTo>
                  <a:pt x="10886510" y="4713425"/>
                  <a:pt x="10870134" y="4729801"/>
                  <a:pt x="10849934" y="4729801"/>
                </a:cubicBezTo>
                <a:cubicBezTo>
                  <a:pt x="10829734" y="4729801"/>
                  <a:pt x="10813358" y="4713425"/>
                  <a:pt x="10813358" y="4693225"/>
                </a:cubicBezTo>
                <a:cubicBezTo>
                  <a:pt x="10813358" y="4673025"/>
                  <a:pt x="10829734" y="4656649"/>
                  <a:pt x="10849934" y="4656649"/>
                </a:cubicBezTo>
                <a:close/>
                <a:moveTo>
                  <a:pt x="10629253" y="4656649"/>
                </a:moveTo>
                <a:cubicBezTo>
                  <a:pt x="10649453" y="4656649"/>
                  <a:pt x="10665829" y="4673025"/>
                  <a:pt x="10665829" y="4693225"/>
                </a:cubicBezTo>
                <a:cubicBezTo>
                  <a:pt x="10665829" y="4713425"/>
                  <a:pt x="10649453" y="4729801"/>
                  <a:pt x="10629253" y="4729801"/>
                </a:cubicBezTo>
                <a:cubicBezTo>
                  <a:pt x="10609053" y="4729801"/>
                  <a:pt x="10592677" y="4713425"/>
                  <a:pt x="10592677" y="4693225"/>
                </a:cubicBezTo>
                <a:cubicBezTo>
                  <a:pt x="10592677" y="4673025"/>
                  <a:pt x="10609053" y="4656649"/>
                  <a:pt x="10629253" y="4656649"/>
                </a:cubicBezTo>
                <a:close/>
                <a:moveTo>
                  <a:pt x="10408572" y="4656649"/>
                </a:moveTo>
                <a:cubicBezTo>
                  <a:pt x="10428772" y="4656649"/>
                  <a:pt x="10445148" y="4673025"/>
                  <a:pt x="10445148" y="4693225"/>
                </a:cubicBezTo>
                <a:cubicBezTo>
                  <a:pt x="10445148" y="4713425"/>
                  <a:pt x="10428772" y="4729801"/>
                  <a:pt x="10408572" y="4729801"/>
                </a:cubicBezTo>
                <a:cubicBezTo>
                  <a:pt x="10388372" y="4729801"/>
                  <a:pt x="10371996" y="4713425"/>
                  <a:pt x="10371996" y="4693225"/>
                </a:cubicBezTo>
                <a:cubicBezTo>
                  <a:pt x="10371996" y="4673025"/>
                  <a:pt x="10388372" y="4656649"/>
                  <a:pt x="10408572" y="4656649"/>
                </a:cubicBezTo>
                <a:close/>
                <a:moveTo>
                  <a:pt x="10187891" y="4656649"/>
                </a:moveTo>
                <a:cubicBezTo>
                  <a:pt x="10208091" y="4656649"/>
                  <a:pt x="10224467" y="4673025"/>
                  <a:pt x="10224467" y="4693225"/>
                </a:cubicBezTo>
                <a:cubicBezTo>
                  <a:pt x="10224467" y="4713425"/>
                  <a:pt x="10208091" y="4729801"/>
                  <a:pt x="10187891" y="4729801"/>
                </a:cubicBezTo>
                <a:cubicBezTo>
                  <a:pt x="10167691" y="4729801"/>
                  <a:pt x="10151315" y="4713425"/>
                  <a:pt x="10151315" y="4693225"/>
                </a:cubicBezTo>
                <a:cubicBezTo>
                  <a:pt x="10151315" y="4673025"/>
                  <a:pt x="10167691" y="4656649"/>
                  <a:pt x="10187891" y="4656649"/>
                </a:cubicBezTo>
                <a:close/>
                <a:moveTo>
                  <a:pt x="9967210" y="4656649"/>
                </a:moveTo>
                <a:cubicBezTo>
                  <a:pt x="9987410" y="4656649"/>
                  <a:pt x="10003786" y="4673025"/>
                  <a:pt x="10003786" y="4693225"/>
                </a:cubicBezTo>
                <a:cubicBezTo>
                  <a:pt x="10003786" y="4713425"/>
                  <a:pt x="9987410" y="4729801"/>
                  <a:pt x="9967210" y="4729801"/>
                </a:cubicBezTo>
                <a:cubicBezTo>
                  <a:pt x="9947010" y="4729801"/>
                  <a:pt x="9930634" y="4713425"/>
                  <a:pt x="9930634" y="4693225"/>
                </a:cubicBezTo>
                <a:cubicBezTo>
                  <a:pt x="9930634" y="4673025"/>
                  <a:pt x="9947010" y="4656649"/>
                  <a:pt x="9967210" y="4656649"/>
                </a:cubicBezTo>
                <a:close/>
                <a:moveTo>
                  <a:pt x="9746529" y="4656649"/>
                </a:moveTo>
                <a:cubicBezTo>
                  <a:pt x="9766729" y="4656649"/>
                  <a:pt x="9783105" y="4673025"/>
                  <a:pt x="9783105" y="4693225"/>
                </a:cubicBezTo>
                <a:cubicBezTo>
                  <a:pt x="9783105" y="4713425"/>
                  <a:pt x="9766729" y="4729801"/>
                  <a:pt x="9746529" y="4729801"/>
                </a:cubicBezTo>
                <a:cubicBezTo>
                  <a:pt x="9726329" y="4729801"/>
                  <a:pt x="9709953" y="4713425"/>
                  <a:pt x="9709953" y="4693225"/>
                </a:cubicBezTo>
                <a:cubicBezTo>
                  <a:pt x="9709953" y="4673025"/>
                  <a:pt x="9726329" y="4656649"/>
                  <a:pt x="9746529" y="4656649"/>
                </a:cubicBezTo>
                <a:close/>
                <a:moveTo>
                  <a:pt x="9525848" y="4656649"/>
                </a:moveTo>
                <a:cubicBezTo>
                  <a:pt x="9546048" y="4656649"/>
                  <a:pt x="9562424" y="4673025"/>
                  <a:pt x="9562424" y="4693225"/>
                </a:cubicBezTo>
                <a:cubicBezTo>
                  <a:pt x="9562424" y="4713425"/>
                  <a:pt x="9546048" y="4729801"/>
                  <a:pt x="9525848" y="4729801"/>
                </a:cubicBezTo>
                <a:cubicBezTo>
                  <a:pt x="9505648" y="4729801"/>
                  <a:pt x="9489272" y="4713425"/>
                  <a:pt x="9489272" y="4693225"/>
                </a:cubicBezTo>
                <a:cubicBezTo>
                  <a:pt x="9489272" y="4673025"/>
                  <a:pt x="9505648" y="4656649"/>
                  <a:pt x="9525848" y="4656649"/>
                </a:cubicBezTo>
                <a:close/>
                <a:moveTo>
                  <a:pt x="9305167" y="4656649"/>
                </a:moveTo>
                <a:cubicBezTo>
                  <a:pt x="9325367" y="4656649"/>
                  <a:pt x="9341743" y="4673025"/>
                  <a:pt x="9341743" y="4693225"/>
                </a:cubicBezTo>
                <a:cubicBezTo>
                  <a:pt x="9341743" y="4713425"/>
                  <a:pt x="9325367" y="4729801"/>
                  <a:pt x="9305167" y="4729801"/>
                </a:cubicBezTo>
                <a:cubicBezTo>
                  <a:pt x="9284967" y="4729801"/>
                  <a:pt x="9268591" y="4713425"/>
                  <a:pt x="9268591" y="4693225"/>
                </a:cubicBezTo>
                <a:cubicBezTo>
                  <a:pt x="9268591" y="4673025"/>
                  <a:pt x="9284967" y="4656649"/>
                  <a:pt x="9305167" y="4656649"/>
                </a:cubicBezTo>
                <a:close/>
                <a:moveTo>
                  <a:pt x="9084486" y="4656649"/>
                </a:moveTo>
                <a:cubicBezTo>
                  <a:pt x="9104686" y="4656649"/>
                  <a:pt x="9121062" y="4673025"/>
                  <a:pt x="9121062" y="4693225"/>
                </a:cubicBezTo>
                <a:cubicBezTo>
                  <a:pt x="9121062" y="4713425"/>
                  <a:pt x="9104686" y="4729801"/>
                  <a:pt x="9084486" y="4729801"/>
                </a:cubicBezTo>
                <a:cubicBezTo>
                  <a:pt x="9064286" y="4729801"/>
                  <a:pt x="9047910" y="4713425"/>
                  <a:pt x="9047910" y="4693225"/>
                </a:cubicBezTo>
                <a:cubicBezTo>
                  <a:pt x="9047910" y="4673025"/>
                  <a:pt x="9064286" y="4656649"/>
                  <a:pt x="9084486" y="4656649"/>
                </a:cubicBezTo>
                <a:close/>
                <a:moveTo>
                  <a:pt x="8863805" y="4656649"/>
                </a:moveTo>
                <a:cubicBezTo>
                  <a:pt x="8884005" y="4656649"/>
                  <a:pt x="8900381" y="4673025"/>
                  <a:pt x="8900381" y="4693225"/>
                </a:cubicBezTo>
                <a:cubicBezTo>
                  <a:pt x="8900381" y="4713425"/>
                  <a:pt x="8884005" y="4729801"/>
                  <a:pt x="8863805" y="4729801"/>
                </a:cubicBezTo>
                <a:cubicBezTo>
                  <a:pt x="8843605" y="4729801"/>
                  <a:pt x="8827229" y="4713425"/>
                  <a:pt x="8827229" y="4693225"/>
                </a:cubicBezTo>
                <a:cubicBezTo>
                  <a:pt x="8827229" y="4673025"/>
                  <a:pt x="8843605" y="4656649"/>
                  <a:pt x="8863805" y="4656649"/>
                </a:cubicBezTo>
                <a:close/>
                <a:moveTo>
                  <a:pt x="8643124" y="4656649"/>
                </a:moveTo>
                <a:cubicBezTo>
                  <a:pt x="8663324" y="4656649"/>
                  <a:pt x="8679700" y="4673025"/>
                  <a:pt x="8679700" y="4693225"/>
                </a:cubicBezTo>
                <a:cubicBezTo>
                  <a:pt x="8679700" y="4713425"/>
                  <a:pt x="8663324" y="4729801"/>
                  <a:pt x="8643124" y="4729801"/>
                </a:cubicBezTo>
                <a:cubicBezTo>
                  <a:pt x="8622924" y="4729801"/>
                  <a:pt x="8606548" y="4713425"/>
                  <a:pt x="8606548" y="4693225"/>
                </a:cubicBezTo>
                <a:cubicBezTo>
                  <a:pt x="8606548" y="4673025"/>
                  <a:pt x="8622924" y="4656649"/>
                  <a:pt x="8643124" y="4656649"/>
                </a:cubicBezTo>
                <a:close/>
                <a:moveTo>
                  <a:pt x="8422443" y="4656649"/>
                </a:moveTo>
                <a:cubicBezTo>
                  <a:pt x="8442643" y="4656649"/>
                  <a:pt x="8459019" y="4673025"/>
                  <a:pt x="8459019" y="4693225"/>
                </a:cubicBezTo>
                <a:cubicBezTo>
                  <a:pt x="8459019" y="4713425"/>
                  <a:pt x="8442643" y="4729801"/>
                  <a:pt x="8422443" y="4729801"/>
                </a:cubicBezTo>
                <a:cubicBezTo>
                  <a:pt x="8402243" y="4729801"/>
                  <a:pt x="8385867" y="4713425"/>
                  <a:pt x="8385867" y="4693225"/>
                </a:cubicBezTo>
                <a:cubicBezTo>
                  <a:pt x="8385867" y="4673025"/>
                  <a:pt x="8402243" y="4656649"/>
                  <a:pt x="8422443" y="4656649"/>
                </a:cubicBezTo>
                <a:close/>
                <a:moveTo>
                  <a:pt x="8201762" y="4656649"/>
                </a:moveTo>
                <a:cubicBezTo>
                  <a:pt x="8221962" y="4656649"/>
                  <a:pt x="8238338" y="4673025"/>
                  <a:pt x="8238338" y="4693225"/>
                </a:cubicBezTo>
                <a:cubicBezTo>
                  <a:pt x="8238338" y="4713425"/>
                  <a:pt x="8221962" y="4729801"/>
                  <a:pt x="8201762" y="4729801"/>
                </a:cubicBezTo>
                <a:cubicBezTo>
                  <a:pt x="8181562" y="4729801"/>
                  <a:pt x="8165186" y="4713425"/>
                  <a:pt x="8165186" y="4693225"/>
                </a:cubicBezTo>
                <a:cubicBezTo>
                  <a:pt x="8165186" y="4673025"/>
                  <a:pt x="8181562" y="4656649"/>
                  <a:pt x="8201762" y="4656649"/>
                </a:cubicBezTo>
                <a:close/>
                <a:moveTo>
                  <a:pt x="7981081" y="4656649"/>
                </a:moveTo>
                <a:cubicBezTo>
                  <a:pt x="8001281" y="4656649"/>
                  <a:pt x="8017657" y="4673025"/>
                  <a:pt x="8017657" y="4693225"/>
                </a:cubicBezTo>
                <a:cubicBezTo>
                  <a:pt x="8017657" y="4713425"/>
                  <a:pt x="8001281" y="4729801"/>
                  <a:pt x="7981081" y="4729801"/>
                </a:cubicBezTo>
                <a:cubicBezTo>
                  <a:pt x="7960881" y="4729801"/>
                  <a:pt x="7944505" y="4713425"/>
                  <a:pt x="7944505" y="4693225"/>
                </a:cubicBezTo>
                <a:cubicBezTo>
                  <a:pt x="7944505" y="4673025"/>
                  <a:pt x="7960881" y="4656649"/>
                  <a:pt x="7981081" y="4656649"/>
                </a:cubicBezTo>
                <a:close/>
                <a:moveTo>
                  <a:pt x="7760400" y="4656649"/>
                </a:moveTo>
                <a:cubicBezTo>
                  <a:pt x="7780600" y="4656649"/>
                  <a:pt x="7796976" y="4673025"/>
                  <a:pt x="7796976" y="4693225"/>
                </a:cubicBezTo>
                <a:cubicBezTo>
                  <a:pt x="7796976" y="4713425"/>
                  <a:pt x="7780600" y="4729801"/>
                  <a:pt x="7760400" y="4729801"/>
                </a:cubicBezTo>
                <a:cubicBezTo>
                  <a:pt x="7740200" y="4729801"/>
                  <a:pt x="7723824" y="4713425"/>
                  <a:pt x="7723824" y="4693225"/>
                </a:cubicBezTo>
                <a:cubicBezTo>
                  <a:pt x="7723824" y="4673025"/>
                  <a:pt x="7740200" y="4656649"/>
                  <a:pt x="7760400" y="4656649"/>
                </a:cubicBezTo>
                <a:close/>
                <a:moveTo>
                  <a:pt x="7539719" y="4656649"/>
                </a:moveTo>
                <a:cubicBezTo>
                  <a:pt x="7559919" y="4656649"/>
                  <a:pt x="7576295" y="4673025"/>
                  <a:pt x="7576295" y="4693225"/>
                </a:cubicBezTo>
                <a:cubicBezTo>
                  <a:pt x="7576295" y="4713425"/>
                  <a:pt x="7559919" y="4729801"/>
                  <a:pt x="7539719" y="4729801"/>
                </a:cubicBezTo>
                <a:cubicBezTo>
                  <a:pt x="7519519" y="4729801"/>
                  <a:pt x="7503143" y="4713425"/>
                  <a:pt x="7503143" y="4693225"/>
                </a:cubicBezTo>
                <a:cubicBezTo>
                  <a:pt x="7503143" y="4673025"/>
                  <a:pt x="7519519" y="4656649"/>
                  <a:pt x="7539719" y="4656649"/>
                </a:cubicBezTo>
                <a:close/>
                <a:moveTo>
                  <a:pt x="7319038" y="4656649"/>
                </a:moveTo>
                <a:cubicBezTo>
                  <a:pt x="7339238" y="4656649"/>
                  <a:pt x="7355614" y="4673025"/>
                  <a:pt x="7355614" y="4693225"/>
                </a:cubicBezTo>
                <a:cubicBezTo>
                  <a:pt x="7355614" y="4713425"/>
                  <a:pt x="7339238" y="4729801"/>
                  <a:pt x="7319038" y="4729801"/>
                </a:cubicBezTo>
                <a:cubicBezTo>
                  <a:pt x="7298838" y="4729801"/>
                  <a:pt x="7282462" y="4713425"/>
                  <a:pt x="7282462" y="4693225"/>
                </a:cubicBezTo>
                <a:cubicBezTo>
                  <a:pt x="7282462" y="4673025"/>
                  <a:pt x="7298838" y="4656649"/>
                  <a:pt x="7319038" y="4656649"/>
                </a:cubicBezTo>
                <a:close/>
                <a:moveTo>
                  <a:pt x="7098357" y="4656649"/>
                </a:moveTo>
                <a:cubicBezTo>
                  <a:pt x="7118557" y="4656649"/>
                  <a:pt x="7134933" y="4673025"/>
                  <a:pt x="7134933" y="4693225"/>
                </a:cubicBezTo>
                <a:cubicBezTo>
                  <a:pt x="7134933" y="4713425"/>
                  <a:pt x="7118557" y="4729801"/>
                  <a:pt x="7098357" y="4729801"/>
                </a:cubicBezTo>
                <a:cubicBezTo>
                  <a:pt x="7078157" y="4729801"/>
                  <a:pt x="7061781" y="4713425"/>
                  <a:pt x="7061781" y="4693225"/>
                </a:cubicBezTo>
                <a:cubicBezTo>
                  <a:pt x="7061781" y="4673025"/>
                  <a:pt x="7078157" y="4656649"/>
                  <a:pt x="7098357" y="4656649"/>
                </a:cubicBezTo>
                <a:close/>
                <a:moveTo>
                  <a:pt x="6877676" y="4656649"/>
                </a:moveTo>
                <a:cubicBezTo>
                  <a:pt x="6897876" y="4656649"/>
                  <a:pt x="6914252" y="4673025"/>
                  <a:pt x="6914252" y="4693225"/>
                </a:cubicBezTo>
                <a:cubicBezTo>
                  <a:pt x="6914252" y="4713425"/>
                  <a:pt x="6897876" y="4729801"/>
                  <a:pt x="6877676" y="4729801"/>
                </a:cubicBezTo>
                <a:cubicBezTo>
                  <a:pt x="6857476" y="4729801"/>
                  <a:pt x="6841100" y="4713425"/>
                  <a:pt x="6841100" y="4693225"/>
                </a:cubicBezTo>
                <a:cubicBezTo>
                  <a:pt x="6841100" y="4673025"/>
                  <a:pt x="6857476" y="4656649"/>
                  <a:pt x="6877676" y="4656649"/>
                </a:cubicBezTo>
                <a:close/>
                <a:moveTo>
                  <a:pt x="6656995" y="4656649"/>
                </a:moveTo>
                <a:cubicBezTo>
                  <a:pt x="6677195" y="4656649"/>
                  <a:pt x="6693571" y="4673025"/>
                  <a:pt x="6693571" y="4693225"/>
                </a:cubicBezTo>
                <a:cubicBezTo>
                  <a:pt x="6693571" y="4713425"/>
                  <a:pt x="6677195" y="4729801"/>
                  <a:pt x="6656995" y="4729801"/>
                </a:cubicBezTo>
                <a:cubicBezTo>
                  <a:pt x="6636795" y="4729801"/>
                  <a:pt x="6620419" y="4713425"/>
                  <a:pt x="6620419" y="4693225"/>
                </a:cubicBezTo>
                <a:cubicBezTo>
                  <a:pt x="6620419" y="4673025"/>
                  <a:pt x="6636795" y="4656649"/>
                  <a:pt x="6656995" y="4656649"/>
                </a:cubicBezTo>
                <a:close/>
                <a:moveTo>
                  <a:pt x="6436314" y="4656649"/>
                </a:moveTo>
                <a:cubicBezTo>
                  <a:pt x="6456514" y="4656649"/>
                  <a:pt x="6472890" y="4673025"/>
                  <a:pt x="6472890" y="4693225"/>
                </a:cubicBezTo>
                <a:cubicBezTo>
                  <a:pt x="6472890" y="4713425"/>
                  <a:pt x="6456514" y="4729801"/>
                  <a:pt x="6436314" y="4729801"/>
                </a:cubicBezTo>
                <a:cubicBezTo>
                  <a:pt x="6416114" y="4729801"/>
                  <a:pt x="6399738" y="4713425"/>
                  <a:pt x="6399738" y="4693225"/>
                </a:cubicBezTo>
                <a:cubicBezTo>
                  <a:pt x="6399738" y="4673025"/>
                  <a:pt x="6416114" y="4656649"/>
                  <a:pt x="6436314" y="4656649"/>
                </a:cubicBezTo>
                <a:close/>
                <a:moveTo>
                  <a:pt x="6215633" y="4656649"/>
                </a:moveTo>
                <a:cubicBezTo>
                  <a:pt x="6235833" y="4656649"/>
                  <a:pt x="6252209" y="4673025"/>
                  <a:pt x="6252209" y="4693225"/>
                </a:cubicBezTo>
                <a:cubicBezTo>
                  <a:pt x="6252209" y="4713425"/>
                  <a:pt x="6235833" y="4729801"/>
                  <a:pt x="6215633" y="4729801"/>
                </a:cubicBezTo>
                <a:cubicBezTo>
                  <a:pt x="6195433" y="4729801"/>
                  <a:pt x="6179057" y="4713425"/>
                  <a:pt x="6179057" y="4693225"/>
                </a:cubicBezTo>
                <a:cubicBezTo>
                  <a:pt x="6179057" y="4673025"/>
                  <a:pt x="6195433" y="4656649"/>
                  <a:pt x="6215633" y="4656649"/>
                </a:cubicBezTo>
                <a:close/>
                <a:moveTo>
                  <a:pt x="5994952" y="4656649"/>
                </a:moveTo>
                <a:cubicBezTo>
                  <a:pt x="6015152" y="4656649"/>
                  <a:pt x="6031528" y="4673025"/>
                  <a:pt x="6031528" y="4693225"/>
                </a:cubicBezTo>
                <a:cubicBezTo>
                  <a:pt x="6031528" y="4713425"/>
                  <a:pt x="6015152" y="4729801"/>
                  <a:pt x="5994952" y="4729801"/>
                </a:cubicBezTo>
                <a:cubicBezTo>
                  <a:pt x="5974752" y="4729801"/>
                  <a:pt x="5958376" y="4713425"/>
                  <a:pt x="5958376" y="4693225"/>
                </a:cubicBezTo>
                <a:cubicBezTo>
                  <a:pt x="5958376" y="4673025"/>
                  <a:pt x="5974752" y="4656649"/>
                  <a:pt x="5994952" y="4656649"/>
                </a:cubicBezTo>
                <a:close/>
                <a:moveTo>
                  <a:pt x="5774272" y="4656649"/>
                </a:moveTo>
                <a:cubicBezTo>
                  <a:pt x="5794472" y="4656649"/>
                  <a:pt x="5810848" y="4673025"/>
                  <a:pt x="5810848" y="4693225"/>
                </a:cubicBezTo>
                <a:cubicBezTo>
                  <a:pt x="5810848" y="4713425"/>
                  <a:pt x="5794472" y="4729801"/>
                  <a:pt x="5774272" y="4729801"/>
                </a:cubicBezTo>
                <a:cubicBezTo>
                  <a:pt x="5754073" y="4729801"/>
                  <a:pt x="5737697" y="4713425"/>
                  <a:pt x="5737697" y="4693225"/>
                </a:cubicBezTo>
                <a:cubicBezTo>
                  <a:pt x="5737697" y="4673025"/>
                  <a:pt x="5754073" y="4656649"/>
                  <a:pt x="5774272" y="4656649"/>
                </a:cubicBezTo>
                <a:close/>
                <a:moveTo>
                  <a:pt x="5553593" y="4656649"/>
                </a:moveTo>
                <a:cubicBezTo>
                  <a:pt x="5573793" y="4656649"/>
                  <a:pt x="5590169" y="4673025"/>
                  <a:pt x="5590169" y="4693225"/>
                </a:cubicBezTo>
                <a:cubicBezTo>
                  <a:pt x="5590169" y="4713425"/>
                  <a:pt x="5573793" y="4729801"/>
                  <a:pt x="5553593" y="4729801"/>
                </a:cubicBezTo>
                <a:cubicBezTo>
                  <a:pt x="5533393" y="4729801"/>
                  <a:pt x="5517018" y="4713425"/>
                  <a:pt x="5517018" y="4693225"/>
                </a:cubicBezTo>
                <a:cubicBezTo>
                  <a:pt x="5517018" y="4673025"/>
                  <a:pt x="5533393" y="4656649"/>
                  <a:pt x="5553593" y="4656649"/>
                </a:cubicBezTo>
                <a:close/>
                <a:moveTo>
                  <a:pt x="5332913" y="4656649"/>
                </a:moveTo>
                <a:cubicBezTo>
                  <a:pt x="5353113" y="4656649"/>
                  <a:pt x="5369490" y="4673025"/>
                  <a:pt x="5369490" y="4693225"/>
                </a:cubicBezTo>
                <a:cubicBezTo>
                  <a:pt x="5369490" y="4713425"/>
                  <a:pt x="5353113" y="4729801"/>
                  <a:pt x="5332913" y="4729801"/>
                </a:cubicBezTo>
                <a:cubicBezTo>
                  <a:pt x="5312714" y="4729801"/>
                  <a:pt x="5296337" y="4713425"/>
                  <a:pt x="5296337" y="4693225"/>
                </a:cubicBezTo>
                <a:cubicBezTo>
                  <a:pt x="5296337" y="4673025"/>
                  <a:pt x="5312714" y="4656649"/>
                  <a:pt x="5332913" y="4656649"/>
                </a:cubicBezTo>
                <a:close/>
                <a:moveTo>
                  <a:pt x="5112230" y="4656649"/>
                </a:moveTo>
                <a:cubicBezTo>
                  <a:pt x="5132433" y="4656649"/>
                  <a:pt x="5148807" y="4673025"/>
                  <a:pt x="5148807" y="4693225"/>
                </a:cubicBezTo>
                <a:cubicBezTo>
                  <a:pt x="5148807" y="4713425"/>
                  <a:pt x="5132433" y="4729801"/>
                  <a:pt x="5112230" y="4729801"/>
                </a:cubicBezTo>
                <a:cubicBezTo>
                  <a:pt x="5092030" y="4729801"/>
                  <a:pt x="5075655" y="4713425"/>
                  <a:pt x="5075655" y="4693225"/>
                </a:cubicBezTo>
                <a:cubicBezTo>
                  <a:pt x="5075655" y="4673025"/>
                  <a:pt x="5092030" y="4656649"/>
                  <a:pt x="5112230" y="4656649"/>
                </a:cubicBezTo>
                <a:close/>
                <a:moveTo>
                  <a:pt x="4891552" y="4656649"/>
                </a:moveTo>
                <a:cubicBezTo>
                  <a:pt x="4911751" y="4656649"/>
                  <a:pt x="4928127" y="4673025"/>
                  <a:pt x="4928127" y="4693225"/>
                </a:cubicBezTo>
                <a:cubicBezTo>
                  <a:pt x="4928127" y="4713425"/>
                  <a:pt x="4911751" y="4729801"/>
                  <a:pt x="4891552" y="4729801"/>
                </a:cubicBezTo>
                <a:cubicBezTo>
                  <a:pt x="4871352" y="4729801"/>
                  <a:pt x="4854975" y="4713425"/>
                  <a:pt x="4854975" y="4693225"/>
                </a:cubicBezTo>
                <a:cubicBezTo>
                  <a:pt x="4854975" y="4673025"/>
                  <a:pt x="4871352" y="4656649"/>
                  <a:pt x="4891552" y="4656649"/>
                </a:cubicBezTo>
                <a:close/>
                <a:moveTo>
                  <a:pt x="4670871" y="4656649"/>
                </a:moveTo>
                <a:cubicBezTo>
                  <a:pt x="4691070" y="4656649"/>
                  <a:pt x="4707447" y="4673025"/>
                  <a:pt x="4707447" y="4693225"/>
                </a:cubicBezTo>
                <a:cubicBezTo>
                  <a:pt x="4707447" y="4713425"/>
                  <a:pt x="4691070" y="4729801"/>
                  <a:pt x="4670871" y="4729801"/>
                </a:cubicBezTo>
                <a:cubicBezTo>
                  <a:pt x="4650672" y="4729801"/>
                  <a:pt x="4634295" y="4713425"/>
                  <a:pt x="4634295" y="4693225"/>
                </a:cubicBezTo>
                <a:cubicBezTo>
                  <a:pt x="4634295" y="4673025"/>
                  <a:pt x="4650672" y="4656649"/>
                  <a:pt x="4670871" y="4656649"/>
                </a:cubicBezTo>
                <a:close/>
                <a:moveTo>
                  <a:pt x="4450188" y="4656649"/>
                </a:moveTo>
                <a:cubicBezTo>
                  <a:pt x="4470390" y="4656649"/>
                  <a:pt x="4486764" y="4673025"/>
                  <a:pt x="4486764" y="4693225"/>
                </a:cubicBezTo>
                <a:cubicBezTo>
                  <a:pt x="4486764" y="4713425"/>
                  <a:pt x="4470390" y="4729801"/>
                  <a:pt x="4450188" y="4729801"/>
                </a:cubicBezTo>
                <a:cubicBezTo>
                  <a:pt x="4429988" y="4729801"/>
                  <a:pt x="4413613" y="4713425"/>
                  <a:pt x="4413613" y="4693225"/>
                </a:cubicBezTo>
                <a:cubicBezTo>
                  <a:pt x="4413613" y="4673025"/>
                  <a:pt x="4429988" y="4656649"/>
                  <a:pt x="4450188" y="4656649"/>
                </a:cubicBezTo>
                <a:close/>
                <a:moveTo>
                  <a:pt x="4229507" y="4656649"/>
                </a:moveTo>
                <a:cubicBezTo>
                  <a:pt x="4249708" y="4656649"/>
                  <a:pt x="4266084" y="4673025"/>
                  <a:pt x="4266084" y="4693225"/>
                </a:cubicBezTo>
                <a:cubicBezTo>
                  <a:pt x="4266084" y="4713425"/>
                  <a:pt x="4249708" y="4729801"/>
                  <a:pt x="4229507" y="4729801"/>
                </a:cubicBezTo>
                <a:cubicBezTo>
                  <a:pt x="4209307" y="4729801"/>
                  <a:pt x="4192931" y="4713425"/>
                  <a:pt x="4192931" y="4693225"/>
                </a:cubicBezTo>
                <a:cubicBezTo>
                  <a:pt x="4192931" y="4673025"/>
                  <a:pt x="4209307" y="4656649"/>
                  <a:pt x="4229507" y="4656649"/>
                </a:cubicBezTo>
                <a:close/>
                <a:moveTo>
                  <a:pt x="4008847" y="4656649"/>
                </a:moveTo>
                <a:cubicBezTo>
                  <a:pt x="4029045" y="4656649"/>
                  <a:pt x="4045426" y="4673025"/>
                  <a:pt x="4045426" y="4693225"/>
                </a:cubicBezTo>
                <a:cubicBezTo>
                  <a:pt x="4045426" y="4713425"/>
                  <a:pt x="4029045" y="4729801"/>
                  <a:pt x="4008847" y="4729801"/>
                </a:cubicBezTo>
                <a:cubicBezTo>
                  <a:pt x="3988642" y="4729801"/>
                  <a:pt x="3972267" y="4713425"/>
                  <a:pt x="3972267" y="4693225"/>
                </a:cubicBezTo>
                <a:cubicBezTo>
                  <a:pt x="3972267" y="4673025"/>
                  <a:pt x="3988642" y="4656649"/>
                  <a:pt x="4008847" y="4656649"/>
                </a:cubicBezTo>
                <a:close/>
                <a:moveTo>
                  <a:pt x="3788165" y="4656649"/>
                </a:moveTo>
                <a:cubicBezTo>
                  <a:pt x="3808367" y="4656649"/>
                  <a:pt x="3824738" y="4673025"/>
                  <a:pt x="3824738" y="4693225"/>
                </a:cubicBezTo>
                <a:cubicBezTo>
                  <a:pt x="3824738" y="4713425"/>
                  <a:pt x="3808367" y="4729801"/>
                  <a:pt x="3788165" y="4729801"/>
                </a:cubicBezTo>
                <a:cubicBezTo>
                  <a:pt x="3767965" y="4729801"/>
                  <a:pt x="3751588" y="4713425"/>
                  <a:pt x="3751588" y="4693225"/>
                </a:cubicBezTo>
                <a:cubicBezTo>
                  <a:pt x="3751588" y="4673025"/>
                  <a:pt x="3767965" y="4656649"/>
                  <a:pt x="3788165" y="4656649"/>
                </a:cubicBezTo>
                <a:close/>
                <a:moveTo>
                  <a:pt x="3567479" y="4656649"/>
                </a:moveTo>
                <a:cubicBezTo>
                  <a:pt x="3587675" y="4656649"/>
                  <a:pt x="3604051" y="4673025"/>
                  <a:pt x="3604051" y="4693225"/>
                </a:cubicBezTo>
                <a:cubicBezTo>
                  <a:pt x="3604051" y="4713425"/>
                  <a:pt x="3587675" y="4729801"/>
                  <a:pt x="3567479" y="4729801"/>
                </a:cubicBezTo>
                <a:cubicBezTo>
                  <a:pt x="3547276" y="4729801"/>
                  <a:pt x="3530901" y="4713425"/>
                  <a:pt x="3530901" y="4693225"/>
                </a:cubicBezTo>
                <a:cubicBezTo>
                  <a:pt x="3530901" y="4673025"/>
                  <a:pt x="3547276" y="4656649"/>
                  <a:pt x="3567479" y="4656649"/>
                </a:cubicBezTo>
                <a:close/>
                <a:moveTo>
                  <a:pt x="3346801" y="4656649"/>
                </a:moveTo>
                <a:cubicBezTo>
                  <a:pt x="3367001" y="4656649"/>
                  <a:pt x="3383375" y="4673025"/>
                  <a:pt x="3383375" y="4693225"/>
                </a:cubicBezTo>
                <a:cubicBezTo>
                  <a:pt x="3383375" y="4713425"/>
                  <a:pt x="3367001" y="4729801"/>
                  <a:pt x="3346801" y="4729801"/>
                </a:cubicBezTo>
                <a:cubicBezTo>
                  <a:pt x="3326603" y="4729801"/>
                  <a:pt x="3310228" y="4713425"/>
                  <a:pt x="3310228" y="4693225"/>
                </a:cubicBezTo>
                <a:cubicBezTo>
                  <a:pt x="3310228" y="4673025"/>
                  <a:pt x="3326603" y="4656649"/>
                  <a:pt x="3346801" y="4656649"/>
                </a:cubicBezTo>
                <a:close/>
                <a:moveTo>
                  <a:pt x="3126126" y="4656649"/>
                </a:moveTo>
                <a:cubicBezTo>
                  <a:pt x="3146320" y="4656649"/>
                  <a:pt x="3162696" y="4673025"/>
                  <a:pt x="3162696" y="4693225"/>
                </a:cubicBezTo>
                <a:cubicBezTo>
                  <a:pt x="3162696" y="4713425"/>
                  <a:pt x="3146320" y="4729801"/>
                  <a:pt x="3126126" y="4729801"/>
                </a:cubicBezTo>
                <a:cubicBezTo>
                  <a:pt x="3105923" y="4729801"/>
                  <a:pt x="3089541" y="4713425"/>
                  <a:pt x="3089541" y="4693225"/>
                </a:cubicBezTo>
                <a:cubicBezTo>
                  <a:pt x="3089541" y="4673025"/>
                  <a:pt x="3105923" y="4656649"/>
                  <a:pt x="3126126" y="4656649"/>
                </a:cubicBezTo>
                <a:close/>
                <a:moveTo>
                  <a:pt x="2905436" y="4656649"/>
                </a:moveTo>
                <a:cubicBezTo>
                  <a:pt x="2925637" y="4656649"/>
                  <a:pt x="2942013" y="4673025"/>
                  <a:pt x="2942013" y="4693225"/>
                </a:cubicBezTo>
                <a:cubicBezTo>
                  <a:pt x="2942013" y="4713425"/>
                  <a:pt x="2925637" y="4729801"/>
                  <a:pt x="2905436" y="4729801"/>
                </a:cubicBezTo>
                <a:cubicBezTo>
                  <a:pt x="2885243" y="4729801"/>
                  <a:pt x="2868866" y="4713425"/>
                  <a:pt x="2868866" y="4693225"/>
                </a:cubicBezTo>
                <a:cubicBezTo>
                  <a:pt x="2868866" y="4673025"/>
                  <a:pt x="2885243" y="4656649"/>
                  <a:pt x="2905436" y="4656649"/>
                </a:cubicBezTo>
                <a:close/>
                <a:moveTo>
                  <a:pt x="2684758" y="4656649"/>
                </a:moveTo>
                <a:cubicBezTo>
                  <a:pt x="2704958" y="4656649"/>
                  <a:pt x="2721329" y="4673025"/>
                  <a:pt x="2721329" y="4693225"/>
                </a:cubicBezTo>
                <a:cubicBezTo>
                  <a:pt x="2721329" y="4713425"/>
                  <a:pt x="2704958" y="4729801"/>
                  <a:pt x="2684758" y="4729801"/>
                </a:cubicBezTo>
                <a:cubicBezTo>
                  <a:pt x="2664554" y="4729801"/>
                  <a:pt x="2648177" y="4713425"/>
                  <a:pt x="2648177" y="4693225"/>
                </a:cubicBezTo>
                <a:cubicBezTo>
                  <a:pt x="2648177" y="4673025"/>
                  <a:pt x="2664554" y="4656649"/>
                  <a:pt x="2684758" y="4656649"/>
                </a:cubicBezTo>
                <a:close/>
                <a:moveTo>
                  <a:pt x="2464071" y="4656649"/>
                </a:moveTo>
                <a:cubicBezTo>
                  <a:pt x="2484272" y="4656649"/>
                  <a:pt x="2500650" y="4673025"/>
                  <a:pt x="2500650" y="4693225"/>
                </a:cubicBezTo>
                <a:cubicBezTo>
                  <a:pt x="2500650" y="4713425"/>
                  <a:pt x="2484272" y="4729801"/>
                  <a:pt x="2464071" y="4729801"/>
                </a:cubicBezTo>
                <a:cubicBezTo>
                  <a:pt x="2443875" y="4729801"/>
                  <a:pt x="2427500" y="4713425"/>
                  <a:pt x="2427500" y="4693225"/>
                </a:cubicBezTo>
                <a:cubicBezTo>
                  <a:pt x="2427500" y="4673025"/>
                  <a:pt x="2443875" y="4656649"/>
                  <a:pt x="2464071" y="4656649"/>
                </a:cubicBezTo>
                <a:close/>
                <a:moveTo>
                  <a:pt x="2243393" y="4656649"/>
                </a:moveTo>
                <a:cubicBezTo>
                  <a:pt x="2263591" y="4656649"/>
                  <a:pt x="2279972" y="4673025"/>
                  <a:pt x="2279972" y="4693225"/>
                </a:cubicBezTo>
                <a:cubicBezTo>
                  <a:pt x="2279972" y="4713425"/>
                  <a:pt x="2263591" y="4729801"/>
                  <a:pt x="2243393" y="4729801"/>
                </a:cubicBezTo>
                <a:cubicBezTo>
                  <a:pt x="2223191" y="4729801"/>
                  <a:pt x="2206817" y="4713425"/>
                  <a:pt x="2206817" y="4693225"/>
                </a:cubicBezTo>
                <a:cubicBezTo>
                  <a:pt x="2206817" y="4673025"/>
                  <a:pt x="2223191" y="4656649"/>
                  <a:pt x="2243393" y="4656649"/>
                </a:cubicBezTo>
                <a:close/>
                <a:moveTo>
                  <a:pt x="2022713" y="4656649"/>
                </a:moveTo>
                <a:cubicBezTo>
                  <a:pt x="2042913" y="4656649"/>
                  <a:pt x="2059288" y="4673025"/>
                  <a:pt x="2059288" y="4693225"/>
                </a:cubicBezTo>
                <a:cubicBezTo>
                  <a:pt x="2059288" y="4713425"/>
                  <a:pt x="2042913" y="4729801"/>
                  <a:pt x="2022713" y="4729801"/>
                </a:cubicBezTo>
                <a:cubicBezTo>
                  <a:pt x="2002514" y="4729801"/>
                  <a:pt x="1986177" y="4713425"/>
                  <a:pt x="1986177" y="4693225"/>
                </a:cubicBezTo>
                <a:cubicBezTo>
                  <a:pt x="1986177" y="4673025"/>
                  <a:pt x="2002514" y="4656649"/>
                  <a:pt x="2022713" y="4656649"/>
                </a:cubicBezTo>
                <a:close/>
                <a:moveTo>
                  <a:pt x="1802067" y="4656649"/>
                </a:moveTo>
                <a:cubicBezTo>
                  <a:pt x="1822267" y="4656649"/>
                  <a:pt x="1838642" y="4673025"/>
                  <a:pt x="1838642" y="4693225"/>
                </a:cubicBezTo>
                <a:cubicBezTo>
                  <a:pt x="1838642" y="4713425"/>
                  <a:pt x="1822267" y="4729801"/>
                  <a:pt x="1802067" y="4729801"/>
                </a:cubicBezTo>
                <a:cubicBezTo>
                  <a:pt x="1781867" y="4729801"/>
                  <a:pt x="1765491" y="4713425"/>
                  <a:pt x="1765491" y="4693225"/>
                </a:cubicBezTo>
                <a:cubicBezTo>
                  <a:pt x="1765491" y="4673025"/>
                  <a:pt x="1781867" y="4656649"/>
                  <a:pt x="1802067" y="4656649"/>
                </a:cubicBezTo>
                <a:close/>
                <a:moveTo>
                  <a:pt x="1581381" y="4656649"/>
                </a:moveTo>
                <a:cubicBezTo>
                  <a:pt x="1601581" y="4656649"/>
                  <a:pt x="1617957" y="4673025"/>
                  <a:pt x="1617957" y="4693225"/>
                </a:cubicBezTo>
                <a:cubicBezTo>
                  <a:pt x="1617957" y="4713425"/>
                  <a:pt x="1601581" y="4729801"/>
                  <a:pt x="1581381" y="4729801"/>
                </a:cubicBezTo>
                <a:cubicBezTo>
                  <a:pt x="1561181" y="4729801"/>
                  <a:pt x="1544805" y="4713425"/>
                  <a:pt x="1544805" y="4693225"/>
                </a:cubicBezTo>
                <a:cubicBezTo>
                  <a:pt x="1544805" y="4673025"/>
                  <a:pt x="1561181" y="4656649"/>
                  <a:pt x="1581381" y="4656649"/>
                </a:cubicBezTo>
                <a:close/>
                <a:moveTo>
                  <a:pt x="1360695" y="4656649"/>
                </a:moveTo>
                <a:cubicBezTo>
                  <a:pt x="1380895" y="4656649"/>
                  <a:pt x="1397271" y="4673025"/>
                  <a:pt x="1397271" y="4693225"/>
                </a:cubicBezTo>
                <a:cubicBezTo>
                  <a:pt x="1397271" y="4713425"/>
                  <a:pt x="1380895" y="4729801"/>
                  <a:pt x="1360695" y="4729801"/>
                </a:cubicBezTo>
                <a:cubicBezTo>
                  <a:pt x="1340495" y="4729801"/>
                  <a:pt x="1324119" y="4713425"/>
                  <a:pt x="1324119" y="4693225"/>
                </a:cubicBezTo>
                <a:cubicBezTo>
                  <a:pt x="1324119" y="4673025"/>
                  <a:pt x="1340495" y="4656649"/>
                  <a:pt x="1360695" y="4656649"/>
                </a:cubicBezTo>
                <a:close/>
                <a:moveTo>
                  <a:pt x="1140010" y="4656649"/>
                </a:moveTo>
                <a:cubicBezTo>
                  <a:pt x="1160209" y="4656649"/>
                  <a:pt x="1176585" y="4673025"/>
                  <a:pt x="1176585" y="4693225"/>
                </a:cubicBezTo>
                <a:cubicBezTo>
                  <a:pt x="1176585" y="4713425"/>
                  <a:pt x="1160209" y="4729801"/>
                  <a:pt x="1140010" y="4729801"/>
                </a:cubicBezTo>
                <a:cubicBezTo>
                  <a:pt x="1119809" y="4729801"/>
                  <a:pt x="1103434" y="4713425"/>
                  <a:pt x="1103434" y="4693225"/>
                </a:cubicBezTo>
                <a:cubicBezTo>
                  <a:pt x="1103434" y="4673025"/>
                  <a:pt x="1119809" y="4656649"/>
                  <a:pt x="1140010" y="4656649"/>
                </a:cubicBezTo>
                <a:close/>
                <a:moveTo>
                  <a:pt x="919323" y="4656649"/>
                </a:moveTo>
                <a:cubicBezTo>
                  <a:pt x="939523" y="4656649"/>
                  <a:pt x="955899" y="4673025"/>
                  <a:pt x="955899" y="4693225"/>
                </a:cubicBezTo>
                <a:cubicBezTo>
                  <a:pt x="955899" y="4713425"/>
                  <a:pt x="939523" y="4729801"/>
                  <a:pt x="919323" y="4729801"/>
                </a:cubicBezTo>
                <a:cubicBezTo>
                  <a:pt x="899123" y="4729801"/>
                  <a:pt x="882747" y="4713425"/>
                  <a:pt x="882747" y="4693225"/>
                </a:cubicBezTo>
                <a:cubicBezTo>
                  <a:pt x="882747" y="4673025"/>
                  <a:pt x="899123" y="4656649"/>
                  <a:pt x="919323" y="4656649"/>
                </a:cubicBezTo>
                <a:close/>
                <a:moveTo>
                  <a:pt x="698637" y="4656649"/>
                </a:moveTo>
                <a:cubicBezTo>
                  <a:pt x="718837" y="4656649"/>
                  <a:pt x="735213" y="4673025"/>
                  <a:pt x="735213" y="4693225"/>
                </a:cubicBezTo>
                <a:cubicBezTo>
                  <a:pt x="735213" y="4713425"/>
                  <a:pt x="718837" y="4729801"/>
                  <a:pt x="698637" y="4729801"/>
                </a:cubicBezTo>
                <a:cubicBezTo>
                  <a:pt x="678437" y="4729801"/>
                  <a:pt x="662061" y="4713425"/>
                  <a:pt x="662061" y="4693225"/>
                </a:cubicBezTo>
                <a:cubicBezTo>
                  <a:pt x="662061" y="4673025"/>
                  <a:pt x="678437" y="4656649"/>
                  <a:pt x="698637" y="4656649"/>
                </a:cubicBezTo>
                <a:close/>
                <a:moveTo>
                  <a:pt x="477951" y="4656649"/>
                </a:moveTo>
                <a:cubicBezTo>
                  <a:pt x="498151" y="4656649"/>
                  <a:pt x="514527" y="4673025"/>
                  <a:pt x="514527" y="4693225"/>
                </a:cubicBezTo>
                <a:cubicBezTo>
                  <a:pt x="514527" y="4713425"/>
                  <a:pt x="498151" y="4729801"/>
                  <a:pt x="477951" y="4729801"/>
                </a:cubicBezTo>
                <a:cubicBezTo>
                  <a:pt x="457751" y="4729801"/>
                  <a:pt x="441375" y="4713425"/>
                  <a:pt x="441375" y="4693225"/>
                </a:cubicBezTo>
                <a:cubicBezTo>
                  <a:pt x="441375" y="4673025"/>
                  <a:pt x="457751" y="4656649"/>
                  <a:pt x="477951" y="4656649"/>
                </a:cubicBezTo>
                <a:close/>
                <a:moveTo>
                  <a:pt x="257264" y="4656649"/>
                </a:moveTo>
                <a:cubicBezTo>
                  <a:pt x="277464" y="4656649"/>
                  <a:pt x="293840" y="4673025"/>
                  <a:pt x="293840" y="4693225"/>
                </a:cubicBezTo>
                <a:cubicBezTo>
                  <a:pt x="293840" y="4713425"/>
                  <a:pt x="277464" y="4729801"/>
                  <a:pt x="257264" y="4729801"/>
                </a:cubicBezTo>
                <a:cubicBezTo>
                  <a:pt x="237064" y="4729801"/>
                  <a:pt x="220688" y="4713425"/>
                  <a:pt x="220688" y="4693225"/>
                </a:cubicBezTo>
                <a:cubicBezTo>
                  <a:pt x="220688" y="4673025"/>
                  <a:pt x="237064" y="4656649"/>
                  <a:pt x="257264" y="4656649"/>
                </a:cubicBezTo>
                <a:close/>
                <a:moveTo>
                  <a:pt x="36578" y="4656649"/>
                </a:moveTo>
                <a:cubicBezTo>
                  <a:pt x="56778" y="4656649"/>
                  <a:pt x="73154" y="4673025"/>
                  <a:pt x="73154" y="4693225"/>
                </a:cubicBezTo>
                <a:cubicBezTo>
                  <a:pt x="73154" y="4713425"/>
                  <a:pt x="56778" y="4729801"/>
                  <a:pt x="36578" y="4729801"/>
                </a:cubicBezTo>
                <a:cubicBezTo>
                  <a:pt x="16378" y="4729801"/>
                  <a:pt x="2" y="4713425"/>
                  <a:pt x="2" y="4693225"/>
                </a:cubicBezTo>
                <a:cubicBezTo>
                  <a:pt x="2" y="4673025"/>
                  <a:pt x="16378" y="4656649"/>
                  <a:pt x="36578" y="4656649"/>
                </a:cubicBezTo>
                <a:close/>
                <a:moveTo>
                  <a:pt x="11953343" y="4444983"/>
                </a:moveTo>
                <a:cubicBezTo>
                  <a:pt x="11973543" y="4444983"/>
                  <a:pt x="11989919" y="4461359"/>
                  <a:pt x="11989919" y="4481559"/>
                </a:cubicBezTo>
                <a:cubicBezTo>
                  <a:pt x="11989919" y="4501759"/>
                  <a:pt x="11973543" y="4518135"/>
                  <a:pt x="11953343" y="4518135"/>
                </a:cubicBezTo>
                <a:cubicBezTo>
                  <a:pt x="11933143" y="4518135"/>
                  <a:pt x="11916767" y="4501759"/>
                  <a:pt x="11916767" y="4481559"/>
                </a:cubicBezTo>
                <a:cubicBezTo>
                  <a:pt x="11916767" y="4461359"/>
                  <a:pt x="11933143" y="4444983"/>
                  <a:pt x="11953343" y="4444983"/>
                </a:cubicBezTo>
                <a:close/>
                <a:moveTo>
                  <a:pt x="11732658" y="4444983"/>
                </a:moveTo>
                <a:cubicBezTo>
                  <a:pt x="11752858" y="4444983"/>
                  <a:pt x="11769234" y="4461359"/>
                  <a:pt x="11769234" y="4481559"/>
                </a:cubicBezTo>
                <a:cubicBezTo>
                  <a:pt x="11769234" y="4501759"/>
                  <a:pt x="11752858" y="4518135"/>
                  <a:pt x="11732658" y="4518135"/>
                </a:cubicBezTo>
                <a:cubicBezTo>
                  <a:pt x="11712458" y="4518135"/>
                  <a:pt x="11696082" y="4501759"/>
                  <a:pt x="11696082" y="4481559"/>
                </a:cubicBezTo>
                <a:cubicBezTo>
                  <a:pt x="11696082" y="4461359"/>
                  <a:pt x="11712458" y="4444983"/>
                  <a:pt x="11732658" y="4444983"/>
                </a:cubicBezTo>
                <a:close/>
                <a:moveTo>
                  <a:pt x="11511977" y="4444983"/>
                </a:moveTo>
                <a:cubicBezTo>
                  <a:pt x="11532177" y="4444983"/>
                  <a:pt x="11548553" y="4461359"/>
                  <a:pt x="11548553" y="4481559"/>
                </a:cubicBezTo>
                <a:cubicBezTo>
                  <a:pt x="11548553" y="4501759"/>
                  <a:pt x="11532177" y="4518135"/>
                  <a:pt x="11511977" y="4518135"/>
                </a:cubicBezTo>
                <a:cubicBezTo>
                  <a:pt x="11491777" y="4518135"/>
                  <a:pt x="11475401" y="4501759"/>
                  <a:pt x="11475401" y="4481559"/>
                </a:cubicBezTo>
                <a:cubicBezTo>
                  <a:pt x="11475401" y="4461359"/>
                  <a:pt x="11491777" y="4444983"/>
                  <a:pt x="11511977" y="4444983"/>
                </a:cubicBezTo>
                <a:close/>
                <a:moveTo>
                  <a:pt x="11291296" y="4444983"/>
                </a:moveTo>
                <a:cubicBezTo>
                  <a:pt x="11311496" y="4444983"/>
                  <a:pt x="11327872" y="4461359"/>
                  <a:pt x="11327872" y="4481559"/>
                </a:cubicBezTo>
                <a:cubicBezTo>
                  <a:pt x="11327872" y="4501759"/>
                  <a:pt x="11311496" y="4518135"/>
                  <a:pt x="11291296" y="4518135"/>
                </a:cubicBezTo>
                <a:cubicBezTo>
                  <a:pt x="11271096" y="4518135"/>
                  <a:pt x="11254720" y="4501759"/>
                  <a:pt x="11254720" y="4481559"/>
                </a:cubicBezTo>
                <a:cubicBezTo>
                  <a:pt x="11254720" y="4461359"/>
                  <a:pt x="11271096" y="4444983"/>
                  <a:pt x="11291296" y="4444983"/>
                </a:cubicBezTo>
                <a:close/>
                <a:moveTo>
                  <a:pt x="11070615" y="4444983"/>
                </a:moveTo>
                <a:cubicBezTo>
                  <a:pt x="11090815" y="4444983"/>
                  <a:pt x="11107191" y="4461359"/>
                  <a:pt x="11107191" y="4481559"/>
                </a:cubicBezTo>
                <a:cubicBezTo>
                  <a:pt x="11107191" y="4501759"/>
                  <a:pt x="11090815" y="4518135"/>
                  <a:pt x="11070615" y="4518135"/>
                </a:cubicBezTo>
                <a:cubicBezTo>
                  <a:pt x="11050415" y="4518135"/>
                  <a:pt x="11034039" y="4501759"/>
                  <a:pt x="11034039" y="4481559"/>
                </a:cubicBezTo>
                <a:cubicBezTo>
                  <a:pt x="11034039" y="4461359"/>
                  <a:pt x="11050415" y="4444983"/>
                  <a:pt x="11070615" y="4444983"/>
                </a:cubicBezTo>
                <a:close/>
                <a:moveTo>
                  <a:pt x="10849934" y="4444983"/>
                </a:moveTo>
                <a:cubicBezTo>
                  <a:pt x="10870134" y="4444983"/>
                  <a:pt x="10886510" y="4461359"/>
                  <a:pt x="10886510" y="4481559"/>
                </a:cubicBezTo>
                <a:cubicBezTo>
                  <a:pt x="10886510" y="4501759"/>
                  <a:pt x="10870134" y="4518135"/>
                  <a:pt x="10849934" y="4518135"/>
                </a:cubicBezTo>
                <a:cubicBezTo>
                  <a:pt x="10829734" y="4518135"/>
                  <a:pt x="10813358" y="4501759"/>
                  <a:pt x="10813358" y="4481559"/>
                </a:cubicBezTo>
                <a:cubicBezTo>
                  <a:pt x="10813358" y="4461359"/>
                  <a:pt x="10829734" y="4444983"/>
                  <a:pt x="10849934" y="4444983"/>
                </a:cubicBezTo>
                <a:close/>
                <a:moveTo>
                  <a:pt x="10629253" y="4444983"/>
                </a:moveTo>
                <a:cubicBezTo>
                  <a:pt x="10649453" y="4444983"/>
                  <a:pt x="10665829" y="4461359"/>
                  <a:pt x="10665829" y="4481559"/>
                </a:cubicBezTo>
                <a:cubicBezTo>
                  <a:pt x="10665829" y="4501759"/>
                  <a:pt x="10649453" y="4518135"/>
                  <a:pt x="10629253" y="4518135"/>
                </a:cubicBezTo>
                <a:cubicBezTo>
                  <a:pt x="10609053" y="4518135"/>
                  <a:pt x="10592677" y="4501759"/>
                  <a:pt x="10592677" y="4481559"/>
                </a:cubicBezTo>
                <a:cubicBezTo>
                  <a:pt x="10592677" y="4461359"/>
                  <a:pt x="10609053" y="4444983"/>
                  <a:pt x="10629253" y="4444983"/>
                </a:cubicBezTo>
                <a:close/>
                <a:moveTo>
                  <a:pt x="10408572" y="4444983"/>
                </a:moveTo>
                <a:cubicBezTo>
                  <a:pt x="10428772" y="4444983"/>
                  <a:pt x="10445148" y="4461359"/>
                  <a:pt x="10445148" y="4481559"/>
                </a:cubicBezTo>
                <a:cubicBezTo>
                  <a:pt x="10445148" y="4501759"/>
                  <a:pt x="10428772" y="4518135"/>
                  <a:pt x="10408572" y="4518135"/>
                </a:cubicBezTo>
                <a:cubicBezTo>
                  <a:pt x="10388372" y="4518135"/>
                  <a:pt x="10371996" y="4501759"/>
                  <a:pt x="10371996" y="4481559"/>
                </a:cubicBezTo>
                <a:cubicBezTo>
                  <a:pt x="10371996" y="4461359"/>
                  <a:pt x="10388372" y="4444983"/>
                  <a:pt x="10408572" y="4444983"/>
                </a:cubicBezTo>
                <a:close/>
                <a:moveTo>
                  <a:pt x="10187891" y="4444983"/>
                </a:moveTo>
                <a:cubicBezTo>
                  <a:pt x="10208091" y="4444983"/>
                  <a:pt x="10224467" y="4461359"/>
                  <a:pt x="10224467" y="4481559"/>
                </a:cubicBezTo>
                <a:cubicBezTo>
                  <a:pt x="10224467" y="4501759"/>
                  <a:pt x="10208091" y="4518135"/>
                  <a:pt x="10187891" y="4518135"/>
                </a:cubicBezTo>
                <a:cubicBezTo>
                  <a:pt x="10167691" y="4518135"/>
                  <a:pt x="10151315" y="4501759"/>
                  <a:pt x="10151315" y="4481559"/>
                </a:cubicBezTo>
                <a:cubicBezTo>
                  <a:pt x="10151315" y="4461359"/>
                  <a:pt x="10167691" y="4444983"/>
                  <a:pt x="10187891" y="4444983"/>
                </a:cubicBezTo>
                <a:close/>
                <a:moveTo>
                  <a:pt x="9967210" y="4444983"/>
                </a:moveTo>
                <a:cubicBezTo>
                  <a:pt x="9987410" y="4444983"/>
                  <a:pt x="10003786" y="4461359"/>
                  <a:pt x="10003786" y="4481559"/>
                </a:cubicBezTo>
                <a:cubicBezTo>
                  <a:pt x="10003786" y="4501759"/>
                  <a:pt x="9987410" y="4518135"/>
                  <a:pt x="9967210" y="4518135"/>
                </a:cubicBezTo>
                <a:cubicBezTo>
                  <a:pt x="9947010" y="4518135"/>
                  <a:pt x="9930634" y="4501759"/>
                  <a:pt x="9930634" y="4481559"/>
                </a:cubicBezTo>
                <a:cubicBezTo>
                  <a:pt x="9930634" y="4461359"/>
                  <a:pt x="9947010" y="4444983"/>
                  <a:pt x="9967210" y="4444983"/>
                </a:cubicBezTo>
                <a:close/>
                <a:moveTo>
                  <a:pt x="9746529" y="4444983"/>
                </a:moveTo>
                <a:cubicBezTo>
                  <a:pt x="9766729" y="4444983"/>
                  <a:pt x="9783105" y="4461359"/>
                  <a:pt x="9783105" y="4481559"/>
                </a:cubicBezTo>
                <a:cubicBezTo>
                  <a:pt x="9783105" y="4501759"/>
                  <a:pt x="9766729" y="4518135"/>
                  <a:pt x="9746529" y="4518135"/>
                </a:cubicBezTo>
                <a:cubicBezTo>
                  <a:pt x="9726329" y="4518135"/>
                  <a:pt x="9709953" y="4501759"/>
                  <a:pt x="9709953" y="4481559"/>
                </a:cubicBezTo>
                <a:cubicBezTo>
                  <a:pt x="9709953" y="4461359"/>
                  <a:pt x="9726329" y="4444983"/>
                  <a:pt x="9746529" y="4444983"/>
                </a:cubicBezTo>
                <a:close/>
                <a:moveTo>
                  <a:pt x="9525848" y="4444983"/>
                </a:moveTo>
                <a:cubicBezTo>
                  <a:pt x="9546048" y="4444983"/>
                  <a:pt x="9562424" y="4461359"/>
                  <a:pt x="9562424" y="4481559"/>
                </a:cubicBezTo>
                <a:cubicBezTo>
                  <a:pt x="9562424" y="4501759"/>
                  <a:pt x="9546048" y="4518135"/>
                  <a:pt x="9525848" y="4518135"/>
                </a:cubicBezTo>
                <a:cubicBezTo>
                  <a:pt x="9505648" y="4518135"/>
                  <a:pt x="9489272" y="4501759"/>
                  <a:pt x="9489272" y="4481559"/>
                </a:cubicBezTo>
                <a:cubicBezTo>
                  <a:pt x="9489272" y="4461359"/>
                  <a:pt x="9505648" y="4444983"/>
                  <a:pt x="9525848" y="4444983"/>
                </a:cubicBezTo>
                <a:close/>
                <a:moveTo>
                  <a:pt x="9305167" y="4444983"/>
                </a:moveTo>
                <a:cubicBezTo>
                  <a:pt x="9325367" y="4444983"/>
                  <a:pt x="9341743" y="4461359"/>
                  <a:pt x="9341743" y="4481559"/>
                </a:cubicBezTo>
                <a:cubicBezTo>
                  <a:pt x="9341743" y="4501759"/>
                  <a:pt x="9325367" y="4518135"/>
                  <a:pt x="9305167" y="4518135"/>
                </a:cubicBezTo>
                <a:cubicBezTo>
                  <a:pt x="9284967" y="4518135"/>
                  <a:pt x="9268591" y="4501759"/>
                  <a:pt x="9268591" y="4481559"/>
                </a:cubicBezTo>
                <a:cubicBezTo>
                  <a:pt x="9268591" y="4461359"/>
                  <a:pt x="9284967" y="4444983"/>
                  <a:pt x="9305167" y="4444983"/>
                </a:cubicBezTo>
                <a:close/>
                <a:moveTo>
                  <a:pt x="9084486" y="4444983"/>
                </a:moveTo>
                <a:cubicBezTo>
                  <a:pt x="9104686" y="4444983"/>
                  <a:pt x="9121062" y="4461359"/>
                  <a:pt x="9121062" y="4481559"/>
                </a:cubicBezTo>
                <a:cubicBezTo>
                  <a:pt x="9121062" y="4501759"/>
                  <a:pt x="9104686" y="4518135"/>
                  <a:pt x="9084486" y="4518135"/>
                </a:cubicBezTo>
                <a:cubicBezTo>
                  <a:pt x="9064286" y="4518135"/>
                  <a:pt x="9047910" y="4501759"/>
                  <a:pt x="9047910" y="4481559"/>
                </a:cubicBezTo>
                <a:cubicBezTo>
                  <a:pt x="9047910" y="4461359"/>
                  <a:pt x="9064286" y="4444983"/>
                  <a:pt x="9084486" y="4444983"/>
                </a:cubicBezTo>
                <a:close/>
                <a:moveTo>
                  <a:pt x="8863805" y="4444983"/>
                </a:moveTo>
                <a:cubicBezTo>
                  <a:pt x="8884005" y="4444983"/>
                  <a:pt x="8900381" y="4461359"/>
                  <a:pt x="8900381" y="4481559"/>
                </a:cubicBezTo>
                <a:cubicBezTo>
                  <a:pt x="8900381" y="4501759"/>
                  <a:pt x="8884005" y="4518135"/>
                  <a:pt x="8863805" y="4518135"/>
                </a:cubicBezTo>
                <a:cubicBezTo>
                  <a:pt x="8843605" y="4518135"/>
                  <a:pt x="8827229" y="4501759"/>
                  <a:pt x="8827229" y="4481559"/>
                </a:cubicBezTo>
                <a:cubicBezTo>
                  <a:pt x="8827229" y="4461359"/>
                  <a:pt x="8843605" y="4444983"/>
                  <a:pt x="8863805" y="4444983"/>
                </a:cubicBezTo>
                <a:close/>
                <a:moveTo>
                  <a:pt x="8643124" y="4444983"/>
                </a:moveTo>
                <a:cubicBezTo>
                  <a:pt x="8663324" y="4444983"/>
                  <a:pt x="8679700" y="4461359"/>
                  <a:pt x="8679700" y="4481559"/>
                </a:cubicBezTo>
                <a:cubicBezTo>
                  <a:pt x="8679700" y="4501759"/>
                  <a:pt x="8663324" y="4518135"/>
                  <a:pt x="8643124" y="4518135"/>
                </a:cubicBezTo>
                <a:cubicBezTo>
                  <a:pt x="8622924" y="4518135"/>
                  <a:pt x="8606548" y="4501759"/>
                  <a:pt x="8606548" y="4481559"/>
                </a:cubicBezTo>
                <a:cubicBezTo>
                  <a:pt x="8606548" y="4461359"/>
                  <a:pt x="8622924" y="4444983"/>
                  <a:pt x="8643124" y="4444983"/>
                </a:cubicBezTo>
                <a:close/>
                <a:moveTo>
                  <a:pt x="8422443" y="4444983"/>
                </a:moveTo>
                <a:cubicBezTo>
                  <a:pt x="8442643" y="4444983"/>
                  <a:pt x="8459019" y="4461359"/>
                  <a:pt x="8459019" y="4481559"/>
                </a:cubicBezTo>
                <a:cubicBezTo>
                  <a:pt x="8459019" y="4501759"/>
                  <a:pt x="8442643" y="4518135"/>
                  <a:pt x="8422443" y="4518135"/>
                </a:cubicBezTo>
                <a:cubicBezTo>
                  <a:pt x="8402243" y="4518135"/>
                  <a:pt x="8385867" y="4501759"/>
                  <a:pt x="8385867" y="4481559"/>
                </a:cubicBezTo>
                <a:cubicBezTo>
                  <a:pt x="8385867" y="4461359"/>
                  <a:pt x="8402243" y="4444983"/>
                  <a:pt x="8422443" y="4444983"/>
                </a:cubicBezTo>
                <a:close/>
                <a:moveTo>
                  <a:pt x="8201762" y="4444983"/>
                </a:moveTo>
                <a:cubicBezTo>
                  <a:pt x="8221962" y="4444983"/>
                  <a:pt x="8238338" y="4461359"/>
                  <a:pt x="8238338" y="4481559"/>
                </a:cubicBezTo>
                <a:cubicBezTo>
                  <a:pt x="8238338" y="4501759"/>
                  <a:pt x="8221962" y="4518135"/>
                  <a:pt x="8201762" y="4518135"/>
                </a:cubicBezTo>
                <a:cubicBezTo>
                  <a:pt x="8181562" y="4518135"/>
                  <a:pt x="8165186" y="4501759"/>
                  <a:pt x="8165186" y="4481559"/>
                </a:cubicBezTo>
                <a:cubicBezTo>
                  <a:pt x="8165186" y="4461359"/>
                  <a:pt x="8181562" y="4444983"/>
                  <a:pt x="8201762" y="4444983"/>
                </a:cubicBezTo>
                <a:close/>
                <a:moveTo>
                  <a:pt x="7981081" y="4444983"/>
                </a:moveTo>
                <a:cubicBezTo>
                  <a:pt x="8001281" y="4444983"/>
                  <a:pt x="8017657" y="4461359"/>
                  <a:pt x="8017657" y="4481559"/>
                </a:cubicBezTo>
                <a:cubicBezTo>
                  <a:pt x="8017657" y="4501759"/>
                  <a:pt x="8001281" y="4518135"/>
                  <a:pt x="7981081" y="4518135"/>
                </a:cubicBezTo>
                <a:cubicBezTo>
                  <a:pt x="7960881" y="4518135"/>
                  <a:pt x="7944505" y="4501759"/>
                  <a:pt x="7944505" y="4481559"/>
                </a:cubicBezTo>
                <a:cubicBezTo>
                  <a:pt x="7944505" y="4461359"/>
                  <a:pt x="7960881" y="4444983"/>
                  <a:pt x="7981081" y="4444983"/>
                </a:cubicBezTo>
                <a:close/>
                <a:moveTo>
                  <a:pt x="7760400" y="4444983"/>
                </a:moveTo>
                <a:cubicBezTo>
                  <a:pt x="7780600" y="4444983"/>
                  <a:pt x="7796976" y="4461359"/>
                  <a:pt x="7796976" y="4481559"/>
                </a:cubicBezTo>
                <a:cubicBezTo>
                  <a:pt x="7796976" y="4501759"/>
                  <a:pt x="7780600" y="4518135"/>
                  <a:pt x="7760400" y="4518135"/>
                </a:cubicBezTo>
                <a:cubicBezTo>
                  <a:pt x="7740200" y="4518135"/>
                  <a:pt x="7723824" y="4501759"/>
                  <a:pt x="7723824" y="4481559"/>
                </a:cubicBezTo>
                <a:cubicBezTo>
                  <a:pt x="7723824" y="4461359"/>
                  <a:pt x="7740200" y="4444983"/>
                  <a:pt x="7760400" y="4444983"/>
                </a:cubicBezTo>
                <a:close/>
                <a:moveTo>
                  <a:pt x="7539719" y="4444983"/>
                </a:moveTo>
                <a:cubicBezTo>
                  <a:pt x="7559919" y="4444983"/>
                  <a:pt x="7576295" y="4461359"/>
                  <a:pt x="7576295" y="4481559"/>
                </a:cubicBezTo>
                <a:cubicBezTo>
                  <a:pt x="7576295" y="4501759"/>
                  <a:pt x="7559919" y="4518135"/>
                  <a:pt x="7539719" y="4518135"/>
                </a:cubicBezTo>
                <a:cubicBezTo>
                  <a:pt x="7519519" y="4518135"/>
                  <a:pt x="7503143" y="4501759"/>
                  <a:pt x="7503143" y="4481559"/>
                </a:cubicBezTo>
                <a:cubicBezTo>
                  <a:pt x="7503143" y="4461359"/>
                  <a:pt x="7519519" y="4444983"/>
                  <a:pt x="7539719" y="4444983"/>
                </a:cubicBezTo>
                <a:close/>
                <a:moveTo>
                  <a:pt x="7319038" y="4444983"/>
                </a:moveTo>
                <a:cubicBezTo>
                  <a:pt x="7339238" y="4444983"/>
                  <a:pt x="7355614" y="4461359"/>
                  <a:pt x="7355614" y="4481559"/>
                </a:cubicBezTo>
                <a:cubicBezTo>
                  <a:pt x="7355614" y="4501759"/>
                  <a:pt x="7339238" y="4518135"/>
                  <a:pt x="7319038" y="4518135"/>
                </a:cubicBezTo>
                <a:cubicBezTo>
                  <a:pt x="7298838" y="4518135"/>
                  <a:pt x="7282462" y="4501759"/>
                  <a:pt x="7282462" y="4481559"/>
                </a:cubicBezTo>
                <a:cubicBezTo>
                  <a:pt x="7282462" y="4461359"/>
                  <a:pt x="7298838" y="4444983"/>
                  <a:pt x="7319038" y="4444983"/>
                </a:cubicBezTo>
                <a:close/>
                <a:moveTo>
                  <a:pt x="7098357" y="4444983"/>
                </a:moveTo>
                <a:cubicBezTo>
                  <a:pt x="7118557" y="4444983"/>
                  <a:pt x="7134933" y="4461359"/>
                  <a:pt x="7134933" y="4481559"/>
                </a:cubicBezTo>
                <a:cubicBezTo>
                  <a:pt x="7134933" y="4501759"/>
                  <a:pt x="7118557" y="4518135"/>
                  <a:pt x="7098357" y="4518135"/>
                </a:cubicBezTo>
                <a:cubicBezTo>
                  <a:pt x="7078157" y="4518135"/>
                  <a:pt x="7061781" y="4501759"/>
                  <a:pt x="7061781" y="4481559"/>
                </a:cubicBezTo>
                <a:cubicBezTo>
                  <a:pt x="7061781" y="4461359"/>
                  <a:pt x="7078157" y="4444983"/>
                  <a:pt x="7098357" y="4444983"/>
                </a:cubicBezTo>
                <a:close/>
                <a:moveTo>
                  <a:pt x="6877676" y="4444983"/>
                </a:moveTo>
                <a:cubicBezTo>
                  <a:pt x="6897876" y="4444983"/>
                  <a:pt x="6914252" y="4461359"/>
                  <a:pt x="6914252" y="4481559"/>
                </a:cubicBezTo>
                <a:cubicBezTo>
                  <a:pt x="6914252" y="4501759"/>
                  <a:pt x="6897876" y="4518135"/>
                  <a:pt x="6877676" y="4518135"/>
                </a:cubicBezTo>
                <a:cubicBezTo>
                  <a:pt x="6857476" y="4518135"/>
                  <a:pt x="6841100" y="4501759"/>
                  <a:pt x="6841100" y="4481559"/>
                </a:cubicBezTo>
                <a:cubicBezTo>
                  <a:pt x="6841100" y="4461359"/>
                  <a:pt x="6857476" y="4444983"/>
                  <a:pt x="6877676" y="4444983"/>
                </a:cubicBezTo>
                <a:close/>
                <a:moveTo>
                  <a:pt x="6656995" y="4444983"/>
                </a:moveTo>
                <a:cubicBezTo>
                  <a:pt x="6677195" y="4444983"/>
                  <a:pt x="6693571" y="4461359"/>
                  <a:pt x="6693571" y="4481559"/>
                </a:cubicBezTo>
                <a:cubicBezTo>
                  <a:pt x="6693571" y="4501759"/>
                  <a:pt x="6677195" y="4518135"/>
                  <a:pt x="6656995" y="4518135"/>
                </a:cubicBezTo>
                <a:cubicBezTo>
                  <a:pt x="6636795" y="4518135"/>
                  <a:pt x="6620419" y="4501759"/>
                  <a:pt x="6620419" y="4481559"/>
                </a:cubicBezTo>
                <a:cubicBezTo>
                  <a:pt x="6620419" y="4461359"/>
                  <a:pt x="6636795" y="4444983"/>
                  <a:pt x="6656995" y="4444983"/>
                </a:cubicBezTo>
                <a:close/>
                <a:moveTo>
                  <a:pt x="6436314" y="4444983"/>
                </a:moveTo>
                <a:cubicBezTo>
                  <a:pt x="6456514" y="4444983"/>
                  <a:pt x="6472890" y="4461359"/>
                  <a:pt x="6472890" y="4481559"/>
                </a:cubicBezTo>
                <a:cubicBezTo>
                  <a:pt x="6472890" y="4501759"/>
                  <a:pt x="6456514" y="4518135"/>
                  <a:pt x="6436314" y="4518135"/>
                </a:cubicBezTo>
                <a:cubicBezTo>
                  <a:pt x="6416114" y="4518135"/>
                  <a:pt x="6399738" y="4501759"/>
                  <a:pt x="6399738" y="4481559"/>
                </a:cubicBezTo>
                <a:cubicBezTo>
                  <a:pt x="6399738" y="4461359"/>
                  <a:pt x="6416114" y="4444983"/>
                  <a:pt x="6436314" y="4444983"/>
                </a:cubicBezTo>
                <a:close/>
                <a:moveTo>
                  <a:pt x="6215633" y="4444983"/>
                </a:moveTo>
                <a:cubicBezTo>
                  <a:pt x="6235833" y="4444983"/>
                  <a:pt x="6252209" y="4461359"/>
                  <a:pt x="6252209" y="4481559"/>
                </a:cubicBezTo>
                <a:cubicBezTo>
                  <a:pt x="6252209" y="4501759"/>
                  <a:pt x="6235833" y="4518135"/>
                  <a:pt x="6215633" y="4518135"/>
                </a:cubicBezTo>
                <a:cubicBezTo>
                  <a:pt x="6195433" y="4518135"/>
                  <a:pt x="6179057" y="4501759"/>
                  <a:pt x="6179057" y="4481559"/>
                </a:cubicBezTo>
                <a:cubicBezTo>
                  <a:pt x="6179057" y="4461359"/>
                  <a:pt x="6195433" y="4444983"/>
                  <a:pt x="6215633" y="4444983"/>
                </a:cubicBezTo>
                <a:close/>
                <a:moveTo>
                  <a:pt x="5994952" y="4444983"/>
                </a:moveTo>
                <a:cubicBezTo>
                  <a:pt x="6015152" y="4444983"/>
                  <a:pt x="6031528" y="4461359"/>
                  <a:pt x="6031528" y="4481559"/>
                </a:cubicBezTo>
                <a:cubicBezTo>
                  <a:pt x="6031528" y="4501759"/>
                  <a:pt x="6015152" y="4518135"/>
                  <a:pt x="5994952" y="4518135"/>
                </a:cubicBezTo>
                <a:cubicBezTo>
                  <a:pt x="5974752" y="4518135"/>
                  <a:pt x="5958376" y="4501759"/>
                  <a:pt x="5958376" y="4481559"/>
                </a:cubicBezTo>
                <a:cubicBezTo>
                  <a:pt x="5958376" y="4461359"/>
                  <a:pt x="5974752" y="4444983"/>
                  <a:pt x="5994952" y="4444983"/>
                </a:cubicBezTo>
                <a:close/>
                <a:moveTo>
                  <a:pt x="5774272" y="4444983"/>
                </a:moveTo>
                <a:cubicBezTo>
                  <a:pt x="5794472" y="4444983"/>
                  <a:pt x="5810848" y="4461359"/>
                  <a:pt x="5810848" y="4481559"/>
                </a:cubicBezTo>
                <a:cubicBezTo>
                  <a:pt x="5810848" y="4501759"/>
                  <a:pt x="5794472" y="4518135"/>
                  <a:pt x="5774272" y="4518135"/>
                </a:cubicBezTo>
                <a:cubicBezTo>
                  <a:pt x="5754073" y="4518135"/>
                  <a:pt x="5737697" y="4501759"/>
                  <a:pt x="5737697" y="4481559"/>
                </a:cubicBezTo>
                <a:cubicBezTo>
                  <a:pt x="5737697" y="4461359"/>
                  <a:pt x="5754073" y="4444983"/>
                  <a:pt x="5774272" y="4444983"/>
                </a:cubicBezTo>
                <a:close/>
                <a:moveTo>
                  <a:pt x="5553593" y="4444983"/>
                </a:moveTo>
                <a:cubicBezTo>
                  <a:pt x="5573793" y="4444983"/>
                  <a:pt x="5590169" y="4461359"/>
                  <a:pt x="5590169" y="4481559"/>
                </a:cubicBezTo>
                <a:cubicBezTo>
                  <a:pt x="5590169" y="4501759"/>
                  <a:pt x="5573793" y="4518135"/>
                  <a:pt x="5553593" y="4518135"/>
                </a:cubicBezTo>
                <a:cubicBezTo>
                  <a:pt x="5533393" y="4518135"/>
                  <a:pt x="5517018" y="4501759"/>
                  <a:pt x="5517018" y="4481559"/>
                </a:cubicBezTo>
                <a:cubicBezTo>
                  <a:pt x="5517018" y="4461359"/>
                  <a:pt x="5533393" y="4444983"/>
                  <a:pt x="5553593" y="4444983"/>
                </a:cubicBezTo>
                <a:close/>
                <a:moveTo>
                  <a:pt x="5332913" y="4444983"/>
                </a:moveTo>
                <a:cubicBezTo>
                  <a:pt x="5353113" y="4444983"/>
                  <a:pt x="5369490" y="4461359"/>
                  <a:pt x="5369490" y="4481559"/>
                </a:cubicBezTo>
                <a:cubicBezTo>
                  <a:pt x="5369490" y="4501759"/>
                  <a:pt x="5353113" y="4518135"/>
                  <a:pt x="5332913" y="4518135"/>
                </a:cubicBezTo>
                <a:cubicBezTo>
                  <a:pt x="5312714" y="4518135"/>
                  <a:pt x="5296337" y="4501759"/>
                  <a:pt x="5296337" y="4481559"/>
                </a:cubicBezTo>
                <a:cubicBezTo>
                  <a:pt x="5296337" y="4461359"/>
                  <a:pt x="5312714" y="4444983"/>
                  <a:pt x="5332913" y="4444983"/>
                </a:cubicBezTo>
                <a:close/>
                <a:moveTo>
                  <a:pt x="5112230" y="4444983"/>
                </a:moveTo>
                <a:cubicBezTo>
                  <a:pt x="5132433" y="4444983"/>
                  <a:pt x="5148807" y="4461359"/>
                  <a:pt x="5148807" y="4481559"/>
                </a:cubicBezTo>
                <a:cubicBezTo>
                  <a:pt x="5148807" y="4501759"/>
                  <a:pt x="5132433" y="4518135"/>
                  <a:pt x="5112230" y="4518135"/>
                </a:cubicBezTo>
                <a:cubicBezTo>
                  <a:pt x="5092030" y="4518135"/>
                  <a:pt x="5075655" y="4501759"/>
                  <a:pt x="5075655" y="4481559"/>
                </a:cubicBezTo>
                <a:cubicBezTo>
                  <a:pt x="5075655" y="4461359"/>
                  <a:pt x="5092030" y="4444983"/>
                  <a:pt x="5112230" y="4444983"/>
                </a:cubicBezTo>
                <a:close/>
                <a:moveTo>
                  <a:pt x="4891552" y="4444983"/>
                </a:moveTo>
                <a:cubicBezTo>
                  <a:pt x="4911751" y="4444983"/>
                  <a:pt x="4928127" y="4461359"/>
                  <a:pt x="4928127" y="4481559"/>
                </a:cubicBezTo>
                <a:cubicBezTo>
                  <a:pt x="4928127" y="4501759"/>
                  <a:pt x="4911751" y="4518135"/>
                  <a:pt x="4891552" y="4518135"/>
                </a:cubicBezTo>
                <a:cubicBezTo>
                  <a:pt x="4871352" y="4518135"/>
                  <a:pt x="4854975" y="4501759"/>
                  <a:pt x="4854975" y="4481559"/>
                </a:cubicBezTo>
                <a:cubicBezTo>
                  <a:pt x="4854975" y="4461359"/>
                  <a:pt x="4871352" y="4444983"/>
                  <a:pt x="4891552" y="4444983"/>
                </a:cubicBezTo>
                <a:close/>
                <a:moveTo>
                  <a:pt x="4670871" y="4444983"/>
                </a:moveTo>
                <a:cubicBezTo>
                  <a:pt x="4691070" y="4444983"/>
                  <a:pt x="4707447" y="4461359"/>
                  <a:pt x="4707447" y="4481559"/>
                </a:cubicBezTo>
                <a:cubicBezTo>
                  <a:pt x="4707447" y="4501759"/>
                  <a:pt x="4691070" y="4518135"/>
                  <a:pt x="4670871" y="4518135"/>
                </a:cubicBezTo>
                <a:cubicBezTo>
                  <a:pt x="4650672" y="4518135"/>
                  <a:pt x="4634295" y="4501759"/>
                  <a:pt x="4634295" y="4481559"/>
                </a:cubicBezTo>
                <a:cubicBezTo>
                  <a:pt x="4634295" y="4461359"/>
                  <a:pt x="4650672" y="4444983"/>
                  <a:pt x="4670871" y="4444983"/>
                </a:cubicBezTo>
                <a:close/>
                <a:moveTo>
                  <a:pt x="4450188" y="4444983"/>
                </a:moveTo>
                <a:cubicBezTo>
                  <a:pt x="4470390" y="4444983"/>
                  <a:pt x="4486764" y="4461359"/>
                  <a:pt x="4486764" y="4481559"/>
                </a:cubicBezTo>
                <a:cubicBezTo>
                  <a:pt x="4486764" y="4501759"/>
                  <a:pt x="4470390" y="4518135"/>
                  <a:pt x="4450188" y="4518135"/>
                </a:cubicBezTo>
                <a:cubicBezTo>
                  <a:pt x="4429988" y="4518135"/>
                  <a:pt x="4413613" y="4501759"/>
                  <a:pt x="4413613" y="4481559"/>
                </a:cubicBezTo>
                <a:cubicBezTo>
                  <a:pt x="4413613" y="4461359"/>
                  <a:pt x="4429988" y="4444983"/>
                  <a:pt x="4450188" y="4444983"/>
                </a:cubicBezTo>
                <a:close/>
                <a:moveTo>
                  <a:pt x="4229507" y="4444983"/>
                </a:moveTo>
                <a:cubicBezTo>
                  <a:pt x="4249708" y="4444983"/>
                  <a:pt x="4266084" y="4461359"/>
                  <a:pt x="4266084" y="4481559"/>
                </a:cubicBezTo>
                <a:cubicBezTo>
                  <a:pt x="4266084" y="4501759"/>
                  <a:pt x="4249708" y="4518135"/>
                  <a:pt x="4229507" y="4518135"/>
                </a:cubicBezTo>
                <a:cubicBezTo>
                  <a:pt x="4209307" y="4518135"/>
                  <a:pt x="4192931" y="4501759"/>
                  <a:pt x="4192931" y="4481559"/>
                </a:cubicBezTo>
                <a:cubicBezTo>
                  <a:pt x="4192931" y="4461359"/>
                  <a:pt x="4209307" y="4444983"/>
                  <a:pt x="4229507" y="4444983"/>
                </a:cubicBezTo>
                <a:close/>
                <a:moveTo>
                  <a:pt x="4008847" y="4444983"/>
                </a:moveTo>
                <a:cubicBezTo>
                  <a:pt x="4029045" y="4444983"/>
                  <a:pt x="4045426" y="4461359"/>
                  <a:pt x="4045426" y="4481559"/>
                </a:cubicBezTo>
                <a:cubicBezTo>
                  <a:pt x="4045426" y="4501759"/>
                  <a:pt x="4029045" y="4518135"/>
                  <a:pt x="4008847" y="4518135"/>
                </a:cubicBezTo>
                <a:cubicBezTo>
                  <a:pt x="3988642" y="4518135"/>
                  <a:pt x="3972267" y="4501759"/>
                  <a:pt x="3972267" y="4481559"/>
                </a:cubicBezTo>
                <a:cubicBezTo>
                  <a:pt x="3972267" y="4461359"/>
                  <a:pt x="3988642" y="4444983"/>
                  <a:pt x="4008847" y="4444983"/>
                </a:cubicBezTo>
                <a:close/>
                <a:moveTo>
                  <a:pt x="3788165" y="4444983"/>
                </a:moveTo>
                <a:cubicBezTo>
                  <a:pt x="3808367" y="4444983"/>
                  <a:pt x="3824738" y="4461359"/>
                  <a:pt x="3824738" y="4481559"/>
                </a:cubicBezTo>
                <a:cubicBezTo>
                  <a:pt x="3824738" y="4501759"/>
                  <a:pt x="3808367" y="4518135"/>
                  <a:pt x="3788165" y="4518135"/>
                </a:cubicBezTo>
                <a:cubicBezTo>
                  <a:pt x="3767965" y="4518135"/>
                  <a:pt x="3751588" y="4501759"/>
                  <a:pt x="3751588" y="4481559"/>
                </a:cubicBezTo>
                <a:cubicBezTo>
                  <a:pt x="3751588" y="4461359"/>
                  <a:pt x="3767965" y="4444983"/>
                  <a:pt x="3788165" y="4444983"/>
                </a:cubicBezTo>
                <a:close/>
                <a:moveTo>
                  <a:pt x="3567479" y="4444983"/>
                </a:moveTo>
                <a:cubicBezTo>
                  <a:pt x="3587675" y="4444983"/>
                  <a:pt x="3604051" y="4461359"/>
                  <a:pt x="3604051" y="4481559"/>
                </a:cubicBezTo>
                <a:cubicBezTo>
                  <a:pt x="3604051" y="4501759"/>
                  <a:pt x="3587675" y="4518135"/>
                  <a:pt x="3567479" y="4518135"/>
                </a:cubicBezTo>
                <a:cubicBezTo>
                  <a:pt x="3547276" y="4518135"/>
                  <a:pt x="3530901" y="4501759"/>
                  <a:pt x="3530901" y="4481559"/>
                </a:cubicBezTo>
                <a:cubicBezTo>
                  <a:pt x="3530901" y="4461359"/>
                  <a:pt x="3547276" y="4444983"/>
                  <a:pt x="3567479" y="4444983"/>
                </a:cubicBezTo>
                <a:close/>
                <a:moveTo>
                  <a:pt x="3346801" y="4444983"/>
                </a:moveTo>
                <a:cubicBezTo>
                  <a:pt x="3367001" y="4444983"/>
                  <a:pt x="3383375" y="4461359"/>
                  <a:pt x="3383375" y="4481559"/>
                </a:cubicBezTo>
                <a:cubicBezTo>
                  <a:pt x="3383375" y="4501759"/>
                  <a:pt x="3367001" y="4518135"/>
                  <a:pt x="3346801" y="4518135"/>
                </a:cubicBezTo>
                <a:cubicBezTo>
                  <a:pt x="3326603" y="4518135"/>
                  <a:pt x="3310228" y="4501759"/>
                  <a:pt x="3310228" y="4481559"/>
                </a:cubicBezTo>
                <a:cubicBezTo>
                  <a:pt x="3310228" y="4461359"/>
                  <a:pt x="3326603" y="4444983"/>
                  <a:pt x="3346801" y="4444983"/>
                </a:cubicBezTo>
                <a:close/>
                <a:moveTo>
                  <a:pt x="3126126" y="4444983"/>
                </a:moveTo>
                <a:cubicBezTo>
                  <a:pt x="3146320" y="4444983"/>
                  <a:pt x="3162696" y="4461359"/>
                  <a:pt x="3162696" y="4481559"/>
                </a:cubicBezTo>
                <a:cubicBezTo>
                  <a:pt x="3162696" y="4501759"/>
                  <a:pt x="3146320" y="4518135"/>
                  <a:pt x="3126126" y="4518135"/>
                </a:cubicBezTo>
                <a:cubicBezTo>
                  <a:pt x="3105923" y="4518135"/>
                  <a:pt x="3089541" y="4501759"/>
                  <a:pt x="3089541" y="4481559"/>
                </a:cubicBezTo>
                <a:cubicBezTo>
                  <a:pt x="3089541" y="4461359"/>
                  <a:pt x="3105923" y="4444983"/>
                  <a:pt x="3126126" y="4444983"/>
                </a:cubicBezTo>
                <a:close/>
                <a:moveTo>
                  <a:pt x="2905436" y="4444983"/>
                </a:moveTo>
                <a:cubicBezTo>
                  <a:pt x="2925637" y="4444983"/>
                  <a:pt x="2942013" y="4461359"/>
                  <a:pt x="2942013" y="4481559"/>
                </a:cubicBezTo>
                <a:cubicBezTo>
                  <a:pt x="2942013" y="4501759"/>
                  <a:pt x="2925637" y="4518135"/>
                  <a:pt x="2905436" y="4518135"/>
                </a:cubicBezTo>
                <a:cubicBezTo>
                  <a:pt x="2885243" y="4518135"/>
                  <a:pt x="2868866" y="4501759"/>
                  <a:pt x="2868866" y="4481559"/>
                </a:cubicBezTo>
                <a:cubicBezTo>
                  <a:pt x="2868866" y="4461359"/>
                  <a:pt x="2885243" y="4444983"/>
                  <a:pt x="2905436" y="4444983"/>
                </a:cubicBezTo>
                <a:close/>
                <a:moveTo>
                  <a:pt x="2684758" y="4444983"/>
                </a:moveTo>
                <a:cubicBezTo>
                  <a:pt x="2704958" y="4444983"/>
                  <a:pt x="2721329" y="4461359"/>
                  <a:pt x="2721329" y="4481559"/>
                </a:cubicBezTo>
                <a:cubicBezTo>
                  <a:pt x="2721329" y="4501759"/>
                  <a:pt x="2704958" y="4518135"/>
                  <a:pt x="2684758" y="4518135"/>
                </a:cubicBezTo>
                <a:cubicBezTo>
                  <a:pt x="2664554" y="4518135"/>
                  <a:pt x="2648177" y="4501759"/>
                  <a:pt x="2648177" y="4481559"/>
                </a:cubicBezTo>
                <a:cubicBezTo>
                  <a:pt x="2648177" y="4461359"/>
                  <a:pt x="2664554" y="4444983"/>
                  <a:pt x="2684758" y="4444983"/>
                </a:cubicBezTo>
                <a:close/>
                <a:moveTo>
                  <a:pt x="2464071" y="4444983"/>
                </a:moveTo>
                <a:cubicBezTo>
                  <a:pt x="2484272" y="4444983"/>
                  <a:pt x="2500650" y="4461359"/>
                  <a:pt x="2500650" y="4481559"/>
                </a:cubicBezTo>
                <a:cubicBezTo>
                  <a:pt x="2500650" y="4501759"/>
                  <a:pt x="2484272" y="4518135"/>
                  <a:pt x="2464071" y="4518135"/>
                </a:cubicBezTo>
                <a:cubicBezTo>
                  <a:pt x="2443875" y="4518135"/>
                  <a:pt x="2427500" y="4501759"/>
                  <a:pt x="2427500" y="4481559"/>
                </a:cubicBezTo>
                <a:cubicBezTo>
                  <a:pt x="2427500" y="4461359"/>
                  <a:pt x="2443875" y="4444983"/>
                  <a:pt x="2464071" y="4444983"/>
                </a:cubicBezTo>
                <a:close/>
                <a:moveTo>
                  <a:pt x="2243393" y="4444983"/>
                </a:moveTo>
                <a:cubicBezTo>
                  <a:pt x="2263591" y="4444983"/>
                  <a:pt x="2279972" y="4461359"/>
                  <a:pt x="2279972" y="4481559"/>
                </a:cubicBezTo>
                <a:cubicBezTo>
                  <a:pt x="2279972" y="4501759"/>
                  <a:pt x="2263591" y="4518135"/>
                  <a:pt x="2243393" y="4518135"/>
                </a:cubicBezTo>
                <a:cubicBezTo>
                  <a:pt x="2223191" y="4518135"/>
                  <a:pt x="2206817" y="4501759"/>
                  <a:pt x="2206817" y="4481559"/>
                </a:cubicBezTo>
                <a:cubicBezTo>
                  <a:pt x="2206817" y="4461359"/>
                  <a:pt x="2223191" y="4444983"/>
                  <a:pt x="2243393" y="4444983"/>
                </a:cubicBezTo>
                <a:close/>
                <a:moveTo>
                  <a:pt x="2022713" y="4444983"/>
                </a:moveTo>
                <a:cubicBezTo>
                  <a:pt x="2042913" y="4444983"/>
                  <a:pt x="2059288" y="4461359"/>
                  <a:pt x="2059288" y="4481559"/>
                </a:cubicBezTo>
                <a:cubicBezTo>
                  <a:pt x="2059288" y="4501759"/>
                  <a:pt x="2042913" y="4518135"/>
                  <a:pt x="2022713" y="4518135"/>
                </a:cubicBezTo>
                <a:cubicBezTo>
                  <a:pt x="2002514" y="4518135"/>
                  <a:pt x="1986177" y="4501759"/>
                  <a:pt x="1986177" y="4481559"/>
                </a:cubicBezTo>
                <a:cubicBezTo>
                  <a:pt x="1986177" y="4461359"/>
                  <a:pt x="2002514" y="4444983"/>
                  <a:pt x="2022713" y="4444983"/>
                </a:cubicBezTo>
                <a:close/>
                <a:moveTo>
                  <a:pt x="1802067" y="4444983"/>
                </a:moveTo>
                <a:cubicBezTo>
                  <a:pt x="1822267" y="4444983"/>
                  <a:pt x="1838643" y="4461359"/>
                  <a:pt x="1838643" y="4481559"/>
                </a:cubicBezTo>
                <a:cubicBezTo>
                  <a:pt x="1838643" y="4501759"/>
                  <a:pt x="1822267" y="4518135"/>
                  <a:pt x="1802067" y="4518135"/>
                </a:cubicBezTo>
                <a:cubicBezTo>
                  <a:pt x="1781867" y="4518135"/>
                  <a:pt x="1765491" y="4501759"/>
                  <a:pt x="1765491" y="4481559"/>
                </a:cubicBezTo>
                <a:cubicBezTo>
                  <a:pt x="1765491" y="4461359"/>
                  <a:pt x="1781867" y="4444983"/>
                  <a:pt x="1802067" y="4444983"/>
                </a:cubicBezTo>
                <a:close/>
                <a:moveTo>
                  <a:pt x="1581382" y="4444983"/>
                </a:moveTo>
                <a:cubicBezTo>
                  <a:pt x="1601581" y="4444983"/>
                  <a:pt x="1617957" y="4461359"/>
                  <a:pt x="1617957" y="4481559"/>
                </a:cubicBezTo>
                <a:cubicBezTo>
                  <a:pt x="1617957" y="4501759"/>
                  <a:pt x="1601581" y="4518135"/>
                  <a:pt x="1581382" y="4518135"/>
                </a:cubicBezTo>
                <a:cubicBezTo>
                  <a:pt x="1561181" y="4518135"/>
                  <a:pt x="1544805" y="4501759"/>
                  <a:pt x="1544805" y="4481559"/>
                </a:cubicBezTo>
                <a:cubicBezTo>
                  <a:pt x="1544805" y="4461359"/>
                  <a:pt x="1561181" y="4444983"/>
                  <a:pt x="1581382" y="4444983"/>
                </a:cubicBezTo>
                <a:close/>
                <a:moveTo>
                  <a:pt x="1360695" y="4444983"/>
                </a:moveTo>
                <a:cubicBezTo>
                  <a:pt x="1380895" y="4444983"/>
                  <a:pt x="1397271" y="4461359"/>
                  <a:pt x="1397271" y="4481559"/>
                </a:cubicBezTo>
                <a:cubicBezTo>
                  <a:pt x="1397271" y="4501759"/>
                  <a:pt x="1380895" y="4518135"/>
                  <a:pt x="1360695" y="4518135"/>
                </a:cubicBezTo>
                <a:cubicBezTo>
                  <a:pt x="1340495" y="4518135"/>
                  <a:pt x="1324119" y="4501759"/>
                  <a:pt x="1324119" y="4481559"/>
                </a:cubicBezTo>
                <a:cubicBezTo>
                  <a:pt x="1324119" y="4461359"/>
                  <a:pt x="1340495" y="4444983"/>
                  <a:pt x="1360695" y="4444983"/>
                </a:cubicBezTo>
                <a:close/>
                <a:moveTo>
                  <a:pt x="1140010" y="4444983"/>
                </a:moveTo>
                <a:cubicBezTo>
                  <a:pt x="1160209" y="4444983"/>
                  <a:pt x="1176585" y="4461359"/>
                  <a:pt x="1176585" y="4481559"/>
                </a:cubicBezTo>
                <a:cubicBezTo>
                  <a:pt x="1176585" y="4501759"/>
                  <a:pt x="1160209" y="4518135"/>
                  <a:pt x="1140010" y="4518135"/>
                </a:cubicBezTo>
                <a:cubicBezTo>
                  <a:pt x="1119809" y="4518135"/>
                  <a:pt x="1103434" y="4501759"/>
                  <a:pt x="1103434" y="4481559"/>
                </a:cubicBezTo>
                <a:cubicBezTo>
                  <a:pt x="1103434" y="4461359"/>
                  <a:pt x="1119809" y="4444983"/>
                  <a:pt x="1140010" y="4444983"/>
                </a:cubicBezTo>
                <a:close/>
                <a:moveTo>
                  <a:pt x="919323" y="4444983"/>
                </a:moveTo>
                <a:cubicBezTo>
                  <a:pt x="939524" y="4444983"/>
                  <a:pt x="955899" y="4461359"/>
                  <a:pt x="955899" y="4481559"/>
                </a:cubicBezTo>
                <a:cubicBezTo>
                  <a:pt x="955899" y="4501759"/>
                  <a:pt x="939524" y="4518135"/>
                  <a:pt x="919323" y="4518135"/>
                </a:cubicBezTo>
                <a:cubicBezTo>
                  <a:pt x="899123" y="4518135"/>
                  <a:pt x="882747" y="4501759"/>
                  <a:pt x="882747" y="4481559"/>
                </a:cubicBezTo>
                <a:cubicBezTo>
                  <a:pt x="882747" y="4461359"/>
                  <a:pt x="899123" y="4444983"/>
                  <a:pt x="919323" y="4444983"/>
                </a:cubicBezTo>
                <a:close/>
                <a:moveTo>
                  <a:pt x="698637" y="4444983"/>
                </a:moveTo>
                <a:cubicBezTo>
                  <a:pt x="718837" y="4444983"/>
                  <a:pt x="735213" y="4461359"/>
                  <a:pt x="735213" y="4481559"/>
                </a:cubicBezTo>
                <a:cubicBezTo>
                  <a:pt x="735213" y="4501759"/>
                  <a:pt x="718837" y="4518135"/>
                  <a:pt x="698637" y="4518135"/>
                </a:cubicBezTo>
                <a:cubicBezTo>
                  <a:pt x="678437" y="4518135"/>
                  <a:pt x="662061" y="4501759"/>
                  <a:pt x="662061" y="4481559"/>
                </a:cubicBezTo>
                <a:cubicBezTo>
                  <a:pt x="662061" y="4461359"/>
                  <a:pt x="678437" y="4444983"/>
                  <a:pt x="698637" y="4444983"/>
                </a:cubicBezTo>
                <a:close/>
                <a:moveTo>
                  <a:pt x="477951" y="4444983"/>
                </a:moveTo>
                <a:cubicBezTo>
                  <a:pt x="498151" y="4444983"/>
                  <a:pt x="514527" y="4461359"/>
                  <a:pt x="514527" y="4481559"/>
                </a:cubicBezTo>
                <a:cubicBezTo>
                  <a:pt x="514527" y="4501759"/>
                  <a:pt x="498151" y="4518135"/>
                  <a:pt x="477951" y="4518135"/>
                </a:cubicBezTo>
                <a:cubicBezTo>
                  <a:pt x="457751" y="4518135"/>
                  <a:pt x="441375" y="4501759"/>
                  <a:pt x="441375" y="4481559"/>
                </a:cubicBezTo>
                <a:cubicBezTo>
                  <a:pt x="441375" y="4461359"/>
                  <a:pt x="457751" y="4444983"/>
                  <a:pt x="477951" y="4444983"/>
                </a:cubicBezTo>
                <a:close/>
                <a:moveTo>
                  <a:pt x="257264" y="4444983"/>
                </a:moveTo>
                <a:cubicBezTo>
                  <a:pt x="277464" y="4444983"/>
                  <a:pt x="293841" y="4461359"/>
                  <a:pt x="293841" y="4481559"/>
                </a:cubicBezTo>
                <a:cubicBezTo>
                  <a:pt x="293841" y="4501759"/>
                  <a:pt x="277464" y="4518135"/>
                  <a:pt x="257264" y="4518135"/>
                </a:cubicBezTo>
                <a:cubicBezTo>
                  <a:pt x="237065" y="4518135"/>
                  <a:pt x="220689" y="4501759"/>
                  <a:pt x="220689" y="4481559"/>
                </a:cubicBezTo>
                <a:cubicBezTo>
                  <a:pt x="220689" y="4461359"/>
                  <a:pt x="237065" y="4444983"/>
                  <a:pt x="257264" y="4444983"/>
                </a:cubicBezTo>
                <a:close/>
                <a:moveTo>
                  <a:pt x="36578" y="4444983"/>
                </a:moveTo>
                <a:cubicBezTo>
                  <a:pt x="56778" y="4444983"/>
                  <a:pt x="73154" y="4461359"/>
                  <a:pt x="73154" y="4481559"/>
                </a:cubicBezTo>
                <a:cubicBezTo>
                  <a:pt x="73154" y="4501759"/>
                  <a:pt x="56778" y="4518135"/>
                  <a:pt x="36578" y="4518135"/>
                </a:cubicBezTo>
                <a:cubicBezTo>
                  <a:pt x="16378" y="4518135"/>
                  <a:pt x="2" y="4501759"/>
                  <a:pt x="2" y="4481559"/>
                </a:cubicBezTo>
                <a:cubicBezTo>
                  <a:pt x="2" y="4461359"/>
                  <a:pt x="16378" y="4444983"/>
                  <a:pt x="36578" y="4444983"/>
                </a:cubicBezTo>
                <a:close/>
                <a:moveTo>
                  <a:pt x="11953343" y="4233317"/>
                </a:moveTo>
                <a:cubicBezTo>
                  <a:pt x="11973543" y="4233317"/>
                  <a:pt x="11989919" y="4249693"/>
                  <a:pt x="11989919" y="4269893"/>
                </a:cubicBezTo>
                <a:cubicBezTo>
                  <a:pt x="11989919" y="4290093"/>
                  <a:pt x="11973543" y="4306469"/>
                  <a:pt x="11953343" y="4306469"/>
                </a:cubicBezTo>
                <a:cubicBezTo>
                  <a:pt x="11933143" y="4306469"/>
                  <a:pt x="11916767" y="4290093"/>
                  <a:pt x="11916767" y="4269893"/>
                </a:cubicBezTo>
                <a:cubicBezTo>
                  <a:pt x="11916767" y="4249693"/>
                  <a:pt x="11933143" y="4233317"/>
                  <a:pt x="11953343" y="4233317"/>
                </a:cubicBezTo>
                <a:close/>
                <a:moveTo>
                  <a:pt x="11732658" y="4233317"/>
                </a:moveTo>
                <a:cubicBezTo>
                  <a:pt x="11752858" y="4233317"/>
                  <a:pt x="11769234" y="4249693"/>
                  <a:pt x="11769234" y="4269893"/>
                </a:cubicBezTo>
                <a:cubicBezTo>
                  <a:pt x="11769234" y="4290093"/>
                  <a:pt x="11752858" y="4306469"/>
                  <a:pt x="11732658" y="4306469"/>
                </a:cubicBezTo>
                <a:cubicBezTo>
                  <a:pt x="11712458" y="4306469"/>
                  <a:pt x="11696082" y="4290093"/>
                  <a:pt x="11696082" y="4269893"/>
                </a:cubicBezTo>
                <a:cubicBezTo>
                  <a:pt x="11696082" y="4249693"/>
                  <a:pt x="11712458" y="4233317"/>
                  <a:pt x="11732658" y="4233317"/>
                </a:cubicBezTo>
                <a:close/>
                <a:moveTo>
                  <a:pt x="11511977" y="4233317"/>
                </a:moveTo>
                <a:cubicBezTo>
                  <a:pt x="11532177" y="4233317"/>
                  <a:pt x="11548553" y="4249693"/>
                  <a:pt x="11548553" y="4269893"/>
                </a:cubicBezTo>
                <a:cubicBezTo>
                  <a:pt x="11548553" y="4290093"/>
                  <a:pt x="11532177" y="4306469"/>
                  <a:pt x="11511977" y="4306469"/>
                </a:cubicBezTo>
                <a:cubicBezTo>
                  <a:pt x="11491777" y="4306469"/>
                  <a:pt x="11475401" y="4290093"/>
                  <a:pt x="11475401" y="4269893"/>
                </a:cubicBezTo>
                <a:cubicBezTo>
                  <a:pt x="11475401" y="4249693"/>
                  <a:pt x="11491777" y="4233317"/>
                  <a:pt x="11511977" y="4233317"/>
                </a:cubicBezTo>
                <a:close/>
                <a:moveTo>
                  <a:pt x="11291296" y="4233317"/>
                </a:moveTo>
                <a:cubicBezTo>
                  <a:pt x="11311496" y="4233317"/>
                  <a:pt x="11327872" y="4249693"/>
                  <a:pt x="11327872" y="4269893"/>
                </a:cubicBezTo>
                <a:cubicBezTo>
                  <a:pt x="11327872" y="4290093"/>
                  <a:pt x="11311496" y="4306469"/>
                  <a:pt x="11291296" y="4306469"/>
                </a:cubicBezTo>
                <a:cubicBezTo>
                  <a:pt x="11271096" y="4306469"/>
                  <a:pt x="11254720" y="4290093"/>
                  <a:pt x="11254720" y="4269893"/>
                </a:cubicBezTo>
                <a:cubicBezTo>
                  <a:pt x="11254720" y="4249693"/>
                  <a:pt x="11271096" y="4233317"/>
                  <a:pt x="11291296" y="4233317"/>
                </a:cubicBezTo>
                <a:close/>
                <a:moveTo>
                  <a:pt x="11070615" y="4233317"/>
                </a:moveTo>
                <a:cubicBezTo>
                  <a:pt x="11090815" y="4233317"/>
                  <a:pt x="11107191" y="4249693"/>
                  <a:pt x="11107191" y="4269893"/>
                </a:cubicBezTo>
                <a:cubicBezTo>
                  <a:pt x="11107191" y="4290093"/>
                  <a:pt x="11090815" y="4306469"/>
                  <a:pt x="11070615" y="4306469"/>
                </a:cubicBezTo>
                <a:cubicBezTo>
                  <a:pt x="11050415" y="4306469"/>
                  <a:pt x="11034039" y="4290093"/>
                  <a:pt x="11034039" y="4269893"/>
                </a:cubicBezTo>
                <a:cubicBezTo>
                  <a:pt x="11034039" y="4249693"/>
                  <a:pt x="11050415" y="4233317"/>
                  <a:pt x="11070615" y="4233317"/>
                </a:cubicBezTo>
                <a:close/>
                <a:moveTo>
                  <a:pt x="10849934" y="4233317"/>
                </a:moveTo>
                <a:cubicBezTo>
                  <a:pt x="10870134" y="4233317"/>
                  <a:pt x="10886510" y="4249693"/>
                  <a:pt x="10886510" y="4269893"/>
                </a:cubicBezTo>
                <a:cubicBezTo>
                  <a:pt x="10886510" y="4290093"/>
                  <a:pt x="10870134" y="4306469"/>
                  <a:pt x="10849934" y="4306469"/>
                </a:cubicBezTo>
                <a:cubicBezTo>
                  <a:pt x="10829734" y="4306469"/>
                  <a:pt x="10813358" y="4290093"/>
                  <a:pt x="10813358" y="4269893"/>
                </a:cubicBezTo>
                <a:cubicBezTo>
                  <a:pt x="10813358" y="4249693"/>
                  <a:pt x="10829734" y="4233317"/>
                  <a:pt x="10849934" y="4233317"/>
                </a:cubicBezTo>
                <a:close/>
                <a:moveTo>
                  <a:pt x="10629253" y="4233317"/>
                </a:moveTo>
                <a:cubicBezTo>
                  <a:pt x="10649453" y="4233317"/>
                  <a:pt x="10665829" y="4249693"/>
                  <a:pt x="10665829" y="4269893"/>
                </a:cubicBezTo>
                <a:cubicBezTo>
                  <a:pt x="10665829" y="4290093"/>
                  <a:pt x="10649453" y="4306469"/>
                  <a:pt x="10629253" y="4306469"/>
                </a:cubicBezTo>
                <a:cubicBezTo>
                  <a:pt x="10609053" y="4306469"/>
                  <a:pt x="10592677" y="4290093"/>
                  <a:pt x="10592677" y="4269893"/>
                </a:cubicBezTo>
                <a:cubicBezTo>
                  <a:pt x="10592677" y="4249693"/>
                  <a:pt x="10609053" y="4233317"/>
                  <a:pt x="10629253" y="4233317"/>
                </a:cubicBezTo>
                <a:close/>
                <a:moveTo>
                  <a:pt x="10408572" y="4233317"/>
                </a:moveTo>
                <a:cubicBezTo>
                  <a:pt x="10428772" y="4233317"/>
                  <a:pt x="10445148" y="4249693"/>
                  <a:pt x="10445148" y="4269893"/>
                </a:cubicBezTo>
                <a:cubicBezTo>
                  <a:pt x="10445148" y="4290093"/>
                  <a:pt x="10428772" y="4306469"/>
                  <a:pt x="10408572" y="4306469"/>
                </a:cubicBezTo>
                <a:cubicBezTo>
                  <a:pt x="10388372" y="4306469"/>
                  <a:pt x="10371996" y="4290093"/>
                  <a:pt x="10371996" y="4269893"/>
                </a:cubicBezTo>
                <a:cubicBezTo>
                  <a:pt x="10371996" y="4249693"/>
                  <a:pt x="10388372" y="4233317"/>
                  <a:pt x="10408572" y="4233317"/>
                </a:cubicBezTo>
                <a:close/>
                <a:moveTo>
                  <a:pt x="10187891" y="4233317"/>
                </a:moveTo>
                <a:cubicBezTo>
                  <a:pt x="10208091" y="4233317"/>
                  <a:pt x="10224467" y="4249693"/>
                  <a:pt x="10224467" y="4269893"/>
                </a:cubicBezTo>
                <a:cubicBezTo>
                  <a:pt x="10224467" y="4290093"/>
                  <a:pt x="10208091" y="4306469"/>
                  <a:pt x="10187891" y="4306469"/>
                </a:cubicBezTo>
                <a:cubicBezTo>
                  <a:pt x="10167691" y="4306469"/>
                  <a:pt x="10151315" y="4290093"/>
                  <a:pt x="10151315" y="4269893"/>
                </a:cubicBezTo>
                <a:cubicBezTo>
                  <a:pt x="10151315" y="4249693"/>
                  <a:pt x="10167691" y="4233317"/>
                  <a:pt x="10187891" y="4233317"/>
                </a:cubicBezTo>
                <a:close/>
                <a:moveTo>
                  <a:pt x="9967210" y="4233317"/>
                </a:moveTo>
                <a:cubicBezTo>
                  <a:pt x="9987410" y="4233317"/>
                  <a:pt x="10003786" y="4249693"/>
                  <a:pt x="10003786" y="4269893"/>
                </a:cubicBezTo>
                <a:cubicBezTo>
                  <a:pt x="10003786" y="4290093"/>
                  <a:pt x="9987410" y="4306469"/>
                  <a:pt x="9967210" y="4306469"/>
                </a:cubicBezTo>
                <a:cubicBezTo>
                  <a:pt x="9947010" y="4306469"/>
                  <a:pt x="9930634" y="4290093"/>
                  <a:pt x="9930634" y="4269893"/>
                </a:cubicBezTo>
                <a:cubicBezTo>
                  <a:pt x="9930634" y="4249693"/>
                  <a:pt x="9947010" y="4233317"/>
                  <a:pt x="9967210" y="4233317"/>
                </a:cubicBezTo>
                <a:close/>
                <a:moveTo>
                  <a:pt x="9746529" y="4233317"/>
                </a:moveTo>
                <a:cubicBezTo>
                  <a:pt x="9766729" y="4233317"/>
                  <a:pt x="9783105" y="4249693"/>
                  <a:pt x="9783105" y="4269893"/>
                </a:cubicBezTo>
                <a:cubicBezTo>
                  <a:pt x="9783105" y="4290093"/>
                  <a:pt x="9766729" y="4306469"/>
                  <a:pt x="9746529" y="4306469"/>
                </a:cubicBezTo>
                <a:cubicBezTo>
                  <a:pt x="9726329" y="4306469"/>
                  <a:pt x="9709953" y="4290093"/>
                  <a:pt x="9709953" y="4269893"/>
                </a:cubicBezTo>
                <a:cubicBezTo>
                  <a:pt x="9709953" y="4249693"/>
                  <a:pt x="9726329" y="4233317"/>
                  <a:pt x="9746529" y="4233317"/>
                </a:cubicBezTo>
                <a:close/>
                <a:moveTo>
                  <a:pt x="9525848" y="4233317"/>
                </a:moveTo>
                <a:cubicBezTo>
                  <a:pt x="9546048" y="4233317"/>
                  <a:pt x="9562424" y="4249693"/>
                  <a:pt x="9562424" y="4269893"/>
                </a:cubicBezTo>
                <a:cubicBezTo>
                  <a:pt x="9562424" y="4290093"/>
                  <a:pt x="9546048" y="4306469"/>
                  <a:pt x="9525848" y="4306469"/>
                </a:cubicBezTo>
                <a:cubicBezTo>
                  <a:pt x="9505648" y="4306469"/>
                  <a:pt x="9489272" y="4290093"/>
                  <a:pt x="9489272" y="4269893"/>
                </a:cubicBezTo>
                <a:cubicBezTo>
                  <a:pt x="9489272" y="4249693"/>
                  <a:pt x="9505648" y="4233317"/>
                  <a:pt x="9525848" y="4233317"/>
                </a:cubicBezTo>
                <a:close/>
                <a:moveTo>
                  <a:pt x="9305167" y="4233317"/>
                </a:moveTo>
                <a:cubicBezTo>
                  <a:pt x="9325367" y="4233317"/>
                  <a:pt x="9341743" y="4249693"/>
                  <a:pt x="9341743" y="4269893"/>
                </a:cubicBezTo>
                <a:cubicBezTo>
                  <a:pt x="9341743" y="4290093"/>
                  <a:pt x="9325367" y="4306469"/>
                  <a:pt x="9305167" y="4306469"/>
                </a:cubicBezTo>
                <a:cubicBezTo>
                  <a:pt x="9284967" y="4306469"/>
                  <a:pt x="9268591" y="4290093"/>
                  <a:pt x="9268591" y="4269893"/>
                </a:cubicBezTo>
                <a:cubicBezTo>
                  <a:pt x="9268591" y="4249693"/>
                  <a:pt x="9284967" y="4233317"/>
                  <a:pt x="9305167" y="4233317"/>
                </a:cubicBezTo>
                <a:close/>
                <a:moveTo>
                  <a:pt x="9084486" y="4233317"/>
                </a:moveTo>
                <a:cubicBezTo>
                  <a:pt x="9104686" y="4233317"/>
                  <a:pt x="9121062" y="4249693"/>
                  <a:pt x="9121062" y="4269893"/>
                </a:cubicBezTo>
                <a:cubicBezTo>
                  <a:pt x="9121062" y="4290093"/>
                  <a:pt x="9104686" y="4306469"/>
                  <a:pt x="9084486" y="4306469"/>
                </a:cubicBezTo>
                <a:cubicBezTo>
                  <a:pt x="9064286" y="4306469"/>
                  <a:pt x="9047910" y="4290093"/>
                  <a:pt x="9047910" y="4269893"/>
                </a:cubicBezTo>
                <a:cubicBezTo>
                  <a:pt x="9047910" y="4249693"/>
                  <a:pt x="9064286" y="4233317"/>
                  <a:pt x="9084486" y="4233317"/>
                </a:cubicBezTo>
                <a:close/>
                <a:moveTo>
                  <a:pt x="8863805" y="4233317"/>
                </a:moveTo>
                <a:cubicBezTo>
                  <a:pt x="8884005" y="4233317"/>
                  <a:pt x="8900381" y="4249693"/>
                  <a:pt x="8900381" y="4269893"/>
                </a:cubicBezTo>
                <a:cubicBezTo>
                  <a:pt x="8900381" y="4290093"/>
                  <a:pt x="8884005" y="4306469"/>
                  <a:pt x="8863805" y="4306469"/>
                </a:cubicBezTo>
                <a:cubicBezTo>
                  <a:pt x="8843605" y="4306469"/>
                  <a:pt x="8827229" y="4290093"/>
                  <a:pt x="8827229" y="4269893"/>
                </a:cubicBezTo>
                <a:cubicBezTo>
                  <a:pt x="8827229" y="4249693"/>
                  <a:pt x="8843605" y="4233317"/>
                  <a:pt x="8863805" y="4233317"/>
                </a:cubicBezTo>
                <a:close/>
                <a:moveTo>
                  <a:pt x="8643124" y="4233317"/>
                </a:moveTo>
                <a:cubicBezTo>
                  <a:pt x="8663324" y="4233317"/>
                  <a:pt x="8679700" y="4249693"/>
                  <a:pt x="8679700" y="4269893"/>
                </a:cubicBezTo>
                <a:cubicBezTo>
                  <a:pt x="8679700" y="4290093"/>
                  <a:pt x="8663324" y="4306469"/>
                  <a:pt x="8643124" y="4306469"/>
                </a:cubicBezTo>
                <a:cubicBezTo>
                  <a:pt x="8622924" y="4306469"/>
                  <a:pt x="8606548" y="4290093"/>
                  <a:pt x="8606548" y="4269893"/>
                </a:cubicBezTo>
                <a:cubicBezTo>
                  <a:pt x="8606548" y="4249693"/>
                  <a:pt x="8622924" y="4233317"/>
                  <a:pt x="8643124" y="4233317"/>
                </a:cubicBezTo>
                <a:close/>
                <a:moveTo>
                  <a:pt x="8422443" y="4233317"/>
                </a:moveTo>
                <a:cubicBezTo>
                  <a:pt x="8442643" y="4233317"/>
                  <a:pt x="8459019" y="4249693"/>
                  <a:pt x="8459019" y="4269893"/>
                </a:cubicBezTo>
                <a:cubicBezTo>
                  <a:pt x="8459019" y="4290093"/>
                  <a:pt x="8442643" y="4306469"/>
                  <a:pt x="8422443" y="4306469"/>
                </a:cubicBezTo>
                <a:cubicBezTo>
                  <a:pt x="8402243" y="4306469"/>
                  <a:pt x="8385867" y="4290093"/>
                  <a:pt x="8385867" y="4269893"/>
                </a:cubicBezTo>
                <a:cubicBezTo>
                  <a:pt x="8385867" y="4249693"/>
                  <a:pt x="8402243" y="4233317"/>
                  <a:pt x="8422443" y="4233317"/>
                </a:cubicBezTo>
                <a:close/>
                <a:moveTo>
                  <a:pt x="8201762" y="4233317"/>
                </a:moveTo>
                <a:cubicBezTo>
                  <a:pt x="8221962" y="4233317"/>
                  <a:pt x="8238338" y="4249693"/>
                  <a:pt x="8238338" y="4269893"/>
                </a:cubicBezTo>
                <a:cubicBezTo>
                  <a:pt x="8238338" y="4290093"/>
                  <a:pt x="8221962" y="4306469"/>
                  <a:pt x="8201762" y="4306469"/>
                </a:cubicBezTo>
                <a:cubicBezTo>
                  <a:pt x="8181562" y="4306469"/>
                  <a:pt x="8165186" y="4290093"/>
                  <a:pt x="8165186" y="4269893"/>
                </a:cubicBezTo>
                <a:cubicBezTo>
                  <a:pt x="8165186" y="4249693"/>
                  <a:pt x="8181562" y="4233317"/>
                  <a:pt x="8201762" y="4233317"/>
                </a:cubicBezTo>
                <a:close/>
                <a:moveTo>
                  <a:pt x="7981081" y="4233317"/>
                </a:moveTo>
                <a:cubicBezTo>
                  <a:pt x="8001281" y="4233317"/>
                  <a:pt x="8017657" y="4249693"/>
                  <a:pt x="8017657" y="4269893"/>
                </a:cubicBezTo>
                <a:cubicBezTo>
                  <a:pt x="8017657" y="4290093"/>
                  <a:pt x="8001281" y="4306469"/>
                  <a:pt x="7981081" y="4306469"/>
                </a:cubicBezTo>
                <a:cubicBezTo>
                  <a:pt x="7960881" y="4306469"/>
                  <a:pt x="7944505" y="4290093"/>
                  <a:pt x="7944505" y="4269893"/>
                </a:cubicBezTo>
                <a:cubicBezTo>
                  <a:pt x="7944505" y="4249693"/>
                  <a:pt x="7960881" y="4233317"/>
                  <a:pt x="7981081" y="4233317"/>
                </a:cubicBezTo>
                <a:close/>
                <a:moveTo>
                  <a:pt x="7760400" y="4233317"/>
                </a:moveTo>
                <a:cubicBezTo>
                  <a:pt x="7780600" y="4233317"/>
                  <a:pt x="7796976" y="4249693"/>
                  <a:pt x="7796976" y="4269893"/>
                </a:cubicBezTo>
                <a:cubicBezTo>
                  <a:pt x="7796976" y="4290093"/>
                  <a:pt x="7780600" y="4306469"/>
                  <a:pt x="7760400" y="4306469"/>
                </a:cubicBezTo>
                <a:cubicBezTo>
                  <a:pt x="7740200" y="4306469"/>
                  <a:pt x="7723824" y="4290093"/>
                  <a:pt x="7723824" y="4269893"/>
                </a:cubicBezTo>
                <a:cubicBezTo>
                  <a:pt x="7723824" y="4249693"/>
                  <a:pt x="7740200" y="4233317"/>
                  <a:pt x="7760400" y="4233317"/>
                </a:cubicBezTo>
                <a:close/>
                <a:moveTo>
                  <a:pt x="7539719" y="4233317"/>
                </a:moveTo>
                <a:cubicBezTo>
                  <a:pt x="7559919" y="4233317"/>
                  <a:pt x="7576295" y="4249693"/>
                  <a:pt x="7576295" y="4269893"/>
                </a:cubicBezTo>
                <a:cubicBezTo>
                  <a:pt x="7576295" y="4290093"/>
                  <a:pt x="7559919" y="4306469"/>
                  <a:pt x="7539719" y="4306469"/>
                </a:cubicBezTo>
                <a:cubicBezTo>
                  <a:pt x="7519519" y="4306469"/>
                  <a:pt x="7503143" y="4290093"/>
                  <a:pt x="7503143" y="4269893"/>
                </a:cubicBezTo>
                <a:cubicBezTo>
                  <a:pt x="7503143" y="4249693"/>
                  <a:pt x="7519519" y="4233317"/>
                  <a:pt x="7539719" y="4233317"/>
                </a:cubicBezTo>
                <a:close/>
                <a:moveTo>
                  <a:pt x="7319038" y="4233317"/>
                </a:moveTo>
                <a:cubicBezTo>
                  <a:pt x="7339238" y="4233317"/>
                  <a:pt x="7355614" y="4249693"/>
                  <a:pt x="7355614" y="4269893"/>
                </a:cubicBezTo>
                <a:cubicBezTo>
                  <a:pt x="7355614" y="4290093"/>
                  <a:pt x="7339238" y="4306469"/>
                  <a:pt x="7319038" y="4306469"/>
                </a:cubicBezTo>
                <a:cubicBezTo>
                  <a:pt x="7298838" y="4306469"/>
                  <a:pt x="7282462" y="4290093"/>
                  <a:pt x="7282462" y="4269893"/>
                </a:cubicBezTo>
                <a:cubicBezTo>
                  <a:pt x="7282462" y="4249693"/>
                  <a:pt x="7298838" y="4233317"/>
                  <a:pt x="7319038" y="4233317"/>
                </a:cubicBezTo>
                <a:close/>
                <a:moveTo>
                  <a:pt x="7098357" y="4233317"/>
                </a:moveTo>
                <a:cubicBezTo>
                  <a:pt x="7118557" y="4233317"/>
                  <a:pt x="7134933" y="4249693"/>
                  <a:pt x="7134933" y="4269893"/>
                </a:cubicBezTo>
                <a:cubicBezTo>
                  <a:pt x="7134933" y="4290093"/>
                  <a:pt x="7118557" y="4306469"/>
                  <a:pt x="7098357" y="4306469"/>
                </a:cubicBezTo>
                <a:cubicBezTo>
                  <a:pt x="7078157" y="4306469"/>
                  <a:pt x="7061781" y="4290093"/>
                  <a:pt x="7061781" y="4269893"/>
                </a:cubicBezTo>
                <a:cubicBezTo>
                  <a:pt x="7061781" y="4249693"/>
                  <a:pt x="7078157" y="4233317"/>
                  <a:pt x="7098357" y="4233317"/>
                </a:cubicBezTo>
                <a:close/>
                <a:moveTo>
                  <a:pt x="6877676" y="4233317"/>
                </a:moveTo>
                <a:cubicBezTo>
                  <a:pt x="6897876" y="4233317"/>
                  <a:pt x="6914252" y="4249693"/>
                  <a:pt x="6914252" y="4269893"/>
                </a:cubicBezTo>
                <a:cubicBezTo>
                  <a:pt x="6914252" y="4290093"/>
                  <a:pt x="6897876" y="4306469"/>
                  <a:pt x="6877676" y="4306469"/>
                </a:cubicBezTo>
                <a:cubicBezTo>
                  <a:pt x="6857476" y="4306469"/>
                  <a:pt x="6841100" y="4290093"/>
                  <a:pt x="6841100" y="4269893"/>
                </a:cubicBezTo>
                <a:cubicBezTo>
                  <a:pt x="6841100" y="4249693"/>
                  <a:pt x="6857476" y="4233317"/>
                  <a:pt x="6877676" y="4233317"/>
                </a:cubicBezTo>
                <a:close/>
                <a:moveTo>
                  <a:pt x="6656995" y="4233317"/>
                </a:moveTo>
                <a:cubicBezTo>
                  <a:pt x="6677195" y="4233317"/>
                  <a:pt x="6693571" y="4249693"/>
                  <a:pt x="6693571" y="4269893"/>
                </a:cubicBezTo>
                <a:cubicBezTo>
                  <a:pt x="6693571" y="4290093"/>
                  <a:pt x="6677195" y="4306469"/>
                  <a:pt x="6656995" y="4306469"/>
                </a:cubicBezTo>
                <a:cubicBezTo>
                  <a:pt x="6636795" y="4306469"/>
                  <a:pt x="6620419" y="4290093"/>
                  <a:pt x="6620419" y="4269893"/>
                </a:cubicBezTo>
                <a:cubicBezTo>
                  <a:pt x="6620419" y="4249693"/>
                  <a:pt x="6636795" y="4233317"/>
                  <a:pt x="6656995" y="4233317"/>
                </a:cubicBezTo>
                <a:close/>
                <a:moveTo>
                  <a:pt x="6436314" y="4233317"/>
                </a:moveTo>
                <a:cubicBezTo>
                  <a:pt x="6456514" y="4233317"/>
                  <a:pt x="6472890" y="4249693"/>
                  <a:pt x="6472890" y="4269893"/>
                </a:cubicBezTo>
                <a:cubicBezTo>
                  <a:pt x="6472890" y="4290093"/>
                  <a:pt x="6456514" y="4306469"/>
                  <a:pt x="6436314" y="4306469"/>
                </a:cubicBezTo>
                <a:cubicBezTo>
                  <a:pt x="6416114" y="4306469"/>
                  <a:pt x="6399738" y="4290093"/>
                  <a:pt x="6399738" y="4269893"/>
                </a:cubicBezTo>
                <a:cubicBezTo>
                  <a:pt x="6399738" y="4249693"/>
                  <a:pt x="6416114" y="4233317"/>
                  <a:pt x="6436314" y="4233317"/>
                </a:cubicBezTo>
                <a:close/>
                <a:moveTo>
                  <a:pt x="6215633" y="4233317"/>
                </a:moveTo>
                <a:cubicBezTo>
                  <a:pt x="6235833" y="4233317"/>
                  <a:pt x="6252209" y="4249693"/>
                  <a:pt x="6252209" y="4269893"/>
                </a:cubicBezTo>
                <a:cubicBezTo>
                  <a:pt x="6252209" y="4290093"/>
                  <a:pt x="6235833" y="4306469"/>
                  <a:pt x="6215633" y="4306469"/>
                </a:cubicBezTo>
                <a:cubicBezTo>
                  <a:pt x="6195433" y="4306469"/>
                  <a:pt x="6179057" y="4290093"/>
                  <a:pt x="6179057" y="4269893"/>
                </a:cubicBezTo>
                <a:cubicBezTo>
                  <a:pt x="6179057" y="4249693"/>
                  <a:pt x="6195433" y="4233317"/>
                  <a:pt x="6215633" y="4233317"/>
                </a:cubicBezTo>
                <a:close/>
                <a:moveTo>
                  <a:pt x="5994952" y="4233317"/>
                </a:moveTo>
                <a:cubicBezTo>
                  <a:pt x="6015152" y="4233317"/>
                  <a:pt x="6031528" y="4249693"/>
                  <a:pt x="6031528" y="4269893"/>
                </a:cubicBezTo>
                <a:cubicBezTo>
                  <a:pt x="6031528" y="4290093"/>
                  <a:pt x="6015152" y="4306469"/>
                  <a:pt x="5994952" y="4306469"/>
                </a:cubicBezTo>
                <a:cubicBezTo>
                  <a:pt x="5974752" y="4306469"/>
                  <a:pt x="5958376" y="4290093"/>
                  <a:pt x="5958376" y="4269893"/>
                </a:cubicBezTo>
                <a:cubicBezTo>
                  <a:pt x="5958376" y="4249693"/>
                  <a:pt x="5974752" y="4233317"/>
                  <a:pt x="5994952" y="4233317"/>
                </a:cubicBezTo>
                <a:close/>
                <a:moveTo>
                  <a:pt x="5774272" y="4233317"/>
                </a:moveTo>
                <a:cubicBezTo>
                  <a:pt x="5794472" y="4233317"/>
                  <a:pt x="5810848" y="4249693"/>
                  <a:pt x="5810848" y="4269893"/>
                </a:cubicBezTo>
                <a:cubicBezTo>
                  <a:pt x="5810848" y="4290093"/>
                  <a:pt x="5794472" y="4306469"/>
                  <a:pt x="5774272" y="4306469"/>
                </a:cubicBezTo>
                <a:cubicBezTo>
                  <a:pt x="5754073" y="4306469"/>
                  <a:pt x="5737697" y="4290093"/>
                  <a:pt x="5737697" y="4269893"/>
                </a:cubicBezTo>
                <a:cubicBezTo>
                  <a:pt x="5737697" y="4249693"/>
                  <a:pt x="5754073" y="4233317"/>
                  <a:pt x="5774272" y="4233317"/>
                </a:cubicBezTo>
                <a:close/>
                <a:moveTo>
                  <a:pt x="5553593" y="4233317"/>
                </a:moveTo>
                <a:cubicBezTo>
                  <a:pt x="5573793" y="4233317"/>
                  <a:pt x="5590169" y="4249693"/>
                  <a:pt x="5590169" y="4269893"/>
                </a:cubicBezTo>
                <a:cubicBezTo>
                  <a:pt x="5590169" y="4290093"/>
                  <a:pt x="5573793" y="4306469"/>
                  <a:pt x="5553593" y="4306469"/>
                </a:cubicBezTo>
                <a:cubicBezTo>
                  <a:pt x="5533393" y="4306469"/>
                  <a:pt x="5517018" y="4290093"/>
                  <a:pt x="5517018" y="4269893"/>
                </a:cubicBezTo>
                <a:cubicBezTo>
                  <a:pt x="5517018" y="4249693"/>
                  <a:pt x="5533393" y="4233317"/>
                  <a:pt x="5553593" y="4233317"/>
                </a:cubicBezTo>
                <a:close/>
                <a:moveTo>
                  <a:pt x="5332913" y="4233317"/>
                </a:moveTo>
                <a:cubicBezTo>
                  <a:pt x="5353113" y="4233317"/>
                  <a:pt x="5369490" y="4249693"/>
                  <a:pt x="5369490" y="4269893"/>
                </a:cubicBezTo>
                <a:cubicBezTo>
                  <a:pt x="5369490" y="4290093"/>
                  <a:pt x="5353113" y="4306469"/>
                  <a:pt x="5332913" y="4306469"/>
                </a:cubicBezTo>
                <a:cubicBezTo>
                  <a:pt x="5312714" y="4306469"/>
                  <a:pt x="5296337" y="4290093"/>
                  <a:pt x="5296337" y="4269893"/>
                </a:cubicBezTo>
                <a:cubicBezTo>
                  <a:pt x="5296337" y="4249693"/>
                  <a:pt x="5312714" y="4233317"/>
                  <a:pt x="5332913" y="4233317"/>
                </a:cubicBezTo>
                <a:close/>
                <a:moveTo>
                  <a:pt x="5112230" y="4233317"/>
                </a:moveTo>
                <a:cubicBezTo>
                  <a:pt x="5132433" y="4233317"/>
                  <a:pt x="5148807" y="4249693"/>
                  <a:pt x="5148807" y="4269893"/>
                </a:cubicBezTo>
                <a:cubicBezTo>
                  <a:pt x="5148807" y="4290093"/>
                  <a:pt x="5132433" y="4306469"/>
                  <a:pt x="5112230" y="4306469"/>
                </a:cubicBezTo>
                <a:cubicBezTo>
                  <a:pt x="5092030" y="4306469"/>
                  <a:pt x="5075655" y="4290093"/>
                  <a:pt x="5075655" y="4269893"/>
                </a:cubicBezTo>
                <a:cubicBezTo>
                  <a:pt x="5075655" y="4249693"/>
                  <a:pt x="5092030" y="4233317"/>
                  <a:pt x="5112230" y="4233317"/>
                </a:cubicBezTo>
                <a:close/>
                <a:moveTo>
                  <a:pt x="4891552" y="4233317"/>
                </a:moveTo>
                <a:cubicBezTo>
                  <a:pt x="4911751" y="4233317"/>
                  <a:pt x="4928127" y="4249693"/>
                  <a:pt x="4928127" y="4269893"/>
                </a:cubicBezTo>
                <a:cubicBezTo>
                  <a:pt x="4928127" y="4290093"/>
                  <a:pt x="4911751" y="4306469"/>
                  <a:pt x="4891552" y="4306469"/>
                </a:cubicBezTo>
                <a:cubicBezTo>
                  <a:pt x="4871352" y="4306469"/>
                  <a:pt x="4854975" y="4290093"/>
                  <a:pt x="4854975" y="4269893"/>
                </a:cubicBezTo>
                <a:cubicBezTo>
                  <a:pt x="4854975" y="4249693"/>
                  <a:pt x="4871352" y="4233317"/>
                  <a:pt x="4891552" y="4233317"/>
                </a:cubicBezTo>
                <a:close/>
                <a:moveTo>
                  <a:pt x="4670871" y="4233317"/>
                </a:moveTo>
                <a:cubicBezTo>
                  <a:pt x="4691070" y="4233317"/>
                  <a:pt x="4707447" y="4249693"/>
                  <a:pt x="4707447" y="4269893"/>
                </a:cubicBezTo>
                <a:cubicBezTo>
                  <a:pt x="4707447" y="4290093"/>
                  <a:pt x="4691070" y="4306469"/>
                  <a:pt x="4670871" y="4306469"/>
                </a:cubicBezTo>
                <a:cubicBezTo>
                  <a:pt x="4650672" y="4306469"/>
                  <a:pt x="4634295" y="4290093"/>
                  <a:pt x="4634295" y="4269893"/>
                </a:cubicBezTo>
                <a:cubicBezTo>
                  <a:pt x="4634295" y="4249693"/>
                  <a:pt x="4650672" y="4233317"/>
                  <a:pt x="4670871" y="4233317"/>
                </a:cubicBezTo>
                <a:close/>
                <a:moveTo>
                  <a:pt x="4450188" y="4233317"/>
                </a:moveTo>
                <a:cubicBezTo>
                  <a:pt x="4470390" y="4233317"/>
                  <a:pt x="4486764" y="4249693"/>
                  <a:pt x="4486764" y="4269893"/>
                </a:cubicBezTo>
                <a:cubicBezTo>
                  <a:pt x="4486764" y="4290093"/>
                  <a:pt x="4470390" y="4306469"/>
                  <a:pt x="4450188" y="4306469"/>
                </a:cubicBezTo>
                <a:cubicBezTo>
                  <a:pt x="4429988" y="4306469"/>
                  <a:pt x="4413613" y="4290093"/>
                  <a:pt x="4413613" y="4269893"/>
                </a:cubicBezTo>
                <a:cubicBezTo>
                  <a:pt x="4413613" y="4249693"/>
                  <a:pt x="4429988" y="4233317"/>
                  <a:pt x="4450188" y="4233317"/>
                </a:cubicBezTo>
                <a:close/>
                <a:moveTo>
                  <a:pt x="4229507" y="4233317"/>
                </a:moveTo>
                <a:cubicBezTo>
                  <a:pt x="4249708" y="4233317"/>
                  <a:pt x="4266084" y="4249693"/>
                  <a:pt x="4266084" y="4269893"/>
                </a:cubicBezTo>
                <a:cubicBezTo>
                  <a:pt x="4266084" y="4290093"/>
                  <a:pt x="4249708" y="4306469"/>
                  <a:pt x="4229507" y="4306469"/>
                </a:cubicBezTo>
                <a:cubicBezTo>
                  <a:pt x="4209307" y="4306469"/>
                  <a:pt x="4192931" y="4290093"/>
                  <a:pt x="4192931" y="4269893"/>
                </a:cubicBezTo>
                <a:cubicBezTo>
                  <a:pt x="4192931" y="4249693"/>
                  <a:pt x="4209307" y="4233317"/>
                  <a:pt x="4229507" y="4233317"/>
                </a:cubicBezTo>
                <a:close/>
                <a:moveTo>
                  <a:pt x="4008847" y="4233317"/>
                </a:moveTo>
                <a:cubicBezTo>
                  <a:pt x="4029045" y="4233317"/>
                  <a:pt x="4045426" y="4249693"/>
                  <a:pt x="4045426" y="4269893"/>
                </a:cubicBezTo>
                <a:cubicBezTo>
                  <a:pt x="4045426" y="4290093"/>
                  <a:pt x="4029045" y="4306469"/>
                  <a:pt x="4008847" y="4306469"/>
                </a:cubicBezTo>
                <a:cubicBezTo>
                  <a:pt x="3988642" y="4306469"/>
                  <a:pt x="3972267" y="4290093"/>
                  <a:pt x="3972267" y="4269893"/>
                </a:cubicBezTo>
                <a:cubicBezTo>
                  <a:pt x="3972267" y="4249693"/>
                  <a:pt x="3988642" y="4233317"/>
                  <a:pt x="4008847" y="4233317"/>
                </a:cubicBezTo>
                <a:close/>
                <a:moveTo>
                  <a:pt x="3788165" y="4233317"/>
                </a:moveTo>
                <a:cubicBezTo>
                  <a:pt x="3808367" y="4233317"/>
                  <a:pt x="3824738" y="4249693"/>
                  <a:pt x="3824738" y="4269893"/>
                </a:cubicBezTo>
                <a:cubicBezTo>
                  <a:pt x="3824738" y="4290093"/>
                  <a:pt x="3808367" y="4306469"/>
                  <a:pt x="3788165" y="4306469"/>
                </a:cubicBezTo>
                <a:cubicBezTo>
                  <a:pt x="3767965" y="4306469"/>
                  <a:pt x="3751588" y="4290093"/>
                  <a:pt x="3751588" y="4269893"/>
                </a:cubicBezTo>
                <a:cubicBezTo>
                  <a:pt x="3751588" y="4249693"/>
                  <a:pt x="3767965" y="4233317"/>
                  <a:pt x="3788165" y="4233317"/>
                </a:cubicBezTo>
                <a:close/>
                <a:moveTo>
                  <a:pt x="3567479" y="4233317"/>
                </a:moveTo>
                <a:cubicBezTo>
                  <a:pt x="3587675" y="4233317"/>
                  <a:pt x="3604051" y="4249693"/>
                  <a:pt x="3604051" y="4269893"/>
                </a:cubicBezTo>
                <a:cubicBezTo>
                  <a:pt x="3604051" y="4290093"/>
                  <a:pt x="3587675" y="4306469"/>
                  <a:pt x="3567479" y="4306469"/>
                </a:cubicBezTo>
                <a:cubicBezTo>
                  <a:pt x="3547276" y="4306469"/>
                  <a:pt x="3530901" y="4290093"/>
                  <a:pt x="3530901" y="4269893"/>
                </a:cubicBezTo>
                <a:cubicBezTo>
                  <a:pt x="3530901" y="4249693"/>
                  <a:pt x="3547276" y="4233317"/>
                  <a:pt x="3567479" y="4233317"/>
                </a:cubicBezTo>
                <a:close/>
                <a:moveTo>
                  <a:pt x="3346801" y="4233317"/>
                </a:moveTo>
                <a:cubicBezTo>
                  <a:pt x="3367001" y="4233317"/>
                  <a:pt x="3383375" y="4249693"/>
                  <a:pt x="3383375" y="4269893"/>
                </a:cubicBezTo>
                <a:cubicBezTo>
                  <a:pt x="3383375" y="4290093"/>
                  <a:pt x="3367001" y="4306469"/>
                  <a:pt x="3346801" y="4306469"/>
                </a:cubicBezTo>
                <a:cubicBezTo>
                  <a:pt x="3326603" y="4306469"/>
                  <a:pt x="3310228" y="4290093"/>
                  <a:pt x="3310228" y="4269893"/>
                </a:cubicBezTo>
                <a:cubicBezTo>
                  <a:pt x="3310228" y="4249693"/>
                  <a:pt x="3326603" y="4233317"/>
                  <a:pt x="3346801" y="4233317"/>
                </a:cubicBezTo>
                <a:close/>
                <a:moveTo>
                  <a:pt x="3126126" y="4233317"/>
                </a:moveTo>
                <a:cubicBezTo>
                  <a:pt x="3146320" y="4233317"/>
                  <a:pt x="3162696" y="4249693"/>
                  <a:pt x="3162696" y="4269893"/>
                </a:cubicBezTo>
                <a:cubicBezTo>
                  <a:pt x="3162696" y="4290093"/>
                  <a:pt x="3146320" y="4306469"/>
                  <a:pt x="3126126" y="4306469"/>
                </a:cubicBezTo>
                <a:cubicBezTo>
                  <a:pt x="3105923" y="4306469"/>
                  <a:pt x="3089541" y="4290093"/>
                  <a:pt x="3089541" y="4269893"/>
                </a:cubicBezTo>
                <a:cubicBezTo>
                  <a:pt x="3089541" y="4249693"/>
                  <a:pt x="3105923" y="4233317"/>
                  <a:pt x="3126126" y="4233317"/>
                </a:cubicBezTo>
                <a:close/>
                <a:moveTo>
                  <a:pt x="2905436" y="4233317"/>
                </a:moveTo>
                <a:cubicBezTo>
                  <a:pt x="2925637" y="4233317"/>
                  <a:pt x="2942013" y="4249693"/>
                  <a:pt x="2942013" y="4269893"/>
                </a:cubicBezTo>
                <a:cubicBezTo>
                  <a:pt x="2942013" y="4290093"/>
                  <a:pt x="2925637" y="4306469"/>
                  <a:pt x="2905436" y="4306469"/>
                </a:cubicBezTo>
                <a:cubicBezTo>
                  <a:pt x="2885243" y="4306469"/>
                  <a:pt x="2868866" y="4290093"/>
                  <a:pt x="2868866" y="4269893"/>
                </a:cubicBezTo>
                <a:cubicBezTo>
                  <a:pt x="2868866" y="4249693"/>
                  <a:pt x="2885243" y="4233317"/>
                  <a:pt x="2905436" y="4233317"/>
                </a:cubicBezTo>
                <a:close/>
                <a:moveTo>
                  <a:pt x="2684758" y="4233317"/>
                </a:moveTo>
                <a:cubicBezTo>
                  <a:pt x="2704958" y="4233317"/>
                  <a:pt x="2721329" y="4249693"/>
                  <a:pt x="2721329" y="4269893"/>
                </a:cubicBezTo>
                <a:cubicBezTo>
                  <a:pt x="2721329" y="4290093"/>
                  <a:pt x="2704958" y="4306469"/>
                  <a:pt x="2684758" y="4306469"/>
                </a:cubicBezTo>
                <a:cubicBezTo>
                  <a:pt x="2664554" y="4306469"/>
                  <a:pt x="2648177" y="4290093"/>
                  <a:pt x="2648177" y="4269893"/>
                </a:cubicBezTo>
                <a:cubicBezTo>
                  <a:pt x="2648177" y="4249693"/>
                  <a:pt x="2664554" y="4233317"/>
                  <a:pt x="2684758" y="4233317"/>
                </a:cubicBezTo>
                <a:close/>
                <a:moveTo>
                  <a:pt x="2464071" y="4233317"/>
                </a:moveTo>
                <a:cubicBezTo>
                  <a:pt x="2484272" y="4233317"/>
                  <a:pt x="2500650" y="4249693"/>
                  <a:pt x="2500650" y="4269893"/>
                </a:cubicBezTo>
                <a:cubicBezTo>
                  <a:pt x="2500650" y="4290093"/>
                  <a:pt x="2484272" y="4306469"/>
                  <a:pt x="2464071" y="4306469"/>
                </a:cubicBezTo>
                <a:cubicBezTo>
                  <a:pt x="2443875" y="4306469"/>
                  <a:pt x="2427500" y="4290093"/>
                  <a:pt x="2427500" y="4269893"/>
                </a:cubicBezTo>
                <a:cubicBezTo>
                  <a:pt x="2427500" y="4249693"/>
                  <a:pt x="2443875" y="4233317"/>
                  <a:pt x="2464071" y="4233317"/>
                </a:cubicBezTo>
                <a:close/>
                <a:moveTo>
                  <a:pt x="2243393" y="4233317"/>
                </a:moveTo>
                <a:cubicBezTo>
                  <a:pt x="2263591" y="4233317"/>
                  <a:pt x="2279972" y="4249693"/>
                  <a:pt x="2279972" y="4269893"/>
                </a:cubicBezTo>
                <a:cubicBezTo>
                  <a:pt x="2279972" y="4290093"/>
                  <a:pt x="2263591" y="4306469"/>
                  <a:pt x="2243393" y="4306469"/>
                </a:cubicBezTo>
                <a:cubicBezTo>
                  <a:pt x="2223191" y="4306469"/>
                  <a:pt x="2206817" y="4290093"/>
                  <a:pt x="2206817" y="4269893"/>
                </a:cubicBezTo>
                <a:cubicBezTo>
                  <a:pt x="2206817" y="4249693"/>
                  <a:pt x="2223191" y="4233317"/>
                  <a:pt x="2243393" y="4233317"/>
                </a:cubicBezTo>
                <a:close/>
                <a:moveTo>
                  <a:pt x="2022713" y="4233317"/>
                </a:moveTo>
                <a:cubicBezTo>
                  <a:pt x="2042913" y="4233317"/>
                  <a:pt x="2059288" y="4249693"/>
                  <a:pt x="2059288" y="4269893"/>
                </a:cubicBezTo>
                <a:cubicBezTo>
                  <a:pt x="2059288" y="4290093"/>
                  <a:pt x="2042913" y="4306469"/>
                  <a:pt x="2022713" y="4306469"/>
                </a:cubicBezTo>
                <a:cubicBezTo>
                  <a:pt x="2002514" y="4306469"/>
                  <a:pt x="1986177" y="4290093"/>
                  <a:pt x="1986177" y="4269893"/>
                </a:cubicBezTo>
                <a:cubicBezTo>
                  <a:pt x="1986177" y="4249693"/>
                  <a:pt x="2002514" y="4233317"/>
                  <a:pt x="2022713" y="4233317"/>
                </a:cubicBezTo>
                <a:close/>
                <a:moveTo>
                  <a:pt x="1802067" y="4233317"/>
                </a:moveTo>
                <a:cubicBezTo>
                  <a:pt x="1822267" y="4233317"/>
                  <a:pt x="1838643" y="4249693"/>
                  <a:pt x="1838643" y="4269893"/>
                </a:cubicBezTo>
                <a:cubicBezTo>
                  <a:pt x="1838643" y="4290093"/>
                  <a:pt x="1822267" y="4306469"/>
                  <a:pt x="1802067" y="4306469"/>
                </a:cubicBezTo>
                <a:cubicBezTo>
                  <a:pt x="1781867" y="4306469"/>
                  <a:pt x="1765491" y="4290093"/>
                  <a:pt x="1765491" y="4269893"/>
                </a:cubicBezTo>
                <a:cubicBezTo>
                  <a:pt x="1765491" y="4249693"/>
                  <a:pt x="1781867" y="4233317"/>
                  <a:pt x="1802067" y="4233317"/>
                </a:cubicBezTo>
                <a:close/>
                <a:moveTo>
                  <a:pt x="1581382" y="4233317"/>
                </a:moveTo>
                <a:cubicBezTo>
                  <a:pt x="1601581" y="4233317"/>
                  <a:pt x="1617957" y="4249693"/>
                  <a:pt x="1617957" y="4269893"/>
                </a:cubicBezTo>
                <a:cubicBezTo>
                  <a:pt x="1617957" y="4290093"/>
                  <a:pt x="1601581" y="4306469"/>
                  <a:pt x="1581382" y="4306469"/>
                </a:cubicBezTo>
                <a:cubicBezTo>
                  <a:pt x="1561181" y="4306469"/>
                  <a:pt x="1544805" y="4290093"/>
                  <a:pt x="1544805" y="4269893"/>
                </a:cubicBezTo>
                <a:cubicBezTo>
                  <a:pt x="1544805" y="4249693"/>
                  <a:pt x="1561181" y="4233317"/>
                  <a:pt x="1581382" y="4233317"/>
                </a:cubicBezTo>
                <a:close/>
                <a:moveTo>
                  <a:pt x="1360696" y="4233317"/>
                </a:moveTo>
                <a:cubicBezTo>
                  <a:pt x="1380895" y="4233317"/>
                  <a:pt x="1397271" y="4249693"/>
                  <a:pt x="1397271" y="4269893"/>
                </a:cubicBezTo>
                <a:cubicBezTo>
                  <a:pt x="1397271" y="4290093"/>
                  <a:pt x="1380895" y="4306469"/>
                  <a:pt x="1360696" y="4306469"/>
                </a:cubicBezTo>
                <a:cubicBezTo>
                  <a:pt x="1340496" y="4306469"/>
                  <a:pt x="1324120" y="4290093"/>
                  <a:pt x="1324120" y="4269893"/>
                </a:cubicBezTo>
                <a:cubicBezTo>
                  <a:pt x="1324120" y="4249693"/>
                  <a:pt x="1340496" y="4233317"/>
                  <a:pt x="1360696" y="4233317"/>
                </a:cubicBezTo>
                <a:close/>
                <a:moveTo>
                  <a:pt x="1140010" y="4233317"/>
                </a:moveTo>
                <a:cubicBezTo>
                  <a:pt x="1160210" y="4233317"/>
                  <a:pt x="1176585" y="4249693"/>
                  <a:pt x="1176585" y="4269893"/>
                </a:cubicBezTo>
                <a:cubicBezTo>
                  <a:pt x="1176585" y="4290093"/>
                  <a:pt x="1160210" y="4306469"/>
                  <a:pt x="1140010" y="4306469"/>
                </a:cubicBezTo>
                <a:cubicBezTo>
                  <a:pt x="1119809" y="4306469"/>
                  <a:pt x="1103434" y="4290093"/>
                  <a:pt x="1103434" y="4269893"/>
                </a:cubicBezTo>
                <a:cubicBezTo>
                  <a:pt x="1103434" y="4249693"/>
                  <a:pt x="1119809" y="4233317"/>
                  <a:pt x="1140010" y="4233317"/>
                </a:cubicBezTo>
                <a:close/>
                <a:moveTo>
                  <a:pt x="919324" y="4233317"/>
                </a:moveTo>
                <a:cubicBezTo>
                  <a:pt x="939524" y="4233317"/>
                  <a:pt x="955899" y="4249693"/>
                  <a:pt x="955899" y="4269893"/>
                </a:cubicBezTo>
                <a:cubicBezTo>
                  <a:pt x="955899" y="4290093"/>
                  <a:pt x="939524" y="4306469"/>
                  <a:pt x="919324" y="4306469"/>
                </a:cubicBezTo>
                <a:cubicBezTo>
                  <a:pt x="899124" y="4306469"/>
                  <a:pt x="882747" y="4290093"/>
                  <a:pt x="882747" y="4269893"/>
                </a:cubicBezTo>
                <a:cubicBezTo>
                  <a:pt x="882747" y="4249693"/>
                  <a:pt x="899124" y="4233317"/>
                  <a:pt x="919324" y="4233317"/>
                </a:cubicBezTo>
                <a:close/>
                <a:moveTo>
                  <a:pt x="698637" y="4233317"/>
                </a:moveTo>
                <a:cubicBezTo>
                  <a:pt x="718837" y="4233317"/>
                  <a:pt x="735213" y="4249693"/>
                  <a:pt x="735213" y="4269893"/>
                </a:cubicBezTo>
                <a:cubicBezTo>
                  <a:pt x="735213" y="4290093"/>
                  <a:pt x="718837" y="4306469"/>
                  <a:pt x="698637" y="4306469"/>
                </a:cubicBezTo>
                <a:cubicBezTo>
                  <a:pt x="678437" y="4306469"/>
                  <a:pt x="662061" y="4290093"/>
                  <a:pt x="662061" y="4269893"/>
                </a:cubicBezTo>
                <a:cubicBezTo>
                  <a:pt x="662061" y="4249693"/>
                  <a:pt x="678437" y="4233317"/>
                  <a:pt x="698637" y="4233317"/>
                </a:cubicBezTo>
                <a:close/>
                <a:moveTo>
                  <a:pt x="477951" y="4233317"/>
                </a:moveTo>
                <a:cubicBezTo>
                  <a:pt x="498151" y="4233317"/>
                  <a:pt x="514527" y="4249693"/>
                  <a:pt x="514527" y="4269893"/>
                </a:cubicBezTo>
                <a:cubicBezTo>
                  <a:pt x="514527" y="4290093"/>
                  <a:pt x="498151" y="4306469"/>
                  <a:pt x="477951" y="4306469"/>
                </a:cubicBezTo>
                <a:cubicBezTo>
                  <a:pt x="457751" y="4306469"/>
                  <a:pt x="441375" y="4290093"/>
                  <a:pt x="441375" y="4269893"/>
                </a:cubicBezTo>
                <a:cubicBezTo>
                  <a:pt x="441375" y="4249693"/>
                  <a:pt x="457751" y="4233317"/>
                  <a:pt x="477951" y="4233317"/>
                </a:cubicBezTo>
                <a:close/>
                <a:moveTo>
                  <a:pt x="257265" y="4233317"/>
                </a:moveTo>
                <a:cubicBezTo>
                  <a:pt x="277465" y="4233317"/>
                  <a:pt x="293841" y="4249693"/>
                  <a:pt x="293841" y="4269893"/>
                </a:cubicBezTo>
                <a:cubicBezTo>
                  <a:pt x="293841" y="4290093"/>
                  <a:pt x="277465" y="4306469"/>
                  <a:pt x="257265" y="4306469"/>
                </a:cubicBezTo>
                <a:cubicBezTo>
                  <a:pt x="237065" y="4306469"/>
                  <a:pt x="220689" y="4290093"/>
                  <a:pt x="220689" y="4269893"/>
                </a:cubicBezTo>
                <a:cubicBezTo>
                  <a:pt x="220689" y="4249693"/>
                  <a:pt x="237065" y="4233317"/>
                  <a:pt x="257265" y="4233317"/>
                </a:cubicBezTo>
                <a:close/>
                <a:moveTo>
                  <a:pt x="36578" y="4233317"/>
                </a:moveTo>
                <a:cubicBezTo>
                  <a:pt x="56778" y="4233317"/>
                  <a:pt x="73154" y="4249693"/>
                  <a:pt x="73154" y="4269893"/>
                </a:cubicBezTo>
                <a:cubicBezTo>
                  <a:pt x="73154" y="4290093"/>
                  <a:pt x="56778" y="4306469"/>
                  <a:pt x="36578" y="4306469"/>
                </a:cubicBezTo>
                <a:cubicBezTo>
                  <a:pt x="16378" y="4306469"/>
                  <a:pt x="2" y="4290093"/>
                  <a:pt x="2" y="4269893"/>
                </a:cubicBezTo>
                <a:cubicBezTo>
                  <a:pt x="2" y="4249693"/>
                  <a:pt x="16378" y="4233317"/>
                  <a:pt x="36578" y="4233317"/>
                </a:cubicBezTo>
                <a:close/>
                <a:moveTo>
                  <a:pt x="11953343" y="4021651"/>
                </a:moveTo>
                <a:cubicBezTo>
                  <a:pt x="11973543" y="4021651"/>
                  <a:pt x="11989919" y="4038027"/>
                  <a:pt x="11989919" y="4058227"/>
                </a:cubicBezTo>
                <a:cubicBezTo>
                  <a:pt x="11989919" y="4078427"/>
                  <a:pt x="11973543" y="4094803"/>
                  <a:pt x="11953343" y="4094803"/>
                </a:cubicBezTo>
                <a:cubicBezTo>
                  <a:pt x="11933143" y="4094803"/>
                  <a:pt x="11916767" y="4078427"/>
                  <a:pt x="11916767" y="4058227"/>
                </a:cubicBezTo>
                <a:cubicBezTo>
                  <a:pt x="11916767" y="4038027"/>
                  <a:pt x="11933143" y="4021651"/>
                  <a:pt x="11953343" y="4021651"/>
                </a:cubicBezTo>
                <a:close/>
                <a:moveTo>
                  <a:pt x="11732658" y="4021651"/>
                </a:moveTo>
                <a:cubicBezTo>
                  <a:pt x="11752858" y="4021651"/>
                  <a:pt x="11769234" y="4038027"/>
                  <a:pt x="11769234" y="4058227"/>
                </a:cubicBezTo>
                <a:cubicBezTo>
                  <a:pt x="11769234" y="4078427"/>
                  <a:pt x="11752858" y="4094803"/>
                  <a:pt x="11732658" y="4094803"/>
                </a:cubicBezTo>
                <a:cubicBezTo>
                  <a:pt x="11712458" y="4094803"/>
                  <a:pt x="11696082" y="4078427"/>
                  <a:pt x="11696082" y="4058227"/>
                </a:cubicBezTo>
                <a:cubicBezTo>
                  <a:pt x="11696082" y="4038027"/>
                  <a:pt x="11712458" y="4021651"/>
                  <a:pt x="11732658" y="4021651"/>
                </a:cubicBezTo>
                <a:close/>
                <a:moveTo>
                  <a:pt x="11511977" y="4021651"/>
                </a:moveTo>
                <a:cubicBezTo>
                  <a:pt x="11532177" y="4021651"/>
                  <a:pt x="11548553" y="4038027"/>
                  <a:pt x="11548553" y="4058227"/>
                </a:cubicBezTo>
                <a:cubicBezTo>
                  <a:pt x="11548553" y="4078427"/>
                  <a:pt x="11532177" y="4094803"/>
                  <a:pt x="11511977" y="4094803"/>
                </a:cubicBezTo>
                <a:cubicBezTo>
                  <a:pt x="11491777" y="4094803"/>
                  <a:pt x="11475401" y="4078427"/>
                  <a:pt x="11475401" y="4058227"/>
                </a:cubicBezTo>
                <a:cubicBezTo>
                  <a:pt x="11475401" y="4038027"/>
                  <a:pt x="11491777" y="4021651"/>
                  <a:pt x="11511977" y="4021651"/>
                </a:cubicBezTo>
                <a:close/>
                <a:moveTo>
                  <a:pt x="11291296" y="4021651"/>
                </a:moveTo>
                <a:cubicBezTo>
                  <a:pt x="11311496" y="4021651"/>
                  <a:pt x="11327872" y="4038027"/>
                  <a:pt x="11327872" y="4058227"/>
                </a:cubicBezTo>
                <a:cubicBezTo>
                  <a:pt x="11327872" y="4078427"/>
                  <a:pt x="11311496" y="4094803"/>
                  <a:pt x="11291296" y="4094803"/>
                </a:cubicBezTo>
                <a:cubicBezTo>
                  <a:pt x="11271096" y="4094803"/>
                  <a:pt x="11254720" y="4078427"/>
                  <a:pt x="11254720" y="4058227"/>
                </a:cubicBezTo>
                <a:cubicBezTo>
                  <a:pt x="11254720" y="4038027"/>
                  <a:pt x="11271096" y="4021651"/>
                  <a:pt x="11291296" y="4021651"/>
                </a:cubicBezTo>
                <a:close/>
                <a:moveTo>
                  <a:pt x="11070615" y="4021651"/>
                </a:moveTo>
                <a:cubicBezTo>
                  <a:pt x="11090815" y="4021651"/>
                  <a:pt x="11107191" y="4038027"/>
                  <a:pt x="11107191" y="4058227"/>
                </a:cubicBezTo>
                <a:cubicBezTo>
                  <a:pt x="11107191" y="4078427"/>
                  <a:pt x="11090815" y="4094803"/>
                  <a:pt x="11070615" y="4094803"/>
                </a:cubicBezTo>
                <a:cubicBezTo>
                  <a:pt x="11050415" y="4094803"/>
                  <a:pt x="11034039" y="4078427"/>
                  <a:pt x="11034039" y="4058227"/>
                </a:cubicBezTo>
                <a:cubicBezTo>
                  <a:pt x="11034039" y="4038027"/>
                  <a:pt x="11050415" y="4021651"/>
                  <a:pt x="11070615" y="4021651"/>
                </a:cubicBezTo>
                <a:close/>
                <a:moveTo>
                  <a:pt x="10849934" y="4021651"/>
                </a:moveTo>
                <a:cubicBezTo>
                  <a:pt x="10870134" y="4021651"/>
                  <a:pt x="10886510" y="4038027"/>
                  <a:pt x="10886510" y="4058227"/>
                </a:cubicBezTo>
                <a:cubicBezTo>
                  <a:pt x="10886510" y="4078427"/>
                  <a:pt x="10870134" y="4094803"/>
                  <a:pt x="10849934" y="4094803"/>
                </a:cubicBezTo>
                <a:cubicBezTo>
                  <a:pt x="10829734" y="4094803"/>
                  <a:pt x="10813358" y="4078427"/>
                  <a:pt x="10813358" y="4058227"/>
                </a:cubicBezTo>
                <a:cubicBezTo>
                  <a:pt x="10813358" y="4038027"/>
                  <a:pt x="10829734" y="4021651"/>
                  <a:pt x="10849934" y="4021651"/>
                </a:cubicBezTo>
                <a:close/>
                <a:moveTo>
                  <a:pt x="10629253" y="4021651"/>
                </a:moveTo>
                <a:cubicBezTo>
                  <a:pt x="10649453" y="4021651"/>
                  <a:pt x="10665829" y="4038027"/>
                  <a:pt x="10665829" y="4058227"/>
                </a:cubicBezTo>
                <a:cubicBezTo>
                  <a:pt x="10665829" y="4078427"/>
                  <a:pt x="10649453" y="4094803"/>
                  <a:pt x="10629253" y="4094803"/>
                </a:cubicBezTo>
                <a:cubicBezTo>
                  <a:pt x="10609053" y="4094803"/>
                  <a:pt x="10592677" y="4078427"/>
                  <a:pt x="10592677" y="4058227"/>
                </a:cubicBezTo>
                <a:cubicBezTo>
                  <a:pt x="10592677" y="4038027"/>
                  <a:pt x="10609053" y="4021651"/>
                  <a:pt x="10629253" y="4021651"/>
                </a:cubicBezTo>
                <a:close/>
                <a:moveTo>
                  <a:pt x="10408572" y="4021651"/>
                </a:moveTo>
                <a:cubicBezTo>
                  <a:pt x="10428772" y="4021651"/>
                  <a:pt x="10445148" y="4038027"/>
                  <a:pt x="10445148" y="4058227"/>
                </a:cubicBezTo>
                <a:cubicBezTo>
                  <a:pt x="10445148" y="4078427"/>
                  <a:pt x="10428772" y="4094803"/>
                  <a:pt x="10408572" y="4094803"/>
                </a:cubicBezTo>
                <a:cubicBezTo>
                  <a:pt x="10388372" y="4094803"/>
                  <a:pt x="10371996" y="4078427"/>
                  <a:pt x="10371996" y="4058227"/>
                </a:cubicBezTo>
                <a:cubicBezTo>
                  <a:pt x="10371996" y="4038027"/>
                  <a:pt x="10388372" y="4021651"/>
                  <a:pt x="10408572" y="4021651"/>
                </a:cubicBezTo>
                <a:close/>
                <a:moveTo>
                  <a:pt x="10187891" y="4021651"/>
                </a:moveTo>
                <a:cubicBezTo>
                  <a:pt x="10208091" y="4021651"/>
                  <a:pt x="10224467" y="4038027"/>
                  <a:pt x="10224467" y="4058227"/>
                </a:cubicBezTo>
                <a:cubicBezTo>
                  <a:pt x="10224467" y="4078427"/>
                  <a:pt x="10208091" y="4094803"/>
                  <a:pt x="10187891" y="4094803"/>
                </a:cubicBezTo>
                <a:cubicBezTo>
                  <a:pt x="10167691" y="4094803"/>
                  <a:pt x="10151315" y="4078427"/>
                  <a:pt x="10151315" y="4058227"/>
                </a:cubicBezTo>
                <a:cubicBezTo>
                  <a:pt x="10151315" y="4038027"/>
                  <a:pt x="10167691" y="4021651"/>
                  <a:pt x="10187891" y="4021651"/>
                </a:cubicBezTo>
                <a:close/>
                <a:moveTo>
                  <a:pt x="9967210" y="4021651"/>
                </a:moveTo>
                <a:cubicBezTo>
                  <a:pt x="9987410" y="4021651"/>
                  <a:pt x="10003786" y="4038027"/>
                  <a:pt x="10003786" y="4058227"/>
                </a:cubicBezTo>
                <a:cubicBezTo>
                  <a:pt x="10003786" y="4078427"/>
                  <a:pt x="9987410" y="4094803"/>
                  <a:pt x="9967210" y="4094803"/>
                </a:cubicBezTo>
                <a:cubicBezTo>
                  <a:pt x="9947010" y="4094803"/>
                  <a:pt x="9930634" y="4078427"/>
                  <a:pt x="9930634" y="4058227"/>
                </a:cubicBezTo>
                <a:cubicBezTo>
                  <a:pt x="9930634" y="4038027"/>
                  <a:pt x="9947010" y="4021651"/>
                  <a:pt x="9967210" y="4021651"/>
                </a:cubicBezTo>
                <a:close/>
                <a:moveTo>
                  <a:pt x="9746529" y="4021651"/>
                </a:moveTo>
                <a:cubicBezTo>
                  <a:pt x="9766729" y="4021651"/>
                  <a:pt x="9783105" y="4038027"/>
                  <a:pt x="9783105" y="4058227"/>
                </a:cubicBezTo>
                <a:cubicBezTo>
                  <a:pt x="9783105" y="4078427"/>
                  <a:pt x="9766729" y="4094803"/>
                  <a:pt x="9746529" y="4094803"/>
                </a:cubicBezTo>
                <a:cubicBezTo>
                  <a:pt x="9726329" y="4094803"/>
                  <a:pt x="9709953" y="4078427"/>
                  <a:pt x="9709953" y="4058227"/>
                </a:cubicBezTo>
                <a:cubicBezTo>
                  <a:pt x="9709953" y="4038027"/>
                  <a:pt x="9726329" y="4021651"/>
                  <a:pt x="9746529" y="4021651"/>
                </a:cubicBezTo>
                <a:close/>
                <a:moveTo>
                  <a:pt x="9525848" y="4021651"/>
                </a:moveTo>
                <a:cubicBezTo>
                  <a:pt x="9546048" y="4021651"/>
                  <a:pt x="9562424" y="4038027"/>
                  <a:pt x="9562424" y="4058227"/>
                </a:cubicBezTo>
                <a:cubicBezTo>
                  <a:pt x="9562424" y="4078427"/>
                  <a:pt x="9546048" y="4094803"/>
                  <a:pt x="9525848" y="4094803"/>
                </a:cubicBezTo>
                <a:cubicBezTo>
                  <a:pt x="9505648" y="4094803"/>
                  <a:pt x="9489272" y="4078427"/>
                  <a:pt x="9489272" y="4058227"/>
                </a:cubicBezTo>
                <a:cubicBezTo>
                  <a:pt x="9489272" y="4038027"/>
                  <a:pt x="9505648" y="4021651"/>
                  <a:pt x="9525848" y="4021651"/>
                </a:cubicBezTo>
                <a:close/>
                <a:moveTo>
                  <a:pt x="9305167" y="4021651"/>
                </a:moveTo>
                <a:cubicBezTo>
                  <a:pt x="9325367" y="4021651"/>
                  <a:pt x="9341743" y="4038027"/>
                  <a:pt x="9341743" y="4058227"/>
                </a:cubicBezTo>
                <a:cubicBezTo>
                  <a:pt x="9341743" y="4078427"/>
                  <a:pt x="9325367" y="4094803"/>
                  <a:pt x="9305167" y="4094803"/>
                </a:cubicBezTo>
                <a:cubicBezTo>
                  <a:pt x="9284967" y="4094803"/>
                  <a:pt x="9268591" y="4078427"/>
                  <a:pt x="9268591" y="4058227"/>
                </a:cubicBezTo>
                <a:cubicBezTo>
                  <a:pt x="9268591" y="4038027"/>
                  <a:pt x="9284967" y="4021651"/>
                  <a:pt x="9305167" y="4021651"/>
                </a:cubicBezTo>
                <a:close/>
                <a:moveTo>
                  <a:pt x="9084486" y="4021651"/>
                </a:moveTo>
                <a:cubicBezTo>
                  <a:pt x="9104686" y="4021651"/>
                  <a:pt x="9121062" y="4038027"/>
                  <a:pt x="9121062" y="4058227"/>
                </a:cubicBezTo>
                <a:cubicBezTo>
                  <a:pt x="9121062" y="4078427"/>
                  <a:pt x="9104686" y="4094803"/>
                  <a:pt x="9084486" y="4094803"/>
                </a:cubicBezTo>
                <a:cubicBezTo>
                  <a:pt x="9064286" y="4094803"/>
                  <a:pt x="9047910" y="4078427"/>
                  <a:pt x="9047910" y="4058227"/>
                </a:cubicBezTo>
                <a:cubicBezTo>
                  <a:pt x="9047910" y="4038027"/>
                  <a:pt x="9064286" y="4021651"/>
                  <a:pt x="9084486" y="4021651"/>
                </a:cubicBezTo>
                <a:close/>
                <a:moveTo>
                  <a:pt x="8863805" y="4021651"/>
                </a:moveTo>
                <a:cubicBezTo>
                  <a:pt x="8884005" y="4021651"/>
                  <a:pt x="8900381" y="4038027"/>
                  <a:pt x="8900381" y="4058227"/>
                </a:cubicBezTo>
                <a:cubicBezTo>
                  <a:pt x="8900381" y="4078427"/>
                  <a:pt x="8884005" y="4094803"/>
                  <a:pt x="8863805" y="4094803"/>
                </a:cubicBezTo>
                <a:cubicBezTo>
                  <a:pt x="8843605" y="4094803"/>
                  <a:pt x="8827229" y="4078427"/>
                  <a:pt x="8827229" y="4058227"/>
                </a:cubicBezTo>
                <a:cubicBezTo>
                  <a:pt x="8827229" y="4038027"/>
                  <a:pt x="8843605" y="4021651"/>
                  <a:pt x="8863805" y="4021651"/>
                </a:cubicBezTo>
                <a:close/>
                <a:moveTo>
                  <a:pt x="8643124" y="4021651"/>
                </a:moveTo>
                <a:cubicBezTo>
                  <a:pt x="8663324" y="4021651"/>
                  <a:pt x="8679700" y="4038027"/>
                  <a:pt x="8679700" y="4058227"/>
                </a:cubicBezTo>
                <a:cubicBezTo>
                  <a:pt x="8679700" y="4078427"/>
                  <a:pt x="8663324" y="4094803"/>
                  <a:pt x="8643124" y="4094803"/>
                </a:cubicBezTo>
                <a:cubicBezTo>
                  <a:pt x="8622924" y="4094803"/>
                  <a:pt x="8606548" y="4078427"/>
                  <a:pt x="8606548" y="4058227"/>
                </a:cubicBezTo>
                <a:cubicBezTo>
                  <a:pt x="8606548" y="4038027"/>
                  <a:pt x="8622924" y="4021651"/>
                  <a:pt x="8643124" y="4021651"/>
                </a:cubicBezTo>
                <a:close/>
                <a:moveTo>
                  <a:pt x="8422443" y="4021651"/>
                </a:moveTo>
                <a:cubicBezTo>
                  <a:pt x="8442643" y="4021651"/>
                  <a:pt x="8459019" y="4038027"/>
                  <a:pt x="8459019" y="4058227"/>
                </a:cubicBezTo>
                <a:cubicBezTo>
                  <a:pt x="8459019" y="4078427"/>
                  <a:pt x="8442643" y="4094803"/>
                  <a:pt x="8422443" y="4094803"/>
                </a:cubicBezTo>
                <a:cubicBezTo>
                  <a:pt x="8402243" y="4094803"/>
                  <a:pt x="8385867" y="4078427"/>
                  <a:pt x="8385867" y="4058227"/>
                </a:cubicBezTo>
                <a:cubicBezTo>
                  <a:pt x="8385867" y="4038027"/>
                  <a:pt x="8402243" y="4021651"/>
                  <a:pt x="8422443" y="4021651"/>
                </a:cubicBezTo>
                <a:close/>
                <a:moveTo>
                  <a:pt x="8201762" y="4021651"/>
                </a:moveTo>
                <a:cubicBezTo>
                  <a:pt x="8221962" y="4021651"/>
                  <a:pt x="8238338" y="4038027"/>
                  <a:pt x="8238338" y="4058227"/>
                </a:cubicBezTo>
                <a:cubicBezTo>
                  <a:pt x="8238338" y="4078427"/>
                  <a:pt x="8221962" y="4094803"/>
                  <a:pt x="8201762" y="4094803"/>
                </a:cubicBezTo>
                <a:cubicBezTo>
                  <a:pt x="8181562" y="4094803"/>
                  <a:pt x="8165186" y="4078427"/>
                  <a:pt x="8165186" y="4058227"/>
                </a:cubicBezTo>
                <a:cubicBezTo>
                  <a:pt x="8165186" y="4038027"/>
                  <a:pt x="8181562" y="4021651"/>
                  <a:pt x="8201762" y="4021651"/>
                </a:cubicBezTo>
                <a:close/>
                <a:moveTo>
                  <a:pt x="7981081" y="4021651"/>
                </a:moveTo>
                <a:cubicBezTo>
                  <a:pt x="8001281" y="4021651"/>
                  <a:pt x="8017657" y="4038027"/>
                  <a:pt x="8017657" y="4058227"/>
                </a:cubicBezTo>
                <a:cubicBezTo>
                  <a:pt x="8017657" y="4078427"/>
                  <a:pt x="8001281" y="4094803"/>
                  <a:pt x="7981081" y="4094803"/>
                </a:cubicBezTo>
                <a:cubicBezTo>
                  <a:pt x="7960881" y="4094803"/>
                  <a:pt x="7944505" y="4078427"/>
                  <a:pt x="7944505" y="4058227"/>
                </a:cubicBezTo>
                <a:cubicBezTo>
                  <a:pt x="7944505" y="4038027"/>
                  <a:pt x="7960881" y="4021651"/>
                  <a:pt x="7981081" y="4021651"/>
                </a:cubicBezTo>
                <a:close/>
                <a:moveTo>
                  <a:pt x="7760400" y="4021651"/>
                </a:moveTo>
                <a:cubicBezTo>
                  <a:pt x="7780600" y="4021651"/>
                  <a:pt x="7796976" y="4038027"/>
                  <a:pt x="7796976" y="4058227"/>
                </a:cubicBezTo>
                <a:cubicBezTo>
                  <a:pt x="7796976" y="4078427"/>
                  <a:pt x="7780600" y="4094803"/>
                  <a:pt x="7760400" y="4094803"/>
                </a:cubicBezTo>
                <a:cubicBezTo>
                  <a:pt x="7740200" y="4094803"/>
                  <a:pt x="7723824" y="4078427"/>
                  <a:pt x="7723824" y="4058227"/>
                </a:cubicBezTo>
                <a:cubicBezTo>
                  <a:pt x="7723824" y="4038027"/>
                  <a:pt x="7740200" y="4021651"/>
                  <a:pt x="7760400" y="4021651"/>
                </a:cubicBezTo>
                <a:close/>
                <a:moveTo>
                  <a:pt x="7539719" y="4021651"/>
                </a:moveTo>
                <a:cubicBezTo>
                  <a:pt x="7559919" y="4021651"/>
                  <a:pt x="7576295" y="4038027"/>
                  <a:pt x="7576295" y="4058227"/>
                </a:cubicBezTo>
                <a:cubicBezTo>
                  <a:pt x="7576295" y="4078427"/>
                  <a:pt x="7559919" y="4094803"/>
                  <a:pt x="7539719" y="4094803"/>
                </a:cubicBezTo>
                <a:cubicBezTo>
                  <a:pt x="7519519" y="4094803"/>
                  <a:pt x="7503143" y="4078427"/>
                  <a:pt x="7503143" y="4058227"/>
                </a:cubicBezTo>
                <a:cubicBezTo>
                  <a:pt x="7503143" y="4038027"/>
                  <a:pt x="7519519" y="4021651"/>
                  <a:pt x="7539719" y="4021651"/>
                </a:cubicBezTo>
                <a:close/>
                <a:moveTo>
                  <a:pt x="7319038" y="4021651"/>
                </a:moveTo>
                <a:cubicBezTo>
                  <a:pt x="7339238" y="4021651"/>
                  <a:pt x="7355614" y="4038027"/>
                  <a:pt x="7355614" y="4058227"/>
                </a:cubicBezTo>
                <a:cubicBezTo>
                  <a:pt x="7355614" y="4078427"/>
                  <a:pt x="7339238" y="4094803"/>
                  <a:pt x="7319038" y="4094803"/>
                </a:cubicBezTo>
                <a:cubicBezTo>
                  <a:pt x="7298838" y="4094803"/>
                  <a:pt x="7282462" y="4078427"/>
                  <a:pt x="7282462" y="4058227"/>
                </a:cubicBezTo>
                <a:cubicBezTo>
                  <a:pt x="7282462" y="4038027"/>
                  <a:pt x="7298838" y="4021651"/>
                  <a:pt x="7319038" y="4021651"/>
                </a:cubicBezTo>
                <a:close/>
                <a:moveTo>
                  <a:pt x="7098357" y="4021651"/>
                </a:moveTo>
                <a:cubicBezTo>
                  <a:pt x="7118557" y="4021651"/>
                  <a:pt x="7134933" y="4038027"/>
                  <a:pt x="7134933" y="4058227"/>
                </a:cubicBezTo>
                <a:cubicBezTo>
                  <a:pt x="7134933" y="4078427"/>
                  <a:pt x="7118557" y="4094803"/>
                  <a:pt x="7098357" y="4094803"/>
                </a:cubicBezTo>
                <a:cubicBezTo>
                  <a:pt x="7078157" y="4094803"/>
                  <a:pt x="7061781" y="4078427"/>
                  <a:pt x="7061781" y="4058227"/>
                </a:cubicBezTo>
                <a:cubicBezTo>
                  <a:pt x="7061781" y="4038027"/>
                  <a:pt x="7078157" y="4021651"/>
                  <a:pt x="7098357" y="4021651"/>
                </a:cubicBezTo>
                <a:close/>
                <a:moveTo>
                  <a:pt x="6877676" y="4021651"/>
                </a:moveTo>
                <a:cubicBezTo>
                  <a:pt x="6897876" y="4021651"/>
                  <a:pt x="6914252" y="4038027"/>
                  <a:pt x="6914252" y="4058227"/>
                </a:cubicBezTo>
                <a:cubicBezTo>
                  <a:pt x="6914252" y="4078427"/>
                  <a:pt x="6897876" y="4094803"/>
                  <a:pt x="6877676" y="4094803"/>
                </a:cubicBezTo>
                <a:cubicBezTo>
                  <a:pt x="6857476" y="4094803"/>
                  <a:pt x="6841100" y="4078427"/>
                  <a:pt x="6841100" y="4058227"/>
                </a:cubicBezTo>
                <a:cubicBezTo>
                  <a:pt x="6841100" y="4038027"/>
                  <a:pt x="6857476" y="4021651"/>
                  <a:pt x="6877676" y="4021651"/>
                </a:cubicBezTo>
                <a:close/>
                <a:moveTo>
                  <a:pt x="6656995" y="4021651"/>
                </a:moveTo>
                <a:cubicBezTo>
                  <a:pt x="6677195" y="4021651"/>
                  <a:pt x="6693571" y="4038027"/>
                  <a:pt x="6693571" y="4058227"/>
                </a:cubicBezTo>
                <a:cubicBezTo>
                  <a:pt x="6693571" y="4078427"/>
                  <a:pt x="6677195" y="4094803"/>
                  <a:pt x="6656995" y="4094803"/>
                </a:cubicBezTo>
                <a:cubicBezTo>
                  <a:pt x="6636795" y="4094803"/>
                  <a:pt x="6620419" y="4078427"/>
                  <a:pt x="6620419" y="4058227"/>
                </a:cubicBezTo>
                <a:cubicBezTo>
                  <a:pt x="6620419" y="4038027"/>
                  <a:pt x="6636795" y="4021651"/>
                  <a:pt x="6656995" y="4021651"/>
                </a:cubicBezTo>
                <a:close/>
                <a:moveTo>
                  <a:pt x="6436314" y="4021651"/>
                </a:moveTo>
                <a:cubicBezTo>
                  <a:pt x="6456514" y="4021651"/>
                  <a:pt x="6472890" y="4038027"/>
                  <a:pt x="6472890" y="4058227"/>
                </a:cubicBezTo>
                <a:cubicBezTo>
                  <a:pt x="6472890" y="4078427"/>
                  <a:pt x="6456514" y="4094803"/>
                  <a:pt x="6436314" y="4094803"/>
                </a:cubicBezTo>
                <a:cubicBezTo>
                  <a:pt x="6416114" y="4094803"/>
                  <a:pt x="6399738" y="4078427"/>
                  <a:pt x="6399738" y="4058227"/>
                </a:cubicBezTo>
                <a:cubicBezTo>
                  <a:pt x="6399738" y="4038027"/>
                  <a:pt x="6416114" y="4021651"/>
                  <a:pt x="6436314" y="4021651"/>
                </a:cubicBezTo>
                <a:close/>
                <a:moveTo>
                  <a:pt x="6215633" y="4021651"/>
                </a:moveTo>
                <a:cubicBezTo>
                  <a:pt x="6235833" y="4021651"/>
                  <a:pt x="6252209" y="4038027"/>
                  <a:pt x="6252209" y="4058227"/>
                </a:cubicBezTo>
                <a:cubicBezTo>
                  <a:pt x="6252209" y="4078427"/>
                  <a:pt x="6235833" y="4094803"/>
                  <a:pt x="6215633" y="4094803"/>
                </a:cubicBezTo>
                <a:cubicBezTo>
                  <a:pt x="6195433" y="4094803"/>
                  <a:pt x="6179057" y="4078427"/>
                  <a:pt x="6179057" y="4058227"/>
                </a:cubicBezTo>
                <a:cubicBezTo>
                  <a:pt x="6179057" y="4038027"/>
                  <a:pt x="6195433" y="4021651"/>
                  <a:pt x="6215633" y="4021651"/>
                </a:cubicBezTo>
                <a:close/>
                <a:moveTo>
                  <a:pt x="5994952" y="4021651"/>
                </a:moveTo>
                <a:cubicBezTo>
                  <a:pt x="6015152" y="4021651"/>
                  <a:pt x="6031528" y="4038027"/>
                  <a:pt x="6031528" y="4058227"/>
                </a:cubicBezTo>
                <a:cubicBezTo>
                  <a:pt x="6031528" y="4078427"/>
                  <a:pt x="6015152" y="4094803"/>
                  <a:pt x="5994952" y="4094803"/>
                </a:cubicBezTo>
                <a:cubicBezTo>
                  <a:pt x="5974752" y="4094803"/>
                  <a:pt x="5958376" y="4078427"/>
                  <a:pt x="5958376" y="4058227"/>
                </a:cubicBezTo>
                <a:cubicBezTo>
                  <a:pt x="5958376" y="4038027"/>
                  <a:pt x="5974752" y="4021651"/>
                  <a:pt x="5994952" y="4021651"/>
                </a:cubicBezTo>
                <a:close/>
                <a:moveTo>
                  <a:pt x="5774272" y="4021651"/>
                </a:moveTo>
                <a:cubicBezTo>
                  <a:pt x="5794472" y="4021651"/>
                  <a:pt x="5810848" y="4038027"/>
                  <a:pt x="5810848" y="4058227"/>
                </a:cubicBezTo>
                <a:cubicBezTo>
                  <a:pt x="5810848" y="4078427"/>
                  <a:pt x="5794472" y="4094803"/>
                  <a:pt x="5774272" y="4094803"/>
                </a:cubicBezTo>
                <a:cubicBezTo>
                  <a:pt x="5754073" y="4094803"/>
                  <a:pt x="5737697" y="4078427"/>
                  <a:pt x="5737697" y="4058227"/>
                </a:cubicBezTo>
                <a:cubicBezTo>
                  <a:pt x="5737697" y="4038027"/>
                  <a:pt x="5754073" y="4021651"/>
                  <a:pt x="5774272" y="4021651"/>
                </a:cubicBezTo>
                <a:close/>
                <a:moveTo>
                  <a:pt x="5553593" y="4021651"/>
                </a:moveTo>
                <a:cubicBezTo>
                  <a:pt x="5573793" y="4021651"/>
                  <a:pt x="5590169" y="4038027"/>
                  <a:pt x="5590169" y="4058227"/>
                </a:cubicBezTo>
                <a:cubicBezTo>
                  <a:pt x="5590169" y="4078427"/>
                  <a:pt x="5573793" y="4094803"/>
                  <a:pt x="5553593" y="4094803"/>
                </a:cubicBezTo>
                <a:cubicBezTo>
                  <a:pt x="5533393" y="4094803"/>
                  <a:pt x="5517018" y="4078427"/>
                  <a:pt x="5517018" y="4058227"/>
                </a:cubicBezTo>
                <a:cubicBezTo>
                  <a:pt x="5517018" y="4038027"/>
                  <a:pt x="5533393" y="4021651"/>
                  <a:pt x="5553593" y="4021651"/>
                </a:cubicBezTo>
                <a:close/>
                <a:moveTo>
                  <a:pt x="5332913" y="4021651"/>
                </a:moveTo>
                <a:cubicBezTo>
                  <a:pt x="5353113" y="4021651"/>
                  <a:pt x="5369490" y="4038027"/>
                  <a:pt x="5369490" y="4058227"/>
                </a:cubicBezTo>
                <a:cubicBezTo>
                  <a:pt x="5369490" y="4078427"/>
                  <a:pt x="5353113" y="4094803"/>
                  <a:pt x="5332913" y="4094803"/>
                </a:cubicBezTo>
                <a:cubicBezTo>
                  <a:pt x="5312714" y="4094803"/>
                  <a:pt x="5296337" y="4078427"/>
                  <a:pt x="5296337" y="4058227"/>
                </a:cubicBezTo>
                <a:cubicBezTo>
                  <a:pt x="5296337" y="4038027"/>
                  <a:pt x="5312714" y="4021651"/>
                  <a:pt x="5332913" y="4021651"/>
                </a:cubicBezTo>
                <a:close/>
                <a:moveTo>
                  <a:pt x="5112230" y="4021651"/>
                </a:moveTo>
                <a:cubicBezTo>
                  <a:pt x="5132433" y="4021651"/>
                  <a:pt x="5148807" y="4038027"/>
                  <a:pt x="5148807" y="4058227"/>
                </a:cubicBezTo>
                <a:cubicBezTo>
                  <a:pt x="5148807" y="4078427"/>
                  <a:pt x="5132433" y="4094803"/>
                  <a:pt x="5112230" y="4094803"/>
                </a:cubicBezTo>
                <a:cubicBezTo>
                  <a:pt x="5092030" y="4094803"/>
                  <a:pt x="5075655" y="4078427"/>
                  <a:pt x="5075655" y="4058227"/>
                </a:cubicBezTo>
                <a:cubicBezTo>
                  <a:pt x="5075655" y="4038027"/>
                  <a:pt x="5092030" y="4021651"/>
                  <a:pt x="5112230" y="4021651"/>
                </a:cubicBezTo>
                <a:close/>
                <a:moveTo>
                  <a:pt x="4891552" y="4021651"/>
                </a:moveTo>
                <a:cubicBezTo>
                  <a:pt x="4911751" y="4021651"/>
                  <a:pt x="4928127" y="4038027"/>
                  <a:pt x="4928127" y="4058227"/>
                </a:cubicBezTo>
                <a:cubicBezTo>
                  <a:pt x="4928127" y="4078427"/>
                  <a:pt x="4911751" y="4094803"/>
                  <a:pt x="4891552" y="4094803"/>
                </a:cubicBezTo>
                <a:cubicBezTo>
                  <a:pt x="4871352" y="4094803"/>
                  <a:pt x="4854975" y="4078427"/>
                  <a:pt x="4854975" y="4058227"/>
                </a:cubicBezTo>
                <a:cubicBezTo>
                  <a:pt x="4854975" y="4038027"/>
                  <a:pt x="4871352" y="4021651"/>
                  <a:pt x="4891552" y="4021651"/>
                </a:cubicBezTo>
                <a:close/>
                <a:moveTo>
                  <a:pt x="4670871" y="4021651"/>
                </a:moveTo>
                <a:cubicBezTo>
                  <a:pt x="4691070" y="4021651"/>
                  <a:pt x="4707447" y="4038027"/>
                  <a:pt x="4707447" y="4058227"/>
                </a:cubicBezTo>
                <a:cubicBezTo>
                  <a:pt x="4707447" y="4078427"/>
                  <a:pt x="4691070" y="4094803"/>
                  <a:pt x="4670871" y="4094803"/>
                </a:cubicBezTo>
                <a:cubicBezTo>
                  <a:pt x="4650672" y="4094803"/>
                  <a:pt x="4634295" y="4078427"/>
                  <a:pt x="4634295" y="4058227"/>
                </a:cubicBezTo>
                <a:cubicBezTo>
                  <a:pt x="4634295" y="4038027"/>
                  <a:pt x="4650672" y="4021651"/>
                  <a:pt x="4670871" y="4021651"/>
                </a:cubicBezTo>
                <a:close/>
                <a:moveTo>
                  <a:pt x="4450188" y="4021651"/>
                </a:moveTo>
                <a:cubicBezTo>
                  <a:pt x="4470390" y="4021651"/>
                  <a:pt x="4486764" y="4038027"/>
                  <a:pt x="4486764" y="4058227"/>
                </a:cubicBezTo>
                <a:cubicBezTo>
                  <a:pt x="4486764" y="4078427"/>
                  <a:pt x="4470390" y="4094803"/>
                  <a:pt x="4450188" y="4094803"/>
                </a:cubicBezTo>
                <a:cubicBezTo>
                  <a:pt x="4429988" y="4094803"/>
                  <a:pt x="4413613" y="4078427"/>
                  <a:pt x="4413613" y="4058227"/>
                </a:cubicBezTo>
                <a:cubicBezTo>
                  <a:pt x="4413613" y="4038027"/>
                  <a:pt x="4429988" y="4021651"/>
                  <a:pt x="4450188" y="4021651"/>
                </a:cubicBezTo>
                <a:close/>
                <a:moveTo>
                  <a:pt x="4229507" y="4021651"/>
                </a:moveTo>
                <a:cubicBezTo>
                  <a:pt x="4249708" y="4021651"/>
                  <a:pt x="4266084" y="4038027"/>
                  <a:pt x="4266084" y="4058227"/>
                </a:cubicBezTo>
                <a:cubicBezTo>
                  <a:pt x="4266084" y="4078427"/>
                  <a:pt x="4249708" y="4094803"/>
                  <a:pt x="4229507" y="4094803"/>
                </a:cubicBezTo>
                <a:cubicBezTo>
                  <a:pt x="4209307" y="4094803"/>
                  <a:pt x="4192931" y="4078427"/>
                  <a:pt x="4192931" y="4058227"/>
                </a:cubicBezTo>
                <a:cubicBezTo>
                  <a:pt x="4192931" y="4038027"/>
                  <a:pt x="4209307" y="4021651"/>
                  <a:pt x="4229507" y="4021651"/>
                </a:cubicBezTo>
                <a:close/>
                <a:moveTo>
                  <a:pt x="4008847" y="4021651"/>
                </a:moveTo>
                <a:cubicBezTo>
                  <a:pt x="4029045" y="4021651"/>
                  <a:pt x="4045426" y="4038027"/>
                  <a:pt x="4045426" y="4058227"/>
                </a:cubicBezTo>
                <a:cubicBezTo>
                  <a:pt x="4045426" y="4078427"/>
                  <a:pt x="4029045" y="4094803"/>
                  <a:pt x="4008847" y="4094803"/>
                </a:cubicBezTo>
                <a:cubicBezTo>
                  <a:pt x="3988642" y="4094803"/>
                  <a:pt x="3972267" y="4078427"/>
                  <a:pt x="3972267" y="4058227"/>
                </a:cubicBezTo>
                <a:cubicBezTo>
                  <a:pt x="3972267" y="4038027"/>
                  <a:pt x="3988642" y="4021651"/>
                  <a:pt x="4008847" y="4021651"/>
                </a:cubicBezTo>
                <a:close/>
                <a:moveTo>
                  <a:pt x="3788165" y="4021651"/>
                </a:moveTo>
                <a:cubicBezTo>
                  <a:pt x="3808367" y="4021651"/>
                  <a:pt x="3824738" y="4038027"/>
                  <a:pt x="3824738" y="4058227"/>
                </a:cubicBezTo>
                <a:cubicBezTo>
                  <a:pt x="3824738" y="4078427"/>
                  <a:pt x="3808367" y="4094803"/>
                  <a:pt x="3788165" y="4094803"/>
                </a:cubicBezTo>
                <a:cubicBezTo>
                  <a:pt x="3767965" y="4094803"/>
                  <a:pt x="3751588" y="4078427"/>
                  <a:pt x="3751588" y="4058227"/>
                </a:cubicBezTo>
                <a:cubicBezTo>
                  <a:pt x="3751588" y="4038027"/>
                  <a:pt x="3767965" y="4021651"/>
                  <a:pt x="3788165" y="4021651"/>
                </a:cubicBezTo>
                <a:close/>
                <a:moveTo>
                  <a:pt x="3567479" y="4021651"/>
                </a:moveTo>
                <a:cubicBezTo>
                  <a:pt x="3587675" y="4021651"/>
                  <a:pt x="3604051" y="4038027"/>
                  <a:pt x="3604051" y="4058227"/>
                </a:cubicBezTo>
                <a:cubicBezTo>
                  <a:pt x="3604051" y="4078427"/>
                  <a:pt x="3587675" y="4094803"/>
                  <a:pt x="3567479" y="4094803"/>
                </a:cubicBezTo>
                <a:cubicBezTo>
                  <a:pt x="3547276" y="4094803"/>
                  <a:pt x="3530908" y="4078427"/>
                  <a:pt x="3530908" y="4058227"/>
                </a:cubicBezTo>
                <a:cubicBezTo>
                  <a:pt x="3530908" y="4038027"/>
                  <a:pt x="3547276" y="4021651"/>
                  <a:pt x="3567479" y="4021651"/>
                </a:cubicBezTo>
                <a:close/>
                <a:moveTo>
                  <a:pt x="3346801" y="4021651"/>
                </a:moveTo>
                <a:cubicBezTo>
                  <a:pt x="3367001" y="4021651"/>
                  <a:pt x="3383375" y="4038027"/>
                  <a:pt x="3383375" y="4058227"/>
                </a:cubicBezTo>
                <a:cubicBezTo>
                  <a:pt x="3383375" y="4078427"/>
                  <a:pt x="3367001" y="4094803"/>
                  <a:pt x="3346801" y="4094803"/>
                </a:cubicBezTo>
                <a:cubicBezTo>
                  <a:pt x="3326603" y="4094803"/>
                  <a:pt x="3310228" y="4078427"/>
                  <a:pt x="3310228" y="4058227"/>
                </a:cubicBezTo>
                <a:cubicBezTo>
                  <a:pt x="3310228" y="4038027"/>
                  <a:pt x="3326603" y="4021651"/>
                  <a:pt x="3346801" y="4021651"/>
                </a:cubicBezTo>
                <a:close/>
                <a:moveTo>
                  <a:pt x="3126126" y="4021651"/>
                </a:moveTo>
                <a:cubicBezTo>
                  <a:pt x="3146320" y="4021651"/>
                  <a:pt x="3162696" y="4038027"/>
                  <a:pt x="3162696" y="4058227"/>
                </a:cubicBezTo>
                <a:cubicBezTo>
                  <a:pt x="3162696" y="4078427"/>
                  <a:pt x="3146320" y="4094803"/>
                  <a:pt x="3126126" y="4094803"/>
                </a:cubicBezTo>
                <a:cubicBezTo>
                  <a:pt x="3105923" y="4094803"/>
                  <a:pt x="3089541" y="4078427"/>
                  <a:pt x="3089541" y="4058227"/>
                </a:cubicBezTo>
                <a:cubicBezTo>
                  <a:pt x="3089541" y="4038027"/>
                  <a:pt x="3105923" y="4021651"/>
                  <a:pt x="3126126" y="4021651"/>
                </a:cubicBezTo>
                <a:close/>
                <a:moveTo>
                  <a:pt x="2905436" y="4021651"/>
                </a:moveTo>
                <a:cubicBezTo>
                  <a:pt x="2925637" y="4021651"/>
                  <a:pt x="2942013" y="4038027"/>
                  <a:pt x="2942013" y="4058227"/>
                </a:cubicBezTo>
                <a:cubicBezTo>
                  <a:pt x="2942013" y="4078427"/>
                  <a:pt x="2925637" y="4094803"/>
                  <a:pt x="2905436" y="4094803"/>
                </a:cubicBezTo>
                <a:cubicBezTo>
                  <a:pt x="2885243" y="4094803"/>
                  <a:pt x="2868866" y="4078427"/>
                  <a:pt x="2868866" y="4058227"/>
                </a:cubicBezTo>
                <a:cubicBezTo>
                  <a:pt x="2868866" y="4038027"/>
                  <a:pt x="2885243" y="4021651"/>
                  <a:pt x="2905436" y="4021651"/>
                </a:cubicBezTo>
                <a:close/>
                <a:moveTo>
                  <a:pt x="2684758" y="4021651"/>
                </a:moveTo>
                <a:cubicBezTo>
                  <a:pt x="2704958" y="4021651"/>
                  <a:pt x="2721329" y="4038027"/>
                  <a:pt x="2721329" y="4058227"/>
                </a:cubicBezTo>
                <a:cubicBezTo>
                  <a:pt x="2721329" y="4078427"/>
                  <a:pt x="2704958" y="4094803"/>
                  <a:pt x="2684758" y="4094803"/>
                </a:cubicBezTo>
                <a:cubicBezTo>
                  <a:pt x="2664554" y="4094803"/>
                  <a:pt x="2648177" y="4078427"/>
                  <a:pt x="2648177" y="4058227"/>
                </a:cubicBezTo>
                <a:cubicBezTo>
                  <a:pt x="2648177" y="4038027"/>
                  <a:pt x="2664554" y="4021651"/>
                  <a:pt x="2684758" y="4021651"/>
                </a:cubicBezTo>
                <a:close/>
                <a:moveTo>
                  <a:pt x="2464071" y="4021651"/>
                </a:moveTo>
                <a:cubicBezTo>
                  <a:pt x="2484272" y="4021651"/>
                  <a:pt x="2500650" y="4038027"/>
                  <a:pt x="2500650" y="4058227"/>
                </a:cubicBezTo>
                <a:cubicBezTo>
                  <a:pt x="2500650" y="4078427"/>
                  <a:pt x="2484272" y="4094803"/>
                  <a:pt x="2464071" y="4094803"/>
                </a:cubicBezTo>
                <a:cubicBezTo>
                  <a:pt x="2443875" y="4094803"/>
                  <a:pt x="2427500" y="4078427"/>
                  <a:pt x="2427500" y="4058227"/>
                </a:cubicBezTo>
                <a:cubicBezTo>
                  <a:pt x="2427500" y="4038027"/>
                  <a:pt x="2443875" y="4021651"/>
                  <a:pt x="2464071" y="4021651"/>
                </a:cubicBezTo>
                <a:close/>
                <a:moveTo>
                  <a:pt x="2243393" y="4021651"/>
                </a:moveTo>
                <a:cubicBezTo>
                  <a:pt x="2263591" y="4021651"/>
                  <a:pt x="2279972" y="4038027"/>
                  <a:pt x="2279972" y="4058227"/>
                </a:cubicBezTo>
                <a:cubicBezTo>
                  <a:pt x="2279972" y="4078427"/>
                  <a:pt x="2263591" y="4094803"/>
                  <a:pt x="2243393" y="4094803"/>
                </a:cubicBezTo>
                <a:cubicBezTo>
                  <a:pt x="2223191" y="4094803"/>
                  <a:pt x="2206817" y="4078427"/>
                  <a:pt x="2206817" y="4058227"/>
                </a:cubicBezTo>
                <a:cubicBezTo>
                  <a:pt x="2206817" y="4038027"/>
                  <a:pt x="2223191" y="4021651"/>
                  <a:pt x="2243393" y="4021651"/>
                </a:cubicBezTo>
                <a:close/>
                <a:moveTo>
                  <a:pt x="2022713" y="4021651"/>
                </a:moveTo>
                <a:cubicBezTo>
                  <a:pt x="2042913" y="4021651"/>
                  <a:pt x="2059288" y="4038027"/>
                  <a:pt x="2059288" y="4058227"/>
                </a:cubicBezTo>
                <a:cubicBezTo>
                  <a:pt x="2059288" y="4078427"/>
                  <a:pt x="2042913" y="4094803"/>
                  <a:pt x="2022713" y="4094803"/>
                </a:cubicBezTo>
                <a:cubicBezTo>
                  <a:pt x="2002514" y="4094803"/>
                  <a:pt x="1986177" y="4078427"/>
                  <a:pt x="1986177" y="4058227"/>
                </a:cubicBezTo>
                <a:cubicBezTo>
                  <a:pt x="1986177" y="4038027"/>
                  <a:pt x="2002514" y="4021651"/>
                  <a:pt x="2022713" y="4021651"/>
                </a:cubicBezTo>
                <a:close/>
                <a:moveTo>
                  <a:pt x="1802067" y="4021651"/>
                </a:moveTo>
                <a:cubicBezTo>
                  <a:pt x="1822267" y="4021651"/>
                  <a:pt x="1838643" y="4038027"/>
                  <a:pt x="1838643" y="4058227"/>
                </a:cubicBezTo>
                <a:cubicBezTo>
                  <a:pt x="1838643" y="4078427"/>
                  <a:pt x="1822267" y="4094803"/>
                  <a:pt x="1802067" y="4094803"/>
                </a:cubicBezTo>
                <a:cubicBezTo>
                  <a:pt x="1781867" y="4094803"/>
                  <a:pt x="1765491" y="4078427"/>
                  <a:pt x="1765491" y="4058227"/>
                </a:cubicBezTo>
                <a:cubicBezTo>
                  <a:pt x="1765491" y="4038027"/>
                  <a:pt x="1781867" y="4021651"/>
                  <a:pt x="1802067" y="4021651"/>
                </a:cubicBezTo>
                <a:close/>
                <a:moveTo>
                  <a:pt x="1581382" y="4021651"/>
                </a:moveTo>
                <a:cubicBezTo>
                  <a:pt x="1601581" y="4021651"/>
                  <a:pt x="1617957" y="4038027"/>
                  <a:pt x="1617957" y="4058227"/>
                </a:cubicBezTo>
                <a:cubicBezTo>
                  <a:pt x="1617957" y="4078427"/>
                  <a:pt x="1601581" y="4094803"/>
                  <a:pt x="1581382" y="4094803"/>
                </a:cubicBezTo>
                <a:cubicBezTo>
                  <a:pt x="1561181" y="4094803"/>
                  <a:pt x="1544806" y="4078427"/>
                  <a:pt x="1544806" y="4058227"/>
                </a:cubicBezTo>
                <a:cubicBezTo>
                  <a:pt x="1544806" y="4038027"/>
                  <a:pt x="1561181" y="4021651"/>
                  <a:pt x="1581382" y="4021651"/>
                </a:cubicBezTo>
                <a:close/>
                <a:moveTo>
                  <a:pt x="1360696" y="4021651"/>
                </a:moveTo>
                <a:cubicBezTo>
                  <a:pt x="1380896" y="4021651"/>
                  <a:pt x="1397272" y="4038027"/>
                  <a:pt x="1397272" y="4058227"/>
                </a:cubicBezTo>
                <a:cubicBezTo>
                  <a:pt x="1397272" y="4078427"/>
                  <a:pt x="1380896" y="4094803"/>
                  <a:pt x="1360696" y="4094803"/>
                </a:cubicBezTo>
                <a:cubicBezTo>
                  <a:pt x="1340496" y="4094803"/>
                  <a:pt x="1324120" y="4078427"/>
                  <a:pt x="1324120" y="4058227"/>
                </a:cubicBezTo>
                <a:cubicBezTo>
                  <a:pt x="1324120" y="4038027"/>
                  <a:pt x="1340496" y="4021651"/>
                  <a:pt x="1360696" y="4021651"/>
                </a:cubicBezTo>
                <a:close/>
                <a:moveTo>
                  <a:pt x="1140010" y="4021651"/>
                </a:moveTo>
                <a:cubicBezTo>
                  <a:pt x="1160210" y="4021651"/>
                  <a:pt x="1176585" y="4038027"/>
                  <a:pt x="1176585" y="4058227"/>
                </a:cubicBezTo>
                <a:cubicBezTo>
                  <a:pt x="1176585" y="4078427"/>
                  <a:pt x="1160210" y="4094803"/>
                  <a:pt x="1140010" y="4094803"/>
                </a:cubicBezTo>
                <a:cubicBezTo>
                  <a:pt x="1119810" y="4094803"/>
                  <a:pt x="1103434" y="4078427"/>
                  <a:pt x="1103434" y="4058227"/>
                </a:cubicBezTo>
                <a:cubicBezTo>
                  <a:pt x="1103434" y="4038027"/>
                  <a:pt x="1119810" y="4021651"/>
                  <a:pt x="1140010" y="4021651"/>
                </a:cubicBezTo>
                <a:close/>
                <a:moveTo>
                  <a:pt x="919324" y="4021651"/>
                </a:moveTo>
                <a:cubicBezTo>
                  <a:pt x="939524" y="4021651"/>
                  <a:pt x="955900" y="4038027"/>
                  <a:pt x="955900" y="4058227"/>
                </a:cubicBezTo>
                <a:cubicBezTo>
                  <a:pt x="955900" y="4078427"/>
                  <a:pt x="939524" y="4094803"/>
                  <a:pt x="919324" y="4094803"/>
                </a:cubicBezTo>
                <a:cubicBezTo>
                  <a:pt x="899124" y="4094803"/>
                  <a:pt x="882747" y="4078427"/>
                  <a:pt x="882747" y="4058227"/>
                </a:cubicBezTo>
                <a:cubicBezTo>
                  <a:pt x="882747" y="4038027"/>
                  <a:pt x="899124" y="4021651"/>
                  <a:pt x="919324" y="4021651"/>
                </a:cubicBezTo>
                <a:close/>
                <a:moveTo>
                  <a:pt x="698637" y="4021651"/>
                </a:moveTo>
                <a:cubicBezTo>
                  <a:pt x="718838" y="4021651"/>
                  <a:pt x="735213" y="4038027"/>
                  <a:pt x="735213" y="4058227"/>
                </a:cubicBezTo>
                <a:cubicBezTo>
                  <a:pt x="735213" y="4078427"/>
                  <a:pt x="718838" y="4094803"/>
                  <a:pt x="698637" y="4094803"/>
                </a:cubicBezTo>
                <a:cubicBezTo>
                  <a:pt x="678438" y="4094803"/>
                  <a:pt x="662062" y="4078427"/>
                  <a:pt x="662062" y="4058227"/>
                </a:cubicBezTo>
                <a:cubicBezTo>
                  <a:pt x="662062" y="4038027"/>
                  <a:pt x="678438" y="4021651"/>
                  <a:pt x="698637" y="4021651"/>
                </a:cubicBezTo>
                <a:close/>
                <a:moveTo>
                  <a:pt x="477951" y="4021651"/>
                </a:moveTo>
                <a:cubicBezTo>
                  <a:pt x="498151" y="4021651"/>
                  <a:pt x="514527" y="4038027"/>
                  <a:pt x="514527" y="4058227"/>
                </a:cubicBezTo>
                <a:cubicBezTo>
                  <a:pt x="514527" y="4078427"/>
                  <a:pt x="498151" y="4094803"/>
                  <a:pt x="477951" y="4094803"/>
                </a:cubicBezTo>
                <a:cubicBezTo>
                  <a:pt x="457751" y="4094803"/>
                  <a:pt x="441375" y="4078427"/>
                  <a:pt x="441375" y="4058227"/>
                </a:cubicBezTo>
                <a:cubicBezTo>
                  <a:pt x="441375" y="4038027"/>
                  <a:pt x="457751" y="4021651"/>
                  <a:pt x="477951" y="4021651"/>
                </a:cubicBezTo>
                <a:close/>
                <a:moveTo>
                  <a:pt x="257265" y="4021651"/>
                </a:moveTo>
                <a:cubicBezTo>
                  <a:pt x="277465" y="4021651"/>
                  <a:pt x="293841" y="4038027"/>
                  <a:pt x="293841" y="4058227"/>
                </a:cubicBezTo>
                <a:cubicBezTo>
                  <a:pt x="293841" y="4078427"/>
                  <a:pt x="277465" y="4094803"/>
                  <a:pt x="257265" y="4094803"/>
                </a:cubicBezTo>
                <a:cubicBezTo>
                  <a:pt x="237065" y="4094803"/>
                  <a:pt x="220689" y="4078427"/>
                  <a:pt x="220689" y="4058227"/>
                </a:cubicBezTo>
                <a:cubicBezTo>
                  <a:pt x="220689" y="4038027"/>
                  <a:pt x="237065" y="4021651"/>
                  <a:pt x="257265" y="4021651"/>
                </a:cubicBezTo>
                <a:close/>
                <a:moveTo>
                  <a:pt x="36578" y="4021651"/>
                </a:moveTo>
                <a:cubicBezTo>
                  <a:pt x="56778" y="4021651"/>
                  <a:pt x="73154" y="4038027"/>
                  <a:pt x="73154" y="4058227"/>
                </a:cubicBezTo>
                <a:cubicBezTo>
                  <a:pt x="73154" y="4078427"/>
                  <a:pt x="56778" y="4094803"/>
                  <a:pt x="36578" y="4094803"/>
                </a:cubicBezTo>
                <a:cubicBezTo>
                  <a:pt x="16378" y="4094803"/>
                  <a:pt x="2" y="4078427"/>
                  <a:pt x="2" y="4058227"/>
                </a:cubicBezTo>
                <a:cubicBezTo>
                  <a:pt x="2" y="4038027"/>
                  <a:pt x="16378" y="4021651"/>
                  <a:pt x="36578" y="4021651"/>
                </a:cubicBezTo>
                <a:close/>
                <a:moveTo>
                  <a:pt x="11953343" y="3809985"/>
                </a:moveTo>
                <a:cubicBezTo>
                  <a:pt x="11973543" y="3809985"/>
                  <a:pt x="11989919" y="3826361"/>
                  <a:pt x="11989919" y="3846561"/>
                </a:cubicBezTo>
                <a:cubicBezTo>
                  <a:pt x="11989919" y="3866761"/>
                  <a:pt x="11973543" y="3883137"/>
                  <a:pt x="11953343" y="3883137"/>
                </a:cubicBezTo>
                <a:cubicBezTo>
                  <a:pt x="11933143" y="3883137"/>
                  <a:pt x="11916767" y="3866761"/>
                  <a:pt x="11916767" y="3846561"/>
                </a:cubicBezTo>
                <a:cubicBezTo>
                  <a:pt x="11916767" y="3826361"/>
                  <a:pt x="11933143" y="3809985"/>
                  <a:pt x="11953343" y="3809985"/>
                </a:cubicBezTo>
                <a:close/>
                <a:moveTo>
                  <a:pt x="11732658" y="3809985"/>
                </a:moveTo>
                <a:cubicBezTo>
                  <a:pt x="11752858" y="3809985"/>
                  <a:pt x="11769234" y="3826361"/>
                  <a:pt x="11769234" y="3846561"/>
                </a:cubicBezTo>
                <a:cubicBezTo>
                  <a:pt x="11769234" y="3866761"/>
                  <a:pt x="11752858" y="3883137"/>
                  <a:pt x="11732658" y="3883137"/>
                </a:cubicBezTo>
                <a:cubicBezTo>
                  <a:pt x="11712458" y="3883137"/>
                  <a:pt x="11696082" y="3866761"/>
                  <a:pt x="11696082" y="3846561"/>
                </a:cubicBezTo>
                <a:cubicBezTo>
                  <a:pt x="11696082" y="3826361"/>
                  <a:pt x="11712458" y="3809985"/>
                  <a:pt x="11732658" y="3809985"/>
                </a:cubicBezTo>
                <a:close/>
                <a:moveTo>
                  <a:pt x="11511977" y="3809985"/>
                </a:moveTo>
                <a:cubicBezTo>
                  <a:pt x="11532177" y="3809985"/>
                  <a:pt x="11548553" y="3826361"/>
                  <a:pt x="11548553" y="3846561"/>
                </a:cubicBezTo>
                <a:cubicBezTo>
                  <a:pt x="11548553" y="3866761"/>
                  <a:pt x="11532177" y="3883137"/>
                  <a:pt x="11511977" y="3883137"/>
                </a:cubicBezTo>
                <a:cubicBezTo>
                  <a:pt x="11491777" y="3883137"/>
                  <a:pt x="11475401" y="3866761"/>
                  <a:pt x="11475401" y="3846561"/>
                </a:cubicBezTo>
                <a:cubicBezTo>
                  <a:pt x="11475401" y="3826361"/>
                  <a:pt x="11491777" y="3809985"/>
                  <a:pt x="11511977" y="3809985"/>
                </a:cubicBezTo>
                <a:close/>
                <a:moveTo>
                  <a:pt x="11291296" y="3809985"/>
                </a:moveTo>
                <a:cubicBezTo>
                  <a:pt x="11311496" y="3809985"/>
                  <a:pt x="11327872" y="3826361"/>
                  <a:pt x="11327872" y="3846561"/>
                </a:cubicBezTo>
                <a:cubicBezTo>
                  <a:pt x="11327872" y="3866761"/>
                  <a:pt x="11311496" y="3883137"/>
                  <a:pt x="11291296" y="3883137"/>
                </a:cubicBezTo>
                <a:cubicBezTo>
                  <a:pt x="11271096" y="3883137"/>
                  <a:pt x="11254720" y="3866761"/>
                  <a:pt x="11254720" y="3846561"/>
                </a:cubicBezTo>
                <a:cubicBezTo>
                  <a:pt x="11254720" y="3826361"/>
                  <a:pt x="11271096" y="3809985"/>
                  <a:pt x="11291296" y="3809985"/>
                </a:cubicBezTo>
                <a:close/>
                <a:moveTo>
                  <a:pt x="11070615" y="3809985"/>
                </a:moveTo>
                <a:cubicBezTo>
                  <a:pt x="11090815" y="3809985"/>
                  <a:pt x="11107191" y="3826361"/>
                  <a:pt x="11107191" y="3846561"/>
                </a:cubicBezTo>
                <a:cubicBezTo>
                  <a:pt x="11107191" y="3866761"/>
                  <a:pt x="11090815" y="3883137"/>
                  <a:pt x="11070615" y="3883137"/>
                </a:cubicBezTo>
                <a:cubicBezTo>
                  <a:pt x="11050415" y="3883137"/>
                  <a:pt x="11034039" y="3866761"/>
                  <a:pt x="11034039" y="3846561"/>
                </a:cubicBezTo>
                <a:cubicBezTo>
                  <a:pt x="11034039" y="3826361"/>
                  <a:pt x="11050415" y="3809985"/>
                  <a:pt x="11070615" y="3809985"/>
                </a:cubicBezTo>
                <a:close/>
                <a:moveTo>
                  <a:pt x="10849934" y="3809985"/>
                </a:moveTo>
                <a:cubicBezTo>
                  <a:pt x="10870134" y="3809985"/>
                  <a:pt x="10886510" y="3826361"/>
                  <a:pt x="10886510" y="3846561"/>
                </a:cubicBezTo>
                <a:cubicBezTo>
                  <a:pt x="10886510" y="3866761"/>
                  <a:pt x="10870134" y="3883137"/>
                  <a:pt x="10849934" y="3883137"/>
                </a:cubicBezTo>
                <a:cubicBezTo>
                  <a:pt x="10829734" y="3883137"/>
                  <a:pt x="10813358" y="3866761"/>
                  <a:pt x="10813358" y="3846561"/>
                </a:cubicBezTo>
                <a:cubicBezTo>
                  <a:pt x="10813358" y="3826361"/>
                  <a:pt x="10829734" y="3809985"/>
                  <a:pt x="10849934" y="3809985"/>
                </a:cubicBezTo>
                <a:close/>
                <a:moveTo>
                  <a:pt x="10629253" y="3809985"/>
                </a:moveTo>
                <a:cubicBezTo>
                  <a:pt x="10649453" y="3809985"/>
                  <a:pt x="10665829" y="3826361"/>
                  <a:pt x="10665829" y="3846561"/>
                </a:cubicBezTo>
                <a:cubicBezTo>
                  <a:pt x="10665829" y="3866761"/>
                  <a:pt x="10649453" y="3883137"/>
                  <a:pt x="10629253" y="3883137"/>
                </a:cubicBezTo>
                <a:cubicBezTo>
                  <a:pt x="10609053" y="3883137"/>
                  <a:pt x="10592677" y="3866761"/>
                  <a:pt x="10592677" y="3846561"/>
                </a:cubicBezTo>
                <a:cubicBezTo>
                  <a:pt x="10592677" y="3826361"/>
                  <a:pt x="10609053" y="3809985"/>
                  <a:pt x="10629253" y="3809985"/>
                </a:cubicBezTo>
                <a:close/>
                <a:moveTo>
                  <a:pt x="10408572" y="3809985"/>
                </a:moveTo>
                <a:cubicBezTo>
                  <a:pt x="10428772" y="3809985"/>
                  <a:pt x="10445148" y="3826361"/>
                  <a:pt x="10445148" y="3846561"/>
                </a:cubicBezTo>
                <a:cubicBezTo>
                  <a:pt x="10445148" y="3866761"/>
                  <a:pt x="10428772" y="3883137"/>
                  <a:pt x="10408572" y="3883137"/>
                </a:cubicBezTo>
                <a:cubicBezTo>
                  <a:pt x="10388372" y="3883137"/>
                  <a:pt x="10371996" y="3866761"/>
                  <a:pt x="10371996" y="3846561"/>
                </a:cubicBezTo>
                <a:cubicBezTo>
                  <a:pt x="10371996" y="3826361"/>
                  <a:pt x="10388372" y="3809985"/>
                  <a:pt x="10408572" y="3809985"/>
                </a:cubicBezTo>
                <a:close/>
                <a:moveTo>
                  <a:pt x="10187891" y="3809985"/>
                </a:moveTo>
                <a:cubicBezTo>
                  <a:pt x="10208091" y="3809985"/>
                  <a:pt x="10224467" y="3826361"/>
                  <a:pt x="10224467" y="3846561"/>
                </a:cubicBezTo>
                <a:cubicBezTo>
                  <a:pt x="10224467" y="3866761"/>
                  <a:pt x="10208091" y="3883137"/>
                  <a:pt x="10187891" y="3883137"/>
                </a:cubicBezTo>
                <a:cubicBezTo>
                  <a:pt x="10167691" y="3883137"/>
                  <a:pt x="10151315" y="3866761"/>
                  <a:pt x="10151315" y="3846561"/>
                </a:cubicBezTo>
                <a:cubicBezTo>
                  <a:pt x="10151315" y="3826361"/>
                  <a:pt x="10167691" y="3809985"/>
                  <a:pt x="10187891" y="3809985"/>
                </a:cubicBezTo>
                <a:close/>
                <a:moveTo>
                  <a:pt x="9967210" y="3809985"/>
                </a:moveTo>
                <a:cubicBezTo>
                  <a:pt x="9987410" y="3809985"/>
                  <a:pt x="10003786" y="3826361"/>
                  <a:pt x="10003786" y="3846561"/>
                </a:cubicBezTo>
                <a:cubicBezTo>
                  <a:pt x="10003786" y="3866761"/>
                  <a:pt x="9987410" y="3883137"/>
                  <a:pt x="9967210" y="3883137"/>
                </a:cubicBezTo>
                <a:cubicBezTo>
                  <a:pt x="9947010" y="3883137"/>
                  <a:pt x="9930634" y="3866761"/>
                  <a:pt x="9930634" y="3846561"/>
                </a:cubicBezTo>
                <a:cubicBezTo>
                  <a:pt x="9930634" y="3826361"/>
                  <a:pt x="9947010" y="3809985"/>
                  <a:pt x="9967210" y="3809985"/>
                </a:cubicBezTo>
                <a:close/>
                <a:moveTo>
                  <a:pt x="9746529" y="3809985"/>
                </a:moveTo>
                <a:cubicBezTo>
                  <a:pt x="9766729" y="3809985"/>
                  <a:pt x="9783105" y="3826361"/>
                  <a:pt x="9783105" y="3846561"/>
                </a:cubicBezTo>
                <a:cubicBezTo>
                  <a:pt x="9783105" y="3866761"/>
                  <a:pt x="9766729" y="3883137"/>
                  <a:pt x="9746529" y="3883137"/>
                </a:cubicBezTo>
                <a:cubicBezTo>
                  <a:pt x="9726329" y="3883137"/>
                  <a:pt x="9709953" y="3866761"/>
                  <a:pt x="9709953" y="3846561"/>
                </a:cubicBezTo>
                <a:cubicBezTo>
                  <a:pt x="9709953" y="3826361"/>
                  <a:pt x="9726329" y="3809985"/>
                  <a:pt x="9746529" y="3809985"/>
                </a:cubicBezTo>
                <a:close/>
                <a:moveTo>
                  <a:pt x="9525848" y="3809985"/>
                </a:moveTo>
                <a:cubicBezTo>
                  <a:pt x="9546048" y="3809985"/>
                  <a:pt x="9562424" y="3826361"/>
                  <a:pt x="9562424" y="3846561"/>
                </a:cubicBezTo>
                <a:cubicBezTo>
                  <a:pt x="9562424" y="3866761"/>
                  <a:pt x="9546048" y="3883137"/>
                  <a:pt x="9525848" y="3883137"/>
                </a:cubicBezTo>
                <a:cubicBezTo>
                  <a:pt x="9505648" y="3883137"/>
                  <a:pt x="9489272" y="3866761"/>
                  <a:pt x="9489272" y="3846561"/>
                </a:cubicBezTo>
                <a:cubicBezTo>
                  <a:pt x="9489272" y="3826361"/>
                  <a:pt x="9505648" y="3809985"/>
                  <a:pt x="9525848" y="3809985"/>
                </a:cubicBezTo>
                <a:close/>
                <a:moveTo>
                  <a:pt x="9305167" y="3809985"/>
                </a:moveTo>
                <a:cubicBezTo>
                  <a:pt x="9325367" y="3809985"/>
                  <a:pt x="9341743" y="3826361"/>
                  <a:pt x="9341743" y="3846561"/>
                </a:cubicBezTo>
                <a:cubicBezTo>
                  <a:pt x="9341743" y="3866761"/>
                  <a:pt x="9325367" y="3883137"/>
                  <a:pt x="9305167" y="3883137"/>
                </a:cubicBezTo>
                <a:cubicBezTo>
                  <a:pt x="9284967" y="3883137"/>
                  <a:pt x="9268591" y="3866761"/>
                  <a:pt x="9268591" y="3846561"/>
                </a:cubicBezTo>
                <a:cubicBezTo>
                  <a:pt x="9268591" y="3826361"/>
                  <a:pt x="9284967" y="3809985"/>
                  <a:pt x="9305167" y="3809985"/>
                </a:cubicBezTo>
                <a:close/>
                <a:moveTo>
                  <a:pt x="9084486" y="3809985"/>
                </a:moveTo>
                <a:cubicBezTo>
                  <a:pt x="9104686" y="3809985"/>
                  <a:pt x="9121062" y="3826361"/>
                  <a:pt x="9121062" y="3846561"/>
                </a:cubicBezTo>
                <a:cubicBezTo>
                  <a:pt x="9121062" y="3866761"/>
                  <a:pt x="9104686" y="3883137"/>
                  <a:pt x="9084486" y="3883137"/>
                </a:cubicBezTo>
                <a:cubicBezTo>
                  <a:pt x="9064286" y="3883137"/>
                  <a:pt x="9047910" y="3866761"/>
                  <a:pt x="9047910" y="3846561"/>
                </a:cubicBezTo>
                <a:cubicBezTo>
                  <a:pt x="9047910" y="3826361"/>
                  <a:pt x="9064286" y="3809985"/>
                  <a:pt x="9084486" y="3809985"/>
                </a:cubicBezTo>
                <a:close/>
                <a:moveTo>
                  <a:pt x="8863805" y="3809985"/>
                </a:moveTo>
                <a:cubicBezTo>
                  <a:pt x="8884005" y="3809985"/>
                  <a:pt x="8900381" y="3826361"/>
                  <a:pt x="8900381" y="3846561"/>
                </a:cubicBezTo>
                <a:cubicBezTo>
                  <a:pt x="8900381" y="3866761"/>
                  <a:pt x="8884005" y="3883137"/>
                  <a:pt x="8863805" y="3883137"/>
                </a:cubicBezTo>
                <a:cubicBezTo>
                  <a:pt x="8843605" y="3883137"/>
                  <a:pt x="8827229" y="3866761"/>
                  <a:pt x="8827229" y="3846561"/>
                </a:cubicBezTo>
                <a:cubicBezTo>
                  <a:pt x="8827229" y="3826361"/>
                  <a:pt x="8843605" y="3809985"/>
                  <a:pt x="8863805" y="3809985"/>
                </a:cubicBezTo>
                <a:close/>
                <a:moveTo>
                  <a:pt x="8643124" y="3809985"/>
                </a:moveTo>
                <a:cubicBezTo>
                  <a:pt x="8663324" y="3809985"/>
                  <a:pt x="8679700" y="3826361"/>
                  <a:pt x="8679700" y="3846561"/>
                </a:cubicBezTo>
                <a:cubicBezTo>
                  <a:pt x="8679700" y="3866761"/>
                  <a:pt x="8663324" y="3883137"/>
                  <a:pt x="8643124" y="3883137"/>
                </a:cubicBezTo>
                <a:cubicBezTo>
                  <a:pt x="8622924" y="3883137"/>
                  <a:pt x="8606548" y="3866761"/>
                  <a:pt x="8606548" y="3846561"/>
                </a:cubicBezTo>
                <a:cubicBezTo>
                  <a:pt x="8606548" y="3826361"/>
                  <a:pt x="8622924" y="3809985"/>
                  <a:pt x="8643124" y="3809985"/>
                </a:cubicBezTo>
                <a:close/>
                <a:moveTo>
                  <a:pt x="8422443" y="3809985"/>
                </a:moveTo>
                <a:cubicBezTo>
                  <a:pt x="8442643" y="3809985"/>
                  <a:pt x="8459019" y="3826361"/>
                  <a:pt x="8459019" y="3846561"/>
                </a:cubicBezTo>
                <a:cubicBezTo>
                  <a:pt x="8459019" y="3866761"/>
                  <a:pt x="8442643" y="3883137"/>
                  <a:pt x="8422443" y="3883137"/>
                </a:cubicBezTo>
                <a:cubicBezTo>
                  <a:pt x="8402243" y="3883137"/>
                  <a:pt x="8385867" y="3866761"/>
                  <a:pt x="8385867" y="3846561"/>
                </a:cubicBezTo>
                <a:cubicBezTo>
                  <a:pt x="8385867" y="3826361"/>
                  <a:pt x="8402243" y="3809985"/>
                  <a:pt x="8422443" y="3809985"/>
                </a:cubicBezTo>
                <a:close/>
                <a:moveTo>
                  <a:pt x="8201762" y="3809985"/>
                </a:moveTo>
                <a:cubicBezTo>
                  <a:pt x="8221962" y="3809985"/>
                  <a:pt x="8238338" y="3826361"/>
                  <a:pt x="8238338" y="3846561"/>
                </a:cubicBezTo>
                <a:cubicBezTo>
                  <a:pt x="8238338" y="3866761"/>
                  <a:pt x="8221962" y="3883137"/>
                  <a:pt x="8201762" y="3883137"/>
                </a:cubicBezTo>
                <a:cubicBezTo>
                  <a:pt x="8181562" y="3883137"/>
                  <a:pt x="8165186" y="3866761"/>
                  <a:pt x="8165186" y="3846561"/>
                </a:cubicBezTo>
                <a:cubicBezTo>
                  <a:pt x="8165186" y="3826361"/>
                  <a:pt x="8181562" y="3809985"/>
                  <a:pt x="8201762" y="3809985"/>
                </a:cubicBezTo>
                <a:close/>
                <a:moveTo>
                  <a:pt x="7981081" y="3809985"/>
                </a:moveTo>
                <a:cubicBezTo>
                  <a:pt x="8001281" y="3809985"/>
                  <a:pt x="8017657" y="3826361"/>
                  <a:pt x="8017657" y="3846561"/>
                </a:cubicBezTo>
                <a:cubicBezTo>
                  <a:pt x="8017657" y="3866761"/>
                  <a:pt x="8001281" y="3883137"/>
                  <a:pt x="7981081" y="3883137"/>
                </a:cubicBezTo>
                <a:cubicBezTo>
                  <a:pt x="7960881" y="3883137"/>
                  <a:pt x="7944505" y="3866761"/>
                  <a:pt x="7944505" y="3846561"/>
                </a:cubicBezTo>
                <a:cubicBezTo>
                  <a:pt x="7944505" y="3826361"/>
                  <a:pt x="7960881" y="3809985"/>
                  <a:pt x="7981081" y="3809985"/>
                </a:cubicBezTo>
                <a:close/>
                <a:moveTo>
                  <a:pt x="7760400" y="3809985"/>
                </a:moveTo>
                <a:cubicBezTo>
                  <a:pt x="7780600" y="3809985"/>
                  <a:pt x="7796976" y="3826361"/>
                  <a:pt x="7796976" y="3846561"/>
                </a:cubicBezTo>
                <a:cubicBezTo>
                  <a:pt x="7796976" y="3866761"/>
                  <a:pt x="7780600" y="3883137"/>
                  <a:pt x="7760400" y="3883137"/>
                </a:cubicBezTo>
                <a:cubicBezTo>
                  <a:pt x="7740200" y="3883137"/>
                  <a:pt x="7723824" y="3866761"/>
                  <a:pt x="7723824" y="3846561"/>
                </a:cubicBezTo>
                <a:cubicBezTo>
                  <a:pt x="7723824" y="3826361"/>
                  <a:pt x="7740200" y="3809985"/>
                  <a:pt x="7760400" y="3809985"/>
                </a:cubicBezTo>
                <a:close/>
                <a:moveTo>
                  <a:pt x="7539719" y="3809985"/>
                </a:moveTo>
                <a:cubicBezTo>
                  <a:pt x="7559919" y="3809985"/>
                  <a:pt x="7576295" y="3826361"/>
                  <a:pt x="7576295" y="3846561"/>
                </a:cubicBezTo>
                <a:cubicBezTo>
                  <a:pt x="7576295" y="3866761"/>
                  <a:pt x="7559919" y="3883137"/>
                  <a:pt x="7539719" y="3883137"/>
                </a:cubicBezTo>
                <a:cubicBezTo>
                  <a:pt x="7519519" y="3883137"/>
                  <a:pt x="7503143" y="3866761"/>
                  <a:pt x="7503143" y="3846561"/>
                </a:cubicBezTo>
                <a:cubicBezTo>
                  <a:pt x="7503143" y="3826361"/>
                  <a:pt x="7519519" y="3809985"/>
                  <a:pt x="7539719" y="3809985"/>
                </a:cubicBezTo>
                <a:close/>
                <a:moveTo>
                  <a:pt x="7319038" y="3809985"/>
                </a:moveTo>
                <a:cubicBezTo>
                  <a:pt x="7339238" y="3809985"/>
                  <a:pt x="7355614" y="3826361"/>
                  <a:pt x="7355614" y="3846561"/>
                </a:cubicBezTo>
                <a:cubicBezTo>
                  <a:pt x="7355614" y="3866761"/>
                  <a:pt x="7339238" y="3883137"/>
                  <a:pt x="7319038" y="3883137"/>
                </a:cubicBezTo>
                <a:cubicBezTo>
                  <a:pt x="7298838" y="3883137"/>
                  <a:pt x="7282462" y="3866761"/>
                  <a:pt x="7282462" y="3846561"/>
                </a:cubicBezTo>
                <a:cubicBezTo>
                  <a:pt x="7282462" y="3826361"/>
                  <a:pt x="7298838" y="3809985"/>
                  <a:pt x="7319038" y="3809985"/>
                </a:cubicBezTo>
                <a:close/>
                <a:moveTo>
                  <a:pt x="7098357" y="3809985"/>
                </a:moveTo>
                <a:cubicBezTo>
                  <a:pt x="7118557" y="3809985"/>
                  <a:pt x="7134933" y="3826361"/>
                  <a:pt x="7134933" y="3846561"/>
                </a:cubicBezTo>
                <a:cubicBezTo>
                  <a:pt x="7134933" y="3866761"/>
                  <a:pt x="7118557" y="3883137"/>
                  <a:pt x="7098357" y="3883137"/>
                </a:cubicBezTo>
                <a:cubicBezTo>
                  <a:pt x="7078157" y="3883137"/>
                  <a:pt x="7061781" y="3866761"/>
                  <a:pt x="7061781" y="3846561"/>
                </a:cubicBezTo>
                <a:cubicBezTo>
                  <a:pt x="7061781" y="3826361"/>
                  <a:pt x="7078157" y="3809985"/>
                  <a:pt x="7098357" y="3809985"/>
                </a:cubicBezTo>
                <a:close/>
                <a:moveTo>
                  <a:pt x="6877676" y="3809985"/>
                </a:moveTo>
                <a:cubicBezTo>
                  <a:pt x="6897876" y="3809985"/>
                  <a:pt x="6914252" y="3826361"/>
                  <a:pt x="6914252" y="3846561"/>
                </a:cubicBezTo>
                <a:cubicBezTo>
                  <a:pt x="6914252" y="3866761"/>
                  <a:pt x="6897876" y="3883137"/>
                  <a:pt x="6877676" y="3883137"/>
                </a:cubicBezTo>
                <a:cubicBezTo>
                  <a:pt x="6857476" y="3883137"/>
                  <a:pt x="6841100" y="3866761"/>
                  <a:pt x="6841100" y="3846561"/>
                </a:cubicBezTo>
                <a:cubicBezTo>
                  <a:pt x="6841100" y="3826361"/>
                  <a:pt x="6857476" y="3809985"/>
                  <a:pt x="6877676" y="3809985"/>
                </a:cubicBezTo>
                <a:close/>
                <a:moveTo>
                  <a:pt x="6656995" y="3809985"/>
                </a:moveTo>
                <a:cubicBezTo>
                  <a:pt x="6677195" y="3809985"/>
                  <a:pt x="6693571" y="3826361"/>
                  <a:pt x="6693571" y="3846561"/>
                </a:cubicBezTo>
                <a:cubicBezTo>
                  <a:pt x="6693571" y="3866761"/>
                  <a:pt x="6677195" y="3883137"/>
                  <a:pt x="6656995" y="3883137"/>
                </a:cubicBezTo>
                <a:cubicBezTo>
                  <a:pt x="6636795" y="3883137"/>
                  <a:pt x="6620419" y="3866761"/>
                  <a:pt x="6620419" y="3846561"/>
                </a:cubicBezTo>
                <a:cubicBezTo>
                  <a:pt x="6620419" y="3826361"/>
                  <a:pt x="6636795" y="3809985"/>
                  <a:pt x="6656995" y="3809985"/>
                </a:cubicBezTo>
                <a:close/>
                <a:moveTo>
                  <a:pt x="6436314" y="3809985"/>
                </a:moveTo>
                <a:cubicBezTo>
                  <a:pt x="6456514" y="3809985"/>
                  <a:pt x="6472890" y="3826361"/>
                  <a:pt x="6472890" y="3846561"/>
                </a:cubicBezTo>
                <a:cubicBezTo>
                  <a:pt x="6472890" y="3866761"/>
                  <a:pt x="6456514" y="3883137"/>
                  <a:pt x="6436314" y="3883137"/>
                </a:cubicBezTo>
                <a:cubicBezTo>
                  <a:pt x="6416114" y="3883137"/>
                  <a:pt x="6399738" y="3866761"/>
                  <a:pt x="6399738" y="3846561"/>
                </a:cubicBezTo>
                <a:cubicBezTo>
                  <a:pt x="6399738" y="3826361"/>
                  <a:pt x="6416114" y="3809985"/>
                  <a:pt x="6436314" y="3809985"/>
                </a:cubicBezTo>
                <a:close/>
                <a:moveTo>
                  <a:pt x="6215633" y="3809985"/>
                </a:moveTo>
                <a:cubicBezTo>
                  <a:pt x="6235833" y="3809985"/>
                  <a:pt x="6252209" y="3826361"/>
                  <a:pt x="6252209" y="3846561"/>
                </a:cubicBezTo>
                <a:cubicBezTo>
                  <a:pt x="6252209" y="3866761"/>
                  <a:pt x="6235833" y="3883137"/>
                  <a:pt x="6215633" y="3883137"/>
                </a:cubicBezTo>
                <a:cubicBezTo>
                  <a:pt x="6195433" y="3883137"/>
                  <a:pt x="6179057" y="3866761"/>
                  <a:pt x="6179057" y="3846561"/>
                </a:cubicBezTo>
                <a:cubicBezTo>
                  <a:pt x="6179057" y="3826361"/>
                  <a:pt x="6195433" y="3809985"/>
                  <a:pt x="6215633" y="3809985"/>
                </a:cubicBezTo>
                <a:close/>
                <a:moveTo>
                  <a:pt x="5994952" y="3809985"/>
                </a:moveTo>
                <a:cubicBezTo>
                  <a:pt x="6015152" y="3809985"/>
                  <a:pt x="6031528" y="3826361"/>
                  <a:pt x="6031528" y="3846561"/>
                </a:cubicBezTo>
                <a:cubicBezTo>
                  <a:pt x="6031528" y="3866761"/>
                  <a:pt x="6015152" y="3883137"/>
                  <a:pt x="5994952" y="3883137"/>
                </a:cubicBezTo>
                <a:cubicBezTo>
                  <a:pt x="5974752" y="3883137"/>
                  <a:pt x="5958376" y="3866761"/>
                  <a:pt x="5958376" y="3846561"/>
                </a:cubicBezTo>
                <a:cubicBezTo>
                  <a:pt x="5958376" y="3826361"/>
                  <a:pt x="5974752" y="3809985"/>
                  <a:pt x="5994952" y="3809985"/>
                </a:cubicBezTo>
                <a:close/>
                <a:moveTo>
                  <a:pt x="5774272" y="3809985"/>
                </a:moveTo>
                <a:cubicBezTo>
                  <a:pt x="5794472" y="3809985"/>
                  <a:pt x="5810848" y="3826361"/>
                  <a:pt x="5810848" y="3846561"/>
                </a:cubicBezTo>
                <a:cubicBezTo>
                  <a:pt x="5810848" y="3866761"/>
                  <a:pt x="5794472" y="3883137"/>
                  <a:pt x="5774272" y="3883137"/>
                </a:cubicBezTo>
                <a:cubicBezTo>
                  <a:pt x="5754073" y="3883137"/>
                  <a:pt x="5737697" y="3866761"/>
                  <a:pt x="5737697" y="3846561"/>
                </a:cubicBezTo>
                <a:cubicBezTo>
                  <a:pt x="5737697" y="3826361"/>
                  <a:pt x="5754073" y="3809985"/>
                  <a:pt x="5774272" y="3809985"/>
                </a:cubicBezTo>
                <a:close/>
                <a:moveTo>
                  <a:pt x="5553593" y="3809985"/>
                </a:moveTo>
                <a:cubicBezTo>
                  <a:pt x="5573793" y="3809985"/>
                  <a:pt x="5590169" y="3826361"/>
                  <a:pt x="5590169" y="3846561"/>
                </a:cubicBezTo>
                <a:cubicBezTo>
                  <a:pt x="5590169" y="3866761"/>
                  <a:pt x="5573793" y="3883137"/>
                  <a:pt x="5553593" y="3883137"/>
                </a:cubicBezTo>
                <a:cubicBezTo>
                  <a:pt x="5533393" y="3883137"/>
                  <a:pt x="5517018" y="3866761"/>
                  <a:pt x="5517018" y="3846561"/>
                </a:cubicBezTo>
                <a:cubicBezTo>
                  <a:pt x="5517018" y="3826361"/>
                  <a:pt x="5533393" y="3809985"/>
                  <a:pt x="5553593" y="3809985"/>
                </a:cubicBezTo>
                <a:close/>
                <a:moveTo>
                  <a:pt x="5332913" y="3809985"/>
                </a:moveTo>
                <a:cubicBezTo>
                  <a:pt x="5353113" y="3809985"/>
                  <a:pt x="5369490" y="3826361"/>
                  <a:pt x="5369490" y="3846561"/>
                </a:cubicBezTo>
                <a:cubicBezTo>
                  <a:pt x="5369490" y="3866761"/>
                  <a:pt x="5353113" y="3883137"/>
                  <a:pt x="5332913" y="3883137"/>
                </a:cubicBezTo>
                <a:cubicBezTo>
                  <a:pt x="5312714" y="3883137"/>
                  <a:pt x="5296337" y="3866761"/>
                  <a:pt x="5296337" y="3846561"/>
                </a:cubicBezTo>
                <a:cubicBezTo>
                  <a:pt x="5296337" y="3826361"/>
                  <a:pt x="5312714" y="3809985"/>
                  <a:pt x="5332913" y="3809985"/>
                </a:cubicBezTo>
                <a:close/>
                <a:moveTo>
                  <a:pt x="5112230" y="3809985"/>
                </a:moveTo>
                <a:cubicBezTo>
                  <a:pt x="5132433" y="3809985"/>
                  <a:pt x="5148807" y="3826361"/>
                  <a:pt x="5148807" y="3846561"/>
                </a:cubicBezTo>
                <a:cubicBezTo>
                  <a:pt x="5148807" y="3866761"/>
                  <a:pt x="5132433" y="3883137"/>
                  <a:pt x="5112230" y="3883137"/>
                </a:cubicBezTo>
                <a:cubicBezTo>
                  <a:pt x="5092030" y="3883137"/>
                  <a:pt x="5075655" y="3866761"/>
                  <a:pt x="5075655" y="3846561"/>
                </a:cubicBezTo>
                <a:cubicBezTo>
                  <a:pt x="5075655" y="3826361"/>
                  <a:pt x="5092030" y="3809985"/>
                  <a:pt x="5112230" y="3809985"/>
                </a:cubicBezTo>
                <a:close/>
                <a:moveTo>
                  <a:pt x="4891552" y="3809985"/>
                </a:moveTo>
                <a:cubicBezTo>
                  <a:pt x="4911751" y="3809985"/>
                  <a:pt x="4928127" y="3826361"/>
                  <a:pt x="4928127" y="3846561"/>
                </a:cubicBezTo>
                <a:cubicBezTo>
                  <a:pt x="4928127" y="3866761"/>
                  <a:pt x="4911751" y="3883137"/>
                  <a:pt x="4891552" y="3883137"/>
                </a:cubicBezTo>
                <a:cubicBezTo>
                  <a:pt x="4871352" y="3883137"/>
                  <a:pt x="4854975" y="3866761"/>
                  <a:pt x="4854975" y="3846561"/>
                </a:cubicBezTo>
                <a:cubicBezTo>
                  <a:pt x="4854975" y="3826361"/>
                  <a:pt x="4871352" y="3809985"/>
                  <a:pt x="4891552" y="3809985"/>
                </a:cubicBezTo>
                <a:close/>
                <a:moveTo>
                  <a:pt x="4670871" y="3809985"/>
                </a:moveTo>
                <a:cubicBezTo>
                  <a:pt x="4691070" y="3809985"/>
                  <a:pt x="4707447" y="3826361"/>
                  <a:pt x="4707447" y="3846561"/>
                </a:cubicBezTo>
                <a:cubicBezTo>
                  <a:pt x="4707447" y="3866761"/>
                  <a:pt x="4691070" y="3883137"/>
                  <a:pt x="4670871" y="3883137"/>
                </a:cubicBezTo>
                <a:cubicBezTo>
                  <a:pt x="4650672" y="3883137"/>
                  <a:pt x="4634295" y="3866761"/>
                  <a:pt x="4634295" y="3846561"/>
                </a:cubicBezTo>
                <a:cubicBezTo>
                  <a:pt x="4634295" y="3826361"/>
                  <a:pt x="4650672" y="3809985"/>
                  <a:pt x="4670871" y="3809985"/>
                </a:cubicBezTo>
                <a:close/>
                <a:moveTo>
                  <a:pt x="4450188" y="3809985"/>
                </a:moveTo>
                <a:cubicBezTo>
                  <a:pt x="4470390" y="3809985"/>
                  <a:pt x="4486764" y="3826361"/>
                  <a:pt x="4486764" y="3846561"/>
                </a:cubicBezTo>
                <a:cubicBezTo>
                  <a:pt x="4486764" y="3866761"/>
                  <a:pt x="4470390" y="3883137"/>
                  <a:pt x="4450188" y="3883137"/>
                </a:cubicBezTo>
                <a:cubicBezTo>
                  <a:pt x="4429988" y="3883137"/>
                  <a:pt x="4413613" y="3866761"/>
                  <a:pt x="4413613" y="3846561"/>
                </a:cubicBezTo>
                <a:cubicBezTo>
                  <a:pt x="4413613" y="3826361"/>
                  <a:pt x="4429988" y="3809985"/>
                  <a:pt x="4450188" y="3809985"/>
                </a:cubicBezTo>
                <a:close/>
                <a:moveTo>
                  <a:pt x="4229507" y="3809985"/>
                </a:moveTo>
                <a:cubicBezTo>
                  <a:pt x="4249708" y="3809985"/>
                  <a:pt x="4266084" y="3826361"/>
                  <a:pt x="4266084" y="3846561"/>
                </a:cubicBezTo>
                <a:cubicBezTo>
                  <a:pt x="4266084" y="3866761"/>
                  <a:pt x="4249708" y="3883137"/>
                  <a:pt x="4229507" y="3883137"/>
                </a:cubicBezTo>
                <a:cubicBezTo>
                  <a:pt x="4209307" y="3883137"/>
                  <a:pt x="4192931" y="3866761"/>
                  <a:pt x="4192931" y="3846561"/>
                </a:cubicBezTo>
                <a:cubicBezTo>
                  <a:pt x="4192931" y="3826361"/>
                  <a:pt x="4209307" y="3809985"/>
                  <a:pt x="4229507" y="3809985"/>
                </a:cubicBezTo>
                <a:close/>
                <a:moveTo>
                  <a:pt x="4008847" y="3809985"/>
                </a:moveTo>
                <a:cubicBezTo>
                  <a:pt x="4029045" y="3809985"/>
                  <a:pt x="4045426" y="3826361"/>
                  <a:pt x="4045426" y="3846561"/>
                </a:cubicBezTo>
                <a:cubicBezTo>
                  <a:pt x="4045426" y="3866761"/>
                  <a:pt x="4029045" y="3883137"/>
                  <a:pt x="4008847" y="3883137"/>
                </a:cubicBezTo>
                <a:cubicBezTo>
                  <a:pt x="3988642" y="3883137"/>
                  <a:pt x="3972267" y="3866761"/>
                  <a:pt x="3972267" y="3846561"/>
                </a:cubicBezTo>
                <a:cubicBezTo>
                  <a:pt x="3972267" y="3826361"/>
                  <a:pt x="3988642" y="3809985"/>
                  <a:pt x="4008847" y="3809985"/>
                </a:cubicBezTo>
                <a:close/>
                <a:moveTo>
                  <a:pt x="3788165" y="3809985"/>
                </a:moveTo>
                <a:cubicBezTo>
                  <a:pt x="3808367" y="3809985"/>
                  <a:pt x="3824738" y="3826361"/>
                  <a:pt x="3824738" y="3846561"/>
                </a:cubicBezTo>
                <a:cubicBezTo>
                  <a:pt x="3824738" y="3866761"/>
                  <a:pt x="3808367" y="3883137"/>
                  <a:pt x="3788165" y="3883137"/>
                </a:cubicBezTo>
                <a:cubicBezTo>
                  <a:pt x="3767965" y="3883137"/>
                  <a:pt x="3751588" y="3866761"/>
                  <a:pt x="3751588" y="3846561"/>
                </a:cubicBezTo>
                <a:cubicBezTo>
                  <a:pt x="3751588" y="3826361"/>
                  <a:pt x="3767965" y="3809985"/>
                  <a:pt x="3788165" y="3809985"/>
                </a:cubicBezTo>
                <a:close/>
                <a:moveTo>
                  <a:pt x="3567479" y="3809985"/>
                </a:moveTo>
                <a:cubicBezTo>
                  <a:pt x="3587675" y="3809985"/>
                  <a:pt x="3604051" y="3826361"/>
                  <a:pt x="3604051" y="3846561"/>
                </a:cubicBezTo>
                <a:cubicBezTo>
                  <a:pt x="3604051" y="3866761"/>
                  <a:pt x="3587675" y="3883137"/>
                  <a:pt x="3567479" y="3883137"/>
                </a:cubicBezTo>
                <a:cubicBezTo>
                  <a:pt x="3547276" y="3883137"/>
                  <a:pt x="3530908" y="3866761"/>
                  <a:pt x="3530908" y="3846561"/>
                </a:cubicBezTo>
                <a:cubicBezTo>
                  <a:pt x="3530908" y="3826361"/>
                  <a:pt x="3547276" y="3809985"/>
                  <a:pt x="3567479" y="3809985"/>
                </a:cubicBezTo>
                <a:close/>
                <a:moveTo>
                  <a:pt x="3346801" y="3809985"/>
                </a:moveTo>
                <a:cubicBezTo>
                  <a:pt x="3367001" y="3809985"/>
                  <a:pt x="3383375" y="3826361"/>
                  <a:pt x="3383375" y="3846561"/>
                </a:cubicBezTo>
                <a:cubicBezTo>
                  <a:pt x="3383375" y="3866761"/>
                  <a:pt x="3367001" y="3883137"/>
                  <a:pt x="3346801" y="3883137"/>
                </a:cubicBezTo>
                <a:cubicBezTo>
                  <a:pt x="3326603" y="3883137"/>
                  <a:pt x="3310228" y="3866761"/>
                  <a:pt x="3310228" y="3846561"/>
                </a:cubicBezTo>
                <a:cubicBezTo>
                  <a:pt x="3310228" y="3826361"/>
                  <a:pt x="3326603" y="3809985"/>
                  <a:pt x="3346801" y="3809985"/>
                </a:cubicBezTo>
                <a:close/>
                <a:moveTo>
                  <a:pt x="3126126" y="3809985"/>
                </a:moveTo>
                <a:cubicBezTo>
                  <a:pt x="3146320" y="3809985"/>
                  <a:pt x="3162696" y="3826361"/>
                  <a:pt x="3162696" y="3846561"/>
                </a:cubicBezTo>
                <a:cubicBezTo>
                  <a:pt x="3162696" y="3866761"/>
                  <a:pt x="3146320" y="3883137"/>
                  <a:pt x="3126126" y="3883137"/>
                </a:cubicBezTo>
                <a:cubicBezTo>
                  <a:pt x="3105923" y="3883137"/>
                  <a:pt x="3089541" y="3866761"/>
                  <a:pt x="3089541" y="3846561"/>
                </a:cubicBezTo>
                <a:cubicBezTo>
                  <a:pt x="3089541" y="3826361"/>
                  <a:pt x="3105923" y="3809985"/>
                  <a:pt x="3126126" y="3809985"/>
                </a:cubicBezTo>
                <a:close/>
                <a:moveTo>
                  <a:pt x="2905436" y="3809985"/>
                </a:moveTo>
                <a:cubicBezTo>
                  <a:pt x="2925637" y="3809985"/>
                  <a:pt x="2942013" y="3826361"/>
                  <a:pt x="2942013" y="3846561"/>
                </a:cubicBezTo>
                <a:cubicBezTo>
                  <a:pt x="2942013" y="3866761"/>
                  <a:pt x="2925637" y="3883137"/>
                  <a:pt x="2905436" y="3883137"/>
                </a:cubicBezTo>
                <a:cubicBezTo>
                  <a:pt x="2885243" y="3883137"/>
                  <a:pt x="2868866" y="3866761"/>
                  <a:pt x="2868866" y="3846561"/>
                </a:cubicBezTo>
                <a:cubicBezTo>
                  <a:pt x="2868866" y="3826361"/>
                  <a:pt x="2885243" y="3809985"/>
                  <a:pt x="2905436" y="3809985"/>
                </a:cubicBezTo>
                <a:close/>
                <a:moveTo>
                  <a:pt x="2684758" y="3809985"/>
                </a:moveTo>
                <a:cubicBezTo>
                  <a:pt x="2704958" y="3809985"/>
                  <a:pt x="2721329" y="3826361"/>
                  <a:pt x="2721329" y="3846561"/>
                </a:cubicBezTo>
                <a:cubicBezTo>
                  <a:pt x="2721329" y="3866761"/>
                  <a:pt x="2704958" y="3883137"/>
                  <a:pt x="2684758" y="3883137"/>
                </a:cubicBezTo>
                <a:cubicBezTo>
                  <a:pt x="2664554" y="3883137"/>
                  <a:pt x="2648177" y="3866761"/>
                  <a:pt x="2648177" y="3846561"/>
                </a:cubicBezTo>
                <a:cubicBezTo>
                  <a:pt x="2648177" y="3826361"/>
                  <a:pt x="2664554" y="3809985"/>
                  <a:pt x="2684758" y="3809985"/>
                </a:cubicBezTo>
                <a:close/>
                <a:moveTo>
                  <a:pt x="2464071" y="3809985"/>
                </a:moveTo>
                <a:cubicBezTo>
                  <a:pt x="2484272" y="3809985"/>
                  <a:pt x="2500650" y="3826361"/>
                  <a:pt x="2500650" y="3846561"/>
                </a:cubicBezTo>
                <a:cubicBezTo>
                  <a:pt x="2500650" y="3866761"/>
                  <a:pt x="2484272" y="3883137"/>
                  <a:pt x="2464071" y="3883137"/>
                </a:cubicBezTo>
                <a:cubicBezTo>
                  <a:pt x="2443875" y="3883137"/>
                  <a:pt x="2427500" y="3866761"/>
                  <a:pt x="2427500" y="3846561"/>
                </a:cubicBezTo>
                <a:cubicBezTo>
                  <a:pt x="2427500" y="3826361"/>
                  <a:pt x="2443875" y="3809985"/>
                  <a:pt x="2464071" y="3809985"/>
                </a:cubicBezTo>
                <a:close/>
                <a:moveTo>
                  <a:pt x="2243393" y="3809985"/>
                </a:moveTo>
                <a:cubicBezTo>
                  <a:pt x="2263591" y="3809985"/>
                  <a:pt x="2279972" y="3826361"/>
                  <a:pt x="2279972" y="3846561"/>
                </a:cubicBezTo>
                <a:cubicBezTo>
                  <a:pt x="2279972" y="3866761"/>
                  <a:pt x="2263591" y="3883137"/>
                  <a:pt x="2243393" y="3883137"/>
                </a:cubicBezTo>
                <a:cubicBezTo>
                  <a:pt x="2223191" y="3883137"/>
                  <a:pt x="2206817" y="3866761"/>
                  <a:pt x="2206817" y="3846561"/>
                </a:cubicBezTo>
                <a:cubicBezTo>
                  <a:pt x="2206817" y="3826361"/>
                  <a:pt x="2223191" y="3809985"/>
                  <a:pt x="2243393" y="3809985"/>
                </a:cubicBezTo>
                <a:close/>
                <a:moveTo>
                  <a:pt x="2022713" y="3809985"/>
                </a:moveTo>
                <a:cubicBezTo>
                  <a:pt x="2042913" y="3809985"/>
                  <a:pt x="2059288" y="3826361"/>
                  <a:pt x="2059288" y="3846561"/>
                </a:cubicBezTo>
                <a:cubicBezTo>
                  <a:pt x="2059288" y="3866761"/>
                  <a:pt x="2042913" y="3883137"/>
                  <a:pt x="2022713" y="3883137"/>
                </a:cubicBezTo>
                <a:cubicBezTo>
                  <a:pt x="2002514" y="3883137"/>
                  <a:pt x="1986178" y="3866761"/>
                  <a:pt x="1986178" y="3846561"/>
                </a:cubicBezTo>
                <a:cubicBezTo>
                  <a:pt x="1986178" y="3826361"/>
                  <a:pt x="2002514" y="3809985"/>
                  <a:pt x="2022713" y="3809985"/>
                </a:cubicBezTo>
                <a:close/>
                <a:moveTo>
                  <a:pt x="1802067" y="3809985"/>
                </a:moveTo>
                <a:cubicBezTo>
                  <a:pt x="1822267" y="3809985"/>
                  <a:pt x="1838643" y="3826361"/>
                  <a:pt x="1838643" y="3846561"/>
                </a:cubicBezTo>
                <a:cubicBezTo>
                  <a:pt x="1838643" y="3866761"/>
                  <a:pt x="1822267" y="3883137"/>
                  <a:pt x="1802067" y="3883137"/>
                </a:cubicBezTo>
                <a:cubicBezTo>
                  <a:pt x="1781868" y="3883137"/>
                  <a:pt x="1765491" y="3866761"/>
                  <a:pt x="1765491" y="3846561"/>
                </a:cubicBezTo>
                <a:cubicBezTo>
                  <a:pt x="1765491" y="3826361"/>
                  <a:pt x="1781868" y="3809985"/>
                  <a:pt x="1802067" y="3809985"/>
                </a:cubicBezTo>
                <a:close/>
                <a:moveTo>
                  <a:pt x="1581382" y="3809985"/>
                </a:moveTo>
                <a:cubicBezTo>
                  <a:pt x="1601581" y="3809985"/>
                  <a:pt x="1617957" y="3826361"/>
                  <a:pt x="1617957" y="3846561"/>
                </a:cubicBezTo>
                <a:cubicBezTo>
                  <a:pt x="1617957" y="3866761"/>
                  <a:pt x="1601581" y="3883137"/>
                  <a:pt x="1581382" y="3883137"/>
                </a:cubicBezTo>
                <a:cubicBezTo>
                  <a:pt x="1561181" y="3883137"/>
                  <a:pt x="1544806" y="3866761"/>
                  <a:pt x="1544806" y="3846561"/>
                </a:cubicBezTo>
                <a:cubicBezTo>
                  <a:pt x="1544806" y="3826361"/>
                  <a:pt x="1561181" y="3809985"/>
                  <a:pt x="1581382" y="3809985"/>
                </a:cubicBezTo>
                <a:close/>
                <a:moveTo>
                  <a:pt x="1360696" y="3809985"/>
                </a:moveTo>
                <a:cubicBezTo>
                  <a:pt x="1380896" y="3809985"/>
                  <a:pt x="1397272" y="3826361"/>
                  <a:pt x="1397272" y="3846561"/>
                </a:cubicBezTo>
                <a:cubicBezTo>
                  <a:pt x="1397272" y="3866761"/>
                  <a:pt x="1380896" y="3883137"/>
                  <a:pt x="1360696" y="3883137"/>
                </a:cubicBezTo>
                <a:cubicBezTo>
                  <a:pt x="1340496" y="3883137"/>
                  <a:pt x="1324120" y="3866761"/>
                  <a:pt x="1324120" y="3846561"/>
                </a:cubicBezTo>
                <a:cubicBezTo>
                  <a:pt x="1324120" y="3826361"/>
                  <a:pt x="1340496" y="3809985"/>
                  <a:pt x="1360696" y="3809985"/>
                </a:cubicBezTo>
                <a:close/>
                <a:moveTo>
                  <a:pt x="1140010" y="3809985"/>
                </a:moveTo>
                <a:cubicBezTo>
                  <a:pt x="1160210" y="3809985"/>
                  <a:pt x="1176586" y="3826361"/>
                  <a:pt x="1176586" y="3846561"/>
                </a:cubicBezTo>
                <a:cubicBezTo>
                  <a:pt x="1176586" y="3866761"/>
                  <a:pt x="1160210" y="3883137"/>
                  <a:pt x="1140010" y="3883137"/>
                </a:cubicBezTo>
                <a:cubicBezTo>
                  <a:pt x="1119810" y="3883137"/>
                  <a:pt x="1103434" y="3866761"/>
                  <a:pt x="1103434" y="3846561"/>
                </a:cubicBezTo>
                <a:cubicBezTo>
                  <a:pt x="1103434" y="3826361"/>
                  <a:pt x="1119810" y="3809985"/>
                  <a:pt x="1140010" y="3809985"/>
                </a:cubicBezTo>
                <a:close/>
                <a:moveTo>
                  <a:pt x="919324" y="3809985"/>
                </a:moveTo>
                <a:cubicBezTo>
                  <a:pt x="939524" y="3809985"/>
                  <a:pt x="955900" y="3826361"/>
                  <a:pt x="955900" y="3846561"/>
                </a:cubicBezTo>
                <a:cubicBezTo>
                  <a:pt x="955900" y="3866761"/>
                  <a:pt x="939524" y="3883137"/>
                  <a:pt x="919324" y="3883137"/>
                </a:cubicBezTo>
                <a:cubicBezTo>
                  <a:pt x="899124" y="3883137"/>
                  <a:pt x="882748" y="3866761"/>
                  <a:pt x="882748" y="3846561"/>
                </a:cubicBezTo>
                <a:cubicBezTo>
                  <a:pt x="882748" y="3826361"/>
                  <a:pt x="899124" y="3809985"/>
                  <a:pt x="919324" y="3809985"/>
                </a:cubicBezTo>
                <a:close/>
                <a:moveTo>
                  <a:pt x="698638" y="3809985"/>
                </a:moveTo>
                <a:cubicBezTo>
                  <a:pt x="718838" y="3809985"/>
                  <a:pt x="735214" y="3826361"/>
                  <a:pt x="735214" y="3846561"/>
                </a:cubicBezTo>
                <a:cubicBezTo>
                  <a:pt x="735214" y="3866761"/>
                  <a:pt x="718838" y="3883137"/>
                  <a:pt x="698638" y="3883137"/>
                </a:cubicBezTo>
                <a:cubicBezTo>
                  <a:pt x="678438" y="3883137"/>
                  <a:pt x="662062" y="3866761"/>
                  <a:pt x="662062" y="3846561"/>
                </a:cubicBezTo>
                <a:cubicBezTo>
                  <a:pt x="662062" y="3826361"/>
                  <a:pt x="678438" y="3809985"/>
                  <a:pt x="698638" y="3809985"/>
                </a:cubicBezTo>
                <a:close/>
                <a:moveTo>
                  <a:pt x="477951" y="3809985"/>
                </a:moveTo>
                <a:cubicBezTo>
                  <a:pt x="498151" y="3809985"/>
                  <a:pt x="514527" y="3826361"/>
                  <a:pt x="514527" y="3846561"/>
                </a:cubicBezTo>
                <a:cubicBezTo>
                  <a:pt x="514527" y="3866761"/>
                  <a:pt x="498151" y="3883137"/>
                  <a:pt x="477951" y="3883137"/>
                </a:cubicBezTo>
                <a:cubicBezTo>
                  <a:pt x="457751" y="3883137"/>
                  <a:pt x="441375" y="3866761"/>
                  <a:pt x="441375" y="3846561"/>
                </a:cubicBezTo>
                <a:cubicBezTo>
                  <a:pt x="441375" y="3826361"/>
                  <a:pt x="457751" y="3809985"/>
                  <a:pt x="477951" y="3809985"/>
                </a:cubicBezTo>
                <a:close/>
                <a:moveTo>
                  <a:pt x="257265" y="3809985"/>
                </a:moveTo>
                <a:cubicBezTo>
                  <a:pt x="277465" y="3809985"/>
                  <a:pt x="293841" y="3826361"/>
                  <a:pt x="293841" y="3846561"/>
                </a:cubicBezTo>
                <a:cubicBezTo>
                  <a:pt x="293841" y="3866761"/>
                  <a:pt x="277465" y="3883137"/>
                  <a:pt x="257265" y="3883137"/>
                </a:cubicBezTo>
                <a:cubicBezTo>
                  <a:pt x="237065" y="3883137"/>
                  <a:pt x="220689" y="3866761"/>
                  <a:pt x="220689" y="3846561"/>
                </a:cubicBezTo>
                <a:cubicBezTo>
                  <a:pt x="220689" y="3826361"/>
                  <a:pt x="237065" y="3809985"/>
                  <a:pt x="257265" y="3809985"/>
                </a:cubicBezTo>
                <a:close/>
                <a:moveTo>
                  <a:pt x="36579" y="3809985"/>
                </a:moveTo>
                <a:cubicBezTo>
                  <a:pt x="56779" y="3809985"/>
                  <a:pt x="73155" y="3826361"/>
                  <a:pt x="73155" y="3846561"/>
                </a:cubicBezTo>
                <a:cubicBezTo>
                  <a:pt x="73155" y="3866761"/>
                  <a:pt x="56779" y="3883137"/>
                  <a:pt x="36579" y="3883137"/>
                </a:cubicBezTo>
                <a:cubicBezTo>
                  <a:pt x="16379" y="3883137"/>
                  <a:pt x="3" y="3866761"/>
                  <a:pt x="3" y="3846561"/>
                </a:cubicBezTo>
                <a:cubicBezTo>
                  <a:pt x="3" y="3826361"/>
                  <a:pt x="16379" y="3809985"/>
                  <a:pt x="36579" y="3809985"/>
                </a:cubicBezTo>
                <a:close/>
                <a:moveTo>
                  <a:pt x="11953343" y="3598319"/>
                </a:moveTo>
                <a:cubicBezTo>
                  <a:pt x="11973543" y="3598319"/>
                  <a:pt x="11989919" y="3614695"/>
                  <a:pt x="11989919" y="3634895"/>
                </a:cubicBezTo>
                <a:cubicBezTo>
                  <a:pt x="11989919" y="3655095"/>
                  <a:pt x="11973543" y="3671471"/>
                  <a:pt x="11953343" y="3671471"/>
                </a:cubicBezTo>
                <a:cubicBezTo>
                  <a:pt x="11933143" y="3671471"/>
                  <a:pt x="11916767" y="3655095"/>
                  <a:pt x="11916767" y="3634895"/>
                </a:cubicBezTo>
                <a:cubicBezTo>
                  <a:pt x="11916767" y="3614695"/>
                  <a:pt x="11933143" y="3598319"/>
                  <a:pt x="11953343" y="3598319"/>
                </a:cubicBezTo>
                <a:close/>
                <a:moveTo>
                  <a:pt x="11732658" y="3598319"/>
                </a:moveTo>
                <a:cubicBezTo>
                  <a:pt x="11752858" y="3598319"/>
                  <a:pt x="11769234" y="3614695"/>
                  <a:pt x="11769234" y="3634895"/>
                </a:cubicBezTo>
                <a:cubicBezTo>
                  <a:pt x="11769234" y="3655095"/>
                  <a:pt x="11752858" y="3671471"/>
                  <a:pt x="11732658" y="3671471"/>
                </a:cubicBezTo>
                <a:cubicBezTo>
                  <a:pt x="11712458" y="3671471"/>
                  <a:pt x="11696082" y="3655095"/>
                  <a:pt x="11696082" y="3634895"/>
                </a:cubicBezTo>
                <a:cubicBezTo>
                  <a:pt x="11696082" y="3614695"/>
                  <a:pt x="11712458" y="3598319"/>
                  <a:pt x="11732658" y="3598319"/>
                </a:cubicBezTo>
                <a:close/>
                <a:moveTo>
                  <a:pt x="11511977" y="3598319"/>
                </a:moveTo>
                <a:cubicBezTo>
                  <a:pt x="11532177" y="3598319"/>
                  <a:pt x="11548553" y="3614695"/>
                  <a:pt x="11548553" y="3634895"/>
                </a:cubicBezTo>
                <a:cubicBezTo>
                  <a:pt x="11548553" y="3655095"/>
                  <a:pt x="11532177" y="3671471"/>
                  <a:pt x="11511977" y="3671471"/>
                </a:cubicBezTo>
                <a:cubicBezTo>
                  <a:pt x="11491777" y="3671471"/>
                  <a:pt x="11475401" y="3655095"/>
                  <a:pt x="11475401" y="3634895"/>
                </a:cubicBezTo>
                <a:cubicBezTo>
                  <a:pt x="11475401" y="3614695"/>
                  <a:pt x="11491777" y="3598319"/>
                  <a:pt x="11511977" y="3598319"/>
                </a:cubicBezTo>
                <a:close/>
                <a:moveTo>
                  <a:pt x="11291296" y="3598319"/>
                </a:moveTo>
                <a:cubicBezTo>
                  <a:pt x="11311496" y="3598319"/>
                  <a:pt x="11327872" y="3614695"/>
                  <a:pt x="11327872" y="3634895"/>
                </a:cubicBezTo>
                <a:cubicBezTo>
                  <a:pt x="11327872" y="3655095"/>
                  <a:pt x="11311496" y="3671471"/>
                  <a:pt x="11291296" y="3671471"/>
                </a:cubicBezTo>
                <a:cubicBezTo>
                  <a:pt x="11271096" y="3671471"/>
                  <a:pt x="11254720" y="3655095"/>
                  <a:pt x="11254720" y="3634895"/>
                </a:cubicBezTo>
                <a:cubicBezTo>
                  <a:pt x="11254720" y="3614695"/>
                  <a:pt x="11271096" y="3598319"/>
                  <a:pt x="11291296" y="3598319"/>
                </a:cubicBezTo>
                <a:close/>
                <a:moveTo>
                  <a:pt x="11070615" y="3598319"/>
                </a:moveTo>
                <a:cubicBezTo>
                  <a:pt x="11090815" y="3598319"/>
                  <a:pt x="11107191" y="3614695"/>
                  <a:pt x="11107191" y="3634895"/>
                </a:cubicBezTo>
                <a:cubicBezTo>
                  <a:pt x="11107191" y="3655095"/>
                  <a:pt x="11090815" y="3671471"/>
                  <a:pt x="11070615" y="3671471"/>
                </a:cubicBezTo>
                <a:cubicBezTo>
                  <a:pt x="11050415" y="3671471"/>
                  <a:pt x="11034039" y="3655095"/>
                  <a:pt x="11034039" y="3634895"/>
                </a:cubicBezTo>
                <a:cubicBezTo>
                  <a:pt x="11034039" y="3614695"/>
                  <a:pt x="11050415" y="3598319"/>
                  <a:pt x="11070615" y="3598319"/>
                </a:cubicBezTo>
                <a:close/>
                <a:moveTo>
                  <a:pt x="10849934" y="3598319"/>
                </a:moveTo>
                <a:cubicBezTo>
                  <a:pt x="10870134" y="3598319"/>
                  <a:pt x="10886510" y="3614695"/>
                  <a:pt x="10886510" y="3634895"/>
                </a:cubicBezTo>
                <a:cubicBezTo>
                  <a:pt x="10886510" y="3655095"/>
                  <a:pt x="10870134" y="3671471"/>
                  <a:pt x="10849934" y="3671471"/>
                </a:cubicBezTo>
                <a:cubicBezTo>
                  <a:pt x="10829734" y="3671471"/>
                  <a:pt x="10813358" y="3655095"/>
                  <a:pt x="10813358" y="3634895"/>
                </a:cubicBezTo>
                <a:cubicBezTo>
                  <a:pt x="10813358" y="3614695"/>
                  <a:pt x="10829734" y="3598319"/>
                  <a:pt x="10849934" y="3598319"/>
                </a:cubicBezTo>
                <a:close/>
                <a:moveTo>
                  <a:pt x="10629253" y="3598319"/>
                </a:moveTo>
                <a:cubicBezTo>
                  <a:pt x="10649453" y="3598319"/>
                  <a:pt x="10665829" y="3614695"/>
                  <a:pt x="10665829" y="3634895"/>
                </a:cubicBezTo>
                <a:cubicBezTo>
                  <a:pt x="10665829" y="3655095"/>
                  <a:pt x="10649453" y="3671471"/>
                  <a:pt x="10629253" y="3671471"/>
                </a:cubicBezTo>
                <a:cubicBezTo>
                  <a:pt x="10609053" y="3671471"/>
                  <a:pt x="10592677" y="3655095"/>
                  <a:pt x="10592677" y="3634895"/>
                </a:cubicBezTo>
                <a:cubicBezTo>
                  <a:pt x="10592677" y="3614695"/>
                  <a:pt x="10609053" y="3598319"/>
                  <a:pt x="10629253" y="3598319"/>
                </a:cubicBezTo>
                <a:close/>
                <a:moveTo>
                  <a:pt x="10408572" y="3598319"/>
                </a:moveTo>
                <a:cubicBezTo>
                  <a:pt x="10428772" y="3598319"/>
                  <a:pt x="10445148" y="3614695"/>
                  <a:pt x="10445148" y="3634895"/>
                </a:cubicBezTo>
                <a:cubicBezTo>
                  <a:pt x="10445148" y="3655095"/>
                  <a:pt x="10428772" y="3671471"/>
                  <a:pt x="10408572" y="3671471"/>
                </a:cubicBezTo>
                <a:cubicBezTo>
                  <a:pt x="10388372" y="3671471"/>
                  <a:pt x="10371996" y="3655095"/>
                  <a:pt x="10371996" y="3634895"/>
                </a:cubicBezTo>
                <a:cubicBezTo>
                  <a:pt x="10371996" y="3614695"/>
                  <a:pt x="10388372" y="3598319"/>
                  <a:pt x="10408572" y="3598319"/>
                </a:cubicBezTo>
                <a:close/>
                <a:moveTo>
                  <a:pt x="10187891" y="3598319"/>
                </a:moveTo>
                <a:cubicBezTo>
                  <a:pt x="10208091" y="3598319"/>
                  <a:pt x="10224467" y="3614695"/>
                  <a:pt x="10224467" y="3634895"/>
                </a:cubicBezTo>
                <a:cubicBezTo>
                  <a:pt x="10224467" y="3655095"/>
                  <a:pt x="10208091" y="3671471"/>
                  <a:pt x="10187891" y="3671471"/>
                </a:cubicBezTo>
                <a:cubicBezTo>
                  <a:pt x="10167691" y="3671471"/>
                  <a:pt x="10151315" y="3655095"/>
                  <a:pt x="10151315" y="3634895"/>
                </a:cubicBezTo>
                <a:cubicBezTo>
                  <a:pt x="10151315" y="3614695"/>
                  <a:pt x="10167691" y="3598319"/>
                  <a:pt x="10187891" y="3598319"/>
                </a:cubicBezTo>
                <a:close/>
                <a:moveTo>
                  <a:pt x="9967210" y="3598319"/>
                </a:moveTo>
                <a:cubicBezTo>
                  <a:pt x="9987410" y="3598319"/>
                  <a:pt x="10003786" y="3614695"/>
                  <a:pt x="10003786" y="3634895"/>
                </a:cubicBezTo>
                <a:cubicBezTo>
                  <a:pt x="10003786" y="3655095"/>
                  <a:pt x="9987410" y="3671471"/>
                  <a:pt x="9967210" y="3671471"/>
                </a:cubicBezTo>
                <a:cubicBezTo>
                  <a:pt x="9947010" y="3671471"/>
                  <a:pt x="9930634" y="3655095"/>
                  <a:pt x="9930634" y="3634895"/>
                </a:cubicBezTo>
                <a:cubicBezTo>
                  <a:pt x="9930634" y="3614695"/>
                  <a:pt x="9947010" y="3598319"/>
                  <a:pt x="9967210" y="3598319"/>
                </a:cubicBezTo>
                <a:close/>
                <a:moveTo>
                  <a:pt x="9746529" y="3598319"/>
                </a:moveTo>
                <a:cubicBezTo>
                  <a:pt x="9766729" y="3598319"/>
                  <a:pt x="9783105" y="3614695"/>
                  <a:pt x="9783105" y="3634895"/>
                </a:cubicBezTo>
                <a:cubicBezTo>
                  <a:pt x="9783105" y="3655095"/>
                  <a:pt x="9766729" y="3671471"/>
                  <a:pt x="9746529" y="3671471"/>
                </a:cubicBezTo>
                <a:cubicBezTo>
                  <a:pt x="9726329" y="3671471"/>
                  <a:pt x="9709953" y="3655095"/>
                  <a:pt x="9709953" y="3634895"/>
                </a:cubicBezTo>
                <a:cubicBezTo>
                  <a:pt x="9709953" y="3614695"/>
                  <a:pt x="9726329" y="3598319"/>
                  <a:pt x="9746529" y="3598319"/>
                </a:cubicBezTo>
                <a:close/>
                <a:moveTo>
                  <a:pt x="9525848" y="3598319"/>
                </a:moveTo>
                <a:cubicBezTo>
                  <a:pt x="9546048" y="3598319"/>
                  <a:pt x="9562424" y="3614695"/>
                  <a:pt x="9562424" y="3634895"/>
                </a:cubicBezTo>
                <a:cubicBezTo>
                  <a:pt x="9562424" y="3655095"/>
                  <a:pt x="9546048" y="3671471"/>
                  <a:pt x="9525848" y="3671471"/>
                </a:cubicBezTo>
                <a:cubicBezTo>
                  <a:pt x="9505648" y="3671471"/>
                  <a:pt x="9489272" y="3655095"/>
                  <a:pt x="9489272" y="3634895"/>
                </a:cubicBezTo>
                <a:cubicBezTo>
                  <a:pt x="9489272" y="3614695"/>
                  <a:pt x="9505648" y="3598319"/>
                  <a:pt x="9525848" y="3598319"/>
                </a:cubicBezTo>
                <a:close/>
                <a:moveTo>
                  <a:pt x="9305167" y="3598319"/>
                </a:moveTo>
                <a:cubicBezTo>
                  <a:pt x="9325367" y="3598319"/>
                  <a:pt x="9341743" y="3614695"/>
                  <a:pt x="9341743" y="3634895"/>
                </a:cubicBezTo>
                <a:cubicBezTo>
                  <a:pt x="9341743" y="3655095"/>
                  <a:pt x="9325367" y="3671471"/>
                  <a:pt x="9305167" y="3671471"/>
                </a:cubicBezTo>
                <a:cubicBezTo>
                  <a:pt x="9284967" y="3671471"/>
                  <a:pt x="9268591" y="3655095"/>
                  <a:pt x="9268591" y="3634895"/>
                </a:cubicBezTo>
                <a:cubicBezTo>
                  <a:pt x="9268591" y="3614695"/>
                  <a:pt x="9284967" y="3598319"/>
                  <a:pt x="9305167" y="3598319"/>
                </a:cubicBezTo>
                <a:close/>
                <a:moveTo>
                  <a:pt x="9084486" y="3598319"/>
                </a:moveTo>
                <a:cubicBezTo>
                  <a:pt x="9104686" y="3598319"/>
                  <a:pt x="9121062" y="3614695"/>
                  <a:pt x="9121062" y="3634895"/>
                </a:cubicBezTo>
                <a:cubicBezTo>
                  <a:pt x="9121062" y="3655095"/>
                  <a:pt x="9104686" y="3671471"/>
                  <a:pt x="9084486" y="3671471"/>
                </a:cubicBezTo>
                <a:cubicBezTo>
                  <a:pt x="9064286" y="3671471"/>
                  <a:pt x="9047910" y="3655095"/>
                  <a:pt x="9047910" y="3634895"/>
                </a:cubicBezTo>
                <a:cubicBezTo>
                  <a:pt x="9047910" y="3614695"/>
                  <a:pt x="9064286" y="3598319"/>
                  <a:pt x="9084486" y="3598319"/>
                </a:cubicBezTo>
                <a:close/>
                <a:moveTo>
                  <a:pt x="8863805" y="3598319"/>
                </a:moveTo>
                <a:cubicBezTo>
                  <a:pt x="8884005" y="3598319"/>
                  <a:pt x="8900381" y="3614695"/>
                  <a:pt x="8900381" y="3634895"/>
                </a:cubicBezTo>
                <a:cubicBezTo>
                  <a:pt x="8900381" y="3655095"/>
                  <a:pt x="8884005" y="3671471"/>
                  <a:pt x="8863805" y="3671471"/>
                </a:cubicBezTo>
                <a:cubicBezTo>
                  <a:pt x="8843605" y="3671471"/>
                  <a:pt x="8827229" y="3655095"/>
                  <a:pt x="8827229" y="3634895"/>
                </a:cubicBezTo>
                <a:cubicBezTo>
                  <a:pt x="8827229" y="3614695"/>
                  <a:pt x="8843605" y="3598319"/>
                  <a:pt x="8863805" y="3598319"/>
                </a:cubicBezTo>
                <a:close/>
                <a:moveTo>
                  <a:pt x="8643124" y="3598319"/>
                </a:moveTo>
                <a:cubicBezTo>
                  <a:pt x="8663324" y="3598319"/>
                  <a:pt x="8679700" y="3614695"/>
                  <a:pt x="8679700" y="3634895"/>
                </a:cubicBezTo>
                <a:cubicBezTo>
                  <a:pt x="8679700" y="3655095"/>
                  <a:pt x="8663324" y="3671471"/>
                  <a:pt x="8643124" y="3671471"/>
                </a:cubicBezTo>
                <a:cubicBezTo>
                  <a:pt x="8622924" y="3671471"/>
                  <a:pt x="8606548" y="3655095"/>
                  <a:pt x="8606548" y="3634895"/>
                </a:cubicBezTo>
                <a:cubicBezTo>
                  <a:pt x="8606548" y="3614695"/>
                  <a:pt x="8622924" y="3598319"/>
                  <a:pt x="8643124" y="3598319"/>
                </a:cubicBezTo>
                <a:close/>
                <a:moveTo>
                  <a:pt x="8422443" y="3598319"/>
                </a:moveTo>
                <a:cubicBezTo>
                  <a:pt x="8442643" y="3598319"/>
                  <a:pt x="8459019" y="3614695"/>
                  <a:pt x="8459019" y="3634895"/>
                </a:cubicBezTo>
                <a:cubicBezTo>
                  <a:pt x="8459019" y="3655095"/>
                  <a:pt x="8442643" y="3671471"/>
                  <a:pt x="8422443" y="3671471"/>
                </a:cubicBezTo>
                <a:cubicBezTo>
                  <a:pt x="8402243" y="3671471"/>
                  <a:pt x="8385867" y="3655095"/>
                  <a:pt x="8385867" y="3634895"/>
                </a:cubicBezTo>
                <a:cubicBezTo>
                  <a:pt x="8385867" y="3614695"/>
                  <a:pt x="8402243" y="3598319"/>
                  <a:pt x="8422443" y="3598319"/>
                </a:cubicBezTo>
                <a:close/>
                <a:moveTo>
                  <a:pt x="8201762" y="3598319"/>
                </a:moveTo>
                <a:cubicBezTo>
                  <a:pt x="8221962" y="3598319"/>
                  <a:pt x="8238338" y="3614695"/>
                  <a:pt x="8238338" y="3634895"/>
                </a:cubicBezTo>
                <a:cubicBezTo>
                  <a:pt x="8238338" y="3655095"/>
                  <a:pt x="8221962" y="3671471"/>
                  <a:pt x="8201762" y="3671471"/>
                </a:cubicBezTo>
                <a:cubicBezTo>
                  <a:pt x="8181562" y="3671471"/>
                  <a:pt x="8165186" y="3655095"/>
                  <a:pt x="8165186" y="3634895"/>
                </a:cubicBezTo>
                <a:cubicBezTo>
                  <a:pt x="8165186" y="3614695"/>
                  <a:pt x="8181562" y="3598319"/>
                  <a:pt x="8201762" y="3598319"/>
                </a:cubicBezTo>
                <a:close/>
                <a:moveTo>
                  <a:pt x="7981081" y="3598319"/>
                </a:moveTo>
                <a:cubicBezTo>
                  <a:pt x="8001281" y="3598319"/>
                  <a:pt x="8017657" y="3614695"/>
                  <a:pt x="8017657" y="3634895"/>
                </a:cubicBezTo>
                <a:cubicBezTo>
                  <a:pt x="8017657" y="3655095"/>
                  <a:pt x="8001281" y="3671471"/>
                  <a:pt x="7981081" y="3671471"/>
                </a:cubicBezTo>
                <a:cubicBezTo>
                  <a:pt x="7960881" y="3671471"/>
                  <a:pt x="7944505" y="3655095"/>
                  <a:pt x="7944505" y="3634895"/>
                </a:cubicBezTo>
                <a:cubicBezTo>
                  <a:pt x="7944505" y="3614695"/>
                  <a:pt x="7960881" y="3598319"/>
                  <a:pt x="7981081" y="3598319"/>
                </a:cubicBezTo>
                <a:close/>
                <a:moveTo>
                  <a:pt x="7760400" y="3598319"/>
                </a:moveTo>
                <a:cubicBezTo>
                  <a:pt x="7780600" y="3598319"/>
                  <a:pt x="7796976" y="3614695"/>
                  <a:pt x="7796976" y="3634895"/>
                </a:cubicBezTo>
                <a:cubicBezTo>
                  <a:pt x="7796976" y="3655095"/>
                  <a:pt x="7780600" y="3671471"/>
                  <a:pt x="7760400" y="3671471"/>
                </a:cubicBezTo>
                <a:cubicBezTo>
                  <a:pt x="7740200" y="3671471"/>
                  <a:pt x="7723824" y="3655095"/>
                  <a:pt x="7723824" y="3634895"/>
                </a:cubicBezTo>
                <a:cubicBezTo>
                  <a:pt x="7723824" y="3614695"/>
                  <a:pt x="7740200" y="3598319"/>
                  <a:pt x="7760400" y="3598319"/>
                </a:cubicBezTo>
                <a:close/>
                <a:moveTo>
                  <a:pt x="7539719" y="3598319"/>
                </a:moveTo>
                <a:cubicBezTo>
                  <a:pt x="7559919" y="3598319"/>
                  <a:pt x="7576295" y="3614695"/>
                  <a:pt x="7576295" y="3634895"/>
                </a:cubicBezTo>
                <a:cubicBezTo>
                  <a:pt x="7576295" y="3655095"/>
                  <a:pt x="7559919" y="3671471"/>
                  <a:pt x="7539719" y="3671471"/>
                </a:cubicBezTo>
                <a:cubicBezTo>
                  <a:pt x="7519519" y="3671471"/>
                  <a:pt x="7503143" y="3655095"/>
                  <a:pt x="7503143" y="3634895"/>
                </a:cubicBezTo>
                <a:cubicBezTo>
                  <a:pt x="7503143" y="3614695"/>
                  <a:pt x="7519519" y="3598319"/>
                  <a:pt x="7539719" y="3598319"/>
                </a:cubicBezTo>
                <a:close/>
                <a:moveTo>
                  <a:pt x="7319038" y="3598319"/>
                </a:moveTo>
                <a:cubicBezTo>
                  <a:pt x="7339238" y="3598319"/>
                  <a:pt x="7355614" y="3614695"/>
                  <a:pt x="7355614" y="3634895"/>
                </a:cubicBezTo>
                <a:cubicBezTo>
                  <a:pt x="7355614" y="3655095"/>
                  <a:pt x="7339238" y="3671471"/>
                  <a:pt x="7319038" y="3671471"/>
                </a:cubicBezTo>
                <a:cubicBezTo>
                  <a:pt x="7298838" y="3671471"/>
                  <a:pt x="7282462" y="3655095"/>
                  <a:pt x="7282462" y="3634895"/>
                </a:cubicBezTo>
                <a:cubicBezTo>
                  <a:pt x="7282462" y="3614695"/>
                  <a:pt x="7298838" y="3598319"/>
                  <a:pt x="7319038" y="3598319"/>
                </a:cubicBezTo>
                <a:close/>
                <a:moveTo>
                  <a:pt x="7098357" y="3598319"/>
                </a:moveTo>
                <a:cubicBezTo>
                  <a:pt x="7118557" y="3598319"/>
                  <a:pt x="7134933" y="3614695"/>
                  <a:pt x="7134933" y="3634895"/>
                </a:cubicBezTo>
                <a:cubicBezTo>
                  <a:pt x="7134933" y="3655095"/>
                  <a:pt x="7118557" y="3671471"/>
                  <a:pt x="7098357" y="3671471"/>
                </a:cubicBezTo>
                <a:cubicBezTo>
                  <a:pt x="7078157" y="3671471"/>
                  <a:pt x="7061781" y="3655095"/>
                  <a:pt x="7061781" y="3634895"/>
                </a:cubicBezTo>
                <a:cubicBezTo>
                  <a:pt x="7061781" y="3614695"/>
                  <a:pt x="7078157" y="3598319"/>
                  <a:pt x="7098357" y="3598319"/>
                </a:cubicBezTo>
                <a:close/>
                <a:moveTo>
                  <a:pt x="6877676" y="3598319"/>
                </a:moveTo>
                <a:cubicBezTo>
                  <a:pt x="6897876" y="3598319"/>
                  <a:pt x="6914252" y="3614695"/>
                  <a:pt x="6914252" y="3634895"/>
                </a:cubicBezTo>
                <a:cubicBezTo>
                  <a:pt x="6914252" y="3655095"/>
                  <a:pt x="6897876" y="3671471"/>
                  <a:pt x="6877676" y="3671471"/>
                </a:cubicBezTo>
                <a:cubicBezTo>
                  <a:pt x="6857476" y="3671471"/>
                  <a:pt x="6841100" y="3655095"/>
                  <a:pt x="6841100" y="3634895"/>
                </a:cubicBezTo>
                <a:cubicBezTo>
                  <a:pt x="6841100" y="3614695"/>
                  <a:pt x="6857476" y="3598319"/>
                  <a:pt x="6877676" y="3598319"/>
                </a:cubicBezTo>
                <a:close/>
                <a:moveTo>
                  <a:pt x="6656995" y="3598319"/>
                </a:moveTo>
                <a:cubicBezTo>
                  <a:pt x="6677195" y="3598319"/>
                  <a:pt x="6693571" y="3614695"/>
                  <a:pt x="6693571" y="3634895"/>
                </a:cubicBezTo>
                <a:cubicBezTo>
                  <a:pt x="6693571" y="3655095"/>
                  <a:pt x="6677195" y="3671471"/>
                  <a:pt x="6656995" y="3671471"/>
                </a:cubicBezTo>
                <a:cubicBezTo>
                  <a:pt x="6636795" y="3671471"/>
                  <a:pt x="6620419" y="3655095"/>
                  <a:pt x="6620419" y="3634895"/>
                </a:cubicBezTo>
                <a:cubicBezTo>
                  <a:pt x="6620419" y="3614695"/>
                  <a:pt x="6636795" y="3598319"/>
                  <a:pt x="6656995" y="3598319"/>
                </a:cubicBezTo>
                <a:close/>
                <a:moveTo>
                  <a:pt x="6436314" y="3598319"/>
                </a:moveTo>
                <a:cubicBezTo>
                  <a:pt x="6456514" y="3598319"/>
                  <a:pt x="6472890" y="3614695"/>
                  <a:pt x="6472890" y="3634895"/>
                </a:cubicBezTo>
                <a:cubicBezTo>
                  <a:pt x="6472890" y="3655095"/>
                  <a:pt x="6456514" y="3671471"/>
                  <a:pt x="6436314" y="3671471"/>
                </a:cubicBezTo>
                <a:cubicBezTo>
                  <a:pt x="6416114" y="3671471"/>
                  <a:pt x="6399738" y="3655095"/>
                  <a:pt x="6399738" y="3634895"/>
                </a:cubicBezTo>
                <a:cubicBezTo>
                  <a:pt x="6399738" y="3614695"/>
                  <a:pt x="6416114" y="3598319"/>
                  <a:pt x="6436314" y="3598319"/>
                </a:cubicBezTo>
                <a:close/>
                <a:moveTo>
                  <a:pt x="6215633" y="3598319"/>
                </a:moveTo>
                <a:cubicBezTo>
                  <a:pt x="6235833" y="3598319"/>
                  <a:pt x="6252209" y="3614695"/>
                  <a:pt x="6252209" y="3634895"/>
                </a:cubicBezTo>
                <a:cubicBezTo>
                  <a:pt x="6252209" y="3655095"/>
                  <a:pt x="6235833" y="3671471"/>
                  <a:pt x="6215633" y="3671471"/>
                </a:cubicBezTo>
                <a:cubicBezTo>
                  <a:pt x="6195433" y="3671471"/>
                  <a:pt x="6179057" y="3655095"/>
                  <a:pt x="6179057" y="3634895"/>
                </a:cubicBezTo>
                <a:cubicBezTo>
                  <a:pt x="6179057" y="3614695"/>
                  <a:pt x="6195433" y="3598319"/>
                  <a:pt x="6215633" y="3598319"/>
                </a:cubicBezTo>
                <a:close/>
                <a:moveTo>
                  <a:pt x="5994952" y="3598319"/>
                </a:moveTo>
                <a:cubicBezTo>
                  <a:pt x="6015152" y="3598319"/>
                  <a:pt x="6031528" y="3614695"/>
                  <a:pt x="6031528" y="3634895"/>
                </a:cubicBezTo>
                <a:cubicBezTo>
                  <a:pt x="6031528" y="3655095"/>
                  <a:pt x="6015152" y="3671471"/>
                  <a:pt x="5994952" y="3671471"/>
                </a:cubicBezTo>
                <a:cubicBezTo>
                  <a:pt x="5974752" y="3671471"/>
                  <a:pt x="5958376" y="3655095"/>
                  <a:pt x="5958376" y="3634895"/>
                </a:cubicBezTo>
                <a:cubicBezTo>
                  <a:pt x="5958376" y="3614695"/>
                  <a:pt x="5974752" y="3598319"/>
                  <a:pt x="5994952" y="3598319"/>
                </a:cubicBezTo>
                <a:close/>
                <a:moveTo>
                  <a:pt x="5774272" y="3598319"/>
                </a:moveTo>
                <a:cubicBezTo>
                  <a:pt x="5794472" y="3598319"/>
                  <a:pt x="5810848" y="3614695"/>
                  <a:pt x="5810848" y="3634895"/>
                </a:cubicBezTo>
                <a:cubicBezTo>
                  <a:pt x="5810848" y="3655095"/>
                  <a:pt x="5794472" y="3671471"/>
                  <a:pt x="5774272" y="3671471"/>
                </a:cubicBezTo>
                <a:cubicBezTo>
                  <a:pt x="5754073" y="3671471"/>
                  <a:pt x="5737697" y="3655095"/>
                  <a:pt x="5737697" y="3634895"/>
                </a:cubicBezTo>
                <a:cubicBezTo>
                  <a:pt x="5737697" y="3614695"/>
                  <a:pt x="5754073" y="3598319"/>
                  <a:pt x="5774272" y="3598319"/>
                </a:cubicBezTo>
                <a:close/>
                <a:moveTo>
                  <a:pt x="5553593" y="3598319"/>
                </a:moveTo>
                <a:cubicBezTo>
                  <a:pt x="5573793" y="3598319"/>
                  <a:pt x="5590169" y="3614695"/>
                  <a:pt x="5590169" y="3634895"/>
                </a:cubicBezTo>
                <a:cubicBezTo>
                  <a:pt x="5590169" y="3655095"/>
                  <a:pt x="5573793" y="3671471"/>
                  <a:pt x="5553593" y="3671471"/>
                </a:cubicBezTo>
                <a:cubicBezTo>
                  <a:pt x="5533393" y="3671471"/>
                  <a:pt x="5517018" y="3655095"/>
                  <a:pt x="5517018" y="3634895"/>
                </a:cubicBezTo>
                <a:cubicBezTo>
                  <a:pt x="5517018" y="3614695"/>
                  <a:pt x="5533393" y="3598319"/>
                  <a:pt x="5553593" y="3598319"/>
                </a:cubicBezTo>
                <a:close/>
                <a:moveTo>
                  <a:pt x="5332913" y="3598319"/>
                </a:moveTo>
                <a:cubicBezTo>
                  <a:pt x="5353113" y="3598319"/>
                  <a:pt x="5369490" y="3614695"/>
                  <a:pt x="5369490" y="3634895"/>
                </a:cubicBezTo>
                <a:cubicBezTo>
                  <a:pt x="5369490" y="3655095"/>
                  <a:pt x="5353113" y="3671471"/>
                  <a:pt x="5332913" y="3671471"/>
                </a:cubicBezTo>
                <a:cubicBezTo>
                  <a:pt x="5312714" y="3671471"/>
                  <a:pt x="5296337" y="3655095"/>
                  <a:pt x="5296337" y="3634895"/>
                </a:cubicBezTo>
                <a:cubicBezTo>
                  <a:pt x="5296337" y="3614695"/>
                  <a:pt x="5312714" y="3598319"/>
                  <a:pt x="5332913" y="3598319"/>
                </a:cubicBezTo>
                <a:close/>
                <a:moveTo>
                  <a:pt x="5112230" y="3598319"/>
                </a:moveTo>
                <a:cubicBezTo>
                  <a:pt x="5132433" y="3598319"/>
                  <a:pt x="5148807" y="3614695"/>
                  <a:pt x="5148807" y="3634895"/>
                </a:cubicBezTo>
                <a:cubicBezTo>
                  <a:pt x="5148807" y="3655095"/>
                  <a:pt x="5132433" y="3671471"/>
                  <a:pt x="5112230" y="3671471"/>
                </a:cubicBezTo>
                <a:cubicBezTo>
                  <a:pt x="5092030" y="3671471"/>
                  <a:pt x="5075655" y="3655095"/>
                  <a:pt x="5075655" y="3634895"/>
                </a:cubicBezTo>
                <a:cubicBezTo>
                  <a:pt x="5075655" y="3614695"/>
                  <a:pt x="5092030" y="3598319"/>
                  <a:pt x="5112230" y="3598319"/>
                </a:cubicBezTo>
                <a:close/>
                <a:moveTo>
                  <a:pt x="4891552" y="3598319"/>
                </a:moveTo>
                <a:cubicBezTo>
                  <a:pt x="4911751" y="3598319"/>
                  <a:pt x="4928127" y="3614695"/>
                  <a:pt x="4928127" y="3634895"/>
                </a:cubicBezTo>
                <a:cubicBezTo>
                  <a:pt x="4928127" y="3655095"/>
                  <a:pt x="4911751" y="3671471"/>
                  <a:pt x="4891552" y="3671471"/>
                </a:cubicBezTo>
                <a:cubicBezTo>
                  <a:pt x="4871352" y="3671471"/>
                  <a:pt x="4854975" y="3655095"/>
                  <a:pt x="4854975" y="3634895"/>
                </a:cubicBezTo>
                <a:cubicBezTo>
                  <a:pt x="4854975" y="3614695"/>
                  <a:pt x="4871352" y="3598319"/>
                  <a:pt x="4891552" y="3598319"/>
                </a:cubicBezTo>
                <a:close/>
                <a:moveTo>
                  <a:pt x="4670871" y="3598319"/>
                </a:moveTo>
                <a:cubicBezTo>
                  <a:pt x="4691070" y="3598319"/>
                  <a:pt x="4707447" y="3614695"/>
                  <a:pt x="4707447" y="3634895"/>
                </a:cubicBezTo>
                <a:cubicBezTo>
                  <a:pt x="4707447" y="3655095"/>
                  <a:pt x="4691070" y="3671471"/>
                  <a:pt x="4670871" y="3671471"/>
                </a:cubicBezTo>
                <a:cubicBezTo>
                  <a:pt x="4650672" y="3671471"/>
                  <a:pt x="4634295" y="3655095"/>
                  <a:pt x="4634295" y="3634895"/>
                </a:cubicBezTo>
                <a:cubicBezTo>
                  <a:pt x="4634295" y="3614695"/>
                  <a:pt x="4650672" y="3598319"/>
                  <a:pt x="4670871" y="3598319"/>
                </a:cubicBezTo>
                <a:close/>
                <a:moveTo>
                  <a:pt x="4450188" y="3598319"/>
                </a:moveTo>
                <a:cubicBezTo>
                  <a:pt x="4470390" y="3598319"/>
                  <a:pt x="4486764" y="3614695"/>
                  <a:pt x="4486764" y="3634895"/>
                </a:cubicBezTo>
                <a:cubicBezTo>
                  <a:pt x="4486764" y="3655095"/>
                  <a:pt x="4470390" y="3671471"/>
                  <a:pt x="4450188" y="3671471"/>
                </a:cubicBezTo>
                <a:cubicBezTo>
                  <a:pt x="4429988" y="3671471"/>
                  <a:pt x="4413613" y="3655095"/>
                  <a:pt x="4413613" y="3634895"/>
                </a:cubicBezTo>
                <a:cubicBezTo>
                  <a:pt x="4413613" y="3614695"/>
                  <a:pt x="4429988" y="3598319"/>
                  <a:pt x="4450188" y="3598319"/>
                </a:cubicBezTo>
                <a:close/>
                <a:moveTo>
                  <a:pt x="4229507" y="3598319"/>
                </a:moveTo>
                <a:cubicBezTo>
                  <a:pt x="4249708" y="3598319"/>
                  <a:pt x="4266084" y="3614695"/>
                  <a:pt x="4266084" y="3634895"/>
                </a:cubicBezTo>
                <a:cubicBezTo>
                  <a:pt x="4266084" y="3655095"/>
                  <a:pt x="4249708" y="3671471"/>
                  <a:pt x="4229507" y="3671471"/>
                </a:cubicBezTo>
                <a:cubicBezTo>
                  <a:pt x="4209307" y="3671471"/>
                  <a:pt x="4192931" y="3655095"/>
                  <a:pt x="4192931" y="3634895"/>
                </a:cubicBezTo>
                <a:cubicBezTo>
                  <a:pt x="4192931" y="3614695"/>
                  <a:pt x="4209307" y="3598319"/>
                  <a:pt x="4229507" y="3598319"/>
                </a:cubicBezTo>
                <a:close/>
                <a:moveTo>
                  <a:pt x="4008847" y="3598319"/>
                </a:moveTo>
                <a:cubicBezTo>
                  <a:pt x="4029045" y="3598319"/>
                  <a:pt x="4045426" y="3614695"/>
                  <a:pt x="4045426" y="3634895"/>
                </a:cubicBezTo>
                <a:cubicBezTo>
                  <a:pt x="4045426" y="3655095"/>
                  <a:pt x="4029045" y="3671471"/>
                  <a:pt x="4008847" y="3671471"/>
                </a:cubicBezTo>
                <a:cubicBezTo>
                  <a:pt x="3988642" y="3671471"/>
                  <a:pt x="3972267" y="3655095"/>
                  <a:pt x="3972267" y="3634895"/>
                </a:cubicBezTo>
                <a:cubicBezTo>
                  <a:pt x="3972267" y="3614695"/>
                  <a:pt x="3988642" y="3598319"/>
                  <a:pt x="4008847" y="3598319"/>
                </a:cubicBezTo>
                <a:close/>
                <a:moveTo>
                  <a:pt x="3788165" y="3598319"/>
                </a:moveTo>
                <a:cubicBezTo>
                  <a:pt x="3808367" y="3598319"/>
                  <a:pt x="3824738" y="3614695"/>
                  <a:pt x="3824738" y="3634895"/>
                </a:cubicBezTo>
                <a:cubicBezTo>
                  <a:pt x="3824738" y="3655095"/>
                  <a:pt x="3808367" y="3671471"/>
                  <a:pt x="3788165" y="3671471"/>
                </a:cubicBezTo>
                <a:cubicBezTo>
                  <a:pt x="3767965" y="3671471"/>
                  <a:pt x="3751588" y="3655095"/>
                  <a:pt x="3751588" y="3634895"/>
                </a:cubicBezTo>
                <a:cubicBezTo>
                  <a:pt x="3751588" y="3614695"/>
                  <a:pt x="3767965" y="3598319"/>
                  <a:pt x="3788165" y="3598319"/>
                </a:cubicBezTo>
                <a:close/>
                <a:moveTo>
                  <a:pt x="3567479" y="3598319"/>
                </a:moveTo>
                <a:cubicBezTo>
                  <a:pt x="3587675" y="3598319"/>
                  <a:pt x="3604051" y="3614695"/>
                  <a:pt x="3604051" y="3634895"/>
                </a:cubicBezTo>
                <a:cubicBezTo>
                  <a:pt x="3604051" y="3655095"/>
                  <a:pt x="3587675" y="3671471"/>
                  <a:pt x="3567479" y="3671471"/>
                </a:cubicBezTo>
                <a:cubicBezTo>
                  <a:pt x="3547276" y="3671471"/>
                  <a:pt x="3530908" y="3655095"/>
                  <a:pt x="3530908" y="3634895"/>
                </a:cubicBezTo>
                <a:cubicBezTo>
                  <a:pt x="3530908" y="3614695"/>
                  <a:pt x="3547276" y="3598319"/>
                  <a:pt x="3567479" y="3598319"/>
                </a:cubicBezTo>
                <a:close/>
                <a:moveTo>
                  <a:pt x="3346801" y="3598319"/>
                </a:moveTo>
                <a:cubicBezTo>
                  <a:pt x="3367001" y="3598319"/>
                  <a:pt x="3383375" y="3614695"/>
                  <a:pt x="3383375" y="3634895"/>
                </a:cubicBezTo>
                <a:cubicBezTo>
                  <a:pt x="3383375" y="3655095"/>
                  <a:pt x="3367001" y="3671471"/>
                  <a:pt x="3346801" y="3671471"/>
                </a:cubicBezTo>
                <a:cubicBezTo>
                  <a:pt x="3326603" y="3671471"/>
                  <a:pt x="3310228" y="3655095"/>
                  <a:pt x="3310228" y="3634895"/>
                </a:cubicBezTo>
                <a:cubicBezTo>
                  <a:pt x="3310228" y="3614695"/>
                  <a:pt x="3326603" y="3598319"/>
                  <a:pt x="3346801" y="3598319"/>
                </a:cubicBezTo>
                <a:close/>
                <a:moveTo>
                  <a:pt x="3126126" y="3598319"/>
                </a:moveTo>
                <a:cubicBezTo>
                  <a:pt x="3146320" y="3598319"/>
                  <a:pt x="3162696" y="3614695"/>
                  <a:pt x="3162696" y="3634895"/>
                </a:cubicBezTo>
                <a:cubicBezTo>
                  <a:pt x="3162696" y="3655095"/>
                  <a:pt x="3146320" y="3671471"/>
                  <a:pt x="3126126" y="3671471"/>
                </a:cubicBezTo>
                <a:cubicBezTo>
                  <a:pt x="3105923" y="3671471"/>
                  <a:pt x="3089541" y="3655095"/>
                  <a:pt x="3089541" y="3634895"/>
                </a:cubicBezTo>
                <a:cubicBezTo>
                  <a:pt x="3089541" y="3614695"/>
                  <a:pt x="3105923" y="3598319"/>
                  <a:pt x="3126126" y="3598319"/>
                </a:cubicBezTo>
                <a:close/>
                <a:moveTo>
                  <a:pt x="2905436" y="3598319"/>
                </a:moveTo>
                <a:cubicBezTo>
                  <a:pt x="2925637" y="3598319"/>
                  <a:pt x="2942013" y="3614695"/>
                  <a:pt x="2942013" y="3634895"/>
                </a:cubicBezTo>
                <a:cubicBezTo>
                  <a:pt x="2942013" y="3655095"/>
                  <a:pt x="2925637" y="3671471"/>
                  <a:pt x="2905436" y="3671471"/>
                </a:cubicBezTo>
                <a:cubicBezTo>
                  <a:pt x="2885243" y="3671471"/>
                  <a:pt x="2868866" y="3655095"/>
                  <a:pt x="2868866" y="3634895"/>
                </a:cubicBezTo>
                <a:cubicBezTo>
                  <a:pt x="2868866" y="3614695"/>
                  <a:pt x="2885243" y="3598319"/>
                  <a:pt x="2905436" y="3598319"/>
                </a:cubicBezTo>
                <a:close/>
                <a:moveTo>
                  <a:pt x="2684758" y="3598319"/>
                </a:moveTo>
                <a:cubicBezTo>
                  <a:pt x="2704958" y="3598319"/>
                  <a:pt x="2721329" y="3614695"/>
                  <a:pt x="2721329" y="3634895"/>
                </a:cubicBezTo>
                <a:cubicBezTo>
                  <a:pt x="2721329" y="3655095"/>
                  <a:pt x="2704958" y="3671471"/>
                  <a:pt x="2684758" y="3671471"/>
                </a:cubicBezTo>
                <a:cubicBezTo>
                  <a:pt x="2664554" y="3671471"/>
                  <a:pt x="2648177" y="3655095"/>
                  <a:pt x="2648177" y="3634895"/>
                </a:cubicBezTo>
                <a:cubicBezTo>
                  <a:pt x="2648177" y="3614695"/>
                  <a:pt x="2664554" y="3598319"/>
                  <a:pt x="2684758" y="3598319"/>
                </a:cubicBezTo>
                <a:close/>
                <a:moveTo>
                  <a:pt x="2464071" y="3598319"/>
                </a:moveTo>
                <a:cubicBezTo>
                  <a:pt x="2484272" y="3598319"/>
                  <a:pt x="2500650" y="3614695"/>
                  <a:pt x="2500650" y="3634895"/>
                </a:cubicBezTo>
                <a:cubicBezTo>
                  <a:pt x="2500650" y="3655095"/>
                  <a:pt x="2484272" y="3671471"/>
                  <a:pt x="2464071" y="3671471"/>
                </a:cubicBezTo>
                <a:cubicBezTo>
                  <a:pt x="2443875" y="3671471"/>
                  <a:pt x="2427500" y="3655095"/>
                  <a:pt x="2427500" y="3634895"/>
                </a:cubicBezTo>
                <a:cubicBezTo>
                  <a:pt x="2427500" y="3614695"/>
                  <a:pt x="2443875" y="3598319"/>
                  <a:pt x="2464071" y="3598319"/>
                </a:cubicBezTo>
                <a:close/>
                <a:moveTo>
                  <a:pt x="2243393" y="3598319"/>
                </a:moveTo>
                <a:cubicBezTo>
                  <a:pt x="2263591" y="3598319"/>
                  <a:pt x="2279972" y="3614695"/>
                  <a:pt x="2279972" y="3634895"/>
                </a:cubicBezTo>
                <a:cubicBezTo>
                  <a:pt x="2279972" y="3655095"/>
                  <a:pt x="2263591" y="3671471"/>
                  <a:pt x="2243393" y="3671471"/>
                </a:cubicBezTo>
                <a:cubicBezTo>
                  <a:pt x="2223191" y="3671471"/>
                  <a:pt x="2206817" y="3655095"/>
                  <a:pt x="2206817" y="3634895"/>
                </a:cubicBezTo>
                <a:cubicBezTo>
                  <a:pt x="2206817" y="3614695"/>
                  <a:pt x="2223191" y="3598319"/>
                  <a:pt x="2243393" y="3598319"/>
                </a:cubicBezTo>
                <a:close/>
                <a:moveTo>
                  <a:pt x="2022713" y="3598319"/>
                </a:moveTo>
                <a:cubicBezTo>
                  <a:pt x="2042913" y="3598319"/>
                  <a:pt x="2059288" y="3614695"/>
                  <a:pt x="2059288" y="3634895"/>
                </a:cubicBezTo>
                <a:cubicBezTo>
                  <a:pt x="2059288" y="3655095"/>
                  <a:pt x="2042913" y="3671471"/>
                  <a:pt x="2022713" y="3671471"/>
                </a:cubicBezTo>
                <a:cubicBezTo>
                  <a:pt x="2002514" y="3671471"/>
                  <a:pt x="1986178" y="3655095"/>
                  <a:pt x="1986178" y="3634895"/>
                </a:cubicBezTo>
                <a:cubicBezTo>
                  <a:pt x="1986178" y="3614695"/>
                  <a:pt x="2002514" y="3598319"/>
                  <a:pt x="2022713" y="3598319"/>
                </a:cubicBezTo>
                <a:close/>
                <a:moveTo>
                  <a:pt x="1802068" y="3598319"/>
                </a:moveTo>
                <a:cubicBezTo>
                  <a:pt x="1822268" y="3598319"/>
                  <a:pt x="1838644" y="3614695"/>
                  <a:pt x="1838644" y="3634895"/>
                </a:cubicBezTo>
                <a:cubicBezTo>
                  <a:pt x="1838644" y="3655095"/>
                  <a:pt x="1822268" y="3671471"/>
                  <a:pt x="1802068" y="3671471"/>
                </a:cubicBezTo>
                <a:cubicBezTo>
                  <a:pt x="1781868" y="3671471"/>
                  <a:pt x="1765492" y="3655095"/>
                  <a:pt x="1765492" y="3634895"/>
                </a:cubicBezTo>
                <a:cubicBezTo>
                  <a:pt x="1765492" y="3614695"/>
                  <a:pt x="1781868" y="3598319"/>
                  <a:pt x="1802068" y="3598319"/>
                </a:cubicBezTo>
                <a:close/>
                <a:moveTo>
                  <a:pt x="1581382" y="3598319"/>
                </a:moveTo>
                <a:cubicBezTo>
                  <a:pt x="1601582" y="3598319"/>
                  <a:pt x="1617958" y="3614695"/>
                  <a:pt x="1617958" y="3634895"/>
                </a:cubicBezTo>
                <a:cubicBezTo>
                  <a:pt x="1617958" y="3655095"/>
                  <a:pt x="1601582" y="3671471"/>
                  <a:pt x="1581382" y="3671471"/>
                </a:cubicBezTo>
                <a:cubicBezTo>
                  <a:pt x="1561182" y="3671471"/>
                  <a:pt x="1544806" y="3655095"/>
                  <a:pt x="1544806" y="3634895"/>
                </a:cubicBezTo>
                <a:cubicBezTo>
                  <a:pt x="1544806" y="3614695"/>
                  <a:pt x="1561182" y="3598319"/>
                  <a:pt x="1581382" y="3598319"/>
                </a:cubicBezTo>
                <a:close/>
                <a:moveTo>
                  <a:pt x="1360696" y="3598319"/>
                </a:moveTo>
                <a:cubicBezTo>
                  <a:pt x="1380896" y="3598319"/>
                  <a:pt x="1397272" y="3614695"/>
                  <a:pt x="1397272" y="3634895"/>
                </a:cubicBezTo>
                <a:cubicBezTo>
                  <a:pt x="1397272" y="3655095"/>
                  <a:pt x="1380896" y="3671471"/>
                  <a:pt x="1360696" y="3671471"/>
                </a:cubicBezTo>
                <a:cubicBezTo>
                  <a:pt x="1340496" y="3671471"/>
                  <a:pt x="1324120" y="3655095"/>
                  <a:pt x="1324120" y="3634895"/>
                </a:cubicBezTo>
                <a:cubicBezTo>
                  <a:pt x="1324120" y="3614695"/>
                  <a:pt x="1340496" y="3598319"/>
                  <a:pt x="1360696" y="3598319"/>
                </a:cubicBezTo>
                <a:close/>
                <a:moveTo>
                  <a:pt x="1140010" y="3598319"/>
                </a:moveTo>
                <a:cubicBezTo>
                  <a:pt x="1160210" y="3598319"/>
                  <a:pt x="1176586" y="3614695"/>
                  <a:pt x="1176586" y="3634895"/>
                </a:cubicBezTo>
                <a:cubicBezTo>
                  <a:pt x="1176586" y="3655095"/>
                  <a:pt x="1160210" y="3671471"/>
                  <a:pt x="1140010" y="3671471"/>
                </a:cubicBezTo>
                <a:cubicBezTo>
                  <a:pt x="1119810" y="3671471"/>
                  <a:pt x="1103434" y="3655095"/>
                  <a:pt x="1103434" y="3634895"/>
                </a:cubicBezTo>
                <a:cubicBezTo>
                  <a:pt x="1103434" y="3614695"/>
                  <a:pt x="1119810" y="3598319"/>
                  <a:pt x="1140010" y="3598319"/>
                </a:cubicBezTo>
                <a:close/>
                <a:moveTo>
                  <a:pt x="919324" y="3598319"/>
                </a:moveTo>
                <a:cubicBezTo>
                  <a:pt x="939524" y="3598319"/>
                  <a:pt x="955900" y="3614695"/>
                  <a:pt x="955900" y="3634895"/>
                </a:cubicBezTo>
                <a:cubicBezTo>
                  <a:pt x="955900" y="3655095"/>
                  <a:pt x="939524" y="3671471"/>
                  <a:pt x="919324" y="3671471"/>
                </a:cubicBezTo>
                <a:cubicBezTo>
                  <a:pt x="899124" y="3671471"/>
                  <a:pt x="882748" y="3655095"/>
                  <a:pt x="882748" y="3634895"/>
                </a:cubicBezTo>
                <a:cubicBezTo>
                  <a:pt x="882748" y="3614695"/>
                  <a:pt x="899124" y="3598319"/>
                  <a:pt x="919324" y="3598319"/>
                </a:cubicBezTo>
                <a:close/>
                <a:moveTo>
                  <a:pt x="698638" y="3598319"/>
                </a:moveTo>
                <a:cubicBezTo>
                  <a:pt x="718838" y="3598319"/>
                  <a:pt x="735214" y="3614695"/>
                  <a:pt x="735214" y="3634895"/>
                </a:cubicBezTo>
                <a:cubicBezTo>
                  <a:pt x="735214" y="3655095"/>
                  <a:pt x="718838" y="3671471"/>
                  <a:pt x="698638" y="3671471"/>
                </a:cubicBezTo>
                <a:cubicBezTo>
                  <a:pt x="678438" y="3671471"/>
                  <a:pt x="662062" y="3655095"/>
                  <a:pt x="662062" y="3634895"/>
                </a:cubicBezTo>
                <a:cubicBezTo>
                  <a:pt x="662062" y="3614695"/>
                  <a:pt x="678438" y="3598319"/>
                  <a:pt x="698638" y="3598319"/>
                </a:cubicBezTo>
                <a:close/>
                <a:moveTo>
                  <a:pt x="477952" y="3598319"/>
                </a:moveTo>
                <a:cubicBezTo>
                  <a:pt x="498152" y="3598319"/>
                  <a:pt x="514527" y="3614695"/>
                  <a:pt x="514527" y="3634895"/>
                </a:cubicBezTo>
                <a:cubicBezTo>
                  <a:pt x="514527" y="3655095"/>
                  <a:pt x="498152" y="3671471"/>
                  <a:pt x="477952" y="3671471"/>
                </a:cubicBezTo>
                <a:cubicBezTo>
                  <a:pt x="457752" y="3671471"/>
                  <a:pt x="441376" y="3655095"/>
                  <a:pt x="441376" y="3634895"/>
                </a:cubicBezTo>
                <a:cubicBezTo>
                  <a:pt x="441376" y="3614695"/>
                  <a:pt x="457752" y="3598319"/>
                  <a:pt x="477952" y="3598319"/>
                </a:cubicBezTo>
                <a:close/>
                <a:moveTo>
                  <a:pt x="257265" y="3598319"/>
                </a:moveTo>
                <a:cubicBezTo>
                  <a:pt x="277465" y="3598319"/>
                  <a:pt x="293841" y="3614695"/>
                  <a:pt x="293841" y="3634895"/>
                </a:cubicBezTo>
                <a:cubicBezTo>
                  <a:pt x="293841" y="3655095"/>
                  <a:pt x="277465" y="3671471"/>
                  <a:pt x="257265" y="3671471"/>
                </a:cubicBezTo>
                <a:cubicBezTo>
                  <a:pt x="237065" y="3671471"/>
                  <a:pt x="220689" y="3655095"/>
                  <a:pt x="220689" y="3634895"/>
                </a:cubicBezTo>
                <a:cubicBezTo>
                  <a:pt x="220689" y="3614695"/>
                  <a:pt x="237065" y="3598319"/>
                  <a:pt x="257265" y="3598319"/>
                </a:cubicBezTo>
                <a:close/>
                <a:moveTo>
                  <a:pt x="36579" y="3598319"/>
                </a:moveTo>
                <a:cubicBezTo>
                  <a:pt x="56779" y="3598319"/>
                  <a:pt x="73155" y="3614695"/>
                  <a:pt x="73155" y="3634895"/>
                </a:cubicBezTo>
                <a:cubicBezTo>
                  <a:pt x="73155" y="3655095"/>
                  <a:pt x="56779" y="3671471"/>
                  <a:pt x="36579" y="3671471"/>
                </a:cubicBezTo>
                <a:cubicBezTo>
                  <a:pt x="16379" y="3671471"/>
                  <a:pt x="3" y="3655095"/>
                  <a:pt x="3" y="3634895"/>
                </a:cubicBezTo>
                <a:cubicBezTo>
                  <a:pt x="3" y="3614695"/>
                  <a:pt x="16379" y="3598319"/>
                  <a:pt x="36579" y="3598319"/>
                </a:cubicBezTo>
                <a:close/>
                <a:moveTo>
                  <a:pt x="11953343" y="3386653"/>
                </a:moveTo>
                <a:cubicBezTo>
                  <a:pt x="11973543" y="3386653"/>
                  <a:pt x="11989919" y="3403029"/>
                  <a:pt x="11989919" y="3423229"/>
                </a:cubicBezTo>
                <a:cubicBezTo>
                  <a:pt x="11989919" y="3443429"/>
                  <a:pt x="11973543" y="3459805"/>
                  <a:pt x="11953343" y="3459805"/>
                </a:cubicBezTo>
                <a:cubicBezTo>
                  <a:pt x="11933143" y="3459805"/>
                  <a:pt x="11916767" y="3443429"/>
                  <a:pt x="11916767" y="3423229"/>
                </a:cubicBezTo>
                <a:cubicBezTo>
                  <a:pt x="11916767" y="3403029"/>
                  <a:pt x="11933143" y="3386653"/>
                  <a:pt x="11953343" y="3386653"/>
                </a:cubicBezTo>
                <a:close/>
                <a:moveTo>
                  <a:pt x="11732658" y="3386653"/>
                </a:moveTo>
                <a:cubicBezTo>
                  <a:pt x="11752858" y="3386653"/>
                  <a:pt x="11769234" y="3403029"/>
                  <a:pt x="11769234" y="3423229"/>
                </a:cubicBezTo>
                <a:cubicBezTo>
                  <a:pt x="11769234" y="3443429"/>
                  <a:pt x="11752858" y="3459805"/>
                  <a:pt x="11732658" y="3459805"/>
                </a:cubicBezTo>
                <a:cubicBezTo>
                  <a:pt x="11712458" y="3459805"/>
                  <a:pt x="11696082" y="3443429"/>
                  <a:pt x="11696082" y="3423229"/>
                </a:cubicBezTo>
                <a:cubicBezTo>
                  <a:pt x="11696082" y="3403029"/>
                  <a:pt x="11712458" y="3386653"/>
                  <a:pt x="11732658" y="3386653"/>
                </a:cubicBezTo>
                <a:close/>
                <a:moveTo>
                  <a:pt x="11511977" y="3386653"/>
                </a:moveTo>
                <a:cubicBezTo>
                  <a:pt x="11532177" y="3386653"/>
                  <a:pt x="11548553" y="3403029"/>
                  <a:pt x="11548553" y="3423229"/>
                </a:cubicBezTo>
                <a:cubicBezTo>
                  <a:pt x="11548553" y="3443429"/>
                  <a:pt x="11532177" y="3459805"/>
                  <a:pt x="11511977" y="3459805"/>
                </a:cubicBezTo>
                <a:cubicBezTo>
                  <a:pt x="11491777" y="3459805"/>
                  <a:pt x="11475401" y="3443429"/>
                  <a:pt x="11475401" y="3423229"/>
                </a:cubicBezTo>
                <a:cubicBezTo>
                  <a:pt x="11475401" y="3403029"/>
                  <a:pt x="11491777" y="3386653"/>
                  <a:pt x="11511977" y="3386653"/>
                </a:cubicBezTo>
                <a:close/>
                <a:moveTo>
                  <a:pt x="11291296" y="3386653"/>
                </a:moveTo>
                <a:cubicBezTo>
                  <a:pt x="11311496" y="3386653"/>
                  <a:pt x="11327872" y="3403029"/>
                  <a:pt x="11327872" y="3423229"/>
                </a:cubicBezTo>
                <a:cubicBezTo>
                  <a:pt x="11327872" y="3443429"/>
                  <a:pt x="11311496" y="3459805"/>
                  <a:pt x="11291296" y="3459805"/>
                </a:cubicBezTo>
                <a:cubicBezTo>
                  <a:pt x="11271096" y="3459805"/>
                  <a:pt x="11254720" y="3443429"/>
                  <a:pt x="11254720" y="3423229"/>
                </a:cubicBezTo>
                <a:cubicBezTo>
                  <a:pt x="11254720" y="3403029"/>
                  <a:pt x="11271096" y="3386653"/>
                  <a:pt x="11291296" y="3386653"/>
                </a:cubicBezTo>
                <a:close/>
                <a:moveTo>
                  <a:pt x="11070615" y="3386653"/>
                </a:moveTo>
                <a:cubicBezTo>
                  <a:pt x="11090815" y="3386653"/>
                  <a:pt x="11107191" y="3403029"/>
                  <a:pt x="11107191" y="3423229"/>
                </a:cubicBezTo>
                <a:cubicBezTo>
                  <a:pt x="11107191" y="3443429"/>
                  <a:pt x="11090815" y="3459805"/>
                  <a:pt x="11070615" y="3459805"/>
                </a:cubicBezTo>
                <a:cubicBezTo>
                  <a:pt x="11050415" y="3459805"/>
                  <a:pt x="11034039" y="3443429"/>
                  <a:pt x="11034039" y="3423229"/>
                </a:cubicBezTo>
                <a:cubicBezTo>
                  <a:pt x="11034039" y="3403029"/>
                  <a:pt x="11050415" y="3386653"/>
                  <a:pt x="11070615" y="3386653"/>
                </a:cubicBezTo>
                <a:close/>
                <a:moveTo>
                  <a:pt x="10849934" y="3386653"/>
                </a:moveTo>
                <a:cubicBezTo>
                  <a:pt x="10870134" y="3386653"/>
                  <a:pt x="10886510" y="3403029"/>
                  <a:pt x="10886510" y="3423229"/>
                </a:cubicBezTo>
                <a:cubicBezTo>
                  <a:pt x="10886510" y="3443429"/>
                  <a:pt x="10870134" y="3459805"/>
                  <a:pt x="10849934" y="3459805"/>
                </a:cubicBezTo>
                <a:cubicBezTo>
                  <a:pt x="10829734" y="3459805"/>
                  <a:pt x="10813358" y="3443429"/>
                  <a:pt x="10813358" y="3423229"/>
                </a:cubicBezTo>
                <a:cubicBezTo>
                  <a:pt x="10813358" y="3403029"/>
                  <a:pt x="10829734" y="3386653"/>
                  <a:pt x="10849934" y="3386653"/>
                </a:cubicBezTo>
                <a:close/>
                <a:moveTo>
                  <a:pt x="10629253" y="3386653"/>
                </a:moveTo>
                <a:cubicBezTo>
                  <a:pt x="10649453" y="3386653"/>
                  <a:pt x="10665829" y="3403029"/>
                  <a:pt x="10665829" y="3423229"/>
                </a:cubicBezTo>
                <a:cubicBezTo>
                  <a:pt x="10665829" y="3443429"/>
                  <a:pt x="10649453" y="3459805"/>
                  <a:pt x="10629253" y="3459805"/>
                </a:cubicBezTo>
                <a:cubicBezTo>
                  <a:pt x="10609053" y="3459805"/>
                  <a:pt x="10592677" y="3443429"/>
                  <a:pt x="10592677" y="3423229"/>
                </a:cubicBezTo>
                <a:cubicBezTo>
                  <a:pt x="10592677" y="3403029"/>
                  <a:pt x="10609053" y="3386653"/>
                  <a:pt x="10629253" y="3386653"/>
                </a:cubicBezTo>
                <a:close/>
                <a:moveTo>
                  <a:pt x="10408572" y="3386653"/>
                </a:moveTo>
                <a:cubicBezTo>
                  <a:pt x="10428772" y="3386653"/>
                  <a:pt x="10445148" y="3403029"/>
                  <a:pt x="10445148" y="3423229"/>
                </a:cubicBezTo>
                <a:cubicBezTo>
                  <a:pt x="10445148" y="3443429"/>
                  <a:pt x="10428772" y="3459805"/>
                  <a:pt x="10408572" y="3459805"/>
                </a:cubicBezTo>
                <a:cubicBezTo>
                  <a:pt x="10388372" y="3459805"/>
                  <a:pt x="10371996" y="3443429"/>
                  <a:pt x="10371996" y="3423229"/>
                </a:cubicBezTo>
                <a:cubicBezTo>
                  <a:pt x="10371996" y="3403029"/>
                  <a:pt x="10388372" y="3386653"/>
                  <a:pt x="10408572" y="3386653"/>
                </a:cubicBezTo>
                <a:close/>
                <a:moveTo>
                  <a:pt x="10187891" y="3386653"/>
                </a:moveTo>
                <a:cubicBezTo>
                  <a:pt x="10208091" y="3386653"/>
                  <a:pt x="10224467" y="3403029"/>
                  <a:pt x="10224467" y="3423229"/>
                </a:cubicBezTo>
                <a:cubicBezTo>
                  <a:pt x="10224467" y="3443429"/>
                  <a:pt x="10208091" y="3459805"/>
                  <a:pt x="10187891" y="3459805"/>
                </a:cubicBezTo>
                <a:cubicBezTo>
                  <a:pt x="10167691" y="3459805"/>
                  <a:pt x="10151315" y="3443429"/>
                  <a:pt x="10151315" y="3423229"/>
                </a:cubicBezTo>
                <a:cubicBezTo>
                  <a:pt x="10151315" y="3403029"/>
                  <a:pt x="10167691" y="3386653"/>
                  <a:pt x="10187891" y="3386653"/>
                </a:cubicBezTo>
                <a:close/>
                <a:moveTo>
                  <a:pt x="9967210" y="3386653"/>
                </a:moveTo>
                <a:cubicBezTo>
                  <a:pt x="9987410" y="3386653"/>
                  <a:pt x="10003786" y="3403029"/>
                  <a:pt x="10003786" y="3423229"/>
                </a:cubicBezTo>
                <a:cubicBezTo>
                  <a:pt x="10003786" y="3443429"/>
                  <a:pt x="9987410" y="3459805"/>
                  <a:pt x="9967210" y="3459805"/>
                </a:cubicBezTo>
                <a:cubicBezTo>
                  <a:pt x="9947010" y="3459805"/>
                  <a:pt x="9930634" y="3443429"/>
                  <a:pt x="9930634" y="3423229"/>
                </a:cubicBezTo>
                <a:cubicBezTo>
                  <a:pt x="9930634" y="3403029"/>
                  <a:pt x="9947010" y="3386653"/>
                  <a:pt x="9967210" y="3386653"/>
                </a:cubicBezTo>
                <a:close/>
                <a:moveTo>
                  <a:pt x="9746529" y="3386653"/>
                </a:moveTo>
                <a:cubicBezTo>
                  <a:pt x="9766729" y="3386653"/>
                  <a:pt x="9783105" y="3403029"/>
                  <a:pt x="9783105" y="3423229"/>
                </a:cubicBezTo>
                <a:cubicBezTo>
                  <a:pt x="9783105" y="3443429"/>
                  <a:pt x="9766729" y="3459805"/>
                  <a:pt x="9746529" y="3459805"/>
                </a:cubicBezTo>
                <a:cubicBezTo>
                  <a:pt x="9726329" y="3459805"/>
                  <a:pt x="9709953" y="3443429"/>
                  <a:pt x="9709953" y="3423229"/>
                </a:cubicBezTo>
                <a:cubicBezTo>
                  <a:pt x="9709953" y="3403029"/>
                  <a:pt x="9726329" y="3386653"/>
                  <a:pt x="9746529" y="3386653"/>
                </a:cubicBezTo>
                <a:close/>
                <a:moveTo>
                  <a:pt x="9525848" y="3386653"/>
                </a:moveTo>
                <a:cubicBezTo>
                  <a:pt x="9546048" y="3386653"/>
                  <a:pt x="9562424" y="3403029"/>
                  <a:pt x="9562424" y="3423229"/>
                </a:cubicBezTo>
                <a:cubicBezTo>
                  <a:pt x="9562424" y="3443429"/>
                  <a:pt x="9546048" y="3459805"/>
                  <a:pt x="9525848" y="3459805"/>
                </a:cubicBezTo>
                <a:cubicBezTo>
                  <a:pt x="9505648" y="3459805"/>
                  <a:pt x="9489272" y="3443429"/>
                  <a:pt x="9489272" y="3423229"/>
                </a:cubicBezTo>
                <a:cubicBezTo>
                  <a:pt x="9489272" y="3403029"/>
                  <a:pt x="9505648" y="3386653"/>
                  <a:pt x="9525848" y="3386653"/>
                </a:cubicBezTo>
                <a:close/>
                <a:moveTo>
                  <a:pt x="9305167" y="3386653"/>
                </a:moveTo>
                <a:cubicBezTo>
                  <a:pt x="9325367" y="3386653"/>
                  <a:pt x="9341743" y="3403029"/>
                  <a:pt x="9341743" y="3423229"/>
                </a:cubicBezTo>
                <a:cubicBezTo>
                  <a:pt x="9341743" y="3443429"/>
                  <a:pt x="9325367" y="3459805"/>
                  <a:pt x="9305167" y="3459805"/>
                </a:cubicBezTo>
                <a:cubicBezTo>
                  <a:pt x="9284967" y="3459805"/>
                  <a:pt x="9268591" y="3443429"/>
                  <a:pt x="9268591" y="3423229"/>
                </a:cubicBezTo>
                <a:cubicBezTo>
                  <a:pt x="9268591" y="3403029"/>
                  <a:pt x="9284967" y="3386653"/>
                  <a:pt x="9305167" y="3386653"/>
                </a:cubicBezTo>
                <a:close/>
                <a:moveTo>
                  <a:pt x="9084486" y="3386653"/>
                </a:moveTo>
                <a:cubicBezTo>
                  <a:pt x="9104686" y="3386653"/>
                  <a:pt x="9121062" y="3403029"/>
                  <a:pt x="9121062" y="3423229"/>
                </a:cubicBezTo>
                <a:cubicBezTo>
                  <a:pt x="9121062" y="3443429"/>
                  <a:pt x="9104686" y="3459805"/>
                  <a:pt x="9084486" y="3459805"/>
                </a:cubicBezTo>
                <a:cubicBezTo>
                  <a:pt x="9064286" y="3459805"/>
                  <a:pt x="9047910" y="3443429"/>
                  <a:pt x="9047910" y="3423229"/>
                </a:cubicBezTo>
                <a:cubicBezTo>
                  <a:pt x="9047910" y="3403029"/>
                  <a:pt x="9064286" y="3386653"/>
                  <a:pt x="9084486" y="3386653"/>
                </a:cubicBezTo>
                <a:close/>
                <a:moveTo>
                  <a:pt x="8863805" y="3386653"/>
                </a:moveTo>
                <a:cubicBezTo>
                  <a:pt x="8884005" y="3386653"/>
                  <a:pt x="8900381" y="3403029"/>
                  <a:pt x="8900381" y="3423229"/>
                </a:cubicBezTo>
                <a:cubicBezTo>
                  <a:pt x="8900381" y="3443429"/>
                  <a:pt x="8884005" y="3459805"/>
                  <a:pt x="8863805" y="3459805"/>
                </a:cubicBezTo>
                <a:cubicBezTo>
                  <a:pt x="8843605" y="3459805"/>
                  <a:pt x="8827229" y="3443429"/>
                  <a:pt x="8827229" y="3423229"/>
                </a:cubicBezTo>
                <a:cubicBezTo>
                  <a:pt x="8827229" y="3403029"/>
                  <a:pt x="8843605" y="3386653"/>
                  <a:pt x="8863805" y="3386653"/>
                </a:cubicBezTo>
                <a:close/>
                <a:moveTo>
                  <a:pt x="8643124" y="3386653"/>
                </a:moveTo>
                <a:cubicBezTo>
                  <a:pt x="8663324" y="3386653"/>
                  <a:pt x="8679700" y="3403029"/>
                  <a:pt x="8679700" y="3423229"/>
                </a:cubicBezTo>
                <a:cubicBezTo>
                  <a:pt x="8679700" y="3443429"/>
                  <a:pt x="8663324" y="3459805"/>
                  <a:pt x="8643124" y="3459805"/>
                </a:cubicBezTo>
                <a:cubicBezTo>
                  <a:pt x="8622924" y="3459805"/>
                  <a:pt x="8606548" y="3443429"/>
                  <a:pt x="8606548" y="3423229"/>
                </a:cubicBezTo>
                <a:cubicBezTo>
                  <a:pt x="8606548" y="3403029"/>
                  <a:pt x="8622924" y="3386653"/>
                  <a:pt x="8643124" y="3386653"/>
                </a:cubicBezTo>
                <a:close/>
                <a:moveTo>
                  <a:pt x="8422443" y="3386653"/>
                </a:moveTo>
                <a:cubicBezTo>
                  <a:pt x="8442643" y="3386653"/>
                  <a:pt x="8459019" y="3403029"/>
                  <a:pt x="8459019" y="3423229"/>
                </a:cubicBezTo>
                <a:cubicBezTo>
                  <a:pt x="8459019" y="3443429"/>
                  <a:pt x="8442643" y="3459805"/>
                  <a:pt x="8422443" y="3459805"/>
                </a:cubicBezTo>
                <a:cubicBezTo>
                  <a:pt x="8402243" y="3459805"/>
                  <a:pt x="8385867" y="3443429"/>
                  <a:pt x="8385867" y="3423229"/>
                </a:cubicBezTo>
                <a:cubicBezTo>
                  <a:pt x="8385867" y="3403029"/>
                  <a:pt x="8402243" y="3386653"/>
                  <a:pt x="8422443" y="3386653"/>
                </a:cubicBezTo>
                <a:close/>
                <a:moveTo>
                  <a:pt x="8201762" y="3386653"/>
                </a:moveTo>
                <a:cubicBezTo>
                  <a:pt x="8221962" y="3386653"/>
                  <a:pt x="8238338" y="3403029"/>
                  <a:pt x="8238338" y="3423229"/>
                </a:cubicBezTo>
                <a:cubicBezTo>
                  <a:pt x="8238338" y="3443429"/>
                  <a:pt x="8221962" y="3459805"/>
                  <a:pt x="8201762" y="3459805"/>
                </a:cubicBezTo>
                <a:cubicBezTo>
                  <a:pt x="8181562" y="3459805"/>
                  <a:pt x="8165186" y="3443429"/>
                  <a:pt x="8165186" y="3423229"/>
                </a:cubicBezTo>
                <a:cubicBezTo>
                  <a:pt x="8165186" y="3403029"/>
                  <a:pt x="8181562" y="3386653"/>
                  <a:pt x="8201762" y="3386653"/>
                </a:cubicBezTo>
                <a:close/>
                <a:moveTo>
                  <a:pt x="7981081" y="3386653"/>
                </a:moveTo>
                <a:cubicBezTo>
                  <a:pt x="8001281" y="3386653"/>
                  <a:pt x="8017657" y="3403029"/>
                  <a:pt x="8017657" y="3423229"/>
                </a:cubicBezTo>
                <a:cubicBezTo>
                  <a:pt x="8017657" y="3443429"/>
                  <a:pt x="8001281" y="3459805"/>
                  <a:pt x="7981081" y="3459805"/>
                </a:cubicBezTo>
                <a:cubicBezTo>
                  <a:pt x="7960881" y="3459805"/>
                  <a:pt x="7944505" y="3443429"/>
                  <a:pt x="7944505" y="3423229"/>
                </a:cubicBezTo>
                <a:cubicBezTo>
                  <a:pt x="7944505" y="3403029"/>
                  <a:pt x="7960881" y="3386653"/>
                  <a:pt x="7981081" y="3386653"/>
                </a:cubicBezTo>
                <a:close/>
                <a:moveTo>
                  <a:pt x="7760400" y="3386653"/>
                </a:moveTo>
                <a:cubicBezTo>
                  <a:pt x="7780600" y="3386653"/>
                  <a:pt x="7796976" y="3403029"/>
                  <a:pt x="7796976" y="3423229"/>
                </a:cubicBezTo>
                <a:cubicBezTo>
                  <a:pt x="7796976" y="3443429"/>
                  <a:pt x="7780600" y="3459805"/>
                  <a:pt x="7760400" y="3459805"/>
                </a:cubicBezTo>
                <a:cubicBezTo>
                  <a:pt x="7740200" y="3459805"/>
                  <a:pt x="7723824" y="3443429"/>
                  <a:pt x="7723824" y="3423229"/>
                </a:cubicBezTo>
                <a:cubicBezTo>
                  <a:pt x="7723824" y="3403029"/>
                  <a:pt x="7740200" y="3386653"/>
                  <a:pt x="7760400" y="3386653"/>
                </a:cubicBezTo>
                <a:close/>
                <a:moveTo>
                  <a:pt x="7539719" y="3386653"/>
                </a:moveTo>
                <a:cubicBezTo>
                  <a:pt x="7559919" y="3386653"/>
                  <a:pt x="7576295" y="3403029"/>
                  <a:pt x="7576295" y="3423229"/>
                </a:cubicBezTo>
                <a:cubicBezTo>
                  <a:pt x="7576295" y="3443429"/>
                  <a:pt x="7559919" y="3459805"/>
                  <a:pt x="7539719" y="3459805"/>
                </a:cubicBezTo>
                <a:cubicBezTo>
                  <a:pt x="7519519" y="3459805"/>
                  <a:pt x="7503143" y="3443429"/>
                  <a:pt x="7503143" y="3423229"/>
                </a:cubicBezTo>
                <a:cubicBezTo>
                  <a:pt x="7503143" y="3403029"/>
                  <a:pt x="7519519" y="3386653"/>
                  <a:pt x="7539719" y="3386653"/>
                </a:cubicBezTo>
                <a:close/>
                <a:moveTo>
                  <a:pt x="7319038" y="3386653"/>
                </a:moveTo>
                <a:cubicBezTo>
                  <a:pt x="7339238" y="3386653"/>
                  <a:pt x="7355614" y="3403029"/>
                  <a:pt x="7355614" y="3423229"/>
                </a:cubicBezTo>
                <a:cubicBezTo>
                  <a:pt x="7355614" y="3443429"/>
                  <a:pt x="7339238" y="3459805"/>
                  <a:pt x="7319038" y="3459805"/>
                </a:cubicBezTo>
                <a:cubicBezTo>
                  <a:pt x="7298838" y="3459805"/>
                  <a:pt x="7282462" y="3443429"/>
                  <a:pt x="7282462" y="3423229"/>
                </a:cubicBezTo>
                <a:cubicBezTo>
                  <a:pt x="7282462" y="3403029"/>
                  <a:pt x="7298838" y="3386653"/>
                  <a:pt x="7319038" y="3386653"/>
                </a:cubicBezTo>
                <a:close/>
                <a:moveTo>
                  <a:pt x="7098357" y="3386653"/>
                </a:moveTo>
                <a:cubicBezTo>
                  <a:pt x="7118557" y="3386653"/>
                  <a:pt x="7134933" y="3403029"/>
                  <a:pt x="7134933" y="3423229"/>
                </a:cubicBezTo>
                <a:cubicBezTo>
                  <a:pt x="7134933" y="3443429"/>
                  <a:pt x="7118557" y="3459805"/>
                  <a:pt x="7098357" y="3459805"/>
                </a:cubicBezTo>
                <a:cubicBezTo>
                  <a:pt x="7078157" y="3459805"/>
                  <a:pt x="7061781" y="3443429"/>
                  <a:pt x="7061781" y="3423229"/>
                </a:cubicBezTo>
                <a:cubicBezTo>
                  <a:pt x="7061781" y="3403029"/>
                  <a:pt x="7078157" y="3386653"/>
                  <a:pt x="7098357" y="3386653"/>
                </a:cubicBezTo>
                <a:close/>
                <a:moveTo>
                  <a:pt x="6877676" y="3386653"/>
                </a:moveTo>
                <a:cubicBezTo>
                  <a:pt x="6897876" y="3386653"/>
                  <a:pt x="6914252" y="3403029"/>
                  <a:pt x="6914252" y="3423229"/>
                </a:cubicBezTo>
                <a:cubicBezTo>
                  <a:pt x="6914252" y="3443429"/>
                  <a:pt x="6897876" y="3459805"/>
                  <a:pt x="6877676" y="3459805"/>
                </a:cubicBezTo>
                <a:cubicBezTo>
                  <a:pt x="6857476" y="3459805"/>
                  <a:pt x="6841100" y="3443429"/>
                  <a:pt x="6841100" y="3423229"/>
                </a:cubicBezTo>
                <a:cubicBezTo>
                  <a:pt x="6841100" y="3403029"/>
                  <a:pt x="6857476" y="3386653"/>
                  <a:pt x="6877676" y="3386653"/>
                </a:cubicBezTo>
                <a:close/>
                <a:moveTo>
                  <a:pt x="6656995" y="3386653"/>
                </a:moveTo>
                <a:cubicBezTo>
                  <a:pt x="6677195" y="3386653"/>
                  <a:pt x="6693571" y="3403029"/>
                  <a:pt x="6693571" y="3423229"/>
                </a:cubicBezTo>
                <a:cubicBezTo>
                  <a:pt x="6693571" y="3443429"/>
                  <a:pt x="6677195" y="3459805"/>
                  <a:pt x="6656995" y="3459805"/>
                </a:cubicBezTo>
                <a:cubicBezTo>
                  <a:pt x="6636795" y="3459805"/>
                  <a:pt x="6620419" y="3443429"/>
                  <a:pt x="6620419" y="3423229"/>
                </a:cubicBezTo>
                <a:cubicBezTo>
                  <a:pt x="6620419" y="3403029"/>
                  <a:pt x="6636795" y="3386653"/>
                  <a:pt x="6656995" y="3386653"/>
                </a:cubicBezTo>
                <a:close/>
                <a:moveTo>
                  <a:pt x="6436314" y="3386653"/>
                </a:moveTo>
                <a:cubicBezTo>
                  <a:pt x="6456514" y="3386653"/>
                  <a:pt x="6472890" y="3403029"/>
                  <a:pt x="6472890" y="3423229"/>
                </a:cubicBezTo>
                <a:cubicBezTo>
                  <a:pt x="6472890" y="3443429"/>
                  <a:pt x="6456514" y="3459805"/>
                  <a:pt x="6436314" y="3459805"/>
                </a:cubicBezTo>
                <a:cubicBezTo>
                  <a:pt x="6416114" y="3459805"/>
                  <a:pt x="6399738" y="3443429"/>
                  <a:pt x="6399738" y="3423229"/>
                </a:cubicBezTo>
                <a:cubicBezTo>
                  <a:pt x="6399738" y="3403029"/>
                  <a:pt x="6416114" y="3386653"/>
                  <a:pt x="6436314" y="3386653"/>
                </a:cubicBezTo>
                <a:close/>
                <a:moveTo>
                  <a:pt x="6215633" y="3386653"/>
                </a:moveTo>
                <a:cubicBezTo>
                  <a:pt x="6235833" y="3386653"/>
                  <a:pt x="6252209" y="3403029"/>
                  <a:pt x="6252209" y="3423229"/>
                </a:cubicBezTo>
                <a:cubicBezTo>
                  <a:pt x="6252209" y="3443429"/>
                  <a:pt x="6235833" y="3459805"/>
                  <a:pt x="6215633" y="3459805"/>
                </a:cubicBezTo>
                <a:cubicBezTo>
                  <a:pt x="6195433" y="3459805"/>
                  <a:pt x="6179057" y="3443429"/>
                  <a:pt x="6179057" y="3423229"/>
                </a:cubicBezTo>
                <a:cubicBezTo>
                  <a:pt x="6179057" y="3403029"/>
                  <a:pt x="6195433" y="3386653"/>
                  <a:pt x="6215633" y="3386653"/>
                </a:cubicBezTo>
                <a:close/>
                <a:moveTo>
                  <a:pt x="5994952" y="3386653"/>
                </a:moveTo>
                <a:cubicBezTo>
                  <a:pt x="6015152" y="3386653"/>
                  <a:pt x="6031528" y="3403029"/>
                  <a:pt x="6031528" y="3423229"/>
                </a:cubicBezTo>
                <a:cubicBezTo>
                  <a:pt x="6031528" y="3443429"/>
                  <a:pt x="6015152" y="3459805"/>
                  <a:pt x="5994952" y="3459805"/>
                </a:cubicBezTo>
                <a:cubicBezTo>
                  <a:pt x="5974752" y="3459805"/>
                  <a:pt x="5958376" y="3443429"/>
                  <a:pt x="5958376" y="3423229"/>
                </a:cubicBezTo>
                <a:cubicBezTo>
                  <a:pt x="5958376" y="3403029"/>
                  <a:pt x="5974752" y="3386653"/>
                  <a:pt x="5994952" y="3386653"/>
                </a:cubicBezTo>
                <a:close/>
                <a:moveTo>
                  <a:pt x="5774272" y="3386653"/>
                </a:moveTo>
                <a:cubicBezTo>
                  <a:pt x="5794472" y="3386653"/>
                  <a:pt x="5810848" y="3403029"/>
                  <a:pt x="5810848" y="3423229"/>
                </a:cubicBezTo>
                <a:cubicBezTo>
                  <a:pt x="5810848" y="3443429"/>
                  <a:pt x="5794472" y="3459805"/>
                  <a:pt x="5774272" y="3459805"/>
                </a:cubicBezTo>
                <a:cubicBezTo>
                  <a:pt x="5754073" y="3459805"/>
                  <a:pt x="5737697" y="3443429"/>
                  <a:pt x="5737697" y="3423229"/>
                </a:cubicBezTo>
                <a:cubicBezTo>
                  <a:pt x="5737697" y="3403029"/>
                  <a:pt x="5754073" y="3386653"/>
                  <a:pt x="5774272" y="3386653"/>
                </a:cubicBezTo>
                <a:close/>
                <a:moveTo>
                  <a:pt x="5553593" y="3386653"/>
                </a:moveTo>
                <a:cubicBezTo>
                  <a:pt x="5573793" y="3386653"/>
                  <a:pt x="5590169" y="3403029"/>
                  <a:pt x="5590169" y="3423229"/>
                </a:cubicBezTo>
                <a:cubicBezTo>
                  <a:pt x="5590169" y="3443429"/>
                  <a:pt x="5573793" y="3459805"/>
                  <a:pt x="5553593" y="3459805"/>
                </a:cubicBezTo>
                <a:cubicBezTo>
                  <a:pt x="5533393" y="3459805"/>
                  <a:pt x="5517018" y="3443429"/>
                  <a:pt x="5517018" y="3423229"/>
                </a:cubicBezTo>
                <a:cubicBezTo>
                  <a:pt x="5517018" y="3403029"/>
                  <a:pt x="5533393" y="3386653"/>
                  <a:pt x="5553593" y="3386653"/>
                </a:cubicBezTo>
                <a:close/>
                <a:moveTo>
                  <a:pt x="5332913" y="3386653"/>
                </a:moveTo>
                <a:cubicBezTo>
                  <a:pt x="5353113" y="3386653"/>
                  <a:pt x="5369490" y="3403029"/>
                  <a:pt x="5369490" y="3423229"/>
                </a:cubicBezTo>
                <a:cubicBezTo>
                  <a:pt x="5369490" y="3443429"/>
                  <a:pt x="5353113" y="3459805"/>
                  <a:pt x="5332913" y="3459805"/>
                </a:cubicBezTo>
                <a:cubicBezTo>
                  <a:pt x="5312714" y="3459805"/>
                  <a:pt x="5296337" y="3443429"/>
                  <a:pt x="5296337" y="3423229"/>
                </a:cubicBezTo>
                <a:cubicBezTo>
                  <a:pt x="5296337" y="3403029"/>
                  <a:pt x="5312714" y="3386653"/>
                  <a:pt x="5332913" y="3386653"/>
                </a:cubicBezTo>
                <a:close/>
                <a:moveTo>
                  <a:pt x="5112230" y="3386653"/>
                </a:moveTo>
                <a:cubicBezTo>
                  <a:pt x="5132433" y="3386653"/>
                  <a:pt x="5148807" y="3403029"/>
                  <a:pt x="5148807" y="3423229"/>
                </a:cubicBezTo>
                <a:cubicBezTo>
                  <a:pt x="5148807" y="3443429"/>
                  <a:pt x="5132433" y="3459805"/>
                  <a:pt x="5112230" y="3459805"/>
                </a:cubicBezTo>
                <a:cubicBezTo>
                  <a:pt x="5092030" y="3459805"/>
                  <a:pt x="5075655" y="3443429"/>
                  <a:pt x="5075655" y="3423229"/>
                </a:cubicBezTo>
                <a:cubicBezTo>
                  <a:pt x="5075655" y="3403029"/>
                  <a:pt x="5092030" y="3386653"/>
                  <a:pt x="5112230" y="3386653"/>
                </a:cubicBezTo>
                <a:close/>
                <a:moveTo>
                  <a:pt x="4891552" y="3386653"/>
                </a:moveTo>
                <a:cubicBezTo>
                  <a:pt x="4911751" y="3386653"/>
                  <a:pt x="4928127" y="3403029"/>
                  <a:pt x="4928127" y="3423229"/>
                </a:cubicBezTo>
                <a:cubicBezTo>
                  <a:pt x="4928127" y="3443429"/>
                  <a:pt x="4911751" y="3459805"/>
                  <a:pt x="4891552" y="3459805"/>
                </a:cubicBezTo>
                <a:cubicBezTo>
                  <a:pt x="4871352" y="3459805"/>
                  <a:pt x="4854975" y="3443429"/>
                  <a:pt x="4854975" y="3423229"/>
                </a:cubicBezTo>
                <a:cubicBezTo>
                  <a:pt x="4854975" y="3403029"/>
                  <a:pt x="4871352" y="3386653"/>
                  <a:pt x="4891552" y="3386653"/>
                </a:cubicBezTo>
                <a:close/>
                <a:moveTo>
                  <a:pt x="4670871" y="3386653"/>
                </a:moveTo>
                <a:cubicBezTo>
                  <a:pt x="4691070" y="3386653"/>
                  <a:pt x="4707447" y="3403029"/>
                  <a:pt x="4707447" y="3423229"/>
                </a:cubicBezTo>
                <a:cubicBezTo>
                  <a:pt x="4707447" y="3443429"/>
                  <a:pt x="4691070" y="3459805"/>
                  <a:pt x="4670871" y="3459805"/>
                </a:cubicBezTo>
                <a:cubicBezTo>
                  <a:pt x="4650672" y="3459805"/>
                  <a:pt x="4634295" y="3443429"/>
                  <a:pt x="4634295" y="3423229"/>
                </a:cubicBezTo>
                <a:cubicBezTo>
                  <a:pt x="4634295" y="3403029"/>
                  <a:pt x="4650672" y="3386653"/>
                  <a:pt x="4670871" y="3386653"/>
                </a:cubicBezTo>
                <a:close/>
                <a:moveTo>
                  <a:pt x="4450188" y="3386653"/>
                </a:moveTo>
                <a:cubicBezTo>
                  <a:pt x="4470390" y="3386653"/>
                  <a:pt x="4486764" y="3403029"/>
                  <a:pt x="4486764" y="3423229"/>
                </a:cubicBezTo>
                <a:cubicBezTo>
                  <a:pt x="4486764" y="3443429"/>
                  <a:pt x="4470390" y="3459805"/>
                  <a:pt x="4450188" y="3459805"/>
                </a:cubicBezTo>
                <a:cubicBezTo>
                  <a:pt x="4429988" y="3459805"/>
                  <a:pt x="4413613" y="3443429"/>
                  <a:pt x="4413613" y="3423229"/>
                </a:cubicBezTo>
                <a:cubicBezTo>
                  <a:pt x="4413613" y="3403029"/>
                  <a:pt x="4429988" y="3386653"/>
                  <a:pt x="4450188" y="3386653"/>
                </a:cubicBezTo>
                <a:close/>
                <a:moveTo>
                  <a:pt x="4229507" y="3386653"/>
                </a:moveTo>
                <a:cubicBezTo>
                  <a:pt x="4249708" y="3386653"/>
                  <a:pt x="4266084" y="3403029"/>
                  <a:pt x="4266084" y="3423229"/>
                </a:cubicBezTo>
                <a:cubicBezTo>
                  <a:pt x="4266084" y="3443429"/>
                  <a:pt x="4249708" y="3459805"/>
                  <a:pt x="4229507" y="3459805"/>
                </a:cubicBezTo>
                <a:cubicBezTo>
                  <a:pt x="4209307" y="3459805"/>
                  <a:pt x="4192931" y="3443429"/>
                  <a:pt x="4192931" y="3423229"/>
                </a:cubicBezTo>
                <a:cubicBezTo>
                  <a:pt x="4192931" y="3403029"/>
                  <a:pt x="4209307" y="3386653"/>
                  <a:pt x="4229507" y="3386653"/>
                </a:cubicBezTo>
                <a:close/>
                <a:moveTo>
                  <a:pt x="4008847" y="3386653"/>
                </a:moveTo>
                <a:cubicBezTo>
                  <a:pt x="4029045" y="3386653"/>
                  <a:pt x="4045426" y="3403029"/>
                  <a:pt x="4045426" y="3423229"/>
                </a:cubicBezTo>
                <a:cubicBezTo>
                  <a:pt x="4045426" y="3443429"/>
                  <a:pt x="4029045" y="3459805"/>
                  <a:pt x="4008847" y="3459805"/>
                </a:cubicBezTo>
                <a:cubicBezTo>
                  <a:pt x="3988642" y="3459805"/>
                  <a:pt x="3972267" y="3443429"/>
                  <a:pt x="3972267" y="3423229"/>
                </a:cubicBezTo>
                <a:cubicBezTo>
                  <a:pt x="3972267" y="3403029"/>
                  <a:pt x="3988642" y="3386653"/>
                  <a:pt x="4008847" y="3386653"/>
                </a:cubicBezTo>
                <a:close/>
                <a:moveTo>
                  <a:pt x="3788165" y="3386653"/>
                </a:moveTo>
                <a:cubicBezTo>
                  <a:pt x="3808367" y="3386653"/>
                  <a:pt x="3824738" y="3403029"/>
                  <a:pt x="3824738" y="3423229"/>
                </a:cubicBezTo>
                <a:cubicBezTo>
                  <a:pt x="3824738" y="3443429"/>
                  <a:pt x="3808367" y="3459805"/>
                  <a:pt x="3788165" y="3459805"/>
                </a:cubicBezTo>
                <a:cubicBezTo>
                  <a:pt x="3767965" y="3459805"/>
                  <a:pt x="3751588" y="3443429"/>
                  <a:pt x="3751588" y="3423229"/>
                </a:cubicBezTo>
                <a:cubicBezTo>
                  <a:pt x="3751588" y="3403029"/>
                  <a:pt x="3767965" y="3386653"/>
                  <a:pt x="3788165" y="3386653"/>
                </a:cubicBezTo>
                <a:close/>
                <a:moveTo>
                  <a:pt x="3567479" y="3386653"/>
                </a:moveTo>
                <a:cubicBezTo>
                  <a:pt x="3587675" y="3386653"/>
                  <a:pt x="3604051" y="3403029"/>
                  <a:pt x="3604051" y="3423229"/>
                </a:cubicBezTo>
                <a:cubicBezTo>
                  <a:pt x="3604051" y="3443429"/>
                  <a:pt x="3587675" y="3459805"/>
                  <a:pt x="3567479" y="3459805"/>
                </a:cubicBezTo>
                <a:cubicBezTo>
                  <a:pt x="3547276" y="3459805"/>
                  <a:pt x="3530908" y="3443429"/>
                  <a:pt x="3530908" y="3423229"/>
                </a:cubicBezTo>
                <a:cubicBezTo>
                  <a:pt x="3530908" y="3403029"/>
                  <a:pt x="3547276" y="3386653"/>
                  <a:pt x="3567479" y="3386653"/>
                </a:cubicBezTo>
                <a:close/>
                <a:moveTo>
                  <a:pt x="3346801" y="3386653"/>
                </a:moveTo>
                <a:cubicBezTo>
                  <a:pt x="3367001" y="3386653"/>
                  <a:pt x="3383375" y="3403029"/>
                  <a:pt x="3383375" y="3423229"/>
                </a:cubicBezTo>
                <a:cubicBezTo>
                  <a:pt x="3383375" y="3443429"/>
                  <a:pt x="3367001" y="3459805"/>
                  <a:pt x="3346801" y="3459805"/>
                </a:cubicBezTo>
                <a:cubicBezTo>
                  <a:pt x="3326603" y="3459805"/>
                  <a:pt x="3310228" y="3443429"/>
                  <a:pt x="3310228" y="3423229"/>
                </a:cubicBezTo>
                <a:cubicBezTo>
                  <a:pt x="3310228" y="3403029"/>
                  <a:pt x="3326603" y="3386653"/>
                  <a:pt x="3346801" y="3386653"/>
                </a:cubicBezTo>
                <a:close/>
                <a:moveTo>
                  <a:pt x="3126126" y="3386653"/>
                </a:moveTo>
                <a:cubicBezTo>
                  <a:pt x="3146320" y="3386653"/>
                  <a:pt x="3162696" y="3403029"/>
                  <a:pt x="3162696" y="3423229"/>
                </a:cubicBezTo>
                <a:cubicBezTo>
                  <a:pt x="3162696" y="3443429"/>
                  <a:pt x="3146320" y="3459805"/>
                  <a:pt x="3126126" y="3459805"/>
                </a:cubicBezTo>
                <a:cubicBezTo>
                  <a:pt x="3105923" y="3459805"/>
                  <a:pt x="3089541" y="3443429"/>
                  <a:pt x="3089541" y="3423229"/>
                </a:cubicBezTo>
                <a:cubicBezTo>
                  <a:pt x="3089541" y="3403029"/>
                  <a:pt x="3105923" y="3386653"/>
                  <a:pt x="3126126" y="3386653"/>
                </a:cubicBezTo>
                <a:close/>
                <a:moveTo>
                  <a:pt x="2905436" y="3386653"/>
                </a:moveTo>
                <a:cubicBezTo>
                  <a:pt x="2925637" y="3386653"/>
                  <a:pt x="2942013" y="3403029"/>
                  <a:pt x="2942013" y="3423229"/>
                </a:cubicBezTo>
                <a:cubicBezTo>
                  <a:pt x="2942013" y="3443429"/>
                  <a:pt x="2925637" y="3459805"/>
                  <a:pt x="2905436" y="3459805"/>
                </a:cubicBezTo>
                <a:cubicBezTo>
                  <a:pt x="2885243" y="3459805"/>
                  <a:pt x="2868866" y="3443429"/>
                  <a:pt x="2868866" y="3423229"/>
                </a:cubicBezTo>
                <a:cubicBezTo>
                  <a:pt x="2868866" y="3403029"/>
                  <a:pt x="2885243" y="3386653"/>
                  <a:pt x="2905436" y="3386653"/>
                </a:cubicBezTo>
                <a:close/>
                <a:moveTo>
                  <a:pt x="2684758" y="3386653"/>
                </a:moveTo>
                <a:cubicBezTo>
                  <a:pt x="2704958" y="3386653"/>
                  <a:pt x="2721329" y="3403029"/>
                  <a:pt x="2721329" y="3423229"/>
                </a:cubicBezTo>
                <a:cubicBezTo>
                  <a:pt x="2721329" y="3443429"/>
                  <a:pt x="2704958" y="3459805"/>
                  <a:pt x="2684758" y="3459805"/>
                </a:cubicBezTo>
                <a:cubicBezTo>
                  <a:pt x="2664554" y="3459805"/>
                  <a:pt x="2648177" y="3443429"/>
                  <a:pt x="2648177" y="3423229"/>
                </a:cubicBezTo>
                <a:cubicBezTo>
                  <a:pt x="2648177" y="3403029"/>
                  <a:pt x="2664554" y="3386653"/>
                  <a:pt x="2684758" y="3386653"/>
                </a:cubicBezTo>
                <a:close/>
                <a:moveTo>
                  <a:pt x="2464071" y="3386653"/>
                </a:moveTo>
                <a:cubicBezTo>
                  <a:pt x="2484272" y="3386653"/>
                  <a:pt x="2500650" y="3403029"/>
                  <a:pt x="2500650" y="3423229"/>
                </a:cubicBezTo>
                <a:cubicBezTo>
                  <a:pt x="2500650" y="3443429"/>
                  <a:pt x="2484272" y="3459805"/>
                  <a:pt x="2464071" y="3459805"/>
                </a:cubicBezTo>
                <a:cubicBezTo>
                  <a:pt x="2443875" y="3459805"/>
                  <a:pt x="2427500" y="3443429"/>
                  <a:pt x="2427500" y="3423229"/>
                </a:cubicBezTo>
                <a:cubicBezTo>
                  <a:pt x="2427500" y="3403029"/>
                  <a:pt x="2443875" y="3386653"/>
                  <a:pt x="2464071" y="3386653"/>
                </a:cubicBezTo>
                <a:close/>
                <a:moveTo>
                  <a:pt x="2243393" y="3386653"/>
                </a:moveTo>
                <a:cubicBezTo>
                  <a:pt x="2263591" y="3386653"/>
                  <a:pt x="2279972" y="3403029"/>
                  <a:pt x="2279972" y="3423229"/>
                </a:cubicBezTo>
                <a:cubicBezTo>
                  <a:pt x="2279972" y="3443429"/>
                  <a:pt x="2263591" y="3459805"/>
                  <a:pt x="2243393" y="3459805"/>
                </a:cubicBezTo>
                <a:cubicBezTo>
                  <a:pt x="2223191" y="3459805"/>
                  <a:pt x="2206817" y="3443429"/>
                  <a:pt x="2206817" y="3423229"/>
                </a:cubicBezTo>
                <a:cubicBezTo>
                  <a:pt x="2206817" y="3403029"/>
                  <a:pt x="2223191" y="3386653"/>
                  <a:pt x="2243393" y="3386653"/>
                </a:cubicBezTo>
                <a:close/>
                <a:moveTo>
                  <a:pt x="2022713" y="3386653"/>
                </a:moveTo>
                <a:cubicBezTo>
                  <a:pt x="2042913" y="3386653"/>
                  <a:pt x="2059288" y="3403029"/>
                  <a:pt x="2059288" y="3423229"/>
                </a:cubicBezTo>
                <a:cubicBezTo>
                  <a:pt x="2059288" y="3443429"/>
                  <a:pt x="2042913" y="3459805"/>
                  <a:pt x="2022713" y="3459805"/>
                </a:cubicBezTo>
                <a:cubicBezTo>
                  <a:pt x="2002514" y="3459805"/>
                  <a:pt x="1986178" y="3443429"/>
                  <a:pt x="1986178" y="3423229"/>
                </a:cubicBezTo>
                <a:cubicBezTo>
                  <a:pt x="1986178" y="3403029"/>
                  <a:pt x="2002514" y="3386653"/>
                  <a:pt x="2022713" y="3386653"/>
                </a:cubicBezTo>
                <a:close/>
                <a:moveTo>
                  <a:pt x="1802068" y="3386653"/>
                </a:moveTo>
                <a:cubicBezTo>
                  <a:pt x="1822268" y="3386653"/>
                  <a:pt x="1838644" y="3403029"/>
                  <a:pt x="1838644" y="3423229"/>
                </a:cubicBezTo>
                <a:cubicBezTo>
                  <a:pt x="1838644" y="3443429"/>
                  <a:pt x="1822268" y="3459805"/>
                  <a:pt x="1802068" y="3459805"/>
                </a:cubicBezTo>
                <a:cubicBezTo>
                  <a:pt x="1781868" y="3459805"/>
                  <a:pt x="1765492" y="3443429"/>
                  <a:pt x="1765492" y="3423229"/>
                </a:cubicBezTo>
                <a:cubicBezTo>
                  <a:pt x="1765492" y="3403029"/>
                  <a:pt x="1781868" y="3386653"/>
                  <a:pt x="1802068" y="3386653"/>
                </a:cubicBezTo>
                <a:close/>
                <a:moveTo>
                  <a:pt x="1581382" y="3386653"/>
                </a:moveTo>
                <a:cubicBezTo>
                  <a:pt x="1601582" y="3386653"/>
                  <a:pt x="1617958" y="3403029"/>
                  <a:pt x="1617958" y="3423229"/>
                </a:cubicBezTo>
                <a:cubicBezTo>
                  <a:pt x="1617958" y="3443429"/>
                  <a:pt x="1601582" y="3459805"/>
                  <a:pt x="1581382" y="3459805"/>
                </a:cubicBezTo>
                <a:cubicBezTo>
                  <a:pt x="1561182" y="3459805"/>
                  <a:pt x="1544806" y="3443429"/>
                  <a:pt x="1544806" y="3423229"/>
                </a:cubicBezTo>
                <a:cubicBezTo>
                  <a:pt x="1544806" y="3403029"/>
                  <a:pt x="1561182" y="3386653"/>
                  <a:pt x="1581382" y="3386653"/>
                </a:cubicBezTo>
                <a:close/>
                <a:moveTo>
                  <a:pt x="1360696" y="3386653"/>
                </a:moveTo>
                <a:cubicBezTo>
                  <a:pt x="1380896" y="3386653"/>
                  <a:pt x="1397272" y="3403029"/>
                  <a:pt x="1397272" y="3423229"/>
                </a:cubicBezTo>
                <a:cubicBezTo>
                  <a:pt x="1397272" y="3443429"/>
                  <a:pt x="1380896" y="3459805"/>
                  <a:pt x="1360696" y="3459805"/>
                </a:cubicBezTo>
                <a:cubicBezTo>
                  <a:pt x="1340496" y="3459805"/>
                  <a:pt x="1324120" y="3443429"/>
                  <a:pt x="1324120" y="3423229"/>
                </a:cubicBezTo>
                <a:cubicBezTo>
                  <a:pt x="1324120" y="3403029"/>
                  <a:pt x="1340496" y="3386653"/>
                  <a:pt x="1360696" y="3386653"/>
                </a:cubicBezTo>
                <a:close/>
                <a:moveTo>
                  <a:pt x="1140010" y="3386653"/>
                </a:moveTo>
                <a:cubicBezTo>
                  <a:pt x="1160210" y="3386653"/>
                  <a:pt x="1176586" y="3403029"/>
                  <a:pt x="1176586" y="3423229"/>
                </a:cubicBezTo>
                <a:cubicBezTo>
                  <a:pt x="1176586" y="3443429"/>
                  <a:pt x="1160210" y="3459805"/>
                  <a:pt x="1140010" y="3459805"/>
                </a:cubicBezTo>
                <a:cubicBezTo>
                  <a:pt x="1119810" y="3459805"/>
                  <a:pt x="1103434" y="3443429"/>
                  <a:pt x="1103434" y="3423229"/>
                </a:cubicBezTo>
                <a:cubicBezTo>
                  <a:pt x="1103434" y="3403029"/>
                  <a:pt x="1119810" y="3386653"/>
                  <a:pt x="1140010" y="3386653"/>
                </a:cubicBezTo>
                <a:close/>
                <a:moveTo>
                  <a:pt x="919324" y="3386653"/>
                </a:moveTo>
                <a:cubicBezTo>
                  <a:pt x="939524" y="3386653"/>
                  <a:pt x="955900" y="3403029"/>
                  <a:pt x="955900" y="3423229"/>
                </a:cubicBezTo>
                <a:cubicBezTo>
                  <a:pt x="955900" y="3443429"/>
                  <a:pt x="939524" y="3459805"/>
                  <a:pt x="919324" y="3459805"/>
                </a:cubicBezTo>
                <a:cubicBezTo>
                  <a:pt x="899124" y="3459805"/>
                  <a:pt x="882748" y="3443429"/>
                  <a:pt x="882748" y="3423229"/>
                </a:cubicBezTo>
                <a:cubicBezTo>
                  <a:pt x="882748" y="3403029"/>
                  <a:pt x="899124" y="3386653"/>
                  <a:pt x="919324" y="3386653"/>
                </a:cubicBezTo>
                <a:close/>
                <a:moveTo>
                  <a:pt x="698638" y="3386653"/>
                </a:moveTo>
                <a:cubicBezTo>
                  <a:pt x="718838" y="3386653"/>
                  <a:pt x="735214" y="3403029"/>
                  <a:pt x="735214" y="3423229"/>
                </a:cubicBezTo>
                <a:cubicBezTo>
                  <a:pt x="735214" y="3443429"/>
                  <a:pt x="718838" y="3459805"/>
                  <a:pt x="698638" y="3459805"/>
                </a:cubicBezTo>
                <a:cubicBezTo>
                  <a:pt x="678438" y="3459805"/>
                  <a:pt x="662062" y="3443429"/>
                  <a:pt x="662062" y="3423229"/>
                </a:cubicBezTo>
                <a:cubicBezTo>
                  <a:pt x="662062" y="3403029"/>
                  <a:pt x="678438" y="3386653"/>
                  <a:pt x="698638" y="3386653"/>
                </a:cubicBezTo>
                <a:close/>
                <a:moveTo>
                  <a:pt x="477952" y="3386653"/>
                </a:moveTo>
                <a:cubicBezTo>
                  <a:pt x="498152" y="3386653"/>
                  <a:pt x="514528" y="3403029"/>
                  <a:pt x="514528" y="3423229"/>
                </a:cubicBezTo>
                <a:cubicBezTo>
                  <a:pt x="514528" y="3443429"/>
                  <a:pt x="498152" y="3459805"/>
                  <a:pt x="477952" y="3459805"/>
                </a:cubicBezTo>
                <a:cubicBezTo>
                  <a:pt x="457752" y="3459805"/>
                  <a:pt x="441376" y="3443429"/>
                  <a:pt x="441376" y="3423229"/>
                </a:cubicBezTo>
                <a:cubicBezTo>
                  <a:pt x="441376" y="3403029"/>
                  <a:pt x="457752" y="3386653"/>
                  <a:pt x="477952" y="3386653"/>
                </a:cubicBezTo>
                <a:close/>
                <a:moveTo>
                  <a:pt x="257265" y="3386653"/>
                </a:moveTo>
                <a:cubicBezTo>
                  <a:pt x="277465" y="3386653"/>
                  <a:pt x="293842" y="3403029"/>
                  <a:pt x="293842" y="3423229"/>
                </a:cubicBezTo>
                <a:cubicBezTo>
                  <a:pt x="293842" y="3443429"/>
                  <a:pt x="277465" y="3459805"/>
                  <a:pt x="257265" y="3459805"/>
                </a:cubicBezTo>
                <a:cubicBezTo>
                  <a:pt x="237065" y="3459805"/>
                  <a:pt x="220689" y="3443429"/>
                  <a:pt x="220689" y="3423229"/>
                </a:cubicBezTo>
                <a:cubicBezTo>
                  <a:pt x="220689" y="3403029"/>
                  <a:pt x="237065" y="3386653"/>
                  <a:pt x="257265" y="3386653"/>
                </a:cubicBezTo>
                <a:close/>
                <a:moveTo>
                  <a:pt x="36579" y="3386653"/>
                </a:moveTo>
                <a:cubicBezTo>
                  <a:pt x="56779" y="3386653"/>
                  <a:pt x="73155" y="3403029"/>
                  <a:pt x="73155" y="3423229"/>
                </a:cubicBezTo>
                <a:cubicBezTo>
                  <a:pt x="73155" y="3443429"/>
                  <a:pt x="56779" y="3459805"/>
                  <a:pt x="36579" y="3459805"/>
                </a:cubicBezTo>
                <a:cubicBezTo>
                  <a:pt x="16379" y="3459805"/>
                  <a:pt x="3" y="3443429"/>
                  <a:pt x="3" y="3423229"/>
                </a:cubicBezTo>
                <a:cubicBezTo>
                  <a:pt x="3" y="3403029"/>
                  <a:pt x="16379" y="3386653"/>
                  <a:pt x="36579" y="3386653"/>
                </a:cubicBezTo>
                <a:close/>
                <a:moveTo>
                  <a:pt x="11511977" y="3175223"/>
                </a:moveTo>
                <a:cubicBezTo>
                  <a:pt x="11532177" y="3175223"/>
                  <a:pt x="11548553" y="3191598"/>
                  <a:pt x="11548553" y="3211566"/>
                </a:cubicBezTo>
                <a:cubicBezTo>
                  <a:pt x="11548553" y="3231765"/>
                  <a:pt x="11532177" y="3248140"/>
                  <a:pt x="11511977" y="3248140"/>
                </a:cubicBezTo>
                <a:cubicBezTo>
                  <a:pt x="11491777" y="3248140"/>
                  <a:pt x="11475401" y="3231765"/>
                  <a:pt x="11475401" y="3211566"/>
                </a:cubicBezTo>
                <a:cubicBezTo>
                  <a:pt x="11475401" y="3191598"/>
                  <a:pt x="11491777" y="3175223"/>
                  <a:pt x="11511977" y="3175223"/>
                </a:cubicBezTo>
                <a:close/>
                <a:moveTo>
                  <a:pt x="11291296" y="3175219"/>
                </a:moveTo>
                <a:cubicBezTo>
                  <a:pt x="11311496" y="3175219"/>
                  <a:pt x="11327872" y="3191594"/>
                  <a:pt x="11327872" y="3211566"/>
                </a:cubicBezTo>
                <a:cubicBezTo>
                  <a:pt x="11327872" y="3231765"/>
                  <a:pt x="11311496" y="3248140"/>
                  <a:pt x="11291296" y="3248140"/>
                </a:cubicBezTo>
                <a:cubicBezTo>
                  <a:pt x="11271096" y="3248140"/>
                  <a:pt x="11254720" y="3231765"/>
                  <a:pt x="11254720" y="3211566"/>
                </a:cubicBezTo>
                <a:cubicBezTo>
                  <a:pt x="11254720" y="3191594"/>
                  <a:pt x="11271096" y="3175219"/>
                  <a:pt x="11291296" y="3175219"/>
                </a:cubicBezTo>
                <a:close/>
                <a:moveTo>
                  <a:pt x="11070615" y="3175214"/>
                </a:moveTo>
                <a:cubicBezTo>
                  <a:pt x="11090815" y="3175214"/>
                  <a:pt x="11107191" y="3191589"/>
                  <a:pt x="11107191" y="3211566"/>
                </a:cubicBezTo>
                <a:cubicBezTo>
                  <a:pt x="11107191" y="3231765"/>
                  <a:pt x="11090815" y="3248140"/>
                  <a:pt x="11070615" y="3248140"/>
                </a:cubicBezTo>
                <a:cubicBezTo>
                  <a:pt x="11050415" y="3248140"/>
                  <a:pt x="11034039" y="3231765"/>
                  <a:pt x="11034039" y="3211566"/>
                </a:cubicBezTo>
                <a:cubicBezTo>
                  <a:pt x="11034039" y="3191589"/>
                  <a:pt x="11050415" y="3175214"/>
                  <a:pt x="11070615" y="3175214"/>
                </a:cubicBezTo>
                <a:close/>
                <a:moveTo>
                  <a:pt x="10849934" y="3175210"/>
                </a:moveTo>
                <a:cubicBezTo>
                  <a:pt x="10870134" y="3175210"/>
                  <a:pt x="10886510" y="3191585"/>
                  <a:pt x="10886510" y="3211566"/>
                </a:cubicBezTo>
                <a:cubicBezTo>
                  <a:pt x="10886510" y="3231765"/>
                  <a:pt x="10870134" y="3248140"/>
                  <a:pt x="10849934" y="3248140"/>
                </a:cubicBezTo>
                <a:cubicBezTo>
                  <a:pt x="10829734" y="3248140"/>
                  <a:pt x="10813358" y="3231765"/>
                  <a:pt x="10813358" y="3211566"/>
                </a:cubicBezTo>
                <a:cubicBezTo>
                  <a:pt x="10813358" y="3191585"/>
                  <a:pt x="10829734" y="3175210"/>
                  <a:pt x="10849934" y="3175210"/>
                </a:cubicBezTo>
                <a:close/>
                <a:moveTo>
                  <a:pt x="10629253" y="3175205"/>
                </a:moveTo>
                <a:cubicBezTo>
                  <a:pt x="10649453" y="3175205"/>
                  <a:pt x="10665829" y="3191581"/>
                  <a:pt x="10665829" y="3211566"/>
                </a:cubicBezTo>
                <a:cubicBezTo>
                  <a:pt x="10665829" y="3231765"/>
                  <a:pt x="10649453" y="3248140"/>
                  <a:pt x="10629253" y="3248140"/>
                </a:cubicBezTo>
                <a:cubicBezTo>
                  <a:pt x="10609053" y="3248140"/>
                  <a:pt x="10592677" y="3231765"/>
                  <a:pt x="10592677" y="3211566"/>
                </a:cubicBezTo>
                <a:cubicBezTo>
                  <a:pt x="10592677" y="3191581"/>
                  <a:pt x="10609053" y="3175205"/>
                  <a:pt x="10629253" y="3175205"/>
                </a:cubicBezTo>
                <a:close/>
                <a:moveTo>
                  <a:pt x="10408572" y="3175201"/>
                </a:moveTo>
                <a:cubicBezTo>
                  <a:pt x="10428772" y="3175201"/>
                  <a:pt x="10445148" y="3191576"/>
                  <a:pt x="10445148" y="3211566"/>
                </a:cubicBezTo>
                <a:cubicBezTo>
                  <a:pt x="10445148" y="3231765"/>
                  <a:pt x="10428772" y="3248140"/>
                  <a:pt x="10408572" y="3248140"/>
                </a:cubicBezTo>
                <a:cubicBezTo>
                  <a:pt x="10388372" y="3248140"/>
                  <a:pt x="10371996" y="3231765"/>
                  <a:pt x="10371996" y="3211566"/>
                </a:cubicBezTo>
                <a:cubicBezTo>
                  <a:pt x="10371996" y="3191576"/>
                  <a:pt x="10388372" y="3175201"/>
                  <a:pt x="10408572" y="3175201"/>
                </a:cubicBezTo>
                <a:close/>
                <a:moveTo>
                  <a:pt x="10187891" y="3175197"/>
                </a:moveTo>
                <a:cubicBezTo>
                  <a:pt x="10208091" y="3175197"/>
                  <a:pt x="10224467" y="3191572"/>
                  <a:pt x="10224467" y="3211566"/>
                </a:cubicBezTo>
                <a:cubicBezTo>
                  <a:pt x="10224467" y="3231765"/>
                  <a:pt x="10208091" y="3248140"/>
                  <a:pt x="10187891" y="3248140"/>
                </a:cubicBezTo>
                <a:cubicBezTo>
                  <a:pt x="10167691" y="3248140"/>
                  <a:pt x="10151315" y="3231765"/>
                  <a:pt x="10151315" y="3211566"/>
                </a:cubicBezTo>
                <a:cubicBezTo>
                  <a:pt x="10151315" y="3191572"/>
                  <a:pt x="10167691" y="3175197"/>
                  <a:pt x="10187891" y="3175197"/>
                </a:cubicBezTo>
                <a:close/>
                <a:moveTo>
                  <a:pt x="9967210" y="3175192"/>
                </a:moveTo>
                <a:cubicBezTo>
                  <a:pt x="9987410" y="3175192"/>
                  <a:pt x="10003786" y="3191568"/>
                  <a:pt x="10003786" y="3211566"/>
                </a:cubicBezTo>
                <a:cubicBezTo>
                  <a:pt x="10003786" y="3231765"/>
                  <a:pt x="9987410" y="3248140"/>
                  <a:pt x="9967210" y="3248140"/>
                </a:cubicBezTo>
                <a:cubicBezTo>
                  <a:pt x="9947010" y="3248140"/>
                  <a:pt x="9930634" y="3231765"/>
                  <a:pt x="9930634" y="3211566"/>
                </a:cubicBezTo>
                <a:cubicBezTo>
                  <a:pt x="9930634" y="3191568"/>
                  <a:pt x="9947010" y="3175192"/>
                  <a:pt x="9967210" y="3175192"/>
                </a:cubicBezTo>
                <a:close/>
                <a:moveTo>
                  <a:pt x="9746529" y="3175188"/>
                </a:moveTo>
                <a:cubicBezTo>
                  <a:pt x="9766729" y="3175188"/>
                  <a:pt x="9783105" y="3191563"/>
                  <a:pt x="9783105" y="3211566"/>
                </a:cubicBezTo>
                <a:cubicBezTo>
                  <a:pt x="9783105" y="3231765"/>
                  <a:pt x="9766729" y="3248140"/>
                  <a:pt x="9746529" y="3248140"/>
                </a:cubicBezTo>
                <a:cubicBezTo>
                  <a:pt x="9726329" y="3248140"/>
                  <a:pt x="9709953" y="3231765"/>
                  <a:pt x="9709953" y="3211566"/>
                </a:cubicBezTo>
                <a:cubicBezTo>
                  <a:pt x="9709953" y="3191563"/>
                  <a:pt x="9726329" y="3175188"/>
                  <a:pt x="9746529" y="3175188"/>
                </a:cubicBezTo>
                <a:close/>
                <a:moveTo>
                  <a:pt x="9525848" y="3175184"/>
                </a:moveTo>
                <a:cubicBezTo>
                  <a:pt x="9546048" y="3175184"/>
                  <a:pt x="9562424" y="3191559"/>
                  <a:pt x="9562424" y="3211566"/>
                </a:cubicBezTo>
                <a:cubicBezTo>
                  <a:pt x="9562424" y="3231765"/>
                  <a:pt x="9546048" y="3248140"/>
                  <a:pt x="9525848" y="3248140"/>
                </a:cubicBezTo>
                <a:cubicBezTo>
                  <a:pt x="9505648" y="3248140"/>
                  <a:pt x="9489272" y="3231765"/>
                  <a:pt x="9489272" y="3211566"/>
                </a:cubicBezTo>
                <a:cubicBezTo>
                  <a:pt x="9489272" y="3191559"/>
                  <a:pt x="9505648" y="3175184"/>
                  <a:pt x="9525848" y="3175184"/>
                </a:cubicBezTo>
                <a:close/>
                <a:moveTo>
                  <a:pt x="9305167" y="3175179"/>
                </a:moveTo>
                <a:cubicBezTo>
                  <a:pt x="9325367" y="3175179"/>
                  <a:pt x="9341743" y="3191554"/>
                  <a:pt x="9341743" y="3211566"/>
                </a:cubicBezTo>
                <a:cubicBezTo>
                  <a:pt x="9341743" y="3231765"/>
                  <a:pt x="9325367" y="3248140"/>
                  <a:pt x="9305167" y="3248140"/>
                </a:cubicBezTo>
                <a:cubicBezTo>
                  <a:pt x="9284967" y="3248140"/>
                  <a:pt x="9268591" y="3231765"/>
                  <a:pt x="9268591" y="3211566"/>
                </a:cubicBezTo>
                <a:cubicBezTo>
                  <a:pt x="9268591" y="3191554"/>
                  <a:pt x="9284967" y="3175179"/>
                  <a:pt x="9305167" y="3175179"/>
                </a:cubicBezTo>
                <a:close/>
                <a:moveTo>
                  <a:pt x="9084486" y="3175175"/>
                </a:moveTo>
                <a:cubicBezTo>
                  <a:pt x="9104686" y="3175175"/>
                  <a:pt x="9121062" y="3191550"/>
                  <a:pt x="9121062" y="3211566"/>
                </a:cubicBezTo>
                <a:cubicBezTo>
                  <a:pt x="9121062" y="3231765"/>
                  <a:pt x="9104686" y="3248140"/>
                  <a:pt x="9084486" y="3248140"/>
                </a:cubicBezTo>
                <a:cubicBezTo>
                  <a:pt x="9064286" y="3248140"/>
                  <a:pt x="9047910" y="3231765"/>
                  <a:pt x="9047910" y="3211566"/>
                </a:cubicBezTo>
                <a:cubicBezTo>
                  <a:pt x="9047910" y="3191550"/>
                  <a:pt x="9064286" y="3175175"/>
                  <a:pt x="9084486" y="3175175"/>
                </a:cubicBezTo>
                <a:close/>
                <a:moveTo>
                  <a:pt x="8863805" y="3175170"/>
                </a:moveTo>
                <a:cubicBezTo>
                  <a:pt x="8884005" y="3175170"/>
                  <a:pt x="8900381" y="3191546"/>
                  <a:pt x="8900381" y="3211566"/>
                </a:cubicBezTo>
                <a:cubicBezTo>
                  <a:pt x="8900381" y="3231765"/>
                  <a:pt x="8884005" y="3248140"/>
                  <a:pt x="8863805" y="3248140"/>
                </a:cubicBezTo>
                <a:cubicBezTo>
                  <a:pt x="8843605" y="3248140"/>
                  <a:pt x="8827229" y="3231765"/>
                  <a:pt x="8827229" y="3211566"/>
                </a:cubicBezTo>
                <a:cubicBezTo>
                  <a:pt x="8827229" y="3191546"/>
                  <a:pt x="8843605" y="3175170"/>
                  <a:pt x="8863805" y="3175170"/>
                </a:cubicBezTo>
                <a:close/>
                <a:moveTo>
                  <a:pt x="8643124" y="3175166"/>
                </a:moveTo>
                <a:cubicBezTo>
                  <a:pt x="8663324" y="3175166"/>
                  <a:pt x="8679700" y="3191542"/>
                  <a:pt x="8679700" y="3211566"/>
                </a:cubicBezTo>
                <a:cubicBezTo>
                  <a:pt x="8679700" y="3231765"/>
                  <a:pt x="8663324" y="3248140"/>
                  <a:pt x="8643124" y="3248140"/>
                </a:cubicBezTo>
                <a:cubicBezTo>
                  <a:pt x="8622924" y="3248140"/>
                  <a:pt x="8606548" y="3231765"/>
                  <a:pt x="8606548" y="3211566"/>
                </a:cubicBezTo>
                <a:cubicBezTo>
                  <a:pt x="8606548" y="3191542"/>
                  <a:pt x="8622924" y="3175166"/>
                  <a:pt x="8643124" y="3175166"/>
                </a:cubicBezTo>
                <a:close/>
                <a:moveTo>
                  <a:pt x="8422443" y="3175162"/>
                </a:moveTo>
                <a:cubicBezTo>
                  <a:pt x="8442643" y="3175162"/>
                  <a:pt x="8459019" y="3191537"/>
                  <a:pt x="8459019" y="3211566"/>
                </a:cubicBezTo>
                <a:cubicBezTo>
                  <a:pt x="8459019" y="3231765"/>
                  <a:pt x="8442643" y="3248140"/>
                  <a:pt x="8422443" y="3248140"/>
                </a:cubicBezTo>
                <a:cubicBezTo>
                  <a:pt x="8402243" y="3248140"/>
                  <a:pt x="8385867" y="3231765"/>
                  <a:pt x="8385867" y="3211566"/>
                </a:cubicBezTo>
                <a:cubicBezTo>
                  <a:pt x="8385867" y="3191537"/>
                  <a:pt x="8402243" y="3175162"/>
                  <a:pt x="8422443" y="3175162"/>
                </a:cubicBezTo>
                <a:close/>
                <a:moveTo>
                  <a:pt x="8201762" y="3175158"/>
                </a:moveTo>
                <a:cubicBezTo>
                  <a:pt x="8221962" y="3175158"/>
                  <a:pt x="8238338" y="3191533"/>
                  <a:pt x="8238338" y="3211566"/>
                </a:cubicBezTo>
                <a:cubicBezTo>
                  <a:pt x="8238338" y="3231765"/>
                  <a:pt x="8221962" y="3248140"/>
                  <a:pt x="8201762" y="3248140"/>
                </a:cubicBezTo>
                <a:cubicBezTo>
                  <a:pt x="8181562" y="3248140"/>
                  <a:pt x="8165186" y="3231765"/>
                  <a:pt x="8165186" y="3211566"/>
                </a:cubicBezTo>
                <a:cubicBezTo>
                  <a:pt x="8165186" y="3191533"/>
                  <a:pt x="8181562" y="3175158"/>
                  <a:pt x="8201762" y="3175158"/>
                </a:cubicBezTo>
                <a:close/>
                <a:moveTo>
                  <a:pt x="7981081" y="3175153"/>
                </a:moveTo>
                <a:cubicBezTo>
                  <a:pt x="8001281" y="3175153"/>
                  <a:pt x="8017657" y="3191528"/>
                  <a:pt x="8017657" y="3211566"/>
                </a:cubicBezTo>
                <a:cubicBezTo>
                  <a:pt x="8017657" y="3231765"/>
                  <a:pt x="8001281" y="3248140"/>
                  <a:pt x="7981081" y="3248140"/>
                </a:cubicBezTo>
                <a:cubicBezTo>
                  <a:pt x="7960881" y="3248140"/>
                  <a:pt x="7944505" y="3231765"/>
                  <a:pt x="7944505" y="3211566"/>
                </a:cubicBezTo>
                <a:cubicBezTo>
                  <a:pt x="7944505" y="3191528"/>
                  <a:pt x="7960881" y="3175153"/>
                  <a:pt x="7981081" y="3175153"/>
                </a:cubicBezTo>
                <a:close/>
                <a:moveTo>
                  <a:pt x="7760400" y="3175149"/>
                </a:moveTo>
                <a:cubicBezTo>
                  <a:pt x="7780600" y="3175149"/>
                  <a:pt x="7796976" y="3191524"/>
                  <a:pt x="7796976" y="3211566"/>
                </a:cubicBezTo>
                <a:cubicBezTo>
                  <a:pt x="7796976" y="3231765"/>
                  <a:pt x="7780600" y="3248140"/>
                  <a:pt x="7760400" y="3248140"/>
                </a:cubicBezTo>
                <a:cubicBezTo>
                  <a:pt x="7740200" y="3248140"/>
                  <a:pt x="7723824" y="3231765"/>
                  <a:pt x="7723824" y="3211566"/>
                </a:cubicBezTo>
                <a:cubicBezTo>
                  <a:pt x="7723824" y="3191524"/>
                  <a:pt x="7740200" y="3175149"/>
                  <a:pt x="7760400" y="3175149"/>
                </a:cubicBezTo>
                <a:close/>
                <a:moveTo>
                  <a:pt x="7539719" y="3175144"/>
                </a:moveTo>
                <a:cubicBezTo>
                  <a:pt x="7559919" y="3175144"/>
                  <a:pt x="7576295" y="3191520"/>
                  <a:pt x="7576295" y="3211566"/>
                </a:cubicBezTo>
                <a:cubicBezTo>
                  <a:pt x="7576295" y="3231765"/>
                  <a:pt x="7559919" y="3248140"/>
                  <a:pt x="7539719" y="3248140"/>
                </a:cubicBezTo>
                <a:cubicBezTo>
                  <a:pt x="7519519" y="3248140"/>
                  <a:pt x="7503143" y="3231765"/>
                  <a:pt x="7503143" y="3211566"/>
                </a:cubicBezTo>
                <a:cubicBezTo>
                  <a:pt x="7503143" y="3191520"/>
                  <a:pt x="7519519" y="3175144"/>
                  <a:pt x="7539719" y="3175144"/>
                </a:cubicBezTo>
                <a:close/>
                <a:moveTo>
                  <a:pt x="7319038" y="3175140"/>
                </a:moveTo>
                <a:cubicBezTo>
                  <a:pt x="7339238" y="3175140"/>
                  <a:pt x="7355614" y="3191515"/>
                  <a:pt x="7355614" y="3211566"/>
                </a:cubicBezTo>
                <a:cubicBezTo>
                  <a:pt x="7355614" y="3231765"/>
                  <a:pt x="7339238" y="3248140"/>
                  <a:pt x="7319038" y="3248140"/>
                </a:cubicBezTo>
                <a:cubicBezTo>
                  <a:pt x="7298838" y="3248140"/>
                  <a:pt x="7282462" y="3231765"/>
                  <a:pt x="7282462" y="3211566"/>
                </a:cubicBezTo>
                <a:cubicBezTo>
                  <a:pt x="7282462" y="3191515"/>
                  <a:pt x="7298838" y="3175140"/>
                  <a:pt x="7319038" y="3175140"/>
                </a:cubicBezTo>
                <a:close/>
                <a:moveTo>
                  <a:pt x="7098357" y="3175136"/>
                </a:moveTo>
                <a:cubicBezTo>
                  <a:pt x="7118557" y="3175136"/>
                  <a:pt x="7134933" y="3191511"/>
                  <a:pt x="7134933" y="3211566"/>
                </a:cubicBezTo>
                <a:cubicBezTo>
                  <a:pt x="7134933" y="3231765"/>
                  <a:pt x="7118557" y="3248140"/>
                  <a:pt x="7098357" y="3248140"/>
                </a:cubicBezTo>
                <a:cubicBezTo>
                  <a:pt x="7078157" y="3248140"/>
                  <a:pt x="7061781" y="3231765"/>
                  <a:pt x="7061781" y="3211566"/>
                </a:cubicBezTo>
                <a:cubicBezTo>
                  <a:pt x="7061781" y="3191511"/>
                  <a:pt x="7078157" y="3175136"/>
                  <a:pt x="7098357" y="3175136"/>
                </a:cubicBezTo>
                <a:close/>
                <a:moveTo>
                  <a:pt x="6877676" y="3175131"/>
                </a:moveTo>
                <a:cubicBezTo>
                  <a:pt x="6897876" y="3175131"/>
                  <a:pt x="6914252" y="3191507"/>
                  <a:pt x="6914252" y="3211566"/>
                </a:cubicBezTo>
                <a:cubicBezTo>
                  <a:pt x="6914252" y="3231765"/>
                  <a:pt x="6897876" y="3248140"/>
                  <a:pt x="6877676" y="3248140"/>
                </a:cubicBezTo>
                <a:cubicBezTo>
                  <a:pt x="6857476" y="3248140"/>
                  <a:pt x="6841100" y="3231765"/>
                  <a:pt x="6841100" y="3211566"/>
                </a:cubicBezTo>
                <a:cubicBezTo>
                  <a:pt x="6841100" y="3191507"/>
                  <a:pt x="6857476" y="3175131"/>
                  <a:pt x="6877676" y="3175131"/>
                </a:cubicBezTo>
                <a:close/>
                <a:moveTo>
                  <a:pt x="6656995" y="3175127"/>
                </a:moveTo>
                <a:cubicBezTo>
                  <a:pt x="6677195" y="3175127"/>
                  <a:pt x="6693571" y="3191502"/>
                  <a:pt x="6693571" y="3211566"/>
                </a:cubicBezTo>
                <a:cubicBezTo>
                  <a:pt x="6693571" y="3231765"/>
                  <a:pt x="6677195" y="3248140"/>
                  <a:pt x="6656995" y="3248140"/>
                </a:cubicBezTo>
                <a:cubicBezTo>
                  <a:pt x="6636795" y="3248140"/>
                  <a:pt x="6620419" y="3231765"/>
                  <a:pt x="6620419" y="3211566"/>
                </a:cubicBezTo>
                <a:cubicBezTo>
                  <a:pt x="6620419" y="3191502"/>
                  <a:pt x="6636795" y="3175127"/>
                  <a:pt x="6656995" y="3175127"/>
                </a:cubicBezTo>
                <a:close/>
                <a:moveTo>
                  <a:pt x="6436314" y="3175123"/>
                </a:moveTo>
                <a:cubicBezTo>
                  <a:pt x="6456514" y="3175123"/>
                  <a:pt x="6472890" y="3191498"/>
                  <a:pt x="6472890" y="3211566"/>
                </a:cubicBezTo>
                <a:cubicBezTo>
                  <a:pt x="6472890" y="3231765"/>
                  <a:pt x="6456514" y="3248140"/>
                  <a:pt x="6436314" y="3248140"/>
                </a:cubicBezTo>
                <a:cubicBezTo>
                  <a:pt x="6416114" y="3248140"/>
                  <a:pt x="6399738" y="3231765"/>
                  <a:pt x="6399738" y="3211566"/>
                </a:cubicBezTo>
                <a:cubicBezTo>
                  <a:pt x="6399738" y="3191498"/>
                  <a:pt x="6416114" y="3175123"/>
                  <a:pt x="6436314" y="3175123"/>
                </a:cubicBezTo>
                <a:close/>
                <a:moveTo>
                  <a:pt x="6215633" y="3175118"/>
                </a:moveTo>
                <a:cubicBezTo>
                  <a:pt x="6235833" y="3175118"/>
                  <a:pt x="6252209" y="3191493"/>
                  <a:pt x="6252209" y="3211566"/>
                </a:cubicBezTo>
                <a:cubicBezTo>
                  <a:pt x="6252209" y="3231765"/>
                  <a:pt x="6235833" y="3248140"/>
                  <a:pt x="6215633" y="3248140"/>
                </a:cubicBezTo>
                <a:cubicBezTo>
                  <a:pt x="6195433" y="3248140"/>
                  <a:pt x="6179057" y="3231765"/>
                  <a:pt x="6179057" y="3211566"/>
                </a:cubicBezTo>
                <a:cubicBezTo>
                  <a:pt x="6179057" y="3191493"/>
                  <a:pt x="6195433" y="3175118"/>
                  <a:pt x="6215633" y="3175118"/>
                </a:cubicBezTo>
                <a:close/>
                <a:moveTo>
                  <a:pt x="5994952" y="3175114"/>
                </a:moveTo>
                <a:cubicBezTo>
                  <a:pt x="6015152" y="3175114"/>
                  <a:pt x="6031528" y="3191489"/>
                  <a:pt x="6031528" y="3211566"/>
                </a:cubicBezTo>
                <a:cubicBezTo>
                  <a:pt x="6031528" y="3231765"/>
                  <a:pt x="6015152" y="3248140"/>
                  <a:pt x="5994952" y="3248140"/>
                </a:cubicBezTo>
                <a:cubicBezTo>
                  <a:pt x="5974752" y="3248140"/>
                  <a:pt x="5958376" y="3231765"/>
                  <a:pt x="5958376" y="3211566"/>
                </a:cubicBezTo>
                <a:cubicBezTo>
                  <a:pt x="5958376" y="3191489"/>
                  <a:pt x="5974752" y="3175114"/>
                  <a:pt x="5994952" y="3175114"/>
                </a:cubicBezTo>
                <a:close/>
                <a:moveTo>
                  <a:pt x="5774272" y="3175109"/>
                </a:moveTo>
                <a:cubicBezTo>
                  <a:pt x="5794472" y="3175109"/>
                  <a:pt x="5810848" y="3191485"/>
                  <a:pt x="5810848" y="3211566"/>
                </a:cubicBezTo>
                <a:cubicBezTo>
                  <a:pt x="5810848" y="3231765"/>
                  <a:pt x="5794472" y="3248140"/>
                  <a:pt x="5774272" y="3248140"/>
                </a:cubicBezTo>
                <a:cubicBezTo>
                  <a:pt x="5754073" y="3248140"/>
                  <a:pt x="5737697" y="3231765"/>
                  <a:pt x="5737697" y="3211566"/>
                </a:cubicBezTo>
                <a:cubicBezTo>
                  <a:pt x="5737697" y="3191485"/>
                  <a:pt x="5754073" y="3175109"/>
                  <a:pt x="5774272" y="3175109"/>
                </a:cubicBezTo>
                <a:close/>
                <a:moveTo>
                  <a:pt x="5553593" y="3175105"/>
                </a:moveTo>
                <a:cubicBezTo>
                  <a:pt x="5573793" y="3175105"/>
                  <a:pt x="5590169" y="3191481"/>
                  <a:pt x="5590169" y="3211566"/>
                </a:cubicBezTo>
                <a:cubicBezTo>
                  <a:pt x="5590169" y="3231765"/>
                  <a:pt x="5573793" y="3248140"/>
                  <a:pt x="5553593" y="3248140"/>
                </a:cubicBezTo>
                <a:cubicBezTo>
                  <a:pt x="5533393" y="3248140"/>
                  <a:pt x="5517018" y="3231765"/>
                  <a:pt x="5517018" y="3211566"/>
                </a:cubicBezTo>
                <a:cubicBezTo>
                  <a:pt x="5517018" y="3191481"/>
                  <a:pt x="5533393" y="3175105"/>
                  <a:pt x="5553593" y="3175105"/>
                </a:cubicBezTo>
                <a:close/>
                <a:moveTo>
                  <a:pt x="5332913" y="3175101"/>
                </a:moveTo>
                <a:cubicBezTo>
                  <a:pt x="5353113" y="3175101"/>
                  <a:pt x="5369490" y="3191476"/>
                  <a:pt x="5369490" y="3211566"/>
                </a:cubicBezTo>
                <a:cubicBezTo>
                  <a:pt x="5369490" y="3231765"/>
                  <a:pt x="5353113" y="3248140"/>
                  <a:pt x="5332913" y="3248140"/>
                </a:cubicBezTo>
                <a:cubicBezTo>
                  <a:pt x="5312714" y="3248140"/>
                  <a:pt x="5296337" y="3231765"/>
                  <a:pt x="5296337" y="3211566"/>
                </a:cubicBezTo>
                <a:cubicBezTo>
                  <a:pt x="5296337" y="3191476"/>
                  <a:pt x="5312714" y="3175101"/>
                  <a:pt x="5332913" y="3175101"/>
                </a:cubicBezTo>
                <a:close/>
                <a:moveTo>
                  <a:pt x="5112230" y="3175097"/>
                </a:moveTo>
                <a:cubicBezTo>
                  <a:pt x="5132433" y="3175097"/>
                  <a:pt x="5148807" y="3191472"/>
                  <a:pt x="5148807" y="3211566"/>
                </a:cubicBezTo>
                <a:cubicBezTo>
                  <a:pt x="5148807" y="3231765"/>
                  <a:pt x="5132433" y="3248140"/>
                  <a:pt x="5112230" y="3248140"/>
                </a:cubicBezTo>
                <a:cubicBezTo>
                  <a:pt x="5092030" y="3248140"/>
                  <a:pt x="5075655" y="3231765"/>
                  <a:pt x="5075655" y="3211566"/>
                </a:cubicBezTo>
                <a:cubicBezTo>
                  <a:pt x="5075655" y="3191472"/>
                  <a:pt x="5092030" y="3175097"/>
                  <a:pt x="5112230" y="3175097"/>
                </a:cubicBezTo>
                <a:close/>
                <a:moveTo>
                  <a:pt x="4891552" y="3175092"/>
                </a:moveTo>
                <a:cubicBezTo>
                  <a:pt x="4911751" y="3175092"/>
                  <a:pt x="4928127" y="3191467"/>
                  <a:pt x="4928127" y="3211566"/>
                </a:cubicBezTo>
                <a:cubicBezTo>
                  <a:pt x="4928127" y="3231765"/>
                  <a:pt x="4911751" y="3248140"/>
                  <a:pt x="4891552" y="3248140"/>
                </a:cubicBezTo>
                <a:cubicBezTo>
                  <a:pt x="4871352" y="3248140"/>
                  <a:pt x="4854975" y="3231765"/>
                  <a:pt x="4854975" y="3211566"/>
                </a:cubicBezTo>
                <a:cubicBezTo>
                  <a:pt x="4854975" y="3191467"/>
                  <a:pt x="4871352" y="3175092"/>
                  <a:pt x="4891552" y="3175092"/>
                </a:cubicBezTo>
                <a:close/>
                <a:moveTo>
                  <a:pt x="4670871" y="3175088"/>
                </a:moveTo>
                <a:cubicBezTo>
                  <a:pt x="4691070" y="3175088"/>
                  <a:pt x="4707447" y="3191463"/>
                  <a:pt x="4707447" y="3211566"/>
                </a:cubicBezTo>
                <a:cubicBezTo>
                  <a:pt x="4707447" y="3231765"/>
                  <a:pt x="4691070" y="3248140"/>
                  <a:pt x="4670871" y="3248140"/>
                </a:cubicBezTo>
                <a:cubicBezTo>
                  <a:pt x="4650672" y="3248140"/>
                  <a:pt x="4634295" y="3231765"/>
                  <a:pt x="4634295" y="3211566"/>
                </a:cubicBezTo>
                <a:cubicBezTo>
                  <a:pt x="4634295" y="3191463"/>
                  <a:pt x="4650672" y="3175088"/>
                  <a:pt x="4670871" y="3175088"/>
                </a:cubicBezTo>
                <a:close/>
                <a:moveTo>
                  <a:pt x="4450188" y="3175083"/>
                </a:moveTo>
                <a:cubicBezTo>
                  <a:pt x="4470390" y="3175083"/>
                  <a:pt x="4486764" y="3191458"/>
                  <a:pt x="4486764" y="3211566"/>
                </a:cubicBezTo>
                <a:cubicBezTo>
                  <a:pt x="4486764" y="3231765"/>
                  <a:pt x="4470390" y="3248140"/>
                  <a:pt x="4450188" y="3248140"/>
                </a:cubicBezTo>
                <a:cubicBezTo>
                  <a:pt x="4429988" y="3248140"/>
                  <a:pt x="4413613" y="3231765"/>
                  <a:pt x="4413613" y="3211566"/>
                </a:cubicBezTo>
                <a:cubicBezTo>
                  <a:pt x="4413613" y="3191458"/>
                  <a:pt x="4429988" y="3175083"/>
                  <a:pt x="4450188" y="3175083"/>
                </a:cubicBezTo>
                <a:close/>
                <a:moveTo>
                  <a:pt x="4229507" y="3175079"/>
                </a:moveTo>
                <a:cubicBezTo>
                  <a:pt x="4249708" y="3175079"/>
                  <a:pt x="4266084" y="3191454"/>
                  <a:pt x="4266084" y="3211566"/>
                </a:cubicBezTo>
                <a:cubicBezTo>
                  <a:pt x="4266084" y="3231765"/>
                  <a:pt x="4249708" y="3248140"/>
                  <a:pt x="4229507" y="3248140"/>
                </a:cubicBezTo>
                <a:cubicBezTo>
                  <a:pt x="4209307" y="3248140"/>
                  <a:pt x="4192931" y="3231765"/>
                  <a:pt x="4192931" y="3211566"/>
                </a:cubicBezTo>
                <a:cubicBezTo>
                  <a:pt x="4192931" y="3191454"/>
                  <a:pt x="4209307" y="3175079"/>
                  <a:pt x="4229507" y="3175079"/>
                </a:cubicBezTo>
                <a:close/>
                <a:moveTo>
                  <a:pt x="4008847" y="3175074"/>
                </a:moveTo>
                <a:cubicBezTo>
                  <a:pt x="4029045" y="3175074"/>
                  <a:pt x="4045426" y="3191450"/>
                  <a:pt x="4045426" y="3211566"/>
                </a:cubicBezTo>
                <a:cubicBezTo>
                  <a:pt x="4045426" y="3231765"/>
                  <a:pt x="4029045" y="3248140"/>
                  <a:pt x="4008847" y="3248140"/>
                </a:cubicBezTo>
                <a:cubicBezTo>
                  <a:pt x="3988642" y="3248140"/>
                  <a:pt x="3972267" y="3231765"/>
                  <a:pt x="3972267" y="3211566"/>
                </a:cubicBezTo>
                <a:cubicBezTo>
                  <a:pt x="3972267" y="3191450"/>
                  <a:pt x="3988642" y="3175074"/>
                  <a:pt x="4008847" y="3175074"/>
                </a:cubicBezTo>
                <a:close/>
                <a:moveTo>
                  <a:pt x="3788165" y="3175070"/>
                </a:moveTo>
                <a:cubicBezTo>
                  <a:pt x="3808367" y="3175070"/>
                  <a:pt x="3824738" y="3191446"/>
                  <a:pt x="3824738" y="3211566"/>
                </a:cubicBezTo>
                <a:cubicBezTo>
                  <a:pt x="3824738" y="3231765"/>
                  <a:pt x="3808367" y="3248140"/>
                  <a:pt x="3788165" y="3248140"/>
                </a:cubicBezTo>
                <a:cubicBezTo>
                  <a:pt x="3767965" y="3248140"/>
                  <a:pt x="3751588" y="3231765"/>
                  <a:pt x="3751588" y="3211566"/>
                </a:cubicBezTo>
                <a:cubicBezTo>
                  <a:pt x="3751588" y="3191446"/>
                  <a:pt x="3767965" y="3175070"/>
                  <a:pt x="3788165" y="3175070"/>
                </a:cubicBezTo>
                <a:close/>
                <a:moveTo>
                  <a:pt x="3567479" y="3175066"/>
                </a:moveTo>
                <a:cubicBezTo>
                  <a:pt x="3587675" y="3175066"/>
                  <a:pt x="3604051" y="3191441"/>
                  <a:pt x="3604051" y="3211566"/>
                </a:cubicBezTo>
                <a:cubicBezTo>
                  <a:pt x="3604051" y="3231765"/>
                  <a:pt x="3587675" y="3248140"/>
                  <a:pt x="3567479" y="3248140"/>
                </a:cubicBezTo>
                <a:cubicBezTo>
                  <a:pt x="3547276" y="3248140"/>
                  <a:pt x="3530908" y="3231765"/>
                  <a:pt x="3530908" y="3211566"/>
                </a:cubicBezTo>
                <a:cubicBezTo>
                  <a:pt x="3530908" y="3191441"/>
                  <a:pt x="3547276" y="3175066"/>
                  <a:pt x="3567479" y="3175066"/>
                </a:cubicBezTo>
                <a:close/>
                <a:moveTo>
                  <a:pt x="3346801" y="3175062"/>
                </a:moveTo>
                <a:cubicBezTo>
                  <a:pt x="3367001" y="3175062"/>
                  <a:pt x="3383375" y="3191437"/>
                  <a:pt x="3383375" y="3211566"/>
                </a:cubicBezTo>
                <a:cubicBezTo>
                  <a:pt x="3383375" y="3231765"/>
                  <a:pt x="3367001" y="3248140"/>
                  <a:pt x="3346801" y="3248140"/>
                </a:cubicBezTo>
                <a:cubicBezTo>
                  <a:pt x="3326603" y="3248140"/>
                  <a:pt x="3310228" y="3231765"/>
                  <a:pt x="3310228" y="3211566"/>
                </a:cubicBezTo>
                <a:cubicBezTo>
                  <a:pt x="3310228" y="3191437"/>
                  <a:pt x="3326603" y="3175062"/>
                  <a:pt x="3346801" y="3175062"/>
                </a:cubicBezTo>
                <a:close/>
                <a:moveTo>
                  <a:pt x="3126126" y="3175057"/>
                </a:moveTo>
                <a:cubicBezTo>
                  <a:pt x="3146320" y="3175057"/>
                  <a:pt x="3162696" y="3191432"/>
                  <a:pt x="3162696" y="3211566"/>
                </a:cubicBezTo>
                <a:cubicBezTo>
                  <a:pt x="3162696" y="3231765"/>
                  <a:pt x="3146320" y="3248140"/>
                  <a:pt x="3126126" y="3248140"/>
                </a:cubicBezTo>
                <a:cubicBezTo>
                  <a:pt x="3105923" y="3248140"/>
                  <a:pt x="3089541" y="3231765"/>
                  <a:pt x="3089541" y="3211566"/>
                </a:cubicBezTo>
                <a:cubicBezTo>
                  <a:pt x="3089541" y="3191432"/>
                  <a:pt x="3105923" y="3175057"/>
                  <a:pt x="3126126" y="3175057"/>
                </a:cubicBezTo>
                <a:close/>
                <a:moveTo>
                  <a:pt x="2905436" y="3175053"/>
                </a:moveTo>
                <a:cubicBezTo>
                  <a:pt x="2925637" y="3175053"/>
                  <a:pt x="2942013" y="3191428"/>
                  <a:pt x="2942013" y="3211566"/>
                </a:cubicBezTo>
                <a:cubicBezTo>
                  <a:pt x="2942013" y="3231765"/>
                  <a:pt x="2925637" y="3248140"/>
                  <a:pt x="2905436" y="3248140"/>
                </a:cubicBezTo>
                <a:cubicBezTo>
                  <a:pt x="2885243" y="3248140"/>
                  <a:pt x="2868866" y="3231765"/>
                  <a:pt x="2868866" y="3211566"/>
                </a:cubicBezTo>
                <a:cubicBezTo>
                  <a:pt x="2868866" y="3191428"/>
                  <a:pt x="2885243" y="3175053"/>
                  <a:pt x="2905436" y="3175053"/>
                </a:cubicBezTo>
                <a:close/>
                <a:moveTo>
                  <a:pt x="2684758" y="3175048"/>
                </a:moveTo>
                <a:cubicBezTo>
                  <a:pt x="2704958" y="3175048"/>
                  <a:pt x="2721329" y="3191424"/>
                  <a:pt x="2721329" y="3211566"/>
                </a:cubicBezTo>
                <a:cubicBezTo>
                  <a:pt x="2721329" y="3231765"/>
                  <a:pt x="2704958" y="3248140"/>
                  <a:pt x="2684758" y="3248140"/>
                </a:cubicBezTo>
                <a:cubicBezTo>
                  <a:pt x="2664554" y="3248140"/>
                  <a:pt x="2648177" y="3231765"/>
                  <a:pt x="2648177" y="3211566"/>
                </a:cubicBezTo>
                <a:cubicBezTo>
                  <a:pt x="2648177" y="3191424"/>
                  <a:pt x="2664554" y="3175048"/>
                  <a:pt x="2684758" y="3175048"/>
                </a:cubicBezTo>
                <a:close/>
                <a:moveTo>
                  <a:pt x="2464071" y="3175044"/>
                </a:moveTo>
                <a:cubicBezTo>
                  <a:pt x="2484272" y="3175044"/>
                  <a:pt x="2500650" y="3191419"/>
                  <a:pt x="2500650" y="3211566"/>
                </a:cubicBezTo>
                <a:cubicBezTo>
                  <a:pt x="2500650" y="3231765"/>
                  <a:pt x="2484272" y="3248140"/>
                  <a:pt x="2464071" y="3248140"/>
                </a:cubicBezTo>
                <a:cubicBezTo>
                  <a:pt x="2443875" y="3248140"/>
                  <a:pt x="2427500" y="3231765"/>
                  <a:pt x="2427500" y="3211566"/>
                </a:cubicBezTo>
                <a:cubicBezTo>
                  <a:pt x="2427500" y="3191419"/>
                  <a:pt x="2443875" y="3175044"/>
                  <a:pt x="2464071" y="3175044"/>
                </a:cubicBezTo>
                <a:close/>
                <a:moveTo>
                  <a:pt x="2243393" y="3175040"/>
                </a:moveTo>
                <a:cubicBezTo>
                  <a:pt x="2263591" y="3175040"/>
                  <a:pt x="2279972" y="3191415"/>
                  <a:pt x="2279972" y="3211566"/>
                </a:cubicBezTo>
                <a:cubicBezTo>
                  <a:pt x="2279972" y="3231765"/>
                  <a:pt x="2263591" y="3248140"/>
                  <a:pt x="2243393" y="3248140"/>
                </a:cubicBezTo>
                <a:cubicBezTo>
                  <a:pt x="2223191" y="3248140"/>
                  <a:pt x="2206817" y="3231765"/>
                  <a:pt x="2206817" y="3211566"/>
                </a:cubicBezTo>
                <a:cubicBezTo>
                  <a:pt x="2206817" y="3191415"/>
                  <a:pt x="2223191" y="3175040"/>
                  <a:pt x="2243393" y="3175040"/>
                </a:cubicBezTo>
                <a:close/>
                <a:moveTo>
                  <a:pt x="2022713" y="3175036"/>
                </a:moveTo>
                <a:cubicBezTo>
                  <a:pt x="2042913" y="3175036"/>
                  <a:pt x="2059288" y="3191411"/>
                  <a:pt x="2059288" y="3211566"/>
                </a:cubicBezTo>
                <a:cubicBezTo>
                  <a:pt x="2059288" y="3231765"/>
                  <a:pt x="2042913" y="3248140"/>
                  <a:pt x="2022713" y="3248140"/>
                </a:cubicBezTo>
                <a:cubicBezTo>
                  <a:pt x="2002514" y="3248140"/>
                  <a:pt x="1986178" y="3231765"/>
                  <a:pt x="1986178" y="3211566"/>
                </a:cubicBezTo>
                <a:cubicBezTo>
                  <a:pt x="1986178" y="3191411"/>
                  <a:pt x="2002514" y="3175036"/>
                  <a:pt x="2022713" y="3175036"/>
                </a:cubicBezTo>
                <a:close/>
                <a:moveTo>
                  <a:pt x="1802068" y="3175031"/>
                </a:moveTo>
                <a:cubicBezTo>
                  <a:pt x="1822268" y="3175031"/>
                  <a:pt x="1838644" y="3191406"/>
                  <a:pt x="1838644" y="3211566"/>
                </a:cubicBezTo>
                <a:cubicBezTo>
                  <a:pt x="1838644" y="3231765"/>
                  <a:pt x="1822268" y="3248140"/>
                  <a:pt x="1802068" y="3248140"/>
                </a:cubicBezTo>
                <a:cubicBezTo>
                  <a:pt x="1781868" y="3248140"/>
                  <a:pt x="1765492" y="3231765"/>
                  <a:pt x="1765492" y="3211566"/>
                </a:cubicBezTo>
                <a:cubicBezTo>
                  <a:pt x="1765492" y="3191406"/>
                  <a:pt x="1781868" y="3175031"/>
                  <a:pt x="1802068" y="3175031"/>
                </a:cubicBezTo>
                <a:close/>
                <a:moveTo>
                  <a:pt x="1581382" y="3175027"/>
                </a:moveTo>
                <a:cubicBezTo>
                  <a:pt x="1601582" y="3175027"/>
                  <a:pt x="1617958" y="3191402"/>
                  <a:pt x="1617958" y="3211566"/>
                </a:cubicBezTo>
                <a:cubicBezTo>
                  <a:pt x="1617958" y="3231765"/>
                  <a:pt x="1601582" y="3248140"/>
                  <a:pt x="1581382" y="3248140"/>
                </a:cubicBezTo>
                <a:cubicBezTo>
                  <a:pt x="1561182" y="3248140"/>
                  <a:pt x="1544806" y="3231765"/>
                  <a:pt x="1544806" y="3211566"/>
                </a:cubicBezTo>
                <a:cubicBezTo>
                  <a:pt x="1544806" y="3191402"/>
                  <a:pt x="1561182" y="3175027"/>
                  <a:pt x="1581382" y="3175027"/>
                </a:cubicBezTo>
                <a:close/>
                <a:moveTo>
                  <a:pt x="1360696" y="3175022"/>
                </a:moveTo>
                <a:cubicBezTo>
                  <a:pt x="1380896" y="3175022"/>
                  <a:pt x="1397272" y="3191397"/>
                  <a:pt x="1397272" y="3211566"/>
                </a:cubicBezTo>
                <a:cubicBezTo>
                  <a:pt x="1397272" y="3231765"/>
                  <a:pt x="1380896" y="3248140"/>
                  <a:pt x="1360696" y="3248140"/>
                </a:cubicBezTo>
                <a:cubicBezTo>
                  <a:pt x="1340496" y="3248140"/>
                  <a:pt x="1324120" y="3231765"/>
                  <a:pt x="1324120" y="3211566"/>
                </a:cubicBezTo>
                <a:cubicBezTo>
                  <a:pt x="1324120" y="3191397"/>
                  <a:pt x="1340496" y="3175022"/>
                  <a:pt x="1360696" y="3175022"/>
                </a:cubicBezTo>
                <a:close/>
                <a:moveTo>
                  <a:pt x="1140011" y="3175018"/>
                </a:moveTo>
                <a:cubicBezTo>
                  <a:pt x="1160210" y="3175018"/>
                  <a:pt x="1176586" y="3191393"/>
                  <a:pt x="1176586" y="3211566"/>
                </a:cubicBezTo>
                <a:cubicBezTo>
                  <a:pt x="1176586" y="3231765"/>
                  <a:pt x="1160210" y="3248140"/>
                  <a:pt x="1140011" y="3248140"/>
                </a:cubicBezTo>
                <a:cubicBezTo>
                  <a:pt x="1119810" y="3248140"/>
                  <a:pt x="1103434" y="3231765"/>
                  <a:pt x="1103434" y="3211566"/>
                </a:cubicBezTo>
                <a:cubicBezTo>
                  <a:pt x="1103434" y="3191393"/>
                  <a:pt x="1119810" y="3175018"/>
                  <a:pt x="1140011" y="3175018"/>
                </a:cubicBezTo>
                <a:close/>
                <a:moveTo>
                  <a:pt x="919324" y="3175013"/>
                </a:moveTo>
                <a:cubicBezTo>
                  <a:pt x="939524" y="3175013"/>
                  <a:pt x="955900" y="3191389"/>
                  <a:pt x="955900" y="3211566"/>
                </a:cubicBezTo>
                <a:cubicBezTo>
                  <a:pt x="955900" y="3231765"/>
                  <a:pt x="939524" y="3248140"/>
                  <a:pt x="919324" y="3248140"/>
                </a:cubicBezTo>
                <a:cubicBezTo>
                  <a:pt x="899125" y="3248140"/>
                  <a:pt x="882748" y="3231765"/>
                  <a:pt x="882748" y="3211566"/>
                </a:cubicBezTo>
                <a:cubicBezTo>
                  <a:pt x="882748" y="3191389"/>
                  <a:pt x="899125" y="3175013"/>
                  <a:pt x="919324" y="3175013"/>
                </a:cubicBezTo>
                <a:close/>
                <a:moveTo>
                  <a:pt x="698638" y="3175009"/>
                </a:moveTo>
                <a:cubicBezTo>
                  <a:pt x="718838" y="3175009"/>
                  <a:pt x="735214" y="3191385"/>
                  <a:pt x="735214" y="3211566"/>
                </a:cubicBezTo>
                <a:cubicBezTo>
                  <a:pt x="735214" y="3231765"/>
                  <a:pt x="718838" y="3248140"/>
                  <a:pt x="698638" y="3248140"/>
                </a:cubicBezTo>
                <a:cubicBezTo>
                  <a:pt x="678438" y="3248140"/>
                  <a:pt x="662062" y="3231765"/>
                  <a:pt x="662062" y="3211566"/>
                </a:cubicBezTo>
                <a:cubicBezTo>
                  <a:pt x="662062" y="3191385"/>
                  <a:pt x="678438" y="3175009"/>
                  <a:pt x="698638" y="3175009"/>
                </a:cubicBezTo>
                <a:close/>
                <a:moveTo>
                  <a:pt x="477952" y="3175005"/>
                </a:moveTo>
                <a:cubicBezTo>
                  <a:pt x="498152" y="3175005"/>
                  <a:pt x="514528" y="3191380"/>
                  <a:pt x="514528" y="3211566"/>
                </a:cubicBezTo>
                <a:cubicBezTo>
                  <a:pt x="514528" y="3231765"/>
                  <a:pt x="498152" y="3248140"/>
                  <a:pt x="477952" y="3248140"/>
                </a:cubicBezTo>
                <a:cubicBezTo>
                  <a:pt x="457752" y="3248140"/>
                  <a:pt x="441376" y="3231765"/>
                  <a:pt x="441376" y="3211566"/>
                </a:cubicBezTo>
                <a:cubicBezTo>
                  <a:pt x="441376" y="3191380"/>
                  <a:pt x="457752" y="3175005"/>
                  <a:pt x="477952" y="3175005"/>
                </a:cubicBezTo>
                <a:close/>
                <a:moveTo>
                  <a:pt x="257265" y="3175001"/>
                </a:moveTo>
                <a:cubicBezTo>
                  <a:pt x="277466" y="3175001"/>
                  <a:pt x="293842" y="3191376"/>
                  <a:pt x="293842" y="3211566"/>
                </a:cubicBezTo>
                <a:cubicBezTo>
                  <a:pt x="293842" y="3231765"/>
                  <a:pt x="277466" y="3248140"/>
                  <a:pt x="257265" y="3248140"/>
                </a:cubicBezTo>
                <a:cubicBezTo>
                  <a:pt x="237066" y="3248140"/>
                  <a:pt x="220690" y="3231765"/>
                  <a:pt x="220690" y="3211566"/>
                </a:cubicBezTo>
                <a:cubicBezTo>
                  <a:pt x="220690" y="3191376"/>
                  <a:pt x="237066" y="3175001"/>
                  <a:pt x="257265" y="3175001"/>
                </a:cubicBezTo>
                <a:close/>
                <a:moveTo>
                  <a:pt x="36579" y="3174996"/>
                </a:moveTo>
                <a:cubicBezTo>
                  <a:pt x="56779" y="3174996"/>
                  <a:pt x="73155" y="3191371"/>
                  <a:pt x="73155" y="3211566"/>
                </a:cubicBezTo>
                <a:cubicBezTo>
                  <a:pt x="73155" y="3231765"/>
                  <a:pt x="56779" y="3248140"/>
                  <a:pt x="36579" y="3248140"/>
                </a:cubicBezTo>
                <a:cubicBezTo>
                  <a:pt x="16379" y="3248140"/>
                  <a:pt x="3" y="3231765"/>
                  <a:pt x="3" y="3211566"/>
                </a:cubicBezTo>
                <a:cubicBezTo>
                  <a:pt x="3" y="3191371"/>
                  <a:pt x="16379" y="3174996"/>
                  <a:pt x="36579" y="3174996"/>
                </a:cubicBezTo>
                <a:close/>
                <a:moveTo>
                  <a:pt x="11732658" y="3174992"/>
                </a:moveTo>
                <a:cubicBezTo>
                  <a:pt x="11752858" y="3174992"/>
                  <a:pt x="11769234" y="3191367"/>
                  <a:pt x="11769234" y="3211566"/>
                </a:cubicBezTo>
                <a:cubicBezTo>
                  <a:pt x="11769234" y="3231765"/>
                  <a:pt x="11752858" y="3248140"/>
                  <a:pt x="11732658" y="3248140"/>
                </a:cubicBezTo>
                <a:cubicBezTo>
                  <a:pt x="11712458" y="3248140"/>
                  <a:pt x="11696082" y="3231765"/>
                  <a:pt x="11696082" y="3211566"/>
                </a:cubicBezTo>
                <a:cubicBezTo>
                  <a:pt x="11696082" y="3191367"/>
                  <a:pt x="11712458" y="3174992"/>
                  <a:pt x="11732658" y="3174992"/>
                </a:cubicBezTo>
                <a:close/>
                <a:moveTo>
                  <a:pt x="11953343" y="3174987"/>
                </a:moveTo>
                <a:cubicBezTo>
                  <a:pt x="11973543" y="3174987"/>
                  <a:pt x="11989919" y="3191363"/>
                  <a:pt x="11989919" y="3211566"/>
                </a:cubicBezTo>
                <a:cubicBezTo>
                  <a:pt x="11989919" y="3231765"/>
                  <a:pt x="11973543" y="3248140"/>
                  <a:pt x="11953343" y="3248140"/>
                </a:cubicBezTo>
                <a:cubicBezTo>
                  <a:pt x="11933143" y="3248140"/>
                  <a:pt x="11916767" y="3231765"/>
                  <a:pt x="11916767" y="3211566"/>
                </a:cubicBezTo>
                <a:cubicBezTo>
                  <a:pt x="11916767" y="3191363"/>
                  <a:pt x="11933143" y="3174987"/>
                  <a:pt x="11953343" y="3174987"/>
                </a:cubicBezTo>
                <a:close/>
                <a:moveTo>
                  <a:pt x="11511977" y="2963560"/>
                </a:moveTo>
                <a:cubicBezTo>
                  <a:pt x="11532177" y="2963560"/>
                  <a:pt x="11548553" y="2979936"/>
                  <a:pt x="11548553" y="3000183"/>
                </a:cubicBezTo>
                <a:cubicBezTo>
                  <a:pt x="11548553" y="3020419"/>
                  <a:pt x="11532177" y="3036830"/>
                  <a:pt x="11511977" y="3036830"/>
                </a:cubicBezTo>
                <a:cubicBezTo>
                  <a:pt x="11491777" y="3036830"/>
                  <a:pt x="11475401" y="3020419"/>
                  <a:pt x="11475401" y="3000183"/>
                </a:cubicBezTo>
                <a:cubicBezTo>
                  <a:pt x="11475401" y="2979936"/>
                  <a:pt x="11491777" y="2963560"/>
                  <a:pt x="11511977" y="2963560"/>
                </a:cubicBezTo>
                <a:close/>
                <a:moveTo>
                  <a:pt x="11291296" y="2963556"/>
                </a:moveTo>
                <a:cubicBezTo>
                  <a:pt x="11311496" y="2963556"/>
                  <a:pt x="11327872" y="2979931"/>
                  <a:pt x="11327872" y="3000178"/>
                </a:cubicBezTo>
                <a:cubicBezTo>
                  <a:pt x="11327872" y="3020413"/>
                  <a:pt x="11311496" y="3036822"/>
                  <a:pt x="11291296" y="3036822"/>
                </a:cubicBezTo>
                <a:cubicBezTo>
                  <a:pt x="11271096" y="3036822"/>
                  <a:pt x="11254720" y="3020413"/>
                  <a:pt x="11254720" y="3000178"/>
                </a:cubicBezTo>
                <a:cubicBezTo>
                  <a:pt x="11254720" y="2979931"/>
                  <a:pt x="11271096" y="2963556"/>
                  <a:pt x="11291296" y="2963556"/>
                </a:cubicBezTo>
                <a:close/>
                <a:moveTo>
                  <a:pt x="11070615" y="2963551"/>
                </a:moveTo>
                <a:cubicBezTo>
                  <a:pt x="11090815" y="2963551"/>
                  <a:pt x="11107191" y="2979927"/>
                  <a:pt x="11107191" y="3000173"/>
                </a:cubicBezTo>
                <a:cubicBezTo>
                  <a:pt x="11107191" y="3020407"/>
                  <a:pt x="11090815" y="3036816"/>
                  <a:pt x="11070615" y="3036816"/>
                </a:cubicBezTo>
                <a:cubicBezTo>
                  <a:pt x="11050415" y="3036816"/>
                  <a:pt x="11034039" y="3020407"/>
                  <a:pt x="11034039" y="3000173"/>
                </a:cubicBezTo>
                <a:cubicBezTo>
                  <a:pt x="11034039" y="2979927"/>
                  <a:pt x="11050415" y="2963551"/>
                  <a:pt x="11070615" y="2963551"/>
                </a:cubicBezTo>
                <a:close/>
                <a:moveTo>
                  <a:pt x="10849934" y="2963547"/>
                </a:moveTo>
                <a:cubicBezTo>
                  <a:pt x="10870134" y="2963547"/>
                  <a:pt x="10886510" y="2979923"/>
                  <a:pt x="10886510" y="3000168"/>
                </a:cubicBezTo>
                <a:cubicBezTo>
                  <a:pt x="10886510" y="3020402"/>
                  <a:pt x="10870134" y="3036809"/>
                  <a:pt x="10849934" y="3036809"/>
                </a:cubicBezTo>
                <a:cubicBezTo>
                  <a:pt x="10829734" y="3036809"/>
                  <a:pt x="10813358" y="3020402"/>
                  <a:pt x="10813358" y="3000168"/>
                </a:cubicBezTo>
                <a:cubicBezTo>
                  <a:pt x="10813358" y="2979923"/>
                  <a:pt x="10829734" y="2963547"/>
                  <a:pt x="10849934" y="2963547"/>
                </a:cubicBezTo>
                <a:close/>
                <a:moveTo>
                  <a:pt x="10629253" y="2963543"/>
                </a:moveTo>
                <a:cubicBezTo>
                  <a:pt x="10649453" y="2963543"/>
                  <a:pt x="10665829" y="2979918"/>
                  <a:pt x="10665829" y="3000162"/>
                </a:cubicBezTo>
                <a:cubicBezTo>
                  <a:pt x="10665829" y="3020395"/>
                  <a:pt x="10649453" y="3036804"/>
                  <a:pt x="10629253" y="3036804"/>
                </a:cubicBezTo>
                <a:cubicBezTo>
                  <a:pt x="10609053" y="3036804"/>
                  <a:pt x="10592677" y="3020395"/>
                  <a:pt x="10592677" y="3000162"/>
                </a:cubicBezTo>
                <a:cubicBezTo>
                  <a:pt x="10592677" y="2979918"/>
                  <a:pt x="10609053" y="2963543"/>
                  <a:pt x="10629253" y="2963543"/>
                </a:cubicBezTo>
                <a:close/>
                <a:moveTo>
                  <a:pt x="10408572" y="2963538"/>
                </a:moveTo>
                <a:cubicBezTo>
                  <a:pt x="10428772" y="2963538"/>
                  <a:pt x="10445148" y="2979914"/>
                  <a:pt x="10445148" y="3000157"/>
                </a:cubicBezTo>
                <a:cubicBezTo>
                  <a:pt x="10445148" y="3020389"/>
                  <a:pt x="10428772" y="3036797"/>
                  <a:pt x="10408572" y="3036797"/>
                </a:cubicBezTo>
                <a:cubicBezTo>
                  <a:pt x="10388372" y="3036797"/>
                  <a:pt x="10371996" y="3020389"/>
                  <a:pt x="10371996" y="3000157"/>
                </a:cubicBezTo>
                <a:cubicBezTo>
                  <a:pt x="10371996" y="2979914"/>
                  <a:pt x="10388372" y="2963538"/>
                  <a:pt x="10408572" y="2963538"/>
                </a:cubicBezTo>
                <a:close/>
                <a:moveTo>
                  <a:pt x="10187891" y="2963534"/>
                </a:moveTo>
                <a:cubicBezTo>
                  <a:pt x="10208091" y="2963534"/>
                  <a:pt x="10224467" y="2979910"/>
                  <a:pt x="10224467" y="3000151"/>
                </a:cubicBezTo>
                <a:cubicBezTo>
                  <a:pt x="10224467" y="3020384"/>
                  <a:pt x="10208091" y="3036790"/>
                  <a:pt x="10187891" y="3036790"/>
                </a:cubicBezTo>
                <a:cubicBezTo>
                  <a:pt x="10167691" y="3036790"/>
                  <a:pt x="10151315" y="3020384"/>
                  <a:pt x="10151315" y="3000151"/>
                </a:cubicBezTo>
                <a:cubicBezTo>
                  <a:pt x="10151315" y="2979910"/>
                  <a:pt x="10167691" y="2963534"/>
                  <a:pt x="10187891" y="2963534"/>
                </a:cubicBezTo>
                <a:close/>
                <a:moveTo>
                  <a:pt x="9967210" y="2963529"/>
                </a:moveTo>
                <a:cubicBezTo>
                  <a:pt x="9987410" y="2963529"/>
                  <a:pt x="10003786" y="2979905"/>
                  <a:pt x="10003786" y="3000146"/>
                </a:cubicBezTo>
                <a:cubicBezTo>
                  <a:pt x="10003786" y="3020377"/>
                  <a:pt x="9987410" y="3036783"/>
                  <a:pt x="9967210" y="3036783"/>
                </a:cubicBezTo>
                <a:cubicBezTo>
                  <a:pt x="9947010" y="3036783"/>
                  <a:pt x="9930634" y="3020377"/>
                  <a:pt x="9930634" y="3000146"/>
                </a:cubicBezTo>
                <a:cubicBezTo>
                  <a:pt x="9930634" y="2979905"/>
                  <a:pt x="9947010" y="2963529"/>
                  <a:pt x="9967210" y="2963529"/>
                </a:cubicBezTo>
                <a:close/>
                <a:moveTo>
                  <a:pt x="9746529" y="2963525"/>
                </a:moveTo>
                <a:cubicBezTo>
                  <a:pt x="9766729" y="2963525"/>
                  <a:pt x="9783105" y="2979901"/>
                  <a:pt x="9783105" y="3000140"/>
                </a:cubicBezTo>
                <a:cubicBezTo>
                  <a:pt x="9783105" y="3020371"/>
                  <a:pt x="9766729" y="3036777"/>
                  <a:pt x="9746529" y="3036777"/>
                </a:cubicBezTo>
                <a:cubicBezTo>
                  <a:pt x="9726329" y="3036777"/>
                  <a:pt x="9709953" y="3020371"/>
                  <a:pt x="9709953" y="3000140"/>
                </a:cubicBezTo>
                <a:cubicBezTo>
                  <a:pt x="9709953" y="2979901"/>
                  <a:pt x="9726329" y="2963525"/>
                  <a:pt x="9746529" y="2963525"/>
                </a:cubicBezTo>
                <a:close/>
                <a:moveTo>
                  <a:pt x="9525848" y="2963521"/>
                </a:moveTo>
                <a:cubicBezTo>
                  <a:pt x="9546048" y="2963521"/>
                  <a:pt x="9562424" y="2979896"/>
                  <a:pt x="9562424" y="3000135"/>
                </a:cubicBezTo>
                <a:cubicBezTo>
                  <a:pt x="9562424" y="3020366"/>
                  <a:pt x="9546048" y="3036770"/>
                  <a:pt x="9525848" y="3036770"/>
                </a:cubicBezTo>
                <a:cubicBezTo>
                  <a:pt x="9505648" y="3036770"/>
                  <a:pt x="9489272" y="3020366"/>
                  <a:pt x="9489272" y="3000135"/>
                </a:cubicBezTo>
                <a:cubicBezTo>
                  <a:pt x="9489272" y="2979896"/>
                  <a:pt x="9505648" y="2963521"/>
                  <a:pt x="9525848" y="2963521"/>
                </a:cubicBezTo>
                <a:close/>
                <a:moveTo>
                  <a:pt x="9305167" y="2963517"/>
                </a:moveTo>
                <a:cubicBezTo>
                  <a:pt x="9325367" y="2963517"/>
                  <a:pt x="9341743" y="2979892"/>
                  <a:pt x="9341743" y="3000130"/>
                </a:cubicBezTo>
                <a:cubicBezTo>
                  <a:pt x="9341743" y="3020359"/>
                  <a:pt x="9325367" y="3036764"/>
                  <a:pt x="9305167" y="3036764"/>
                </a:cubicBezTo>
                <a:cubicBezTo>
                  <a:pt x="9284967" y="3036764"/>
                  <a:pt x="9268591" y="3020359"/>
                  <a:pt x="9268591" y="3000130"/>
                </a:cubicBezTo>
                <a:cubicBezTo>
                  <a:pt x="9268591" y="2979892"/>
                  <a:pt x="9284967" y="2963517"/>
                  <a:pt x="9305167" y="2963517"/>
                </a:cubicBezTo>
                <a:close/>
                <a:moveTo>
                  <a:pt x="9084486" y="2963512"/>
                </a:moveTo>
                <a:cubicBezTo>
                  <a:pt x="9104686" y="2963512"/>
                  <a:pt x="9121062" y="2979888"/>
                  <a:pt x="9121062" y="3000124"/>
                </a:cubicBezTo>
                <a:cubicBezTo>
                  <a:pt x="9121062" y="3020354"/>
                  <a:pt x="9104686" y="3036758"/>
                  <a:pt x="9084486" y="3036758"/>
                </a:cubicBezTo>
                <a:cubicBezTo>
                  <a:pt x="9064286" y="3036758"/>
                  <a:pt x="9047910" y="3020354"/>
                  <a:pt x="9047910" y="3000124"/>
                </a:cubicBezTo>
                <a:cubicBezTo>
                  <a:pt x="9047910" y="2979888"/>
                  <a:pt x="9064286" y="2963512"/>
                  <a:pt x="9084486" y="2963512"/>
                </a:cubicBezTo>
                <a:close/>
                <a:moveTo>
                  <a:pt x="8863805" y="2963508"/>
                </a:moveTo>
                <a:cubicBezTo>
                  <a:pt x="8884005" y="2963508"/>
                  <a:pt x="8900381" y="2979884"/>
                  <a:pt x="8900381" y="3000118"/>
                </a:cubicBezTo>
                <a:cubicBezTo>
                  <a:pt x="8900381" y="3020348"/>
                  <a:pt x="8884005" y="3036751"/>
                  <a:pt x="8863805" y="3036751"/>
                </a:cubicBezTo>
                <a:cubicBezTo>
                  <a:pt x="8843605" y="3036751"/>
                  <a:pt x="8827229" y="3020348"/>
                  <a:pt x="8827229" y="3000118"/>
                </a:cubicBezTo>
                <a:cubicBezTo>
                  <a:pt x="8827229" y="2979884"/>
                  <a:pt x="8843605" y="2963508"/>
                  <a:pt x="8863805" y="2963508"/>
                </a:cubicBezTo>
                <a:close/>
                <a:moveTo>
                  <a:pt x="8643124" y="2963503"/>
                </a:moveTo>
                <a:cubicBezTo>
                  <a:pt x="8663324" y="2963503"/>
                  <a:pt x="8679700" y="2979879"/>
                  <a:pt x="8679700" y="3000113"/>
                </a:cubicBezTo>
                <a:cubicBezTo>
                  <a:pt x="8679700" y="3020342"/>
                  <a:pt x="8663324" y="3036744"/>
                  <a:pt x="8643124" y="3036744"/>
                </a:cubicBezTo>
                <a:cubicBezTo>
                  <a:pt x="8622924" y="3036744"/>
                  <a:pt x="8606548" y="3020342"/>
                  <a:pt x="8606548" y="3000113"/>
                </a:cubicBezTo>
                <a:cubicBezTo>
                  <a:pt x="8606548" y="2979879"/>
                  <a:pt x="8622924" y="2963503"/>
                  <a:pt x="8643124" y="2963503"/>
                </a:cubicBezTo>
                <a:close/>
                <a:moveTo>
                  <a:pt x="8422443" y="2963499"/>
                </a:moveTo>
                <a:cubicBezTo>
                  <a:pt x="8442643" y="2963499"/>
                  <a:pt x="8459019" y="2979875"/>
                  <a:pt x="8459019" y="3000108"/>
                </a:cubicBezTo>
                <a:cubicBezTo>
                  <a:pt x="8459019" y="3020336"/>
                  <a:pt x="8442643" y="3036738"/>
                  <a:pt x="8422443" y="3036738"/>
                </a:cubicBezTo>
                <a:cubicBezTo>
                  <a:pt x="8402243" y="3036738"/>
                  <a:pt x="8385867" y="3020336"/>
                  <a:pt x="8385867" y="3000108"/>
                </a:cubicBezTo>
                <a:cubicBezTo>
                  <a:pt x="8385867" y="2979875"/>
                  <a:pt x="8402243" y="2963499"/>
                  <a:pt x="8422443" y="2963499"/>
                </a:cubicBezTo>
                <a:close/>
                <a:moveTo>
                  <a:pt x="8201762" y="2963494"/>
                </a:moveTo>
                <a:cubicBezTo>
                  <a:pt x="8221962" y="2963494"/>
                  <a:pt x="8238338" y="2979870"/>
                  <a:pt x="8238338" y="3000103"/>
                </a:cubicBezTo>
                <a:cubicBezTo>
                  <a:pt x="8238338" y="3020330"/>
                  <a:pt x="8221962" y="3036730"/>
                  <a:pt x="8201762" y="3036730"/>
                </a:cubicBezTo>
                <a:cubicBezTo>
                  <a:pt x="8181562" y="3036730"/>
                  <a:pt x="8165186" y="3020330"/>
                  <a:pt x="8165186" y="3000103"/>
                </a:cubicBezTo>
                <a:cubicBezTo>
                  <a:pt x="8165186" y="2979870"/>
                  <a:pt x="8181562" y="2963494"/>
                  <a:pt x="8201762" y="2963494"/>
                </a:cubicBezTo>
                <a:close/>
                <a:moveTo>
                  <a:pt x="7981081" y="2963490"/>
                </a:moveTo>
                <a:cubicBezTo>
                  <a:pt x="8001281" y="2963490"/>
                  <a:pt x="8017657" y="2979866"/>
                  <a:pt x="8017657" y="3000097"/>
                </a:cubicBezTo>
                <a:cubicBezTo>
                  <a:pt x="8017657" y="3020324"/>
                  <a:pt x="8001281" y="3036725"/>
                  <a:pt x="7981081" y="3036725"/>
                </a:cubicBezTo>
                <a:cubicBezTo>
                  <a:pt x="7960881" y="3036725"/>
                  <a:pt x="7944505" y="3020324"/>
                  <a:pt x="7944505" y="3000097"/>
                </a:cubicBezTo>
                <a:cubicBezTo>
                  <a:pt x="7944505" y="2979866"/>
                  <a:pt x="7960881" y="2963490"/>
                  <a:pt x="7981081" y="2963490"/>
                </a:cubicBezTo>
                <a:close/>
                <a:moveTo>
                  <a:pt x="7760400" y="2963486"/>
                </a:moveTo>
                <a:cubicBezTo>
                  <a:pt x="7780600" y="2963486"/>
                  <a:pt x="7796976" y="2979862"/>
                  <a:pt x="7796976" y="3000091"/>
                </a:cubicBezTo>
                <a:cubicBezTo>
                  <a:pt x="7796976" y="3020319"/>
                  <a:pt x="7780600" y="3036718"/>
                  <a:pt x="7760400" y="3036718"/>
                </a:cubicBezTo>
                <a:cubicBezTo>
                  <a:pt x="7740200" y="3036718"/>
                  <a:pt x="7723824" y="3020319"/>
                  <a:pt x="7723824" y="3000091"/>
                </a:cubicBezTo>
                <a:cubicBezTo>
                  <a:pt x="7723824" y="2979862"/>
                  <a:pt x="7740200" y="2963486"/>
                  <a:pt x="7760400" y="2963486"/>
                </a:cubicBezTo>
                <a:close/>
                <a:moveTo>
                  <a:pt x="7539719" y="2963482"/>
                </a:moveTo>
                <a:cubicBezTo>
                  <a:pt x="7559919" y="2963482"/>
                  <a:pt x="7576295" y="2979857"/>
                  <a:pt x="7576295" y="3000087"/>
                </a:cubicBezTo>
                <a:cubicBezTo>
                  <a:pt x="7576295" y="3020313"/>
                  <a:pt x="7559919" y="3036712"/>
                  <a:pt x="7539719" y="3036712"/>
                </a:cubicBezTo>
                <a:cubicBezTo>
                  <a:pt x="7519519" y="3036712"/>
                  <a:pt x="7503143" y="3020313"/>
                  <a:pt x="7503143" y="3000087"/>
                </a:cubicBezTo>
                <a:cubicBezTo>
                  <a:pt x="7503143" y="2979857"/>
                  <a:pt x="7519519" y="2963482"/>
                  <a:pt x="7539719" y="2963482"/>
                </a:cubicBezTo>
                <a:close/>
                <a:moveTo>
                  <a:pt x="7319038" y="2963477"/>
                </a:moveTo>
                <a:cubicBezTo>
                  <a:pt x="7339238" y="2963477"/>
                  <a:pt x="7355614" y="2979853"/>
                  <a:pt x="7355614" y="3000083"/>
                </a:cubicBezTo>
                <a:cubicBezTo>
                  <a:pt x="7355614" y="3020307"/>
                  <a:pt x="7339238" y="3036704"/>
                  <a:pt x="7319038" y="3036704"/>
                </a:cubicBezTo>
                <a:cubicBezTo>
                  <a:pt x="7298838" y="3036704"/>
                  <a:pt x="7282462" y="3020307"/>
                  <a:pt x="7282462" y="3000083"/>
                </a:cubicBezTo>
                <a:cubicBezTo>
                  <a:pt x="7282462" y="2979853"/>
                  <a:pt x="7298838" y="2963477"/>
                  <a:pt x="7319038" y="2963477"/>
                </a:cubicBezTo>
                <a:close/>
                <a:moveTo>
                  <a:pt x="7098357" y="2963473"/>
                </a:moveTo>
                <a:cubicBezTo>
                  <a:pt x="7118557" y="2963473"/>
                  <a:pt x="7134933" y="2979849"/>
                  <a:pt x="7134933" y="3000078"/>
                </a:cubicBezTo>
                <a:cubicBezTo>
                  <a:pt x="7134933" y="3020301"/>
                  <a:pt x="7118557" y="3036699"/>
                  <a:pt x="7098357" y="3036699"/>
                </a:cubicBezTo>
                <a:cubicBezTo>
                  <a:pt x="7078157" y="3036699"/>
                  <a:pt x="7061781" y="3020301"/>
                  <a:pt x="7061781" y="3000078"/>
                </a:cubicBezTo>
                <a:cubicBezTo>
                  <a:pt x="7061781" y="2979849"/>
                  <a:pt x="7078157" y="2963473"/>
                  <a:pt x="7098357" y="2963473"/>
                </a:cubicBezTo>
                <a:close/>
                <a:moveTo>
                  <a:pt x="6877676" y="2963468"/>
                </a:moveTo>
                <a:cubicBezTo>
                  <a:pt x="6897876" y="2963468"/>
                  <a:pt x="6914252" y="2979844"/>
                  <a:pt x="6914252" y="3000073"/>
                </a:cubicBezTo>
                <a:cubicBezTo>
                  <a:pt x="6914252" y="3020295"/>
                  <a:pt x="6897876" y="3036691"/>
                  <a:pt x="6877676" y="3036691"/>
                </a:cubicBezTo>
                <a:cubicBezTo>
                  <a:pt x="6857476" y="3036691"/>
                  <a:pt x="6841100" y="3020295"/>
                  <a:pt x="6841100" y="3000073"/>
                </a:cubicBezTo>
                <a:cubicBezTo>
                  <a:pt x="6841100" y="2979844"/>
                  <a:pt x="6857476" y="2963468"/>
                  <a:pt x="6877676" y="2963468"/>
                </a:cubicBezTo>
                <a:close/>
                <a:moveTo>
                  <a:pt x="6656995" y="2963464"/>
                </a:moveTo>
                <a:cubicBezTo>
                  <a:pt x="6677195" y="2963464"/>
                  <a:pt x="6693571" y="2979840"/>
                  <a:pt x="6693571" y="3000067"/>
                </a:cubicBezTo>
                <a:cubicBezTo>
                  <a:pt x="6693571" y="3020289"/>
                  <a:pt x="6677195" y="3036686"/>
                  <a:pt x="6656995" y="3036686"/>
                </a:cubicBezTo>
                <a:cubicBezTo>
                  <a:pt x="6636795" y="3036686"/>
                  <a:pt x="6620419" y="3020289"/>
                  <a:pt x="6620419" y="3000067"/>
                </a:cubicBezTo>
                <a:cubicBezTo>
                  <a:pt x="6620419" y="2979840"/>
                  <a:pt x="6636795" y="2963464"/>
                  <a:pt x="6656995" y="2963464"/>
                </a:cubicBezTo>
                <a:close/>
                <a:moveTo>
                  <a:pt x="6436314" y="2963460"/>
                </a:moveTo>
                <a:cubicBezTo>
                  <a:pt x="6456514" y="2963460"/>
                  <a:pt x="6472890" y="2979835"/>
                  <a:pt x="6472890" y="3000062"/>
                </a:cubicBezTo>
                <a:cubicBezTo>
                  <a:pt x="6472890" y="3020284"/>
                  <a:pt x="6456514" y="3036679"/>
                  <a:pt x="6436314" y="3036679"/>
                </a:cubicBezTo>
                <a:cubicBezTo>
                  <a:pt x="6416114" y="3036679"/>
                  <a:pt x="6399738" y="3020284"/>
                  <a:pt x="6399738" y="3000062"/>
                </a:cubicBezTo>
                <a:cubicBezTo>
                  <a:pt x="6399738" y="2979835"/>
                  <a:pt x="6416114" y="2963460"/>
                  <a:pt x="6436314" y="2963460"/>
                </a:cubicBezTo>
                <a:close/>
                <a:moveTo>
                  <a:pt x="6215633" y="2963456"/>
                </a:moveTo>
                <a:cubicBezTo>
                  <a:pt x="6235833" y="2963456"/>
                  <a:pt x="6252209" y="2979831"/>
                  <a:pt x="6252209" y="3000056"/>
                </a:cubicBezTo>
                <a:cubicBezTo>
                  <a:pt x="6252209" y="3020276"/>
                  <a:pt x="6235833" y="3036673"/>
                  <a:pt x="6215633" y="3036673"/>
                </a:cubicBezTo>
                <a:cubicBezTo>
                  <a:pt x="6195433" y="3036673"/>
                  <a:pt x="6179057" y="3020276"/>
                  <a:pt x="6179057" y="3000056"/>
                </a:cubicBezTo>
                <a:cubicBezTo>
                  <a:pt x="6179057" y="2979831"/>
                  <a:pt x="6195433" y="2963456"/>
                  <a:pt x="6215633" y="2963456"/>
                </a:cubicBezTo>
                <a:close/>
                <a:moveTo>
                  <a:pt x="5994952" y="2963451"/>
                </a:moveTo>
                <a:cubicBezTo>
                  <a:pt x="6015152" y="2963451"/>
                  <a:pt x="6031528" y="2979827"/>
                  <a:pt x="6031528" y="3000051"/>
                </a:cubicBezTo>
                <a:cubicBezTo>
                  <a:pt x="6031528" y="3020271"/>
                  <a:pt x="6015152" y="3036665"/>
                  <a:pt x="5994952" y="3036665"/>
                </a:cubicBezTo>
                <a:cubicBezTo>
                  <a:pt x="5974752" y="3036665"/>
                  <a:pt x="5958376" y="3020271"/>
                  <a:pt x="5958376" y="3000051"/>
                </a:cubicBezTo>
                <a:cubicBezTo>
                  <a:pt x="5958376" y="2979827"/>
                  <a:pt x="5974752" y="2963451"/>
                  <a:pt x="5994952" y="2963451"/>
                </a:cubicBezTo>
                <a:close/>
                <a:moveTo>
                  <a:pt x="5774272" y="2963447"/>
                </a:moveTo>
                <a:cubicBezTo>
                  <a:pt x="5794472" y="2963447"/>
                  <a:pt x="5810848" y="2979823"/>
                  <a:pt x="5810848" y="3000046"/>
                </a:cubicBezTo>
                <a:cubicBezTo>
                  <a:pt x="5810848" y="3020266"/>
                  <a:pt x="5794472" y="3036659"/>
                  <a:pt x="5774272" y="3036659"/>
                </a:cubicBezTo>
                <a:cubicBezTo>
                  <a:pt x="5754073" y="3036659"/>
                  <a:pt x="5737697" y="3020266"/>
                  <a:pt x="5737697" y="3000046"/>
                </a:cubicBezTo>
                <a:cubicBezTo>
                  <a:pt x="5737697" y="2979823"/>
                  <a:pt x="5754073" y="2963447"/>
                  <a:pt x="5774272" y="2963447"/>
                </a:cubicBezTo>
                <a:close/>
                <a:moveTo>
                  <a:pt x="5553593" y="2963442"/>
                </a:moveTo>
                <a:cubicBezTo>
                  <a:pt x="5573793" y="2963442"/>
                  <a:pt x="5590169" y="2979818"/>
                  <a:pt x="5590169" y="3000040"/>
                </a:cubicBezTo>
                <a:cubicBezTo>
                  <a:pt x="5590169" y="3020259"/>
                  <a:pt x="5573793" y="3036652"/>
                  <a:pt x="5553593" y="3036652"/>
                </a:cubicBezTo>
                <a:cubicBezTo>
                  <a:pt x="5533393" y="3036652"/>
                  <a:pt x="5517018" y="3020259"/>
                  <a:pt x="5517018" y="3000040"/>
                </a:cubicBezTo>
                <a:cubicBezTo>
                  <a:pt x="5517018" y="2979818"/>
                  <a:pt x="5533393" y="2963442"/>
                  <a:pt x="5553593" y="2963442"/>
                </a:cubicBezTo>
                <a:close/>
                <a:moveTo>
                  <a:pt x="5332913" y="2963438"/>
                </a:moveTo>
                <a:cubicBezTo>
                  <a:pt x="5353113" y="2963438"/>
                  <a:pt x="5369490" y="2979814"/>
                  <a:pt x="5369490" y="3000035"/>
                </a:cubicBezTo>
                <a:cubicBezTo>
                  <a:pt x="5369490" y="3020254"/>
                  <a:pt x="5353113" y="3036647"/>
                  <a:pt x="5332913" y="3036647"/>
                </a:cubicBezTo>
                <a:cubicBezTo>
                  <a:pt x="5312714" y="3036647"/>
                  <a:pt x="5296337" y="3020254"/>
                  <a:pt x="5296337" y="3000035"/>
                </a:cubicBezTo>
                <a:cubicBezTo>
                  <a:pt x="5296337" y="2979814"/>
                  <a:pt x="5312714" y="2963438"/>
                  <a:pt x="5332913" y="2963438"/>
                </a:cubicBezTo>
                <a:close/>
                <a:moveTo>
                  <a:pt x="5112230" y="2963433"/>
                </a:moveTo>
                <a:cubicBezTo>
                  <a:pt x="5132433" y="2963433"/>
                  <a:pt x="5148807" y="2979809"/>
                  <a:pt x="5148807" y="3000029"/>
                </a:cubicBezTo>
                <a:cubicBezTo>
                  <a:pt x="5148807" y="3020248"/>
                  <a:pt x="5132433" y="3036639"/>
                  <a:pt x="5112230" y="3036639"/>
                </a:cubicBezTo>
                <a:cubicBezTo>
                  <a:pt x="5092030" y="3036639"/>
                  <a:pt x="5075655" y="3020248"/>
                  <a:pt x="5075655" y="3000029"/>
                </a:cubicBezTo>
                <a:cubicBezTo>
                  <a:pt x="5075655" y="2979809"/>
                  <a:pt x="5092030" y="2963433"/>
                  <a:pt x="5112230" y="2963433"/>
                </a:cubicBezTo>
                <a:close/>
                <a:moveTo>
                  <a:pt x="4891552" y="2963429"/>
                </a:moveTo>
                <a:cubicBezTo>
                  <a:pt x="4911751" y="2963429"/>
                  <a:pt x="4928127" y="2979805"/>
                  <a:pt x="4928127" y="3000024"/>
                </a:cubicBezTo>
                <a:cubicBezTo>
                  <a:pt x="4928127" y="3020241"/>
                  <a:pt x="4911751" y="3036633"/>
                  <a:pt x="4891552" y="3036633"/>
                </a:cubicBezTo>
                <a:cubicBezTo>
                  <a:pt x="4871352" y="3036633"/>
                  <a:pt x="4854975" y="3020241"/>
                  <a:pt x="4854975" y="3000024"/>
                </a:cubicBezTo>
                <a:cubicBezTo>
                  <a:pt x="4854975" y="2979805"/>
                  <a:pt x="4871352" y="2963429"/>
                  <a:pt x="4891552" y="2963429"/>
                </a:cubicBezTo>
                <a:close/>
                <a:moveTo>
                  <a:pt x="4670871" y="2963425"/>
                </a:moveTo>
                <a:cubicBezTo>
                  <a:pt x="4691070" y="2963425"/>
                  <a:pt x="4707447" y="2979801"/>
                  <a:pt x="4707447" y="3000018"/>
                </a:cubicBezTo>
                <a:cubicBezTo>
                  <a:pt x="4707447" y="3020236"/>
                  <a:pt x="4691070" y="3036626"/>
                  <a:pt x="4670871" y="3036626"/>
                </a:cubicBezTo>
                <a:cubicBezTo>
                  <a:pt x="4650672" y="3036626"/>
                  <a:pt x="4634295" y="3020236"/>
                  <a:pt x="4634295" y="3000018"/>
                </a:cubicBezTo>
                <a:cubicBezTo>
                  <a:pt x="4634295" y="2979801"/>
                  <a:pt x="4650672" y="2963425"/>
                  <a:pt x="4670871" y="2963425"/>
                </a:cubicBezTo>
                <a:close/>
                <a:moveTo>
                  <a:pt x="4450188" y="2963421"/>
                </a:moveTo>
                <a:cubicBezTo>
                  <a:pt x="4470390" y="2963421"/>
                  <a:pt x="4486764" y="2979796"/>
                  <a:pt x="4486764" y="3000013"/>
                </a:cubicBezTo>
                <a:cubicBezTo>
                  <a:pt x="4486764" y="3020230"/>
                  <a:pt x="4470390" y="3036620"/>
                  <a:pt x="4450188" y="3036620"/>
                </a:cubicBezTo>
                <a:cubicBezTo>
                  <a:pt x="4429988" y="3036620"/>
                  <a:pt x="4413613" y="3020230"/>
                  <a:pt x="4413613" y="3000013"/>
                </a:cubicBezTo>
                <a:cubicBezTo>
                  <a:pt x="4413613" y="2979796"/>
                  <a:pt x="4429988" y="2963421"/>
                  <a:pt x="4450188" y="2963421"/>
                </a:cubicBezTo>
                <a:close/>
                <a:moveTo>
                  <a:pt x="4229507" y="2963416"/>
                </a:moveTo>
                <a:cubicBezTo>
                  <a:pt x="4249708" y="2963416"/>
                  <a:pt x="4266084" y="2979792"/>
                  <a:pt x="4266084" y="3000009"/>
                </a:cubicBezTo>
                <a:cubicBezTo>
                  <a:pt x="4266084" y="3020224"/>
                  <a:pt x="4249708" y="3036613"/>
                  <a:pt x="4229507" y="3036613"/>
                </a:cubicBezTo>
                <a:cubicBezTo>
                  <a:pt x="4209307" y="3036613"/>
                  <a:pt x="4192931" y="3020224"/>
                  <a:pt x="4192931" y="3000009"/>
                </a:cubicBezTo>
                <a:cubicBezTo>
                  <a:pt x="4192931" y="2979792"/>
                  <a:pt x="4209307" y="2963416"/>
                  <a:pt x="4229507" y="2963416"/>
                </a:cubicBezTo>
                <a:close/>
                <a:moveTo>
                  <a:pt x="4008847" y="2963412"/>
                </a:moveTo>
                <a:cubicBezTo>
                  <a:pt x="4029045" y="2963412"/>
                  <a:pt x="4045426" y="2979788"/>
                  <a:pt x="4045426" y="3000005"/>
                </a:cubicBezTo>
                <a:cubicBezTo>
                  <a:pt x="4045426" y="3020219"/>
                  <a:pt x="4029045" y="3036607"/>
                  <a:pt x="4008847" y="3036607"/>
                </a:cubicBezTo>
                <a:cubicBezTo>
                  <a:pt x="3988642" y="3036607"/>
                  <a:pt x="3972267" y="3020219"/>
                  <a:pt x="3972267" y="3000005"/>
                </a:cubicBezTo>
                <a:cubicBezTo>
                  <a:pt x="3972267" y="2979788"/>
                  <a:pt x="3988642" y="2963412"/>
                  <a:pt x="4008847" y="2963412"/>
                </a:cubicBezTo>
                <a:close/>
                <a:moveTo>
                  <a:pt x="3788165" y="2963407"/>
                </a:moveTo>
                <a:cubicBezTo>
                  <a:pt x="3808367" y="2963407"/>
                  <a:pt x="3824738" y="2979783"/>
                  <a:pt x="3824738" y="3000000"/>
                </a:cubicBezTo>
                <a:cubicBezTo>
                  <a:pt x="3824738" y="3020213"/>
                  <a:pt x="3808367" y="3036600"/>
                  <a:pt x="3788165" y="3036600"/>
                </a:cubicBezTo>
                <a:cubicBezTo>
                  <a:pt x="3767965" y="3036600"/>
                  <a:pt x="3751588" y="3020213"/>
                  <a:pt x="3751588" y="3000000"/>
                </a:cubicBezTo>
                <a:cubicBezTo>
                  <a:pt x="3751588" y="2979783"/>
                  <a:pt x="3767965" y="2963407"/>
                  <a:pt x="3788165" y="2963407"/>
                </a:cubicBezTo>
                <a:close/>
                <a:moveTo>
                  <a:pt x="3567479" y="2963403"/>
                </a:moveTo>
                <a:cubicBezTo>
                  <a:pt x="3587675" y="2963403"/>
                  <a:pt x="3604051" y="2979779"/>
                  <a:pt x="3604051" y="2999994"/>
                </a:cubicBezTo>
                <a:cubicBezTo>
                  <a:pt x="3604051" y="3020206"/>
                  <a:pt x="3587675" y="3036594"/>
                  <a:pt x="3567479" y="3036594"/>
                </a:cubicBezTo>
                <a:cubicBezTo>
                  <a:pt x="3547276" y="3036594"/>
                  <a:pt x="3530908" y="3020206"/>
                  <a:pt x="3530908" y="2999994"/>
                </a:cubicBezTo>
                <a:cubicBezTo>
                  <a:pt x="3530908" y="2979779"/>
                  <a:pt x="3547276" y="2963403"/>
                  <a:pt x="3567479" y="2963403"/>
                </a:cubicBezTo>
                <a:close/>
                <a:moveTo>
                  <a:pt x="3346801" y="2963399"/>
                </a:moveTo>
                <a:cubicBezTo>
                  <a:pt x="3367001" y="2963399"/>
                  <a:pt x="3383375" y="2979774"/>
                  <a:pt x="3383375" y="2999989"/>
                </a:cubicBezTo>
                <a:cubicBezTo>
                  <a:pt x="3383375" y="3020201"/>
                  <a:pt x="3367001" y="3036587"/>
                  <a:pt x="3346801" y="3036587"/>
                </a:cubicBezTo>
                <a:cubicBezTo>
                  <a:pt x="3326603" y="3036587"/>
                  <a:pt x="3310228" y="3020201"/>
                  <a:pt x="3310228" y="2999989"/>
                </a:cubicBezTo>
                <a:cubicBezTo>
                  <a:pt x="3310228" y="2979774"/>
                  <a:pt x="3326603" y="2963399"/>
                  <a:pt x="3346801" y="2963399"/>
                </a:cubicBezTo>
                <a:close/>
                <a:moveTo>
                  <a:pt x="3126126" y="2963394"/>
                </a:moveTo>
                <a:cubicBezTo>
                  <a:pt x="3146320" y="2963394"/>
                  <a:pt x="3162696" y="2979770"/>
                  <a:pt x="3162696" y="2999983"/>
                </a:cubicBezTo>
                <a:cubicBezTo>
                  <a:pt x="3162696" y="3020195"/>
                  <a:pt x="3146320" y="3036581"/>
                  <a:pt x="3126126" y="3036581"/>
                </a:cubicBezTo>
                <a:cubicBezTo>
                  <a:pt x="3105923" y="3036581"/>
                  <a:pt x="3089541" y="3020195"/>
                  <a:pt x="3089541" y="2999983"/>
                </a:cubicBezTo>
                <a:cubicBezTo>
                  <a:pt x="3089541" y="2979770"/>
                  <a:pt x="3105923" y="2963394"/>
                  <a:pt x="3126126" y="2963394"/>
                </a:cubicBezTo>
                <a:close/>
                <a:moveTo>
                  <a:pt x="2905436" y="2963390"/>
                </a:moveTo>
                <a:cubicBezTo>
                  <a:pt x="2925637" y="2963390"/>
                  <a:pt x="2942013" y="2979766"/>
                  <a:pt x="2942013" y="2999978"/>
                </a:cubicBezTo>
                <a:cubicBezTo>
                  <a:pt x="2942013" y="3020189"/>
                  <a:pt x="2925637" y="3036573"/>
                  <a:pt x="2905436" y="3036573"/>
                </a:cubicBezTo>
                <a:cubicBezTo>
                  <a:pt x="2885243" y="3036573"/>
                  <a:pt x="2868866" y="3020189"/>
                  <a:pt x="2868866" y="2999978"/>
                </a:cubicBezTo>
                <a:cubicBezTo>
                  <a:pt x="2868866" y="2979766"/>
                  <a:pt x="2885243" y="2963390"/>
                  <a:pt x="2905436" y="2963390"/>
                </a:cubicBezTo>
                <a:close/>
                <a:moveTo>
                  <a:pt x="2684758" y="2963386"/>
                </a:moveTo>
                <a:cubicBezTo>
                  <a:pt x="2704958" y="2963386"/>
                  <a:pt x="2721329" y="2979762"/>
                  <a:pt x="2721329" y="2999973"/>
                </a:cubicBezTo>
                <a:cubicBezTo>
                  <a:pt x="2721329" y="3020183"/>
                  <a:pt x="2704958" y="3036568"/>
                  <a:pt x="2684758" y="3036568"/>
                </a:cubicBezTo>
                <a:cubicBezTo>
                  <a:pt x="2664554" y="3036568"/>
                  <a:pt x="2648177" y="3020183"/>
                  <a:pt x="2648177" y="2999973"/>
                </a:cubicBezTo>
                <a:cubicBezTo>
                  <a:pt x="2648177" y="2979762"/>
                  <a:pt x="2664554" y="2963386"/>
                  <a:pt x="2684758" y="2963386"/>
                </a:cubicBezTo>
                <a:close/>
                <a:moveTo>
                  <a:pt x="2464071" y="2963381"/>
                </a:moveTo>
                <a:cubicBezTo>
                  <a:pt x="2484272" y="2963381"/>
                  <a:pt x="2500650" y="2979757"/>
                  <a:pt x="2500650" y="2999967"/>
                </a:cubicBezTo>
                <a:cubicBezTo>
                  <a:pt x="2500650" y="3020177"/>
                  <a:pt x="2484272" y="3036561"/>
                  <a:pt x="2464071" y="3036561"/>
                </a:cubicBezTo>
                <a:cubicBezTo>
                  <a:pt x="2443875" y="3036561"/>
                  <a:pt x="2427500" y="3020177"/>
                  <a:pt x="2427500" y="2999967"/>
                </a:cubicBezTo>
                <a:cubicBezTo>
                  <a:pt x="2427500" y="2979757"/>
                  <a:pt x="2443875" y="2963381"/>
                  <a:pt x="2464071" y="2963381"/>
                </a:cubicBezTo>
                <a:close/>
                <a:moveTo>
                  <a:pt x="2243393" y="2963377"/>
                </a:moveTo>
                <a:cubicBezTo>
                  <a:pt x="2263591" y="2963377"/>
                  <a:pt x="2279972" y="2979753"/>
                  <a:pt x="2279972" y="2999961"/>
                </a:cubicBezTo>
                <a:cubicBezTo>
                  <a:pt x="2279972" y="3020171"/>
                  <a:pt x="2263591" y="3036555"/>
                  <a:pt x="2243393" y="3036555"/>
                </a:cubicBezTo>
                <a:cubicBezTo>
                  <a:pt x="2223191" y="3036555"/>
                  <a:pt x="2206817" y="3020171"/>
                  <a:pt x="2206817" y="2999961"/>
                </a:cubicBezTo>
                <a:cubicBezTo>
                  <a:pt x="2206817" y="2979753"/>
                  <a:pt x="2223191" y="2963377"/>
                  <a:pt x="2243393" y="2963377"/>
                </a:cubicBezTo>
                <a:close/>
                <a:moveTo>
                  <a:pt x="2022713" y="2963372"/>
                </a:moveTo>
                <a:cubicBezTo>
                  <a:pt x="2042913" y="2963372"/>
                  <a:pt x="2059288" y="2979748"/>
                  <a:pt x="2059288" y="2999956"/>
                </a:cubicBezTo>
                <a:cubicBezTo>
                  <a:pt x="2059288" y="3020166"/>
                  <a:pt x="2042913" y="3036547"/>
                  <a:pt x="2022713" y="3036547"/>
                </a:cubicBezTo>
                <a:cubicBezTo>
                  <a:pt x="2002514" y="3036547"/>
                  <a:pt x="1986178" y="3020166"/>
                  <a:pt x="1986178" y="2999956"/>
                </a:cubicBezTo>
                <a:cubicBezTo>
                  <a:pt x="1986178" y="2979748"/>
                  <a:pt x="2002514" y="2963372"/>
                  <a:pt x="2022713" y="2963372"/>
                </a:cubicBezTo>
                <a:close/>
                <a:moveTo>
                  <a:pt x="1802068" y="2963368"/>
                </a:moveTo>
                <a:cubicBezTo>
                  <a:pt x="1822268" y="2963368"/>
                  <a:pt x="1838644" y="2979744"/>
                  <a:pt x="1838644" y="2999951"/>
                </a:cubicBezTo>
                <a:cubicBezTo>
                  <a:pt x="1838644" y="3020159"/>
                  <a:pt x="1822268" y="3036542"/>
                  <a:pt x="1802068" y="3036542"/>
                </a:cubicBezTo>
                <a:cubicBezTo>
                  <a:pt x="1781868" y="3036542"/>
                  <a:pt x="1765492" y="3020159"/>
                  <a:pt x="1765492" y="2999951"/>
                </a:cubicBezTo>
                <a:cubicBezTo>
                  <a:pt x="1765492" y="2979744"/>
                  <a:pt x="1781868" y="2963368"/>
                  <a:pt x="1802068" y="2963368"/>
                </a:cubicBezTo>
                <a:close/>
                <a:moveTo>
                  <a:pt x="1581382" y="2963364"/>
                </a:moveTo>
                <a:cubicBezTo>
                  <a:pt x="1601583" y="2963364"/>
                  <a:pt x="1617958" y="2979739"/>
                  <a:pt x="1617958" y="2999945"/>
                </a:cubicBezTo>
                <a:cubicBezTo>
                  <a:pt x="1617958" y="3020153"/>
                  <a:pt x="1601583" y="3036534"/>
                  <a:pt x="1581382" y="3036534"/>
                </a:cubicBezTo>
                <a:cubicBezTo>
                  <a:pt x="1561183" y="3036534"/>
                  <a:pt x="1544806" y="3020153"/>
                  <a:pt x="1544806" y="2999945"/>
                </a:cubicBezTo>
                <a:cubicBezTo>
                  <a:pt x="1544806" y="2979739"/>
                  <a:pt x="1561183" y="2963364"/>
                  <a:pt x="1581382" y="2963364"/>
                </a:cubicBezTo>
                <a:close/>
                <a:moveTo>
                  <a:pt x="1360696" y="2963360"/>
                </a:moveTo>
                <a:cubicBezTo>
                  <a:pt x="1380896" y="2963360"/>
                  <a:pt x="1397273" y="2979735"/>
                  <a:pt x="1397273" y="2999940"/>
                </a:cubicBezTo>
                <a:cubicBezTo>
                  <a:pt x="1397273" y="3020148"/>
                  <a:pt x="1380896" y="3036529"/>
                  <a:pt x="1360696" y="3036529"/>
                </a:cubicBezTo>
                <a:cubicBezTo>
                  <a:pt x="1340497" y="3036529"/>
                  <a:pt x="1324121" y="3020148"/>
                  <a:pt x="1324121" y="2999940"/>
                </a:cubicBezTo>
                <a:cubicBezTo>
                  <a:pt x="1324121" y="2979735"/>
                  <a:pt x="1340497" y="2963360"/>
                  <a:pt x="1360696" y="2963360"/>
                </a:cubicBezTo>
                <a:close/>
                <a:moveTo>
                  <a:pt x="1140011" y="2963355"/>
                </a:moveTo>
                <a:cubicBezTo>
                  <a:pt x="1160210" y="2963355"/>
                  <a:pt x="1176586" y="2979731"/>
                  <a:pt x="1176586" y="2999934"/>
                </a:cubicBezTo>
                <a:cubicBezTo>
                  <a:pt x="1176586" y="3020141"/>
                  <a:pt x="1160210" y="3036521"/>
                  <a:pt x="1140011" y="3036521"/>
                </a:cubicBezTo>
                <a:cubicBezTo>
                  <a:pt x="1119810" y="3036521"/>
                  <a:pt x="1103435" y="3020141"/>
                  <a:pt x="1103435" y="2999934"/>
                </a:cubicBezTo>
                <a:cubicBezTo>
                  <a:pt x="1103435" y="2979731"/>
                  <a:pt x="1119810" y="2963355"/>
                  <a:pt x="1140011" y="2963355"/>
                </a:cubicBezTo>
                <a:close/>
                <a:moveTo>
                  <a:pt x="919324" y="2963351"/>
                </a:moveTo>
                <a:cubicBezTo>
                  <a:pt x="939525" y="2963351"/>
                  <a:pt x="955900" y="2979727"/>
                  <a:pt x="955900" y="2999929"/>
                </a:cubicBezTo>
                <a:cubicBezTo>
                  <a:pt x="955900" y="3020136"/>
                  <a:pt x="939525" y="3036516"/>
                  <a:pt x="919324" y="3036516"/>
                </a:cubicBezTo>
                <a:cubicBezTo>
                  <a:pt x="899125" y="3036516"/>
                  <a:pt x="882748" y="3020136"/>
                  <a:pt x="882748" y="2999929"/>
                </a:cubicBezTo>
                <a:cubicBezTo>
                  <a:pt x="882748" y="2979727"/>
                  <a:pt x="899125" y="2963351"/>
                  <a:pt x="919324" y="2963351"/>
                </a:cubicBezTo>
                <a:close/>
                <a:moveTo>
                  <a:pt x="698638" y="2963346"/>
                </a:moveTo>
                <a:cubicBezTo>
                  <a:pt x="718838" y="2963346"/>
                  <a:pt x="735214" y="2979722"/>
                  <a:pt x="735214" y="2999924"/>
                </a:cubicBezTo>
                <a:cubicBezTo>
                  <a:pt x="735214" y="3020130"/>
                  <a:pt x="718838" y="3036508"/>
                  <a:pt x="698638" y="3036508"/>
                </a:cubicBezTo>
                <a:cubicBezTo>
                  <a:pt x="678438" y="3036508"/>
                  <a:pt x="662062" y="3020130"/>
                  <a:pt x="662062" y="2999924"/>
                </a:cubicBezTo>
                <a:cubicBezTo>
                  <a:pt x="662062" y="2979722"/>
                  <a:pt x="678438" y="2963346"/>
                  <a:pt x="698638" y="2963346"/>
                </a:cubicBezTo>
                <a:close/>
                <a:moveTo>
                  <a:pt x="477952" y="2963342"/>
                </a:moveTo>
                <a:cubicBezTo>
                  <a:pt x="498152" y="2963342"/>
                  <a:pt x="514528" y="2979718"/>
                  <a:pt x="514528" y="2999918"/>
                </a:cubicBezTo>
                <a:cubicBezTo>
                  <a:pt x="514528" y="3020124"/>
                  <a:pt x="498152" y="3036502"/>
                  <a:pt x="477952" y="3036502"/>
                </a:cubicBezTo>
                <a:cubicBezTo>
                  <a:pt x="457752" y="3036502"/>
                  <a:pt x="441376" y="3020124"/>
                  <a:pt x="441376" y="2999918"/>
                </a:cubicBezTo>
                <a:cubicBezTo>
                  <a:pt x="441376" y="2979718"/>
                  <a:pt x="457752" y="2963342"/>
                  <a:pt x="477952" y="2963342"/>
                </a:cubicBezTo>
                <a:close/>
                <a:moveTo>
                  <a:pt x="257266" y="2963338"/>
                </a:moveTo>
                <a:cubicBezTo>
                  <a:pt x="277466" y="2963338"/>
                  <a:pt x="293842" y="2979713"/>
                  <a:pt x="293842" y="2999913"/>
                </a:cubicBezTo>
                <a:cubicBezTo>
                  <a:pt x="293842" y="3020118"/>
                  <a:pt x="277466" y="3036495"/>
                  <a:pt x="257266" y="3036495"/>
                </a:cubicBezTo>
                <a:cubicBezTo>
                  <a:pt x="237066" y="3036495"/>
                  <a:pt x="220690" y="3020118"/>
                  <a:pt x="220690" y="2999913"/>
                </a:cubicBezTo>
                <a:cubicBezTo>
                  <a:pt x="220690" y="2979713"/>
                  <a:pt x="237066" y="2963338"/>
                  <a:pt x="257266" y="2963338"/>
                </a:cubicBezTo>
                <a:close/>
                <a:moveTo>
                  <a:pt x="36579" y="2963333"/>
                </a:moveTo>
                <a:cubicBezTo>
                  <a:pt x="56779" y="2963333"/>
                  <a:pt x="73155" y="2979709"/>
                  <a:pt x="73155" y="2999909"/>
                </a:cubicBezTo>
                <a:cubicBezTo>
                  <a:pt x="73155" y="3020112"/>
                  <a:pt x="56779" y="3036490"/>
                  <a:pt x="36579" y="3036490"/>
                </a:cubicBezTo>
                <a:cubicBezTo>
                  <a:pt x="16379" y="3036490"/>
                  <a:pt x="3" y="3020112"/>
                  <a:pt x="3" y="2999909"/>
                </a:cubicBezTo>
                <a:cubicBezTo>
                  <a:pt x="3" y="2979709"/>
                  <a:pt x="16379" y="2963333"/>
                  <a:pt x="36579" y="2963333"/>
                </a:cubicBezTo>
                <a:close/>
                <a:moveTo>
                  <a:pt x="11732658" y="2963328"/>
                </a:moveTo>
                <a:cubicBezTo>
                  <a:pt x="11752858" y="2963328"/>
                  <a:pt x="11769234" y="2979704"/>
                  <a:pt x="11769234" y="2999904"/>
                </a:cubicBezTo>
                <a:cubicBezTo>
                  <a:pt x="11769234" y="3020106"/>
                  <a:pt x="11752858" y="3036482"/>
                  <a:pt x="11732658" y="3036482"/>
                </a:cubicBezTo>
                <a:cubicBezTo>
                  <a:pt x="11712458" y="3036482"/>
                  <a:pt x="11696082" y="3020106"/>
                  <a:pt x="11696082" y="2999904"/>
                </a:cubicBezTo>
                <a:cubicBezTo>
                  <a:pt x="11696082" y="2979704"/>
                  <a:pt x="11712458" y="2963328"/>
                  <a:pt x="11732658" y="2963328"/>
                </a:cubicBezTo>
                <a:close/>
                <a:moveTo>
                  <a:pt x="11953343" y="2963323"/>
                </a:moveTo>
                <a:cubicBezTo>
                  <a:pt x="11973543" y="2963323"/>
                  <a:pt x="11989919" y="2979700"/>
                  <a:pt x="11989919" y="2999899"/>
                </a:cubicBezTo>
                <a:cubicBezTo>
                  <a:pt x="11989919" y="3020101"/>
                  <a:pt x="11973543" y="3036477"/>
                  <a:pt x="11953343" y="3036477"/>
                </a:cubicBezTo>
                <a:cubicBezTo>
                  <a:pt x="11933143" y="3036477"/>
                  <a:pt x="11916767" y="3020101"/>
                  <a:pt x="11916767" y="2999899"/>
                </a:cubicBezTo>
                <a:cubicBezTo>
                  <a:pt x="11916767" y="2979700"/>
                  <a:pt x="11933143" y="2963323"/>
                  <a:pt x="11953343" y="2963323"/>
                </a:cubicBezTo>
                <a:close/>
                <a:moveTo>
                  <a:pt x="11511977" y="2751854"/>
                </a:moveTo>
                <a:cubicBezTo>
                  <a:pt x="11532177" y="2751854"/>
                  <a:pt x="11548553" y="2768268"/>
                  <a:pt x="11548553" y="2788426"/>
                </a:cubicBezTo>
                <a:cubicBezTo>
                  <a:pt x="11548553" y="2808626"/>
                  <a:pt x="11532177" y="2825020"/>
                  <a:pt x="11511977" y="2825020"/>
                </a:cubicBezTo>
                <a:cubicBezTo>
                  <a:pt x="11491777" y="2825020"/>
                  <a:pt x="11475401" y="2808626"/>
                  <a:pt x="11475401" y="2788426"/>
                </a:cubicBezTo>
                <a:cubicBezTo>
                  <a:pt x="11475401" y="2768268"/>
                  <a:pt x="11491777" y="2751854"/>
                  <a:pt x="11511977" y="2751854"/>
                </a:cubicBezTo>
                <a:close/>
                <a:moveTo>
                  <a:pt x="11291296" y="2751850"/>
                </a:moveTo>
                <a:cubicBezTo>
                  <a:pt x="11311496" y="2751850"/>
                  <a:pt x="11327872" y="2768265"/>
                  <a:pt x="11327872" y="2788423"/>
                </a:cubicBezTo>
                <a:cubicBezTo>
                  <a:pt x="11327872" y="2808622"/>
                  <a:pt x="11311496" y="2825017"/>
                  <a:pt x="11291296" y="2825017"/>
                </a:cubicBezTo>
                <a:cubicBezTo>
                  <a:pt x="11271096" y="2825017"/>
                  <a:pt x="11254720" y="2808622"/>
                  <a:pt x="11254720" y="2788423"/>
                </a:cubicBezTo>
                <a:cubicBezTo>
                  <a:pt x="11254720" y="2768265"/>
                  <a:pt x="11271096" y="2751850"/>
                  <a:pt x="11291296" y="2751850"/>
                </a:cubicBezTo>
                <a:close/>
                <a:moveTo>
                  <a:pt x="11070615" y="2751847"/>
                </a:moveTo>
                <a:cubicBezTo>
                  <a:pt x="11090815" y="2751847"/>
                  <a:pt x="11107191" y="2768260"/>
                  <a:pt x="11107191" y="2788419"/>
                </a:cubicBezTo>
                <a:cubicBezTo>
                  <a:pt x="11107191" y="2808618"/>
                  <a:pt x="11090815" y="2825014"/>
                  <a:pt x="11070615" y="2825014"/>
                </a:cubicBezTo>
                <a:cubicBezTo>
                  <a:pt x="11050415" y="2825014"/>
                  <a:pt x="11034039" y="2808618"/>
                  <a:pt x="11034039" y="2788419"/>
                </a:cubicBezTo>
                <a:cubicBezTo>
                  <a:pt x="11034039" y="2768260"/>
                  <a:pt x="11050415" y="2751847"/>
                  <a:pt x="11070615" y="2751847"/>
                </a:cubicBezTo>
                <a:close/>
                <a:moveTo>
                  <a:pt x="10849934" y="2751844"/>
                </a:moveTo>
                <a:cubicBezTo>
                  <a:pt x="10870134" y="2751844"/>
                  <a:pt x="10886510" y="2768255"/>
                  <a:pt x="10886510" y="2788415"/>
                </a:cubicBezTo>
                <a:cubicBezTo>
                  <a:pt x="10886510" y="2808615"/>
                  <a:pt x="10870134" y="2825010"/>
                  <a:pt x="10849934" y="2825010"/>
                </a:cubicBezTo>
                <a:cubicBezTo>
                  <a:pt x="10829734" y="2825010"/>
                  <a:pt x="10813358" y="2808615"/>
                  <a:pt x="10813358" y="2788415"/>
                </a:cubicBezTo>
                <a:cubicBezTo>
                  <a:pt x="10813358" y="2768255"/>
                  <a:pt x="10829734" y="2751844"/>
                  <a:pt x="10849934" y="2751844"/>
                </a:cubicBezTo>
                <a:close/>
                <a:moveTo>
                  <a:pt x="10629253" y="2751841"/>
                </a:moveTo>
                <a:cubicBezTo>
                  <a:pt x="10649453" y="2751841"/>
                  <a:pt x="10665829" y="2768251"/>
                  <a:pt x="10665829" y="2788412"/>
                </a:cubicBezTo>
                <a:cubicBezTo>
                  <a:pt x="10665829" y="2808611"/>
                  <a:pt x="10649453" y="2825006"/>
                  <a:pt x="10629253" y="2825006"/>
                </a:cubicBezTo>
                <a:cubicBezTo>
                  <a:pt x="10609053" y="2825006"/>
                  <a:pt x="10592677" y="2808611"/>
                  <a:pt x="10592677" y="2788412"/>
                </a:cubicBezTo>
                <a:cubicBezTo>
                  <a:pt x="10592677" y="2768251"/>
                  <a:pt x="10609053" y="2751841"/>
                  <a:pt x="10629253" y="2751841"/>
                </a:cubicBezTo>
                <a:close/>
                <a:moveTo>
                  <a:pt x="10408572" y="2751836"/>
                </a:moveTo>
                <a:cubicBezTo>
                  <a:pt x="10428772" y="2751836"/>
                  <a:pt x="10445148" y="2768246"/>
                  <a:pt x="10445148" y="2788408"/>
                </a:cubicBezTo>
                <a:cubicBezTo>
                  <a:pt x="10445148" y="2808608"/>
                  <a:pt x="10428772" y="2825002"/>
                  <a:pt x="10408572" y="2825002"/>
                </a:cubicBezTo>
                <a:cubicBezTo>
                  <a:pt x="10388372" y="2825002"/>
                  <a:pt x="10371996" y="2808608"/>
                  <a:pt x="10371996" y="2788408"/>
                </a:cubicBezTo>
                <a:cubicBezTo>
                  <a:pt x="10371996" y="2768246"/>
                  <a:pt x="10388372" y="2751836"/>
                  <a:pt x="10408572" y="2751836"/>
                </a:cubicBezTo>
                <a:close/>
                <a:moveTo>
                  <a:pt x="10187891" y="2751832"/>
                </a:moveTo>
                <a:cubicBezTo>
                  <a:pt x="10208091" y="2751832"/>
                  <a:pt x="10224467" y="2768243"/>
                  <a:pt x="10224467" y="2788405"/>
                </a:cubicBezTo>
                <a:cubicBezTo>
                  <a:pt x="10224467" y="2808605"/>
                  <a:pt x="10208091" y="2824998"/>
                  <a:pt x="10187891" y="2824998"/>
                </a:cubicBezTo>
                <a:cubicBezTo>
                  <a:pt x="10167691" y="2824998"/>
                  <a:pt x="10151315" y="2808605"/>
                  <a:pt x="10151315" y="2788405"/>
                </a:cubicBezTo>
                <a:cubicBezTo>
                  <a:pt x="10151315" y="2768243"/>
                  <a:pt x="10167691" y="2751832"/>
                  <a:pt x="10187891" y="2751832"/>
                </a:cubicBezTo>
                <a:close/>
                <a:moveTo>
                  <a:pt x="9967210" y="2751828"/>
                </a:moveTo>
                <a:cubicBezTo>
                  <a:pt x="9987410" y="2751828"/>
                  <a:pt x="10003786" y="2768238"/>
                  <a:pt x="10003786" y="2788402"/>
                </a:cubicBezTo>
                <a:cubicBezTo>
                  <a:pt x="10003786" y="2808601"/>
                  <a:pt x="9987410" y="2824993"/>
                  <a:pt x="9967210" y="2824993"/>
                </a:cubicBezTo>
                <a:cubicBezTo>
                  <a:pt x="9947010" y="2824993"/>
                  <a:pt x="9930634" y="2808601"/>
                  <a:pt x="9930634" y="2788402"/>
                </a:cubicBezTo>
                <a:cubicBezTo>
                  <a:pt x="9930634" y="2768238"/>
                  <a:pt x="9947010" y="2751828"/>
                  <a:pt x="9967210" y="2751828"/>
                </a:cubicBezTo>
                <a:close/>
                <a:moveTo>
                  <a:pt x="9746529" y="2751823"/>
                </a:moveTo>
                <a:cubicBezTo>
                  <a:pt x="9766729" y="2751823"/>
                  <a:pt x="9783105" y="2768234"/>
                  <a:pt x="9783105" y="2788397"/>
                </a:cubicBezTo>
                <a:cubicBezTo>
                  <a:pt x="9783105" y="2808597"/>
                  <a:pt x="9766729" y="2824989"/>
                  <a:pt x="9746529" y="2824989"/>
                </a:cubicBezTo>
                <a:cubicBezTo>
                  <a:pt x="9726329" y="2824989"/>
                  <a:pt x="9709953" y="2808597"/>
                  <a:pt x="9709953" y="2788397"/>
                </a:cubicBezTo>
                <a:cubicBezTo>
                  <a:pt x="9709953" y="2768234"/>
                  <a:pt x="9726329" y="2751823"/>
                  <a:pt x="9746529" y="2751823"/>
                </a:cubicBezTo>
                <a:close/>
                <a:moveTo>
                  <a:pt x="9525848" y="2751819"/>
                </a:moveTo>
                <a:cubicBezTo>
                  <a:pt x="9546048" y="2751819"/>
                  <a:pt x="9562424" y="2768229"/>
                  <a:pt x="9562424" y="2788394"/>
                </a:cubicBezTo>
                <a:cubicBezTo>
                  <a:pt x="9562424" y="2808594"/>
                  <a:pt x="9546048" y="2824985"/>
                  <a:pt x="9525848" y="2824985"/>
                </a:cubicBezTo>
                <a:cubicBezTo>
                  <a:pt x="9505648" y="2824985"/>
                  <a:pt x="9489272" y="2808594"/>
                  <a:pt x="9489272" y="2788394"/>
                </a:cubicBezTo>
                <a:cubicBezTo>
                  <a:pt x="9489272" y="2768229"/>
                  <a:pt x="9505648" y="2751819"/>
                  <a:pt x="9525848" y="2751819"/>
                </a:cubicBezTo>
                <a:close/>
                <a:moveTo>
                  <a:pt x="9305167" y="2751815"/>
                </a:moveTo>
                <a:cubicBezTo>
                  <a:pt x="9325367" y="2751815"/>
                  <a:pt x="9341743" y="2768226"/>
                  <a:pt x="9341743" y="2788390"/>
                </a:cubicBezTo>
                <a:cubicBezTo>
                  <a:pt x="9341743" y="2808590"/>
                  <a:pt x="9325367" y="2824981"/>
                  <a:pt x="9305167" y="2824981"/>
                </a:cubicBezTo>
                <a:cubicBezTo>
                  <a:pt x="9284967" y="2824981"/>
                  <a:pt x="9268591" y="2808590"/>
                  <a:pt x="9268591" y="2788390"/>
                </a:cubicBezTo>
                <a:cubicBezTo>
                  <a:pt x="9268591" y="2768226"/>
                  <a:pt x="9284967" y="2751815"/>
                  <a:pt x="9305167" y="2751815"/>
                </a:cubicBezTo>
                <a:close/>
                <a:moveTo>
                  <a:pt x="9084486" y="2751811"/>
                </a:moveTo>
                <a:cubicBezTo>
                  <a:pt x="9104686" y="2751811"/>
                  <a:pt x="9121062" y="2768221"/>
                  <a:pt x="9121062" y="2788387"/>
                </a:cubicBezTo>
                <a:cubicBezTo>
                  <a:pt x="9121062" y="2808587"/>
                  <a:pt x="9104686" y="2824978"/>
                  <a:pt x="9084486" y="2824978"/>
                </a:cubicBezTo>
                <a:cubicBezTo>
                  <a:pt x="9064286" y="2824978"/>
                  <a:pt x="9047910" y="2808587"/>
                  <a:pt x="9047910" y="2788387"/>
                </a:cubicBezTo>
                <a:cubicBezTo>
                  <a:pt x="9047910" y="2768221"/>
                  <a:pt x="9064286" y="2751811"/>
                  <a:pt x="9084486" y="2751811"/>
                </a:cubicBezTo>
                <a:close/>
                <a:moveTo>
                  <a:pt x="8863805" y="2751807"/>
                </a:moveTo>
                <a:cubicBezTo>
                  <a:pt x="8884005" y="2751807"/>
                  <a:pt x="8900381" y="2768216"/>
                  <a:pt x="8900381" y="2788383"/>
                </a:cubicBezTo>
                <a:cubicBezTo>
                  <a:pt x="8900381" y="2808583"/>
                  <a:pt x="8884005" y="2824974"/>
                  <a:pt x="8863805" y="2824974"/>
                </a:cubicBezTo>
                <a:cubicBezTo>
                  <a:pt x="8843605" y="2824974"/>
                  <a:pt x="8827229" y="2808583"/>
                  <a:pt x="8827229" y="2788383"/>
                </a:cubicBezTo>
                <a:cubicBezTo>
                  <a:pt x="8827229" y="2768216"/>
                  <a:pt x="8843605" y="2751807"/>
                  <a:pt x="8863805" y="2751807"/>
                </a:cubicBezTo>
                <a:close/>
                <a:moveTo>
                  <a:pt x="8643124" y="2751804"/>
                </a:moveTo>
                <a:cubicBezTo>
                  <a:pt x="8663324" y="2751804"/>
                  <a:pt x="8679700" y="2768212"/>
                  <a:pt x="8679700" y="2788380"/>
                </a:cubicBezTo>
                <a:cubicBezTo>
                  <a:pt x="8679700" y="2808579"/>
                  <a:pt x="8663324" y="2824971"/>
                  <a:pt x="8643124" y="2824971"/>
                </a:cubicBezTo>
                <a:cubicBezTo>
                  <a:pt x="8622924" y="2824971"/>
                  <a:pt x="8606548" y="2808579"/>
                  <a:pt x="8606548" y="2788380"/>
                </a:cubicBezTo>
                <a:cubicBezTo>
                  <a:pt x="8606548" y="2768212"/>
                  <a:pt x="8622924" y="2751804"/>
                  <a:pt x="8643124" y="2751804"/>
                </a:cubicBezTo>
                <a:close/>
                <a:moveTo>
                  <a:pt x="8422443" y="2751801"/>
                </a:moveTo>
                <a:cubicBezTo>
                  <a:pt x="8442643" y="2751801"/>
                  <a:pt x="8459019" y="2768207"/>
                  <a:pt x="8459019" y="2788376"/>
                </a:cubicBezTo>
                <a:cubicBezTo>
                  <a:pt x="8459019" y="2808575"/>
                  <a:pt x="8442643" y="2824967"/>
                  <a:pt x="8422443" y="2824967"/>
                </a:cubicBezTo>
                <a:cubicBezTo>
                  <a:pt x="8402243" y="2824967"/>
                  <a:pt x="8385867" y="2808575"/>
                  <a:pt x="8385867" y="2788376"/>
                </a:cubicBezTo>
                <a:cubicBezTo>
                  <a:pt x="8385867" y="2768207"/>
                  <a:pt x="8402243" y="2751801"/>
                  <a:pt x="8422443" y="2751801"/>
                </a:cubicBezTo>
                <a:close/>
                <a:moveTo>
                  <a:pt x="8201762" y="2751797"/>
                </a:moveTo>
                <a:cubicBezTo>
                  <a:pt x="8221962" y="2751797"/>
                  <a:pt x="8238338" y="2768204"/>
                  <a:pt x="8238338" y="2788372"/>
                </a:cubicBezTo>
                <a:cubicBezTo>
                  <a:pt x="8238338" y="2808572"/>
                  <a:pt x="8221962" y="2824963"/>
                  <a:pt x="8201762" y="2824963"/>
                </a:cubicBezTo>
                <a:cubicBezTo>
                  <a:pt x="8181562" y="2824963"/>
                  <a:pt x="8165186" y="2808572"/>
                  <a:pt x="8165186" y="2788372"/>
                </a:cubicBezTo>
                <a:cubicBezTo>
                  <a:pt x="8165186" y="2768204"/>
                  <a:pt x="8181562" y="2751797"/>
                  <a:pt x="8201762" y="2751797"/>
                </a:cubicBezTo>
                <a:close/>
                <a:moveTo>
                  <a:pt x="7981081" y="2751793"/>
                </a:moveTo>
                <a:cubicBezTo>
                  <a:pt x="8001281" y="2751793"/>
                  <a:pt x="8017657" y="2768199"/>
                  <a:pt x="8017657" y="2788369"/>
                </a:cubicBezTo>
                <a:cubicBezTo>
                  <a:pt x="8017657" y="2808569"/>
                  <a:pt x="8001281" y="2824958"/>
                  <a:pt x="7981081" y="2824958"/>
                </a:cubicBezTo>
                <a:cubicBezTo>
                  <a:pt x="7960881" y="2824958"/>
                  <a:pt x="7944505" y="2808569"/>
                  <a:pt x="7944505" y="2788369"/>
                </a:cubicBezTo>
                <a:cubicBezTo>
                  <a:pt x="7944505" y="2768199"/>
                  <a:pt x="7960881" y="2751793"/>
                  <a:pt x="7981081" y="2751793"/>
                </a:cubicBezTo>
                <a:close/>
                <a:moveTo>
                  <a:pt x="7760400" y="2751789"/>
                </a:moveTo>
                <a:cubicBezTo>
                  <a:pt x="7780600" y="2751789"/>
                  <a:pt x="7796976" y="2768194"/>
                  <a:pt x="7796976" y="2788366"/>
                </a:cubicBezTo>
                <a:cubicBezTo>
                  <a:pt x="7796976" y="2808565"/>
                  <a:pt x="7780600" y="2824954"/>
                  <a:pt x="7760400" y="2824954"/>
                </a:cubicBezTo>
                <a:cubicBezTo>
                  <a:pt x="7740200" y="2824954"/>
                  <a:pt x="7723824" y="2808565"/>
                  <a:pt x="7723824" y="2788366"/>
                </a:cubicBezTo>
                <a:cubicBezTo>
                  <a:pt x="7723824" y="2768194"/>
                  <a:pt x="7740200" y="2751789"/>
                  <a:pt x="7760400" y="2751789"/>
                </a:cubicBezTo>
                <a:close/>
                <a:moveTo>
                  <a:pt x="7539719" y="2751786"/>
                </a:moveTo>
                <a:cubicBezTo>
                  <a:pt x="7559919" y="2751786"/>
                  <a:pt x="7576295" y="2768190"/>
                  <a:pt x="7576295" y="2788362"/>
                </a:cubicBezTo>
                <a:cubicBezTo>
                  <a:pt x="7576295" y="2808562"/>
                  <a:pt x="7559919" y="2824950"/>
                  <a:pt x="7539719" y="2824950"/>
                </a:cubicBezTo>
                <a:cubicBezTo>
                  <a:pt x="7519519" y="2824950"/>
                  <a:pt x="7503143" y="2808562"/>
                  <a:pt x="7503143" y="2788362"/>
                </a:cubicBezTo>
                <a:cubicBezTo>
                  <a:pt x="7503143" y="2768190"/>
                  <a:pt x="7519519" y="2751786"/>
                  <a:pt x="7539719" y="2751786"/>
                </a:cubicBezTo>
                <a:close/>
                <a:moveTo>
                  <a:pt x="7319038" y="2751783"/>
                </a:moveTo>
                <a:cubicBezTo>
                  <a:pt x="7339238" y="2751783"/>
                  <a:pt x="7355614" y="2768186"/>
                  <a:pt x="7355614" y="2788358"/>
                </a:cubicBezTo>
                <a:cubicBezTo>
                  <a:pt x="7355614" y="2808558"/>
                  <a:pt x="7339238" y="2824946"/>
                  <a:pt x="7319038" y="2824946"/>
                </a:cubicBezTo>
                <a:cubicBezTo>
                  <a:pt x="7298838" y="2824946"/>
                  <a:pt x="7282462" y="2808558"/>
                  <a:pt x="7282462" y="2788358"/>
                </a:cubicBezTo>
                <a:cubicBezTo>
                  <a:pt x="7282462" y="2768186"/>
                  <a:pt x="7298838" y="2751783"/>
                  <a:pt x="7319038" y="2751783"/>
                </a:cubicBezTo>
                <a:close/>
                <a:moveTo>
                  <a:pt x="7098357" y="2751780"/>
                </a:moveTo>
                <a:cubicBezTo>
                  <a:pt x="7118557" y="2751780"/>
                  <a:pt x="7134933" y="2768182"/>
                  <a:pt x="7134933" y="2788354"/>
                </a:cubicBezTo>
                <a:cubicBezTo>
                  <a:pt x="7134933" y="2808554"/>
                  <a:pt x="7118557" y="2824942"/>
                  <a:pt x="7098357" y="2824942"/>
                </a:cubicBezTo>
                <a:cubicBezTo>
                  <a:pt x="7078157" y="2824942"/>
                  <a:pt x="7061781" y="2808554"/>
                  <a:pt x="7061781" y="2788354"/>
                </a:cubicBezTo>
                <a:cubicBezTo>
                  <a:pt x="7061781" y="2768182"/>
                  <a:pt x="7078157" y="2751780"/>
                  <a:pt x="7098357" y="2751780"/>
                </a:cubicBezTo>
                <a:close/>
                <a:moveTo>
                  <a:pt x="6877676" y="2751775"/>
                </a:moveTo>
                <a:cubicBezTo>
                  <a:pt x="6897876" y="2751775"/>
                  <a:pt x="6914252" y="2768177"/>
                  <a:pt x="6914252" y="2788351"/>
                </a:cubicBezTo>
                <a:cubicBezTo>
                  <a:pt x="6914252" y="2808551"/>
                  <a:pt x="6897876" y="2824938"/>
                  <a:pt x="6877676" y="2824938"/>
                </a:cubicBezTo>
                <a:cubicBezTo>
                  <a:pt x="6857476" y="2824938"/>
                  <a:pt x="6841100" y="2808551"/>
                  <a:pt x="6841100" y="2788351"/>
                </a:cubicBezTo>
                <a:cubicBezTo>
                  <a:pt x="6841100" y="2768177"/>
                  <a:pt x="6857476" y="2751775"/>
                  <a:pt x="6877676" y="2751775"/>
                </a:cubicBezTo>
                <a:close/>
                <a:moveTo>
                  <a:pt x="6656995" y="2751772"/>
                </a:moveTo>
                <a:cubicBezTo>
                  <a:pt x="6677195" y="2751772"/>
                  <a:pt x="6693571" y="2768173"/>
                  <a:pt x="6693571" y="2788347"/>
                </a:cubicBezTo>
                <a:cubicBezTo>
                  <a:pt x="6693571" y="2808548"/>
                  <a:pt x="6677195" y="2824935"/>
                  <a:pt x="6656995" y="2824935"/>
                </a:cubicBezTo>
                <a:cubicBezTo>
                  <a:pt x="6636795" y="2824935"/>
                  <a:pt x="6620419" y="2808548"/>
                  <a:pt x="6620419" y="2788347"/>
                </a:cubicBezTo>
                <a:cubicBezTo>
                  <a:pt x="6620419" y="2768173"/>
                  <a:pt x="6636795" y="2751772"/>
                  <a:pt x="6656995" y="2751772"/>
                </a:cubicBezTo>
                <a:close/>
                <a:moveTo>
                  <a:pt x="6436314" y="2751768"/>
                </a:moveTo>
                <a:cubicBezTo>
                  <a:pt x="6456514" y="2751768"/>
                  <a:pt x="6472890" y="2768168"/>
                  <a:pt x="6472890" y="2788344"/>
                </a:cubicBezTo>
                <a:cubicBezTo>
                  <a:pt x="6472890" y="2808544"/>
                  <a:pt x="6456514" y="2824932"/>
                  <a:pt x="6436314" y="2824932"/>
                </a:cubicBezTo>
                <a:cubicBezTo>
                  <a:pt x="6416114" y="2824932"/>
                  <a:pt x="6399738" y="2808544"/>
                  <a:pt x="6399738" y="2788344"/>
                </a:cubicBezTo>
                <a:cubicBezTo>
                  <a:pt x="6399738" y="2768168"/>
                  <a:pt x="6416114" y="2751768"/>
                  <a:pt x="6436314" y="2751768"/>
                </a:cubicBezTo>
                <a:close/>
                <a:moveTo>
                  <a:pt x="6215633" y="2751766"/>
                </a:moveTo>
                <a:cubicBezTo>
                  <a:pt x="6235833" y="2751766"/>
                  <a:pt x="6252209" y="2768165"/>
                  <a:pt x="6252209" y="2788341"/>
                </a:cubicBezTo>
                <a:cubicBezTo>
                  <a:pt x="6252209" y="2808540"/>
                  <a:pt x="6235833" y="2824928"/>
                  <a:pt x="6215633" y="2824928"/>
                </a:cubicBezTo>
                <a:cubicBezTo>
                  <a:pt x="6195433" y="2824928"/>
                  <a:pt x="6179057" y="2808540"/>
                  <a:pt x="6179057" y="2788341"/>
                </a:cubicBezTo>
                <a:cubicBezTo>
                  <a:pt x="6179057" y="2768165"/>
                  <a:pt x="6195433" y="2751766"/>
                  <a:pt x="6215633" y="2751766"/>
                </a:cubicBezTo>
                <a:close/>
                <a:moveTo>
                  <a:pt x="5994952" y="2751762"/>
                </a:moveTo>
                <a:cubicBezTo>
                  <a:pt x="6015152" y="2751762"/>
                  <a:pt x="6031528" y="2768160"/>
                  <a:pt x="6031528" y="2788336"/>
                </a:cubicBezTo>
                <a:cubicBezTo>
                  <a:pt x="6031528" y="2808536"/>
                  <a:pt x="6015152" y="2824923"/>
                  <a:pt x="5994952" y="2824923"/>
                </a:cubicBezTo>
                <a:cubicBezTo>
                  <a:pt x="5974752" y="2824923"/>
                  <a:pt x="5958376" y="2808536"/>
                  <a:pt x="5958376" y="2788336"/>
                </a:cubicBezTo>
                <a:cubicBezTo>
                  <a:pt x="5958376" y="2768160"/>
                  <a:pt x="5974752" y="2751762"/>
                  <a:pt x="5994952" y="2751762"/>
                </a:cubicBezTo>
                <a:close/>
                <a:moveTo>
                  <a:pt x="5774272" y="2751758"/>
                </a:moveTo>
                <a:cubicBezTo>
                  <a:pt x="5794472" y="2751758"/>
                  <a:pt x="5810848" y="2768155"/>
                  <a:pt x="5810848" y="2788333"/>
                </a:cubicBezTo>
                <a:cubicBezTo>
                  <a:pt x="5810848" y="2808533"/>
                  <a:pt x="5794472" y="2824919"/>
                  <a:pt x="5774272" y="2824919"/>
                </a:cubicBezTo>
                <a:cubicBezTo>
                  <a:pt x="5754073" y="2824919"/>
                  <a:pt x="5737697" y="2808533"/>
                  <a:pt x="5737697" y="2788333"/>
                </a:cubicBezTo>
                <a:cubicBezTo>
                  <a:pt x="5737697" y="2768155"/>
                  <a:pt x="5754073" y="2751758"/>
                  <a:pt x="5774272" y="2751758"/>
                </a:cubicBezTo>
                <a:close/>
                <a:moveTo>
                  <a:pt x="5553593" y="2751754"/>
                </a:moveTo>
                <a:cubicBezTo>
                  <a:pt x="5573793" y="2751754"/>
                  <a:pt x="5590169" y="2768150"/>
                  <a:pt x="5590169" y="2788329"/>
                </a:cubicBezTo>
                <a:cubicBezTo>
                  <a:pt x="5590169" y="2808529"/>
                  <a:pt x="5573793" y="2824915"/>
                  <a:pt x="5553593" y="2824915"/>
                </a:cubicBezTo>
                <a:cubicBezTo>
                  <a:pt x="5533393" y="2824915"/>
                  <a:pt x="5517018" y="2808529"/>
                  <a:pt x="5517018" y="2788329"/>
                </a:cubicBezTo>
                <a:cubicBezTo>
                  <a:pt x="5517018" y="2768150"/>
                  <a:pt x="5533393" y="2751754"/>
                  <a:pt x="5553593" y="2751754"/>
                </a:cubicBezTo>
                <a:close/>
                <a:moveTo>
                  <a:pt x="5332913" y="2751750"/>
                </a:moveTo>
                <a:cubicBezTo>
                  <a:pt x="5353113" y="2751750"/>
                  <a:pt x="5369490" y="2768147"/>
                  <a:pt x="5369490" y="2788326"/>
                </a:cubicBezTo>
                <a:cubicBezTo>
                  <a:pt x="5369490" y="2808526"/>
                  <a:pt x="5353113" y="2824911"/>
                  <a:pt x="5332913" y="2824911"/>
                </a:cubicBezTo>
                <a:cubicBezTo>
                  <a:pt x="5312714" y="2824911"/>
                  <a:pt x="5296337" y="2808526"/>
                  <a:pt x="5296337" y="2788326"/>
                </a:cubicBezTo>
                <a:cubicBezTo>
                  <a:pt x="5296337" y="2768147"/>
                  <a:pt x="5312714" y="2751750"/>
                  <a:pt x="5332913" y="2751750"/>
                </a:cubicBezTo>
                <a:close/>
                <a:moveTo>
                  <a:pt x="5112230" y="2751746"/>
                </a:moveTo>
                <a:cubicBezTo>
                  <a:pt x="5132433" y="2751746"/>
                  <a:pt x="5148807" y="2768142"/>
                  <a:pt x="5148807" y="2788322"/>
                </a:cubicBezTo>
                <a:cubicBezTo>
                  <a:pt x="5148807" y="2808522"/>
                  <a:pt x="5132433" y="2824906"/>
                  <a:pt x="5112230" y="2824906"/>
                </a:cubicBezTo>
                <a:cubicBezTo>
                  <a:pt x="5092030" y="2824906"/>
                  <a:pt x="5075655" y="2808522"/>
                  <a:pt x="5075655" y="2788322"/>
                </a:cubicBezTo>
                <a:cubicBezTo>
                  <a:pt x="5075655" y="2768142"/>
                  <a:pt x="5092030" y="2751746"/>
                  <a:pt x="5112230" y="2751746"/>
                </a:cubicBezTo>
                <a:close/>
                <a:moveTo>
                  <a:pt x="4891552" y="2751744"/>
                </a:moveTo>
                <a:cubicBezTo>
                  <a:pt x="4911751" y="2751744"/>
                  <a:pt x="4928127" y="2768138"/>
                  <a:pt x="4928127" y="2788319"/>
                </a:cubicBezTo>
                <a:cubicBezTo>
                  <a:pt x="4928127" y="2808518"/>
                  <a:pt x="4911751" y="2824903"/>
                  <a:pt x="4891552" y="2824903"/>
                </a:cubicBezTo>
                <a:cubicBezTo>
                  <a:pt x="4871352" y="2824903"/>
                  <a:pt x="4854975" y="2808518"/>
                  <a:pt x="4854975" y="2788319"/>
                </a:cubicBezTo>
                <a:cubicBezTo>
                  <a:pt x="4854975" y="2768138"/>
                  <a:pt x="4871352" y="2751744"/>
                  <a:pt x="4891552" y="2751744"/>
                </a:cubicBezTo>
                <a:close/>
                <a:moveTo>
                  <a:pt x="4670871" y="2751740"/>
                </a:moveTo>
                <a:cubicBezTo>
                  <a:pt x="4691070" y="2751740"/>
                  <a:pt x="4707447" y="2768133"/>
                  <a:pt x="4707447" y="2788315"/>
                </a:cubicBezTo>
                <a:cubicBezTo>
                  <a:pt x="4707447" y="2808514"/>
                  <a:pt x="4691070" y="2824899"/>
                  <a:pt x="4670871" y="2824899"/>
                </a:cubicBezTo>
                <a:cubicBezTo>
                  <a:pt x="4650672" y="2824899"/>
                  <a:pt x="4634295" y="2808514"/>
                  <a:pt x="4634295" y="2788315"/>
                </a:cubicBezTo>
                <a:cubicBezTo>
                  <a:pt x="4634295" y="2768133"/>
                  <a:pt x="4650672" y="2751740"/>
                  <a:pt x="4670871" y="2751740"/>
                </a:cubicBezTo>
                <a:close/>
                <a:moveTo>
                  <a:pt x="4450188" y="2751736"/>
                </a:moveTo>
                <a:cubicBezTo>
                  <a:pt x="4470390" y="2751736"/>
                  <a:pt x="4486764" y="2768129"/>
                  <a:pt x="4486764" y="2788311"/>
                </a:cubicBezTo>
                <a:cubicBezTo>
                  <a:pt x="4486764" y="2808511"/>
                  <a:pt x="4470390" y="2824896"/>
                  <a:pt x="4450188" y="2824896"/>
                </a:cubicBezTo>
                <a:cubicBezTo>
                  <a:pt x="4429988" y="2824896"/>
                  <a:pt x="4413613" y="2808511"/>
                  <a:pt x="4413613" y="2788311"/>
                </a:cubicBezTo>
                <a:cubicBezTo>
                  <a:pt x="4413613" y="2768129"/>
                  <a:pt x="4429988" y="2751736"/>
                  <a:pt x="4450188" y="2751736"/>
                </a:cubicBezTo>
                <a:close/>
                <a:moveTo>
                  <a:pt x="4229507" y="2751732"/>
                </a:moveTo>
                <a:cubicBezTo>
                  <a:pt x="4249708" y="2751732"/>
                  <a:pt x="4266084" y="2768125"/>
                  <a:pt x="4266084" y="2788308"/>
                </a:cubicBezTo>
                <a:cubicBezTo>
                  <a:pt x="4266084" y="2808508"/>
                  <a:pt x="4249708" y="2824893"/>
                  <a:pt x="4229507" y="2824893"/>
                </a:cubicBezTo>
                <a:cubicBezTo>
                  <a:pt x="4209307" y="2824893"/>
                  <a:pt x="4192931" y="2808508"/>
                  <a:pt x="4192931" y="2788308"/>
                </a:cubicBezTo>
                <a:cubicBezTo>
                  <a:pt x="4192931" y="2768125"/>
                  <a:pt x="4209307" y="2751732"/>
                  <a:pt x="4229507" y="2751732"/>
                </a:cubicBezTo>
                <a:close/>
                <a:moveTo>
                  <a:pt x="4008847" y="2751729"/>
                </a:moveTo>
                <a:cubicBezTo>
                  <a:pt x="4029045" y="2751729"/>
                  <a:pt x="4045426" y="2768121"/>
                  <a:pt x="4045426" y="2788305"/>
                </a:cubicBezTo>
                <a:cubicBezTo>
                  <a:pt x="4045426" y="2808504"/>
                  <a:pt x="4029045" y="2824888"/>
                  <a:pt x="4008847" y="2824888"/>
                </a:cubicBezTo>
                <a:cubicBezTo>
                  <a:pt x="3988642" y="2824888"/>
                  <a:pt x="3972267" y="2808504"/>
                  <a:pt x="3972267" y="2788305"/>
                </a:cubicBezTo>
                <a:cubicBezTo>
                  <a:pt x="3972267" y="2768121"/>
                  <a:pt x="3988642" y="2751729"/>
                  <a:pt x="4008847" y="2751729"/>
                </a:cubicBezTo>
                <a:close/>
                <a:moveTo>
                  <a:pt x="3788165" y="2751726"/>
                </a:moveTo>
                <a:cubicBezTo>
                  <a:pt x="3808367" y="2751726"/>
                  <a:pt x="3824738" y="2768116"/>
                  <a:pt x="3824738" y="2788301"/>
                </a:cubicBezTo>
                <a:cubicBezTo>
                  <a:pt x="3824738" y="2808501"/>
                  <a:pt x="3808367" y="2824884"/>
                  <a:pt x="3788165" y="2824884"/>
                </a:cubicBezTo>
                <a:cubicBezTo>
                  <a:pt x="3767965" y="2824884"/>
                  <a:pt x="3751588" y="2808501"/>
                  <a:pt x="3751588" y="2788301"/>
                </a:cubicBezTo>
                <a:cubicBezTo>
                  <a:pt x="3751588" y="2768116"/>
                  <a:pt x="3767965" y="2751726"/>
                  <a:pt x="3788165" y="2751726"/>
                </a:cubicBezTo>
                <a:close/>
                <a:moveTo>
                  <a:pt x="3567479" y="2751723"/>
                </a:moveTo>
                <a:cubicBezTo>
                  <a:pt x="3587675" y="2751723"/>
                  <a:pt x="3604051" y="2768111"/>
                  <a:pt x="3604051" y="2788297"/>
                </a:cubicBezTo>
                <a:cubicBezTo>
                  <a:pt x="3604051" y="2808497"/>
                  <a:pt x="3587675" y="2824880"/>
                  <a:pt x="3567479" y="2824880"/>
                </a:cubicBezTo>
                <a:cubicBezTo>
                  <a:pt x="3547276" y="2824880"/>
                  <a:pt x="3530908" y="2808497"/>
                  <a:pt x="3530908" y="2788297"/>
                </a:cubicBezTo>
                <a:cubicBezTo>
                  <a:pt x="3530908" y="2768111"/>
                  <a:pt x="3547276" y="2751723"/>
                  <a:pt x="3567479" y="2751723"/>
                </a:cubicBezTo>
                <a:close/>
                <a:moveTo>
                  <a:pt x="3346801" y="2751719"/>
                </a:moveTo>
                <a:cubicBezTo>
                  <a:pt x="3367001" y="2751719"/>
                  <a:pt x="3383375" y="2768107"/>
                  <a:pt x="3383375" y="2788293"/>
                </a:cubicBezTo>
                <a:cubicBezTo>
                  <a:pt x="3383375" y="2808493"/>
                  <a:pt x="3367001" y="2824876"/>
                  <a:pt x="3346801" y="2824876"/>
                </a:cubicBezTo>
                <a:cubicBezTo>
                  <a:pt x="3326603" y="2824876"/>
                  <a:pt x="3310228" y="2808493"/>
                  <a:pt x="3310228" y="2788293"/>
                </a:cubicBezTo>
                <a:cubicBezTo>
                  <a:pt x="3310228" y="2768107"/>
                  <a:pt x="3326603" y="2751719"/>
                  <a:pt x="3346801" y="2751719"/>
                </a:cubicBezTo>
                <a:close/>
                <a:moveTo>
                  <a:pt x="3126126" y="2751714"/>
                </a:moveTo>
                <a:cubicBezTo>
                  <a:pt x="3146320" y="2751714"/>
                  <a:pt x="3162696" y="2768104"/>
                  <a:pt x="3162696" y="2788290"/>
                </a:cubicBezTo>
                <a:cubicBezTo>
                  <a:pt x="3162696" y="2808490"/>
                  <a:pt x="3146320" y="2824871"/>
                  <a:pt x="3126126" y="2824871"/>
                </a:cubicBezTo>
                <a:cubicBezTo>
                  <a:pt x="3105923" y="2824871"/>
                  <a:pt x="3089541" y="2808490"/>
                  <a:pt x="3089541" y="2788290"/>
                </a:cubicBezTo>
                <a:cubicBezTo>
                  <a:pt x="3089541" y="2768104"/>
                  <a:pt x="3105923" y="2751714"/>
                  <a:pt x="3126126" y="2751714"/>
                </a:cubicBezTo>
                <a:close/>
                <a:moveTo>
                  <a:pt x="2905436" y="2751711"/>
                </a:moveTo>
                <a:cubicBezTo>
                  <a:pt x="2925637" y="2751711"/>
                  <a:pt x="2942013" y="2768099"/>
                  <a:pt x="2942013" y="2788286"/>
                </a:cubicBezTo>
                <a:cubicBezTo>
                  <a:pt x="2942013" y="2808487"/>
                  <a:pt x="2925637" y="2824867"/>
                  <a:pt x="2905436" y="2824867"/>
                </a:cubicBezTo>
                <a:cubicBezTo>
                  <a:pt x="2885243" y="2824867"/>
                  <a:pt x="2868866" y="2808487"/>
                  <a:pt x="2868866" y="2788286"/>
                </a:cubicBezTo>
                <a:cubicBezTo>
                  <a:pt x="2868866" y="2768099"/>
                  <a:pt x="2885243" y="2751711"/>
                  <a:pt x="2905436" y="2751711"/>
                </a:cubicBezTo>
                <a:close/>
                <a:moveTo>
                  <a:pt x="2684758" y="2751707"/>
                </a:moveTo>
                <a:cubicBezTo>
                  <a:pt x="2704958" y="2751707"/>
                  <a:pt x="2721329" y="2768094"/>
                  <a:pt x="2721329" y="2788283"/>
                </a:cubicBezTo>
                <a:cubicBezTo>
                  <a:pt x="2721329" y="2808483"/>
                  <a:pt x="2704958" y="2824863"/>
                  <a:pt x="2684758" y="2824863"/>
                </a:cubicBezTo>
                <a:cubicBezTo>
                  <a:pt x="2664554" y="2824863"/>
                  <a:pt x="2648177" y="2808483"/>
                  <a:pt x="2648177" y="2788283"/>
                </a:cubicBezTo>
                <a:cubicBezTo>
                  <a:pt x="2648177" y="2768094"/>
                  <a:pt x="2664554" y="2751707"/>
                  <a:pt x="2684758" y="2751707"/>
                </a:cubicBezTo>
                <a:close/>
                <a:moveTo>
                  <a:pt x="2464071" y="2751705"/>
                </a:moveTo>
                <a:cubicBezTo>
                  <a:pt x="2484272" y="2751705"/>
                  <a:pt x="2500650" y="2768089"/>
                  <a:pt x="2500650" y="2788280"/>
                </a:cubicBezTo>
                <a:cubicBezTo>
                  <a:pt x="2500650" y="2808479"/>
                  <a:pt x="2484272" y="2824860"/>
                  <a:pt x="2464071" y="2824860"/>
                </a:cubicBezTo>
                <a:cubicBezTo>
                  <a:pt x="2443875" y="2824860"/>
                  <a:pt x="2427500" y="2808479"/>
                  <a:pt x="2427500" y="2788280"/>
                </a:cubicBezTo>
                <a:cubicBezTo>
                  <a:pt x="2427500" y="2768089"/>
                  <a:pt x="2443875" y="2751705"/>
                  <a:pt x="2464071" y="2751705"/>
                </a:cubicBezTo>
                <a:close/>
                <a:moveTo>
                  <a:pt x="2243393" y="2751701"/>
                </a:moveTo>
                <a:cubicBezTo>
                  <a:pt x="2263591" y="2751701"/>
                  <a:pt x="2279972" y="2768086"/>
                  <a:pt x="2279972" y="2788276"/>
                </a:cubicBezTo>
                <a:cubicBezTo>
                  <a:pt x="2279972" y="2808475"/>
                  <a:pt x="2263591" y="2824857"/>
                  <a:pt x="2243393" y="2824857"/>
                </a:cubicBezTo>
                <a:cubicBezTo>
                  <a:pt x="2223191" y="2824857"/>
                  <a:pt x="2206817" y="2808475"/>
                  <a:pt x="2206817" y="2788276"/>
                </a:cubicBezTo>
                <a:cubicBezTo>
                  <a:pt x="2206817" y="2768086"/>
                  <a:pt x="2223191" y="2751701"/>
                  <a:pt x="2243393" y="2751701"/>
                </a:cubicBezTo>
                <a:close/>
                <a:moveTo>
                  <a:pt x="2022713" y="2751697"/>
                </a:moveTo>
                <a:cubicBezTo>
                  <a:pt x="2042913" y="2751697"/>
                  <a:pt x="2059288" y="2768081"/>
                  <a:pt x="2059288" y="2788272"/>
                </a:cubicBezTo>
                <a:cubicBezTo>
                  <a:pt x="2059288" y="2808472"/>
                  <a:pt x="2042913" y="2824853"/>
                  <a:pt x="2022713" y="2824853"/>
                </a:cubicBezTo>
                <a:cubicBezTo>
                  <a:pt x="2002514" y="2824853"/>
                  <a:pt x="1986178" y="2808472"/>
                  <a:pt x="1986178" y="2788272"/>
                </a:cubicBezTo>
                <a:cubicBezTo>
                  <a:pt x="1986178" y="2768081"/>
                  <a:pt x="2002514" y="2751697"/>
                  <a:pt x="2022713" y="2751697"/>
                </a:cubicBezTo>
                <a:close/>
                <a:moveTo>
                  <a:pt x="1802068" y="2751693"/>
                </a:moveTo>
                <a:cubicBezTo>
                  <a:pt x="1822268" y="2751693"/>
                  <a:pt x="1838644" y="2768077"/>
                  <a:pt x="1838644" y="2788269"/>
                </a:cubicBezTo>
                <a:cubicBezTo>
                  <a:pt x="1838644" y="2808469"/>
                  <a:pt x="1822268" y="2824849"/>
                  <a:pt x="1802068" y="2824849"/>
                </a:cubicBezTo>
                <a:cubicBezTo>
                  <a:pt x="1781868" y="2824849"/>
                  <a:pt x="1765492" y="2808469"/>
                  <a:pt x="1765492" y="2788269"/>
                </a:cubicBezTo>
                <a:cubicBezTo>
                  <a:pt x="1765492" y="2768077"/>
                  <a:pt x="1781868" y="2751693"/>
                  <a:pt x="1802068" y="2751693"/>
                </a:cubicBezTo>
                <a:close/>
                <a:moveTo>
                  <a:pt x="1581382" y="2751689"/>
                </a:moveTo>
                <a:cubicBezTo>
                  <a:pt x="1601583" y="2751689"/>
                  <a:pt x="1617958" y="2768072"/>
                  <a:pt x="1617958" y="2788266"/>
                </a:cubicBezTo>
                <a:cubicBezTo>
                  <a:pt x="1617958" y="2808465"/>
                  <a:pt x="1601583" y="2824845"/>
                  <a:pt x="1581382" y="2824845"/>
                </a:cubicBezTo>
                <a:cubicBezTo>
                  <a:pt x="1561183" y="2824845"/>
                  <a:pt x="1544806" y="2808465"/>
                  <a:pt x="1544806" y="2788266"/>
                </a:cubicBezTo>
                <a:cubicBezTo>
                  <a:pt x="1544806" y="2768072"/>
                  <a:pt x="1561183" y="2751689"/>
                  <a:pt x="1581382" y="2751689"/>
                </a:cubicBezTo>
                <a:close/>
                <a:moveTo>
                  <a:pt x="1360697" y="2751686"/>
                </a:moveTo>
                <a:cubicBezTo>
                  <a:pt x="1380896" y="2751686"/>
                  <a:pt x="1397273" y="2768068"/>
                  <a:pt x="1397273" y="2788262"/>
                </a:cubicBezTo>
                <a:cubicBezTo>
                  <a:pt x="1397273" y="2808461"/>
                  <a:pt x="1380896" y="2824841"/>
                  <a:pt x="1360697" y="2824841"/>
                </a:cubicBezTo>
                <a:cubicBezTo>
                  <a:pt x="1340497" y="2824841"/>
                  <a:pt x="1324121" y="2808461"/>
                  <a:pt x="1324121" y="2788262"/>
                </a:cubicBezTo>
                <a:cubicBezTo>
                  <a:pt x="1324121" y="2768068"/>
                  <a:pt x="1340497" y="2751686"/>
                  <a:pt x="1360697" y="2751686"/>
                </a:cubicBezTo>
                <a:close/>
                <a:moveTo>
                  <a:pt x="1140011" y="2751683"/>
                </a:moveTo>
                <a:cubicBezTo>
                  <a:pt x="1160210" y="2751683"/>
                  <a:pt x="1176587" y="2768064"/>
                  <a:pt x="1176587" y="2788258"/>
                </a:cubicBezTo>
                <a:cubicBezTo>
                  <a:pt x="1176587" y="2808458"/>
                  <a:pt x="1160210" y="2824836"/>
                  <a:pt x="1140011" y="2824836"/>
                </a:cubicBezTo>
                <a:cubicBezTo>
                  <a:pt x="1119810" y="2824836"/>
                  <a:pt x="1103435" y="2808458"/>
                  <a:pt x="1103435" y="2788258"/>
                </a:cubicBezTo>
                <a:cubicBezTo>
                  <a:pt x="1103435" y="2768064"/>
                  <a:pt x="1119810" y="2751683"/>
                  <a:pt x="1140011" y="2751683"/>
                </a:cubicBezTo>
                <a:close/>
                <a:moveTo>
                  <a:pt x="919325" y="2751679"/>
                </a:moveTo>
                <a:cubicBezTo>
                  <a:pt x="939525" y="2751679"/>
                  <a:pt x="955901" y="2768060"/>
                  <a:pt x="955901" y="2788254"/>
                </a:cubicBezTo>
                <a:cubicBezTo>
                  <a:pt x="955901" y="2808454"/>
                  <a:pt x="939525" y="2824832"/>
                  <a:pt x="919325" y="2824832"/>
                </a:cubicBezTo>
                <a:cubicBezTo>
                  <a:pt x="899125" y="2824832"/>
                  <a:pt x="882749" y="2808454"/>
                  <a:pt x="882749" y="2788254"/>
                </a:cubicBezTo>
                <a:cubicBezTo>
                  <a:pt x="882749" y="2768060"/>
                  <a:pt x="899125" y="2751679"/>
                  <a:pt x="919325" y="2751679"/>
                </a:cubicBezTo>
                <a:close/>
                <a:moveTo>
                  <a:pt x="698638" y="2751675"/>
                </a:moveTo>
                <a:cubicBezTo>
                  <a:pt x="718839" y="2751675"/>
                  <a:pt x="735214" y="2768055"/>
                  <a:pt x="735214" y="2788250"/>
                </a:cubicBezTo>
                <a:cubicBezTo>
                  <a:pt x="735214" y="2808451"/>
                  <a:pt x="718839" y="2824828"/>
                  <a:pt x="698638" y="2824828"/>
                </a:cubicBezTo>
                <a:cubicBezTo>
                  <a:pt x="678439" y="2824828"/>
                  <a:pt x="662063" y="2808451"/>
                  <a:pt x="662063" y="2788250"/>
                </a:cubicBezTo>
                <a:cubicBezTo>
                  <a:pt x="662063" y="2768055"/>
                  <a:pt x="678439" y="2751675"/>
                  <a:pt x="698638" y="2751675"/>
                </a:cubicBezTo>
                <a:close/>
                <a:moveTo>
                  <a:pt x="477952" y="2751671"/>
                </a:moveTo>
                <a:cubicBezTo>
                  <a:pt x="498152" y="2751671"/>
                  <a:pt x="514528" y="2768050"/>
                  <a:pt x="514528" y="2788247"/>
                </a:cubicBezTo>
                <a:cubicBezTo>
                  <a:pt x="514528" y="2808448"/>
                  <a:pt x="498152" y="2824824"/>
                  <a:pt x="477952" y="2824824"/>
                </a:cubicBezTo>
                <a:cubicBezTo>
                  <a:pt x="457752" y="2824824"/>
                  <a:pt x="441376" y="2808448"/>
                  <a:pt x="441376" y="2788247"/>
                </a:cubicBezTo>
                <a:cubicBezTo>
                  <a:pt x="441376" y="2768050"/>
                  <a:pt x="457752" y="2751671"/>
                  <a:pt x="477952" y="2751671"/>
                </a:cubicBezTo>
                <a:close/>
                <a:moveTo>
                  <a:pt x="257266" y="2751668"/>
                </a:moveTo>
                <a:cubicBezTo>
                  <a:pt x="277466" y="2751668"/>
                  <a:pt x="293842" y="2768047"/>
                  <a:pt x="293842" y="2788244"/>
                </a:cubicBezTo>
                <a:cubicBezTo>
                  <a:pt x="293842" y="2808444"/>
                  <a:pt x="277466" y="2824820"/>
                  <a:pt x="257266" y="2824820"/>
                </a:cubicBezTo>
                <a:cubicBezTo>
                  <a:pt x="237066" y="2824820"/>
                  <a:pt x="220690" y="2808444"/>
                  <a:pt x="220690" y="2788244"/>
                </a:cubicBezTo>
                <a:cubicBezTo>
                  <a:pt x="220690" y="2768047"/>
                  <a:pt x="237066" y="2751668"/>
                  <a:pt x="257266" y="2751668"/>
                </a:cubicBezTo>
                <a:close/>
                <a:moveTo>
                  <a:pt x="36580" y="2751665"/>
                </a:moveTo>
                <a:cubicBezTo>
                  <a:pt x="56779" y="2751665"/>
                  <a:pt x="73155" y="2768042"/>
                  <a:pt x="73155" y="2788240"/>
                </a:cubicBezTo>
                <a:cubicBezTo>
                  <a:pt x="73155" y="2808440"/>
                  <a:pt x="56779" y="2824816"/>
                  <a:pt x="36580" y="2824816"/>
                </a:cubicBezTo>
                <a:cubicBezTo>
                  <a:pt x="16379" y="2824816"/>
                  <a:pt x="4" y="2808440"/>
                  <a:pt x="4" y="2788240"/>
                </a:cubicBezTo>
                <a:cubicBezTo>
                  <a:pt x="4" y="2768042"/>
                  <a:pt x="16379" y="2751665"/>
                  <a:pt x="36580" y="2751665"/>
                </a:cubicBezTo>
                <a:close/>
                <a:moveTo>
                  <a:pt x="11732658" y="2751662"/>
                </a:moveTo>
                <a:cubicBezTo>
                  <a:pt x="11752858" y="2751662"/>
                  <a:pt x="11769234" y="2768037"/>
                  <a:pt x="11769234" y="2788237"/>
                </a:cubicBezTo>
                <a:cubicBezTo>
                  <a:pt x="11769234" y="2808437"/>
                  <a:pt x="11752858" y="2824813"/>
                  <a:pt x="11732658" y="2824813"/>
                </a:cubicBezTo>
                <a:cubicBezTo>
                  <a:pt x="11712458" y="2824813"/>
                  <a:pt x="11696082" y="2808437"/>
                  <a:pt x="11696082" y="2788237"/>
                </a:cubicBezTo>
                <a:cubicBezTo>
                  <a:pt x="11696082" y="2768037"/>
                  <a:pt x="11712458" y="2751662"/>
                  <a:pt x="11732658" y="2751662"/>
                </a:cubicBezTo>
                <a:close/>
                <a:moveTo>
                  <a:pt x="11953343" y="2751658"/>
                </a:moveTo>
                <a:cubicBezTo>
                  <a:pt x="11973543" y="2751658"/>
                  <a:pt x="11989919" y="2768033"/>
                  <a:pt x="11989919" y="2788233"/>
                </a:cubicBezTo>
                <a:cubicBezTo>
                  <a:pt x="11989919" y="2808433"/>
                  <a:pt x="11973543" y="2824809"/>
                  <a:pt x="11953343" y="2824809"/>
                </a:cubicBezTo>
                <a:cubicBezTo>
                  <a:pt x="11933143" y="2824809"/>
                  <a:pt x="11916767" y="2808433"/>
                  <a:pt x="11916767" y="2788233"/>
                </a:cubicBezTo>
                <a:cubicBezTo>
                  <a:pt x="11916767" y="2768033"/>
                  <a:pt x="11933143" y="2751658"/>
                  <a:pt x="11953343" y="2751658"/>
                </a:cubicBezTo>
                <a:close/>
                <a:moveTo>
                  <a:pt x="11511977" y="2540171"/>
                </a:moveTo>
                <a:cubicBezTo>
                  <a:pt x="11532177" y="2540171"/>
                  <a:pt x="11548553" y="2556555"/>
                  <a:pt x="11548553" y="2576762"/>
                </a:cubicBezTo>
                <a:cubicBezTo>
                  <a:pt x="11548553" y="2596975"/>
                  <a:pt x="11532177" y="2613362"/>
                  <a:pt x="11511977" y="2613362"/>
                </a:cubicBezTo>
                <a:cubicBezTo>
                  <a:pt x="11491777" y="2613362"/>
                  <a:pt x="11475401" y="2596975"/>
                  <a:pt x="11475401" y="2576762"/>
                </a:cubicBezTo>
                <a:cubicBezTo>
                  <a:pt x="11475401" y="2556555"/>
                  <a:pt x="11491777" y="2540171"/>
                  <a:pt x="11511977" y="2540171"/>
                </a:cubicBezTo>
                <a:close/>
                <a:moveTo>
                  <a:pt x="11291296" y="2540168"/>
                </a:moveTo>
                <a:cubicBezTo>
                  <a:pt x="11311496" y="2540168"/>
                  <a:pt x="11327872" y="2556552"/>
                  <a:pt x="11327872" y="2576758"/>
                </a:cubicBezTo>
                <a:cubicBezTo>
                  <a:pt x="11327872" y="2596971"/>
                  <a:pt x="11311496" y="2613358"/>
                  <a:pt x="11291296" y="2613358"/>
                </a:cubicBezTo>
                <a:cubicBezTo>
                  <a:pt x="11271096" y="2613358"/>
                  <a:pt x="11254720" y="2596971"/>
                  <a:pt x="11254720" y="2576758"/>
                </a:cubicBezTo>
                <a:cubicBezTo>
                  <a:pt x="11254720" y="2556552"/>
                  <a:pt x="11271096" y="2540168"/>
                  <a:pt x="11291296" y="2540168"/>
                </a:cubicBezTo>
                <a:close/>
                <a:moveTo>
                  <a:pt x="11070615" y="2540165"/>
                </a:moveTo>
                <a:cubicBezTo>
                  <a:pt x="11090815" y="2540165"/>
                  <a:pt x="11107191" y="2556549"/>
                  <a:pt x="11107191" y="2576754"/>
                </a:cubicBezTo>
                <a:cubicBezTo>
                  <a:pt x="11107191" y="2596967"/>
                  <a:pt x="11090815" y="2613353"/>
                  <a:pt x="11070615" y="2613353"/>
                </a:cubicBezTo>
                <a:cubicBezTo>
                  <a:pt x="11050415" y="2613353"/>
                  <a:pt x="11034039" y="2596967"/>
                  <a:pt x="11034039" y="2576754"/>
                </a:cubicBezTo>
                <a:cubicBezTo>
                  <a:pt x="11034039" y="2556549"/>
                  <a:pt x="11050415" y="2540165"/>
                  <a:pt x="11070615" y="2540165"/>
                </a:cubicBezTo>
                <a:close/>
                <a:moveTo>
                  <a:pt x="10849934" y="2540161"/>
                </a:moveTo>
                <a:cubicBezTo>
                  <a:pt x="10870134" y="2540161"/>
                  <a:pt x="10886510" y="2556545"/>
                  <a:pt x="10886510" y="2576750"/>
                </a:cubicBezTo>
                <a:cubicBezTo>
                  <a:pt x="10886510" y="2596964"/>
                  <a:pt x="10870134" y="2613349"/>
                  <a:pt x="10849934" y="2613349"/>
                </a:cubicBezTo>
                <a:cubicBezTo>
                  <a:pt x="10829734" y="2613349"/>
                  <a:pt x="10813358" y="2596964"/>
                  <a:pt x="10813358" y="2576750"/>
                </a:cubicBezTo>
                <a:cubicBezTo>
                  <a:pt x="10813358" y="2556545"/>
                  <a:pt x="10829734" y="2540161"/>
                  <a:pt x="10849934" y="2540161"/>
                </a:cubicBezTo>
                <a:close/>
                <a:moveTo>
                  <a:pt x="10629253" y="2540158"/>
                </a:moveTo>
                <a:cubicBezTo>
                  <a:pt x="10649453" y="2540158"/>
                  <a:pt x="10665829" y="2556542"/>
                  <a:pt x="10665829" y="2576747"/>
                </a:cubicBezTo>
                <a:cubicBezTo>
                  <a:pt x="10665829" y="2596960"/>
                  <a:pt x="10649453" y="2613345"/>
                  <a:pt x="10629253" y="2613345"/>
                </a:cubicBezTo>
                <a:cubicBezTo>
                  <a:pt x="10609053" y="2613345"/>
                  <a:pt x="10592677" y="2596960"/>
                  <a:pt x="10592677" y="2576747"/>
                </a:cubicBezTo>
                <a:cubicBezTo>
                  <a:pt x="10592677" y="2556542"/>
                  <a:pt x="10609053" y="2540158"/>
                  <a:pt x="10629253" y="2540158"/>
                </a:cubicBezTo>
                <a:close/>
                <a:moveTo>
                  <a:pt x="10408572" y="2540154"/>
                </a:moveTo>
                <a:cubicBezTo>
                  <a:pt x="10428772" y="2540154"/>
                  <a:pt x="10445148" y="2556538"/>
                  <a:pt x="10445148" y="2576743"/>
                </a:cubicBezTo>
                <a:cubicBezTo>
                  <a:pt x="10445148" y="2596956"/>
                  <a:pt x="10428772" y="2613341"/>
                  <a:pt x="10408572" y="2613341"/>
                </a:cubicBezTo>
                <a:cubicBezTo>
                  <a:pt x="10388372" y="2613341"/>
                  <a:pt x="10371996" y="2596956"/>
                  <a:pt x="10371996" y="2576743"/>
                </a:cubicBezTo>
                <a:cubicBezTo>
                  <a:pt x="10371996" y="2556538"/>
                  <a:pt x="10388372" y="2540154"/>
                  <a:pt x="10408572" y="2540154"/>
                </a:cubicBezTo>
                <a:close/>
                <a:moveTo>
                  <a:pt x="10187891" y="2540152"/>
                </a:moveTo>
                <a:cubicBezTo>
                  <a:pt x="10208091" y="2540152"/>
                  <a:pt x="10224467" y="2556535"/>
                  <a:pt x="10224467" y="2576740"/>
                </a:cubicBezTo>
                <a:cubicBezTo>
                  <a:pt x="10224467" y="2596952"/>
                  <a:pt x="10208091" y="2613336"/>
                  <a:pt x="10187891" y="2613336"/>
                </a:cubicBezTo>
                <a:cubicBezTo>
                  <a:pt x="10167691" y="2613336"/>
                  <a:pt x="10151315" y="2596952"/>
                  <a:pt x="10151315" y="2576740"/>
                </a:cubicBezTo>
                <a:cubicBezTo>
                  <a:pt x="10151315" y="2556535"/>
                  <a:pt x="10167691" y="2540152"/>
                  <a:pt x="10187891" y="2540152"/>
                </a:cubicBezTo>
                <a:close/>
                <a:moveTo>
                  <a:pt x="9967210" y="2540148"/>
                </a:moveTo>
                <a:cubicBezTo>
                  <a:pt x="9987410" y="2540148"/>
                  <a:pt x="10003786" y="2556531"/>
                  <a:pt x="10003786" y="2576736"/>
                </a:cubicBezTo>
                <a:cubicBezTo>
                  <a:pt x="10003786" y="2596948"/>
                  <a:pt x="9987410" y="2613332"/>
                  <a:pt x="9967210" y="2613332"/>
                </a:cubicBezTo>
                <a:cubicBezTo>
                  <a:pt x="9947010" y="2613332"/>
                  <a:pt x="9930634" y="2596948"/>
                  <a:pt x="9930634" y="2576736"/>
                </a:cubicBezTo>
                <a:cubicBezTo>
                  <a:pt x="9930634" y="2556531"/>
                  <a:pt x="9947010" y="2540148"/>
                  <a:pt x="9967210" y="2540148"/>
                </a:cubicBezTo>
                <a:close/>
                <a:moveTo>
                  <a:pt x="9746529" y="2540144"/>
                </a:moveTo>
                <a:cubicBezTo>
                  <a:pt x="9766729" y="2540144"/>
                  <a:pt x="9783105" y="2556528"/>
                  <a:pt x="9783105" y="2576732"/>
                </a:cubicBezTo>
                <a:cubicBezTo>
                  <a:pt x="9783105" y="2596943"/>
                  <a:pt x="9766729" y="2613328"/>
                  <a:pt x="9746529" y="2613328"/>
                </a:cubicBezTo>
                <a:cubicBezTo>
                  <a:pt x="9726329" y="2613328"/>
                  <a:pt x="9709953" y="2596943"/>
                  <a:pt x="9709953" y="2576732"/>
                </a:cubicBezTo>
                <a:cubicBezTo>
                  <a:pt x="9709953" y="2556528"/>
                  <a:pt x="9726329" y="2540144"/>
                  <a:pt x="9746529" y="2540144"/>
                </a:cubicBezTo>
                <a:close/>
                <a:moveTo>
                  <a:pt x="9525848" y="2540141"/>
                </a:moveTo>
                <a:cubicBezTo>
                  <a:pt x="9546048" y="2540141"/>
                  <a:pt x="9562424" y="2556524"/>
                  <a:pt x="9562424" y="2576729"/>
                </a:cubicBezTo>
                <a:cubicBezTo>
                  <a:pt x="9562424" y="2596939"/>
                  <a:pt x="9546048" y="2613324"/>
                  <a:pt x="9525848" y="2613324"/>
                </a:cubicBezTo>
                <a:cubicBezTo>
                  <a:pt x="9505648" y="2613324"/>
                  <a:pt x="9489272" y="2596939"/>
                  <a:pt x="9489272" y="2576729"/>
                </a:cubicBezTo>
                <a:cubicBezTo>
                  <a:pt x="9489272" y="2556524"/>
                  <a:pt x="9505648" y="2540141"/>
                  <a:pt x="9525848" y="2540141"/>
                </a:cubicBezTo>
                <a:close/>
                <a:moveTo>
                  <a:pt x="9305167" y="2540138"/>
                </a:moveTo>
                <a:cubicBezTo>
                  <a:pt x="9325367" y="2540138"/>
                  <a:pt x="9341743" y="2556520"/>
                  <a:pt x="9341743" y="2576726"/>
                </a:cubicBezTo>
                <a:cubicBezTo>
                  <a:pt x="9341743" y="2596935"/>
                  <a:pt x="9325367" y="2613320"/>
                  <a:pt x="9305167" y="2613320"/>
                </a:cubicBezTo>
                <a:cubicBezTo>
                  <a:pt x="9284967" y="2613320"/>
                  <a:pt x="9268591" y="2596935"/>
                  <a:pt x="9268591" y="2576726"/>
                </a:cubicBezTo>
                <a:cubicBezTo>
                  <a:pt x="9268591" y="2556520"/>
                  <a:pt x="9284967" y="2540138"/>
                  <a:pt x="9305167" y="2540138"/>
                </a:cubicBezTo>
                <a:close/>
                <a:moveTo>
                  <a:pt x="9084486" y="2540135"/>
                </a:moveTo>
                <a:cubicBezTo>
                  <a:pt x="9104686" y="2540135"/>
                  <a:pt x="9121062" y="2556517"/>
                  <a:pt x="9121062" y="2576722"/>
                </a:cubicBezTo>
                <a:cubicBezTo>
                  <a:pt x="9121062" y="2596932"/>
                  <a:pt x="9104686" y="2613316"/>
                  <a:pt x="9084486" y="2613316"/>
                </a:cubicBezTo>
                <a:cubicBezTo>
                  <a:pt x="9064286" y="2613316"/>
                  <a:pt x="9047910" y="2596932"/>
                  <a:pt x="9047910" y="2576722"/>
                </a:cubicBezTo>
                <a:cubicBezTo>
                  <a:pt x="9047910" y="2556517"/>
                  <a:pt x="9064286" y="2540135"/>
                  <a:pt x="9084486" y="2540135"/>
                </a:cubicBezTo>
                <a:close/>
                <a:moveTo>
                  <a:pt x="8863805" y="2540131"/>
                </a:moveTo>
                <a:cubicBezTo>
                  <a:pt x="8884005" y="2540131"/>
                  <a:pt x="8900381" y="2556514"/>
                  <a:pt x="8900381" y="2576719"/>
                </a:cubicBezTo>
                <a:cubicBezTo>
                  <a:pt x="8900381" y="2596928"/>
                  <a:pt x="8884005" y="2613313"/>
                  <a:pt x="8863805" y="2613313"/>
                </a:cubicBezTo>
                <a:cubicBezTo>
                  <a:pt x="8843605" y="2613313"/>
                  <a:pt x="8827229" y="2596928"/>
                  <a:pt x="8827229" y="2576719"/>
                </a:cubicBezTo>
                <a:cubicBezTo>
                  <a:pt x="8827229" y="2556514"/>
                  <a:pt x="8843605" y="2540131"/>
                  <a:pt x="8863805" y="2540131"/>
                </a:cubicBezTo>
                <a:close/>
                <a:moveTo>
                  <a:pt x="8643124" y="2540127"/>
                </a:moveTo>
                <a:cubicBezTo>
                  <a:pt x="8663324" y="2540127"/>
                  <a:pt x="8679700" y="2556510"/>
                  <a:pt x="8679700" y="2576715"/>
                </a:cubicBezTo>
                <a:cubicBezTo>
                  <a:pt x="8679700" y="2596925"/>
                  <a:pt x="8663324" y="2613309"/>
                  <a:pt x="8643124" y="2613309"/>
                </a:cubicBezTo>
                <a:cubicBezTo>
                  <a:pt x="8622924" y="2613309"/>
                  <a:pt x="8606548" y="2596925"/>
                  <a:pt x="8606548" y="2576715"/>
                </a:cubicBezTo>
                <a:cubicBezTo>
                  <a:pt x="8606548" y="2556510"/>
                  <a:pt x="8622924" y="2540127"/>
                  <a:pt x="8643124" y="2540127"/>
                </a:cubicBezTo>
                <a:close/>
                <a:moveTo>
                  <a:pt x="8422443" y="2540124"/>
                </a:moveTo>
                <a:cubicBezTo>
                  <a:pt x="8442643" y="2540124"/>
                  <a:pt x="8459019" y="2556507"/>
                  <a:pt x="8459019" y="2576711"/>
                </a:cubicBezTo>
                <a:cubicBezTo>
                  <a:pt x="8459019" y="2596921"/>
                  <a:pt x="8442643" y="2613305"/>
                  <a:pt x="8422443" y="2613305"/>
                </a:cubicBezTo>
                <a:cubicBezTo>
                  <a:pt x="8402243" y="2613305"/>
                  <a:pt x="8385867" y="2596921"/>
                  <a:pt x="8385867" y="2576711"/>
                </a:cubicBezTo>
                <a:cubicBezTo>
                  <a:pt x="8385867" y="2556507"/>
                  <a:pt x="8402243" y="2540124"/>
                  <a:pt x="8422443" y="2540124"/>
                </a:cubicBezTo>
                <a:close/>
                <a:moveTo>
                  <a:pt x="8201762" y="2540121"/>
                </a:moveTo>
                <a:cubicBezTo>
                  <a:pt x="8221962" y="2540121"/>
                  <a:pt x="8238338" y="2556503"/>
                  <a:pt x="8238338" y="2576708"/>
                </a:cubicBezTo>
                <a:cubicBezTo>
                  <a:pt x="8238338" y="2596917"/>
                  <a:pt x="8221962" y="2613301"/>
                  <a:pt x="8201762" y="2613301"/>
                </a:cubicBezTo>
                <a:cubicBezTo>
                  <a:pt x="8181562" y="2613301"/>
                  <a:pt x="8165186" y="2596917"/>
                  <a:pt x="8165186" y="2576708"/>
                </a:cubicBezTo>
                <a:cubicBezTo>
                  <a:pt x="8165186" y="2556503"/>
                  <a:pt x="8181562" y="2540121"/>
                  <a:pt x="8201762" y="2540121"/>
                </a:cubicBezTo>
                <a:close/>
                <a:moveTo>
                  <a:pt x="7981081" y="2540118"/>
                </a:moveTo>
                <a:cubicBezTo>
                  <a:pt x="8001281" y="2540118"/>
                  <a:pt x="8017657" y="2556500"/>
                  <a:pt x="8017657" y="2576704"/>
                </a:cubicBezTo>
                <a:cubicBezTo>
                  <a:pt x="8017657" y="2596913"/>
                  <a:pt x="8001281" y="2613297"/>
                  <a:pt x="7981081" y="2613297"/>
                </a:cubicBezTo>
                <a:cubicBezTo>
                  <a:pt x="7960881" y="2613297"/>
                  <a:pt x="7944505" y="2596913"/>
                  <a:pt x="7944505" y="2576704"/>
                </a:cubicBezTo>
                <a:cubicBezTo>
                  <a:pt x="7944505" y="2556500"/>
                  <a:pt x="7960881" y="2540118"/>
                  <a:pt x="7981081" y="2540118"/>
                </a:cubicBezTo>
                <a:close/>
                <a:moveTo>
                  <a:pt x="7760400" y="2540114"/>
                </a:moveTo>
                <a:cubicBezTo>
                  <a:pt x="7780600" y="2540114"/>
                  <a:pt x="7796976" y="2556496"/>
                  <a:pt x="7796976" y="2576701"/>
                </a:cubicBezTo>
                <a:cubicBezTo>
                  <a:pt x="7796976" y="2596908"/>
                  <a:pt x="7780600" y="2613292"/>
                  <a:pt x="7760400" y="2613292"/>
                </a:cubicBezTo>
                <a:cubicBezTo>
                  <a:pt x="7740200" y="2613292"/>
                  <a:pt x="7723824" y="2596908"/>
                  <a:pt x="7723824" y="2576701"/>
                </a:cubicBezTo>
                <a:cubicBezTo>
                  <a:pt x="7723824" y="2556496"/>
                  <a:pt x="7740200" y="2540114"/>
                  <a:pt x="7760400" y="2540114"/>
                </a:cubicBezTo>
                <a:close/>
                <a:moveTo>
                  <a:pt x="7539719" y="2540111"/>
                </a:moveTo>
                <a:cubicBezTo>
                  <a:pt x="7559919" y="2540111"/>
                  <a:pt x="7576295" y="2556493"/>
                  <a:pt x="7576295" y="2576697"/>
                </a:cubicBezTo>
                <a:cubicBezTo>
                  <a:pt x="7576295" y="2596904"/>
                  <a:pt x="7559919" y="2613288"/>
                  <a:pt x="7539719" y="2613288"/>
                </a:cubicBezTo>
                <a:cubicBezTo>
                  <a:pt x="7519519" y="2613288"/>
                  <a:pt x="7503143" y="2596904"/>
                  <a:pt x="7503143" y="2576697"/>
                </a:cubicBezTo>
                <a:cubicBezTo>
                  <a:pt x="7503143" y="2556493"/>
                  <a:pt x="7519519" y="2540111"/>
                  <a:pt x="7539719" y="2540111"/>
                </a:cubicBezTo>
                <a:close/>
                <a:moveTo>
                  <a:pt x="7319038" y="2540108"/>
                </a:moveTo>
                <a:cubicBezTo>
                  <a:pt x="7339238" y="2540108"/>
                  <a:pt x="7355614" y="2556489"/>
                  <a:pt x="7355614" y="2576693"/>
                </a:cubicBezTo>
                <a:cubicBezTo>
                  <a:pt x="7355614" y="2596900"/>
                  <a:pt x="7339238" y="2613284"/>
                  <a:pt x="7319038" y="2613284"/>
                </a:cubicBezTo>
                <a:cubicBezTo>
                  <a:pt x="7298838" y="2613284"/>
                  <a:pt x="7282462" y="2596900"/>
                  <a:pt x="7282462" y="2576693"/>
                </a:cubicBezTo>
                <a:cubicBezTo>
                  <a:pt x="7282462" y="2556489"/>
                  <a:pt x="7298838" y="2540108"/>
                  <a:pt x="7319038" y="2540108"/>
                </a:cubicBezTo>
                <a:close/>
                <a:moveTo>
                  <a:pt x="7098357" y="2540105"/>
                </a:moveTo>
                <a:cubicBezTo>
                  <a:pt x="7118557" y="2540105"/>
                  <a:pt x="7134933" y="2556485"/>
                  <a:pt x="7134933" y="2576690"/>
                </a:cubicBezTo>
                <a:cubicBezTo>
                  <a:pt x="7134933" y="2596896"/>
                  <a:pt x="7118557" y="2613280"/>
                  <a:pt x="7098357" y="2613280"/>
                </a:cubicBezTo>
                <a:cubicBezTo>
                  <a:pt x="7078157" y="2613280"/>
                  <a:pt x="7061781" y="2596896"/>
                  <a:pt x="7061781" y="2576690"/>
                </a:cubicBezTo>
                <a:cubicBezTo>
                  <a:pt x="7061781" y="2556485"/>
                  <a:pt x="7078157" y="2540105"/>
                  <a:pt x="7098357" y="2540105"/>
                </a:cubicBezTo>
                <a:close/>
                <a:moveTo>
                  <a:pt x="6877676" y="2540101"/>
                </a:moveTo>
                <a:cubicBezTo>
                  <a:pt x="6897876" y="2540101"/>
                  <a:pt x="6914252" y="2556482"/>
                  <a:pt x="6914252" y="2576687"/>
                </a:cubicBezTo>
                <a:cubicBezTo>
                  <a:pt x="6914252" y="2596892"/>
                  <a:pt x="6897876" y="2613275"/>
                  <a:pt x="6877676" y="2613275"/>
                </a:cubicBezTo>
                <a:cubicBezTo>
                  <a:pt x="6857476" y="2613275"/>
                  <a:pt x="6841100" y="2596892"/>
                  <a:pt x="6841100" y="2576687"/>
                </a:cubicBezTo>
                <a:cubicBezTo>
                  <a:pt x="6841100" y="2556482"/>
                  <a:pt x="6857476" y="2540101"/>
                  <a:pt x="6877676" y="2540101"/>
                </a:cubicBezTo>
                <a:close/>
                <a:moveTo>
                  <a:pt x="6656995" y="2540098"/>
                </a:moveTo>
                <a:cubicBezTo>
                  <a:pt x="6677195" y="2540098"/>
                  <a:pt x="6693571" y="2556479"/>
                  <a:pt x="6693571" y="2576683"/>
                </a:cubicBezTo>
                <a:cubicBezTo>
                  <a:pt x="6693571" y="2596889"/>
                  <a:pt x="6677195" y="2613271"/>
                  <a:pt x="6656995" y="2613271"/>
                </a:cubicBezTo>
                <a:cubicBezTo>
                  <a:pt x="6636795" y="2613271"/>
                  <a:pt x="6620419" y="2596889"/>
                  <a:pt x="6620419" y="2576683"/>
                </a:cubicBezTo>
                <a:cubicBezTo>
                  <a:pt x="6620419" y="2556479"/>
                  <a:pt x="6636795" y="2540098"/>
                  <a:pt x="6656995" y="2540098"/>
                </a:cubicBezTo>
                <a:close/>
                <a:moveTo>
                  <a:pt x="6436314" y="2540095"/>
                </a:moveTo>
                <a:cubicBezTo>
                  <a:pt x="6456514" y="2540095"/>
                  <a:pt x="6472890" y="2556475"/>
                  <a:pt x="6472890" y="2576679"/>
                </a:cubicBezTo>
                <a:cubicBezTo>
                  <a:pt x="6472890" y="2596885"/>
                  <a:pt x="6456514" y="2613267"/>
                  <a:pt x="6436314" y="2613267"/>
                </a:cubicBezTo>
                <a:cubicBezTo>
                  <a:pt x="6416114" y="2613267"/>
                  <a:pt x="6399738" y="2596885"/>
                  <a:pt x="6399738" y="2576679"/>
                </a:cubicBezTo>
                <a:cubicBezTo>
                  <a:pt x="6399738" y="2556475"/>
                  <a:pt x="6416114" y="2540095"/>
                  <a:pt x="6436314" y="2540095"/>
                </a:cubicBezTo>
                <a:close/>
                <a:moveTo>
                  <a:pt x="6215633" y="2540091"/>
                </a:moveTo>
                <a:cubicBezTo>
                  <a:pt x="6235833" y="2540091"/>
                  <a:pt x="6252209" y="2556472"/>
                  <a:pt x="6252209" y="2576676"/>
                </a:cubicBezTo>
                <a:cubicBezTo>
                  <a:pt x="6252209" y="2596882"/>
                  <a:pt x="6235833" y="2613263"/>
                  <a:pt x="6215633" y="2613263"/>
                </a:cubicBezTo>
                <a:cubicBezTo>
                  <a:pt x="6195433" y="2613263"/>
                  <a:pt x="6179057" y="2596882"/>
                  <a:pt x="6179057" y="2576676"/>
                </a:cubicBezTo>
                <a:cubicBezTo>
                  <a:pt x="6179057" y="2556472"/>
                  <a:pt x="6195433" y="2540091"/>
                  <a:pt x="6215633" y="2540091"/>
                </a:cubicBezTo>
                <a:close/>
                <a:moveTo>
                  <a:pt x="5994952" y="2540088"/>
                </a:moveTo>
                <a:cubicBezTo>
                  <a:pt x="6015152" y="2540088"/>
                  <a:pt x="6031528" y="2556468"/>
                  <a:pt x="6031528" y="2576672"/>
                </a:cubicBezTo>
                <a:cubicBezTo>
                  <a:pt x="6031528" y="2596878"/>
                  <a:pt x="6015152" y="2613259"/>
                  <a:pt x="5994952" y="2613259"/>
                </a:cubicBezTo>
                <a:cubicBezTo>
                  <a:pt x="5974752" y="2613259"/>
                  <a:pt x="5958376" y="2596878"/>
                  <a:pt x="5958376" y="2576672"/>
                </a:cubicBezTo>
                <a:cubicBezTo>
                  <a:pt x="5958376" y="2556468"/>
                  <a:pt x="5974752" y="2540088"/>
                  <a:pt x="5994952" y="2540088"/>
                </a:cubicBezTo>
                <a:close/>
                <a:moveTo>
                  <a:pt x="5774272" y="2540084"/>
                </a:moveTo>
                <a:cubicBezTo>
                  <a:pt x="5794472" y="2540084"/>
                  <a:pt x="5810848" y="2556465"/>
                  <a:pt x="5810848" y="2576669"/>
                </a:cubicBezTo>
                <a:cubicBezTo>
                  <a:pt x="5810848" y="2596873"/>
                  <a:pt x="5794472" y="2613255"/>
                  <a:pt x="5774272" y="2613255"/>
                </a:cubicBezTo>
                <a:cubicBezTo>
                  <a:pt x="5754073" y="2613255"/>
                  <a:pt x="5737697" y="2596873"/>
                  <a:pt x="5737697" y="2576669"/>
                </a:cubicBezTo>
                <a:cubicBezTo>
                  <a:pt x="5737697" y="2556465"/>
                  <a:pt x="5754073" y="2540084"/>
                  <a:pt x="5774272" y="2540084"/>
                </a:cubicBezTo>
                <a:close/>
                <a:moveTo>
                  <a:pt x="5553593" y="2540081"/>
                </a:moveTo>
                <a:cubicBezTo>
                  <a:pt x="5573793" y="2540081"/>
                  <a:pt x="5590169" y="2556462"/>
                  <a:pt x="5590169" y="2576665"/>
                </a:cubicBezTo>
                <a:cubicBezTo>
                  <a:pt x="5590169" y="2596869"/>
                  <a:pt x="5573793" y="2613252"/>
                  <a:pt x="5553593" y="2613252"/>
                </a:cubicBezTo>
                <a:cubicBezTo>
                  <a:pt x="5533393" y="2613252"/>
                  <a:pt x="5517018" y="2596869"/>
                  <a:pt x="5517018" y="2576665"/>
                </a:cubicBezTo>
                <a:cubicBezTo>
                  <a:pt x="5517018" y="2556462"/>
                  <a:pt x="5533393" y="2540081"/>
                  <a:pt x="5553593" y="2540081"/>
                </a:cubicBezTo>
                <a:close/>
                <a:moveTo>
                  <a:pt x="5332913" y="2540078"/>
                </a:moveTo>
                <a:cubicBezTo>
                  <a:pt x="5353113" y="2540078"/>
                  <a:pt x="5369490" y="2556458"/>
                  <a:pt x="5369490" y="2576661"/>
                </a:cubicBezTo>
                <a:cubicBezTo>
                  <a:pt x="5369490" y="2596865"/>
                  <a:pt x="5353113" y="2613248"/>
                  <a:pt x="5332913" y="2613248"/>
                </a:cubicBezTo>
                <a:cubicBezTo>
                  <a:pt x="5312714" y="2613248"/>
                  <a:pt x="5296337" y="2596865"/>
                  <a:pt x="5296337" y="2576661"/>
                </a:cubicBezTo>
                <a:cubicBezTo>
                  <a:pt x="5296337" y="2556458"/>
                  <a:pt x="5312714" y="2540078"/>
                  <a:pt x="5332913" y="2540078"/>
                </a:cubicBezTo>
                <a:close/>
                <a:moveTo>
                  <a:pt x="5112230" y="2540074"/>
                </a:moveTo>
                <a:cubicBezTo>
                  <a:pt x="5132433" y="2540074"/>
                  <a:pt x="5148807" y="2556455"/>
                  <a:pt x="5148807" y="2576658"/>
                </a:cubicBezTo>
                <a:cubicBezTo>
                  <a:pt x="5148807" y="2596861"/>
                  <a:pt x="5132433" y="2613244"/>
                  <a:pt x="5112230" y="2613244"/>
                </a:cubicBezTo>
                <a:cubicBezTo>
                  <a:pt x="5092030" y="2613244"/>
                  <a:pt x="5075655" y="2596861"/>
                  <a:pt x="5075655" y="2576658"/>
                </a:cubicBezTo>
                <a:cubicBezTo>
                  <a:pt x="5075655" y="2556455"/>
                  <a:pt x="5092030" y="2540074"/>
                  <a:pt x="5112230" y="2540074"/>
                </a:cubicBezTo>
                <a:close/>
                <a:moveTo>
                  <a:pt x="4891552" y="2540071"/>
                </a:moveTo>
                <a:cubicBezTo>
                  <a:pt x="4911751" y="2540071"/>
                  <a:pt x="4928127" y="2556452"/>
                  <a:pt x="4928127" y="2576654"/>
                </a:cubicBezTo>
                <a:cubicBezTo>
                  <a:pt x="4928127" y="2596857"/>
                  <a:pt x="4911751" y="2613240"/>
                  <a:pt x="4891552" y="2613240"/>
                </a:cubicBezTo>
                <a:cubicBezTo>
                  <a:pt x="4871352" y="2613240"/>
                  <a:pt x="4854975" y="2596857"/>
                  <a:pt x="4854975" y="2576654"/>
                </a:cubicBezTo>
                <a:cubicBezTo>
                  <a:pt x="4854975" y="2556452"/>
                  <a:pt x="4871352" y="2540071"/>
                  <a:pt x="4891552" y="2540071"/>
                </a:cubicBezTo>
                <a:close/>
                <a:moveTo>
                  <a:pt x="4670871" y="2540068"/>
                </a:moveTo>
                <a:cubicBezTo>
                  <a:pt x="4691070" y="2540068"/>
                  <a:pt x="4707447" y="2556448"/>
                  <a:pt x="4707447" y="2576650"/>
                </a:cubicBezTo>
                <a:cubicBezTo>
                  <a:pt x="4707447" y="2596853"/>
                  <a:pt x="4691070" y="2613236"/>
                  <a:pt x="4670871" y="2613236"/>
                </a:cubicBezTo>
                <a:cubicBezTo>
                  <a:pt x="4650672" y="2613236"/>
                  <a:pt x="4634295" y="2596853"/>
                  <a:pt x="4634295" y="2576650"/>
                </a:cubicBezTo>
                <a:cubicBezTo>
                  <a:pt x="4634295" y="2556448"/>
                  <a:pt x="4650672" y="2540068"/>
                  <a:pt x="4670871" y="2540068"/>
                </a:cubicBezTo>
                <a:close/>
                <a:moveTo>
                  <a:pt x="4450188" y="2540065"/>
                </a:moveTo>
                <a:cubicBezTo>
                  <a:pt x="4470390" y="2540065"/>
                  <a:pt x="4486764" y="2556444"/>
                  <a:pt x="4486764" y="2576647"/>
                </a:cubicBezTo>
                <a:cubicBezTo>
                  <a:pt x="4486764" y="2596850"/>
                  <a:pt x="4470390" y="2613231"/>
                  <a:pt x="4450188" y="2613231"/>
                </a:cubicBezTo>
                <a:cubicBezTo>
                  <a:pt x="4429988" y="2613231"/>
                  <a:pt x="4413613" y="2596850"/>
                  <a:pt x="4413613" y="2576647"/>
                </a:cubicBezTo>
                <a:cubicBezTo>
                  <a:pt x="4413613" y="2556444"/>
                  <a:pt x="4429988" y="2540065"/>
                  <a:pt x="4450188" y="2540065"/>
                </a:cubicBezTo>
                <a:close/>
                <a:moveTo>
                  <a:pt x="4229507" y="2540061"/>
                </a:moveTo>
                <a:cubicBezTo>
                  <a:pt x="4249708" y="2540061"/>
                  <a:pt x="4266084" y="2556441"/>
                  <a:pt x="4266084" y="2576643"/>
                </a:cubicBezTo>
                <a:cubicBezTo>
                  <a:pt x="4266084" y="2596846"/>
                  <a:pt x="4249708" y="2613227"/>
                  <a:pt x="4229507" y="2613227"/>
                </a:cubicBezTo>
                <a:cubicBezTo>
                  <a:pt x="4209307" y="2613227"/>
                  <a:pt x="4192931" y="2596846"/>
                  <a:pt x="4192931" y="2576643"/>
                </a:cubicBezTo>
                <a:cubicBezTo>
                  <a:pt x="4192931" y="2556441"/>
                  <a:pt x="4209307" y="2540061"/>
                  <a:pt x="4229507" y="2540061"/>
                </a:cubicBezTo>
                <a:close/>
                <a:moveTo>
                  <a:pt x="4008847" y="2540057"/>
                </a:moveTo>
                <a:cubicBezTo>
                  <a:pt x="4029045" y="2540057"/>
                  <a:pt x="4045426" y="2556437"/>
                  <a:pt x="4045426" y="2576640"/>
                </a:cubicBezTo>
                <a:cubicBezTo>
                  <a:pt x="4045426" y="2596843"/>
                  <a:pt x="4029045" y="2613223"/>
                  <a:pt x="4008847" y="2613223"/>
                </a:cubicBezTo>
                <a:cubicBezTo>
                  <a:pt x="3988642" y="2613223"/>
                  <a:pt x="3972267" y="2596843"/>
                  <a:pt x="3972267" y="2576640"/>
                </a:cubicBezTo>
                <a:cubicBezTo>
                  <a:pt x="3972267" y="2556437"/>
                  <a:pt x="3988642" y="2540057"/>
                  <a:pt x="4008847" y="2540057"/>
                </a:cubicBezTo>
                <a:close/>
                <a:moveTo>
                  <a:pt x="3788165" y="2540054"/>
                </a:moveTo>
                <a:cubicBezTo>
                  <a:pt x="3808367" y="2540054"/>
                  <a:pt x="3824738" y="2556434"/>
                  <a:pt x="3824738" y="2576636"/>
                </a:cubicBezTo>
                <a:cubicBezTo>
                  <a:pt x="3824738" y="2596838"/>
                  <a:pt x="3808367" y="2613219"/>
                  <a:pt x="3788165" y="2613219"/>
                </a:cubicBezTo>
                <a:cubicBezTo>
                  <a:pt x="3767965" y="2613219"/>
                  <a:pt x="3751588" y="2596838"/>
                  <a:pt x="3751588" y="2576636"/>
                </a:cubicBezTo>
                <a:cubicBezTo>
                  <a:pt x="3751588" y="2556434"/>
                  <a:pt x="3767965" y="2540054"/>
                  <a:pt x="3788165" y="2540054"/>
                </a:cubicBezTo>
                <a:close/>
                <a:moveTo>
                  <a:pt x="3567479" y="2540051"/>
                </a:moveTo>
                <a:cubicBezTo>
                  <a:pt x="3587675" y="2540051"/>
                  <a:pt x="3604051" y="2556431"/>
                  <a:pt x="3604051" y="2576632"/>
                </a:cubicBezTo>
                <a:cubicBezTo>
                  <a:pt x="3604051" y="2596834"/>
                  <a:pt x="3587675" y="2613214"/>
                  <a:pt x="3567479" y="2613214"/>
                </a:cubicBezTo>
                <a:cubicBezTo>
                  <a:pt x="3547276" y="2613214"/>
                  <a:pt x="3530908" y="2596834"/>
                  <a:pt x="3530908" y="2576632"/>
                </a:cubicBezTo>
                <a:cubicBezTo>
                  <a:pt x="3530908" y="2556431"/>
                  <a:pt x="3547276" y="2540051"/>
                  <a:pt x="3567479" y="2540051"/>
                </a:cubicBezTo>
                <a:close/>
                <a:moveTo>
                  <a:pt x="3346801" y="2540048"/>
                </a:moveTo>
                <a:cubicBezTo>
                  <a:pt x="3367001" y="2540048"/>
                  <a:pt x="3383375" y="2556427"/>
                  <a:pt x="3383375" y="2576628"/>
                </a:cubicBezTo>
                <a:cubicBezTo>
                  <a:pt x="3383375" y="2596830"/>
                  <a:pt x="3367001" y="2613210"/>
                  <a:pt x="3346801" y="2613210"/>
                </a:cubicBezTo>
                <a:cubicBezTo>
                  <a:pt x="3326603" y="2613210"/>
                  <a:pt x="3310228" y="2596830"/>
                  <a:pt x="3310228" y="2576628"/>
                </a:cubicBezTo>
                <a:cubicBezTo>
                  <a:pt x="3310228" y="2556427"/>
                  <a:pt x="3326603" y="2540048"/>
                  <a:pt x="3346801" y="2540048"/>
                </a:cubicBezTo>
                <a:close/>
                <a:moveTo>
                  <a:pt x="3126126" y="2540044"/>
                </a:moveTo>
                <a:cubicBezTo>
                  <a:pt x="3146320" y="2540044"/>
                  <a:pt x="3162696" y="2556423"/>
                  <a:pt x="3162696" y="2576625"/>
                </a:cubicBezTo>
                <a:cubicBezTo>
                  <a:pt x="3162696" y="2596826"/>
                  <a:pt x="3146320" y="2613206"/>
                  <a:pt x="3126126" y="2613206"/>
                </a:cubicBezTo>
                <a:cubicBezTo>
                  <a:pt x="3105923" y="2613206"/>
                  <a:pt x="3089541" y="2596826"/>
                  <a:pt x="3089541" y="2576625"/>
                </a:cubicBezTo>
                <a:cubicBezTo>
                  <a:pt x="3089541" y="2556423"/>
                  <a:pt x="3105923" y="2540044"/>
                  <a:pt x="3126126" y="2540044"/>
                </a:cubicBezTo>
                <a:close/>
                <a:moveTo>
                  <a:pt x="2905436" y="2540041"/>
                </a:moveTo>
                <a:cubicBezTo>
                  <a:pt x="2925637" y="2540041"/>
                  <a:pt x="2942013" y="2556420"/>
                  <a:pt x="2942013" y="2576621"/>
                </a:cubicBezTo>
                <a:cubicBezTo>
                  <a:pt x="2942013" y="2596821"/>
                  <a:pt x="2925637" y="2613202"/>
                  <a:pt x="2905436" y="2613202"/>
                </a:cubicBezTo>
                <a:cubicBezTo>
                  <a:pt x="2885243" y="2613202"/>
                  <a:pt x="2868866" y="2596821"/>
                  <a:pt x="2868866" y="2576621"/>
                </a:cubicBezTo>
                <a:cubicBezTo>
                  <a:pt x="2868866" y="2556420"/>
                  <a:pt x="2885243" y="2540041"/>
                  <a:pt x="2905436" y="2540041"/>
                </a:cubicBezTo>
                <a:close/>
                <a:moveTo>
                  <a:pt x="2684758" y="2540038"/>
                </a:moveTo>
                <a:cubicBezTo>
                  <a:pt x="2704958" y="2540038"/>
                  <a:pt x="2721329" y="2556416"/>
                  <a:pt x="2721329" y="2576618"/>
                </a:cubicBezTo>
                <a:cubicBezTo>
                  <a:pt x="2721329" y="2596818"/>
                  <a:pt x="2704958" y="2613198"/>
                  <a:pt x="2684758" y="2613198"/>
                </a:cubicBezTo>
                <a:cubicBezTo>
                  <a:pt x="2664554" y="2613198"/>
                  <a:pt x="2648177" y="2596818"/>
                  <a:pt x="2648177" y="2576618"/>
                </a:cubicBezTo>
                <a:cubicBezTo>
                  <a:pt x="2648177" y="2556416"/>
                  <a:pt x="2664554" y="2540038"/>
                  <a:pt x="2684758" y="2540038"/>
                </a:cubicBezTo>
                <a:close/>
                <a:moveTo>
                  <a:pt x="2464071" y="2540035"/>
                </a:moveTo>
                <a:cubicBezTo>
                  <a:pt x="2484272" y="2540035"/>
                  <a:pt x="2500650" y="2556413"/>
                  <a:pt x="2500650" y="2576614"/>
                </a:cubicBezTo>
                <a:cubicBezTo>
                  <a:pt x="2500650" y="2596814"/>
                  <a:pt x="2484272" y="2613194"/>
                  <a:pt x="2464071" y="2613194"/>
                </a:cubicBezTo>
                <a:cubicBezTo>
                  <a:pt x="2443875" y="2613194"/>
                  <a:pt x="2427500" y="2596814"/>
                  <a:pt x="2427500" y="2576614"/>
                </a:cubicBezTo>
                <a:cubicBezTo>
                  <a:pt x="2427500" y="2556413"/>
                  <a:pt x="2443875" y="2540035"/>
                  <a:pt x="2464071" y="2540035"/>
                </a:cubicBezTo>
                <a:close/>
                <a:moveTo>
                  <a:pt x="2243393" y="2540031"/>
                </a:moveTo>
                <a:cubicBezTo>
                  <a:pt x="2263591" y="2540031"/>
                  <a:pt x="2279972" y="2556409"/>
                  <a:pt x="2279972" y="2576610"/>
                </a:cubicBezTo>
                <a:cubicBezTo>
                  <a:pt x="2279972" y="2596810"/>
                  <a:pt x="2263591" y="2613191"/>
                  <a:pt x="2243393" y="2613191"/>
                </a:cubicBezTo>
                <a:cubicBezTo>
                  <a:pt x="2223191" y="2613191"/>
                  <a:pt x="2206817" y="2596810"/>
                  <a:pt x="2206817" y="2576610"/>
                </a:cubicBezTo>
                <a:cubicBezTo>
                  <a:pt x="2206817" y="2556409"/>
                  <a:pt x="2223191" y="2540031"/>
                  <a:pt x="2243393" y="2540031"/>
                </a:cubicBezTo>
                <a:close/>
                <a:moveTo>
                  <a:pt x="2022713" y="2540027"/>
                </a:moveTo>
                <a:cubicBezTo>
                  <a:pt x="2042913" y="2540027"/>
                  <a:pt x="2059288" y="2556406"/>
                  <a:pt x="2059288" y="2576607"/>
                </a:cubicBezTo>
                <a:cubicBezTo>
                  <a:pt x="2059288" y="2596807"/>
                  <a:pt x="2042913" y="2613187"/>
                  <a:pt x="2022713" y="2613187"/>
                </a:cubicBezTo>
                <a:cubicBezTo>
                  <a:pt x="2002514" y="2613187"/>
                  <a:pt x="1986178" y="2596807"/>
                  <a:pt x="1986178" y="2576607"/>
                </a:cubicBezTo>
                <a:cubicBezTo>
                  <a:pt x="1986178" y="2556406"/>
                  <a:pt x="2002514" y="2540027"/>
                  <a:pt x="2022713" y="2540027"/>
                </a:cubicBezTo>
                <a:close/>
                <a:moveTo>
                  <a:pt x="1802068" y="2540024"/>
                </a:moveTo>
                <a:cubicBezTo>
                  <a:pt x="1822268" y="2540024"/>
                  <a:pt x="1838644" y="2556402"/>
                  <a:pt x="1838644" y="2576603"/>
                </a:cubicBezTo>
                <a:cubicBezTo>
                  <a:pt x="1838644" y="2596803"/>
                  <a:pt x="1822268" y="2613183"/>
                  <a:pt x="1802068" y="2613183"/>
                </a:cubicBezTo>
                <a:cubicBezTo>
                  <a:pt x="1781868" y="2613183"/>
                  <a:pt x="1765492" y="2596803"/>
                  <a:pt x="1765492" y="2576603"/>
                </a:cubicBezTo>
                <a:cubicBezTo>
                  <a:pt x="1765492" y="2556402"/>
                  <a:pt x="1781868" y="2540024"/>
                  <a:pt x="1802068" y="2540024"/>
                </a:cubicBezTo>
                <a:close/>
                <a:moveTo>
                  <a:pt x="1581382" y="2540021"/>
                </a:moveTo>
                <a:cubicBezTo>
                  <a:pt x="1601583" y="2540021"/>
                  <a:pt x="1617958" y="2556398"/>
                  <a:pt x="1617958" y="2576600"/>
                </a:cubicBezTo>
                <a:cubicBezTo>
                  <a:pt x="1617958" y="2596800"/>
                  <a:pt x="1601583" y="2613179"/>
                  <a:pt x="1581382" y="2613179"/>
                </a:cubicBezTo>
                <a:cubicBezTo>
                  <a:pt x="1561183" y="2613179"/>
                  <a:pt x="1544806" y="2596800"/>
                  <a:pt x="1544806" y="2576600"/>
                </a:cubicBezTo>
                <a:cubicBezTo>
                  <a:pt x="1544806" y="2556398"/>
                  <a:pt x="1561183" y="2540021"/>
                  <a:pt x="1581382" y="2540021"/>
                </a:cubicBezTo>
                <a:close/>
                <a:moveTo>
                  <a:pt x="1360697" y="2540018"/>
                </a:moveTo>
                <a:cubicBezTo>
                  <a:pt x="1380897" y="2540018"/>
                  <a:pt x="1397273" y="2556395"/>
                  <a:pt x="1397273" y="2576596"/>
                </a:cubicBezTo>
                <a:cubicBezTo>
                  <a:pt x="1397273" y="2596796"/>
                  <a:pt x="1380897" y="2613175"/>
                  <a:pt x="1360697" y="2613175"/>
                </a:cubicBezTo>
                <a:cubicBezTo>
                  <a:pt x="1340497" y="2613175"/>
                  <a:pt x="1324121" y="2596796"/>
                  <a:pt x="1324121" y="2576596"/>
                </a:cubicBezTo>
                <a:cubicBezTo>
                  <a:pt x="1324121" y="2556395"/>
                  <a:pt x="1340497" y="2540018"/>
                  <a:pt x="1360697" y="2540018"/>
                </a:cubicBezTo>
                <a:close/>
                <a:moveTo>
                  <a:pt x="1140011" y="2540014"/>
                </a:moveTo>
                <a:cubicBezTo>
                  <a:pt x="1160211" y="2540014"/>
                  <a:pt x="1176587" y="2556392"/>
                  <a:pt x="1176587" y="2576592"/>
                </a:cubicBezTo>
                <a:cubicBezTo>
                  <a:pt x="1176587" y="2596792"/>
                  <a:pt x="1160211" y="2613170"/>
                  <a:pt x="1140011" y="2613170"/>
                </a:cubicBezTo>
                <a:cubicBezTo>
                  <a:pt x="1119811" y="2613170"/>
                  <a:pt x="1103435" y="2596792"/>
                  <a:pt x="1103435" y="2576592"/>
                </a:cubicBezTo>
                <a:cubicBezTo>
                  <a:pt x="1103435" y="2556392"/>
                  <a:pt x="1119811" y="2540014"/>
                  <a:pt x="1140011" y="2540014"/>
                </a:cubicBezTo>
                <a:close/>
                <a:moveTo>
                  <a:pt x="919325" y="2540011"/>
                </a:moveTo>
                <a:cubicBezTo>
                  <a:pt x="939525" y="2540011"/>
                  <a:pt x="955901" y="2556388"/>
                  <a:pt x="955901" y="2576589"/>
                </a:cubicBezTo>
                <a:cubicBezTo>
                  <a:pt x="955901" y="2596789"/>
                  <a:pt x="939525" y="2613166"/>
                  <a:pt x="919325" y="2613166"/>
                </a:cubicBezTo>
                <a:cubicBezTo>
                  <a:pt x="899125" y="2613166"/>
                  <a:pt x="882749" y="2596789"/>
                  <a:pt x="882749" y="2576589"/>
                </a:cubicBezTo>
                <a:cubicBezTo>
                  <a:pt x="882749" y="2556388"/>
                  <a:pt x="899125" y="2540011"/>
                  <a:pt x="919325" y="2540011"/>
                </a:cubicBezTo>
                <a:close/>
                <a:moveTo>
                  <a:pt x="698639" y="2540008"/>
                </a:moveTo>
                <a:cubicBezTo>
                  <a:pt x="718839" y="2540008"/>
                  <a:pt x="735215" y="2556385"/>
                  <a:pt x="735215" y="2576585"/>
                </a:cubicBezTo>
                <a:cubicBezTo>
                  <a:pt x="735215" y="2596785"/>
                  <a:pt x="718839" y="2613162"/>
                  <a:pt x="698639" y="2613162"/>
                </a:cubicBezTo>
                <a:cubicBezTo>
                  <a:pt x="678439" y="2613162"/>
                  <a:pt x="662063" y="2596785"/>
                  <a:pt x="662063" y="2576585"/>
                </a:cubicBezTo>
                <a:cubicBezTo>
                  <a:pt x="662063" y="2556385"/>
                  <a:pt x="678439" y="2540008"/>
                  <a:pt x="698639" y="2540008"/>
                </a:cubicBezTo>
                <a:close/>
                <a:moveTo>
                  <a:pt x="477952" y="2540004"/>
                </a:moveTo>
                <a:cubicBezTo>
                  <a:pt x="498152" y="2540004"/>
                  <a:pt x="514528" y="2556381"/>
                  <a:pt x="514528" y="2576582"/>
                </a:cubicBezTo>
                <a:cubicBezTo>
                  <a:pt x="514528" y="2596782"/>
                  <a:pt x="498152" y="2613158"/>
                  <a:pt x="477952" y="2613158"/>
                </a:cubicBezTo>
                <a:cubicBezTo>
                  <a:pt x="457752" y="2613158"/>
                  <a:pt x="441376" y="2596782"/>
                  <a:pt x="441376" y="2576582"/>
                </a:cubicBezTo>
                <a:cubicBezTo>
                  <a:pt x="441376" y="2556381"/>
                  <a:pt x="457752" y="2540004"/>
                  <a:pt x="477952" y="2540004"/>
                </a:cubicBezTo>
                <a:close/>
                <a:moveTo>
                  <a:pt x="257266" y="2540001"/>
                </a:moveTo>
                <a:cubicBezTo>
                  <a:pt x="277466" y="2540001"/>
                  <a:pt x="293842" y="2556378"/>
                  <a:pt x="293842" y="2576578"/>
                </a:cubicBezTo>
                <a:cubicBezTo>
                  <a:pt x="293842" y="2596778"/>
                  <a:pt x="277466" y="2613154"/>
                  <a:pt x="257266" y="2613154"/>
                </a:cubicBezTo>
                <a:cubicBezTo>
                  <a:pt x="237066" y="2613154"/>
                  <a:pt x="220690" y="2596778"/>
                  <a:pt x="220690" y="2576578"/>
                </a:cubicBezTo>
                <a:cubicBezTo>
                  <a:pt x="220690" y="2556378"/>
                  <a:pt x="237066" y="2540001"/>
                  <a:pt x="257266" y="2540001"/>
                </a:cubicBezTo>
                <a:close/>
                <a:moveTo>
                  <a:pt x="36580" y="2539997"/>
                </a:moveTo>
                <a:cubicBezTo>
                  <a:pt x="56780" y="2539997"/>
                  <a:pt x="73156" y="2556374"/>
                  <a:pt x="73156" y="2576574"/>
                </a:cubicBezTo>
                <a:cubicBezTo>
                  <a:pt x="73156" y="2596774"/>
                  <a:pt x="56780" y="2613151"/>
                  <a:pt x="36580" y="2613151"/>
                </a:cubicBezTo>
                <a:cubicBezTo>
                  <a:pt x="16380" y="2613151"/>
                  <a:pt x="4" y="2596774"/>
                  <a:pt x="4" y="2576574"/>
                </a:cubicBezTo>
                <a:cubicBezTo>
                  <a:pt x="4" y="2556374"/>
                  <a:pt x="16380" y="2539997"/>
                  <a:pt x="36580" y="2539997"/>
                </a:cubicBezTo>
                <a:close/>
                <a:moveTo>
                  <a:pt x="11732658" y="2539995"/>
                </a:moveTo>
                <a:cubicBezTo>
                  <a:pt x="11752858" y="2539995"/>
                  <a:pt x="11769234" y="2556371"/>
                  <a:pt x="11769234" y="2576571"/>
                </a:cubicBezTo>
                <a:cubicBezTo>
                  <a:pt x="11769234" y="2596770"/>
                  <a:pt x="11752858" y="2613147"/>
                  <a:pt x="11732658" y="2613147"/>
                </a:cubicBezTo>
                <a:cubicBezTo>
                  <a:pt x="11712458" y="2613147"/>
                  <a:pt x="11696082" y="2596770"/>
                  <a:pt x="11696082" y="2576571"/>
                </a:cubicBezTo>
                <a:cubicBezTo>
                  <a:pt x="11696082" y="2556371"/>
                  <a:pt x="11712458" y="2539995"/>
                  <a:pt x="11732658" y="2539995"/>
                </a:cubicBezTo>
                <a:close/>
                <a:moveTo>
                  <a:pt x="11953343" y="2539991"/>
                </a:moveTo>
                <a:cubicBezTo>
                  <a:pt x="11973543" y="2539991"/>
                  <a:pt x="11989919" y="2556367"/>
                  <a:pt x="11989919" y="2576567"/>
                </a:cubicBezTo>
                <a:cubicBezTo>
                  <a:pt x="11989919" y="2596767"/>
                  <a:pt x="11973543" y="2613143"/>
                  <a:pt x="11953343" y="2613143"/>
                </a:cubicBezTo>
                <a:cubicBezTo>
                  <a:pt x="11933143" y="2613143"/>
                  <a:pt x="11916767" y="2596767"/>
                  <a:pt x="11916767" y="2576567"/>
                </a:cubicBezTo>
                <a:cubicBezTo>
                  <a:pt x="11916767" y="2556367"/>
                  <a:pt x="11933143" y="2539991"/>
                  <a:pt x="11953343" y="2539991"/>
                </a:cubicBezTo>
                <a:close/>
                <a:moveTo>
                  <a:pt x="11511977" y="2328425"/>
                </a:moveTo>
                <a:cubicBezTo>
                  <a:pt x="11532177" y="2328425"/>
                  <a:pt x="11548553" y="2344799"/>
                  <a:pt x="11548553" y="2365005"/>
                </a:cubicBezTo>
                <a:cubicBezTo>
                  <a:pt x="11548553" y="2385219"/>
                  <a:pt x="11532177" y="2401595"/>
                  <a:pt x="11511977" y="2401595"/>
                </a:cubicBezTo>
                <a:cubicBezTo>
                  <a:pt x="11491777" y="2401595"/>
                  <a:pt x="11475401" y="2385219"/>
                  <a:pt x="11475401" y="2365005"/>
                </a:cubicBezTo>
                <a:cubicBezTo>
                  <a:pt x="11475401" y="2344799"/>
                  <a:pt x="11491777" y="2328425"/>
                  <a:pt x="11511977" y="2328425"/>
                </a:cubicBezTo>
                <a:close/>
                <a:moveTo>
                  <a:pt x="11291296" y="2328423"/>
                </a:moveTo>
                <a:cubicBezTo>
                  <a:pt x="11311496" y="2328423"/>
                  <a:pt x="11327872" y="2344797"/>
                  <a:pt x="11327872" y="2365003"/>
                </a:cubicBezTo>
                <a:cubicBezTo>
                  <a:pt x="11327872" y="2385216"/>
                  <a:pt x="11311496" y="2401593"/>
                  <a:pt x="11291296" y="2401593"/>
                </a:cubicBezTo>
                <a:cubicBezTo>
                  <a:pt x="11271096" y="2401593"/>
                  <a:pt x="11254720" y="2385216"/>
                  <a:pt x="11254720" y="2365003"/>
                </a:cubicBezTo>
                <a:cubicBezTo>
                  <a:pt x="11254720" y="2344797"/>
                  <a:pt x="11271096" y="2328423"/>
                  <a:pt x="11291296" y="2328423"/>
                </a:cubicBezTo>
                <a:close/>
                <a:moveTo>
                  <a:pt x="11070615" y="2328421"/>
                </a:moveTo>
                <a:cubicBezTo>
                  <a:pt x="11090815" y="2328421"/>
                  <a:pt x="11107191" y="2344795"/>
                  <a:pt x="11107191" y="2365001"/>
                </a:cubicBezTo>
                <a:cubicBezTo>
                  <a:pt x="11107191" y="2385215"/>
                  <a:pt x="11090815" y="2401591"/>
                  <a:pt x="11070615" y="2401591"/>
                </a:cubicBezTo>
                <a:cubicBezTo>
                  <a:pt x="11050415" y="2401591"/>
                  <a:pt x="11034039" y="2385215"/>
                  <a:pt x="11034039" y="2365001"/>
                </a:cubicBezTo>
                <a:cubicBezTo>
                  <a:pt x="11034039" y="2344795"/>
                  <a:pt x="11050415" y="2328421"/>
                  <a:pt x="11070615" y="2328421"/>
                </a:cubicBezTo>
                <a:close/>
                <a:moveTo>
                  <a:pt x="10849934" y="2328419"/>
                </a:moveTo>
                <a:cubicBezTo>
                  <a:pt x="10870134" y="2328419"/>
                  <a:pt x="10886510" y="2344794"/>
                  <a:pt x="10886510" y="2365000"/>
                </a:cubicBezTo>
                <a:cubicBezTo>
                  <a:pt x="10886510" y="2385212"/>
                  <a:pt x="10870134" y="2401588"/>
                  <a:pt x="10849934" y="2401588"/>
                </a:cubicBezTo>
                <a:cubicBezTo>
                  <a:pt x="10829734" y="2401588"/>
                  <a:pt x="10813358" y="2385212"/>
                  <a:pt x="10813358" y="2365000"/>
                </a:cubicBezTo>
                <a:cubicBezTo>
                  <a:pt x="10813358" y="2344794"/>
                  <a:pt x="10829734" y="2328419"/>
                  <a:pt x="10849934" y="2328419"/>
                </a:cubicBezTo>
                <a:close/>
                <a:moveTo>
                  <a:pt x="10629253" y="2328417"/>
                </a:moveTo>
                <a:cubicBezTo>
                  <a:pt x="10649453" y="2328417"/>
                  <a:pt x="10665829" y="2344792"/>
                  <a:pt x="10665829" y="2364998"/>
                </a:cubicBezTo>
                <a:cubicBezTo>
                  <a:pt x="10665829" y="2385210"/>
                  <a:pt x="10649453" y="2401586"/>
                  <a:pt x="10629253" y="2401586"/>
                </a:cubicBezTo>
                <a:cubicBezTo>
                  <a:pt x="10609053" y="2401586"/>
                  <a:pt x="10592677" y="2385210"/>
                  <a:pt x="10592677" y="2364998"/>
                </a:cubicBezTo>
                <a:cubicBezTo>
                  <a:pt x="10592677" y="2344792"/>
                  <a:pt x="10609053" y="2328417"/>
                  <a:pt x="10629253" y="2328417"/>
                </a:cubicBezTo>
                <a:close/>
                <a:moveTo>
                  <a:pt x="10408572" y="2328416"/>
                </a:moveTo>
                <a:cubicBezTo>
                  <a:pt x="10428772" y="2328416"/>
                  <a:pt x="10445148" y="2344790"/>
                  <a:pt x="10445148" y="2364996"/>
                </a:cubicBezTo>
                <a:cubicBezTo>
                  <a:pt x="10445148" y="2385208"/>
                  <a:pt x="10428772" y="2401584"/>
                  <a:pt x="10408572" y="2401584"/>
                </a:cubicBezTo>
                <a:cubicBezTo>
                  <a:pt x="10388372" y="2401584"/>
                  <a:pt x="10371996" y="2385208"/>
                  <a:pt x="10371996" y="2364996"/>
                </a:cubicBezTo>
                <a:cubicBezTo>
                  <a:pt x="10371996" y="2344790"/>
                  <a:pt x="10388372" y="2328416"/>
                  <a:pt x="10408572" y="2328416"/>
                </a:cubicBezTo>
                <a:close/>
                <a:moveTo>
                  <a:pt x="10187891" y="2328414"/>
                </a:moveTo>
                <a:cubicBezTo>
                  <a:pt x="10208091" y="2328414"/>
                  <a:pt x="10224467" y="2344788"/>
                  <a:pt x="10224467" y="2364994"/>
                </a:cubicBezTo>
                <a:cubicBezTo>
                  <a:pt x="10224467" y="2385206"/>
                  <a:pt x="10208091" y="2401582"/>
                  <a:pt x="10187891" y="2401582"/>
                </a:cubicBezTo>
                <a:cubicBezTo>
                  <a:pt x="10167691" y="2401582"/>
                  <a:pt x="10151315" y="2385206"/>
                  <a:pt x="10151315" y="2364994"/>
                </a:cubicBezTo>
                <a:cubicBezTo>
                  <a:pt x="10151315" y="2344788"/>
                  <a:pt x="10167691" y="2328414"/>
                  <a:pt x="10187891" y="2328414"/>
                </a:cubicBezTo>
                <a:close/>
                <a:moveTo>
                  <a:pt x="9967210" y="2328412"/>
                </a:moveTo>
                <a:cubicBezTo>
                  <a:pt x="9987410" y="2328412"/>
                  <a:pt x="10003786" y="2344786"/>
                  <a:pt x="10003786" y="2364992"/>
                </a:cubicBezTo>
                <a:cubicBezTo>
                  <a:pt x="10003786" y="2385204"/>
                  <a:pt x="9987410" y="2401580"/>
                  <a:pt x="9967210" y="2401580"/>
                </a:cubicBezTo>
                <a:cubicBezTo>
                  <a:pt x="9947010" y="2401580"/>
                  <a:pt x="9930634" y="2385204"/>
                  <a:pt x="9930634" y="2364992"/>
                </a:cubicBezTo>
                <a:cubicBezTo>
                  <a:pt x="9930634" y="2344786"/>
                  <a:pt x="9947010" y="2328412"/>
                  <a:pt x="9967210" y="2328412"/>
                </a:cubicBezTo>
                <a:close/>
                <a:moveTo>
                  <a:pt x="9746529" y="2328410"/>
                </a:moveTo>
                <a:cubicBezTo>
                  <a:pt x="9766729" y="2328410"/>
                  <a:pt x="9783105" y="2344784"/>
                  <a:pt x="9783105" y="2364989"/>
                </a:cubicBezTo>
                <a:cubicBezTo>
                  <a:pt x="9783105" y="2385201"/>
                  <a:pt x="9766729" y="2401578"/>
                  <a:pt x="9746529" y="2401578"/>
                </a:cubicBezTo>
                <a:cubicBezTo>
                  <a:pt x="9726329" y="2401578"/>
                  <a:pt x="9709953" y="2385201"/>
                  <a:pt x="9709953" y="2364989"/>
                </a:cubicBezTo>
                <a:cubicBezTo>
                  <a:pt x="9709953" y="2344784"/>
                  <a:pt x="9726329" y="2328410"/>
                  <a:pt x="9746529" y="2328410"/>
                </a:cubicBezTo>
                <a:close/>
                <a:moveTo>
                  <a:pt x="9525848" y="2328408"/>
                </a:moveTo>
                <a:cubicBezTo>
                  <a:pt x="9546048" y="2328408"/>
                  <a:pt x="9562424" y="2344783"/>
                  <a:pt x="9562424" y="2364987"/>
                </a:cubicBezTo>
                <a:cubicBezTo>
                  <a:pt x="9562424" y="2385199"/>
                  <a:pt x="9546048" y="2401576"/>
                  <a:pt x="9525848" y="2401576"/>
                </a:cubicBezTo>
                <a:cubicBezTo>
                  <a:pt x="9505648" y="2401576"/>
                  <a:pt x="9489272" y="2385199"/>
                  <a:pt x="9489272" y="2364987"/>
                </a:cubicBezTo>
                <a:cubicBezTo>
                  <a:pt x="9489272" y="2344783"/>
                  <a:pt x="9505648" y="2328408"/>
                  <a:pt x="9525848" y="2328408"/>
                </a:cubicBezTo>
                <a:close/>
                <a:moveTo>
                  <a:pt x="9305167" y="2328407"/>
                </a:moveTo>
                <a:cubicBezTo>
                  <a:pt x="9325367" y="2328407"/>
                  <a:pt x="9341743" y="2344781"/>
                  <a:pt x="9341743" y="2364986"/>
                </a:cubicBezTo>
                <a:cubicBezTo>
                  <a:pt x="9341743" y="2385197"/>
                  <a:pt x="9325367" y="2401573"/>
                  <a:pt x="9305167" y="2401573"/>
                </a:cubicBezTo>
                <a:cubicBezTo>
                  <a:pt x="9284967" y="2401573"/>
                  <a:pt x="9268591" y="2385197"/>
                  <a:pt x="9268591" y="2364986"/>
                </a:cubicBezTo>
                <a:cubicBezTo>
                  <a:pt x="9268591" y="2344781"/>
                  <a:pt x="9284967" y="2328407"/>
                  <a:pt x="9305167" y="2328407"/>
                </a:cubicBezTo>
                <a:close/>
                <a:moveTo>
                  <a:pt x="9084486" y="2328405"/>
                </a:moveTo>
                <a:cubicBezTo>
                  <a:pt x="9104686" y="2328405"/>
                  <a:pt x="9121062" y="2344779"/>
                  <a:pt x="9121062" y="2364984"/>
                </a:cubicBezTo>
                <a:cubicBezTo>
                  <a:pt x="9121062" y="2385195"/>
                  <a:pt x="9104686" y="2401571"/>
                  <a:pt x="9084486" y="2401571"/>
                </a:cubicBezTo>
                <a:cubicBezTo>
                  <a:pt x="9064286" y="2401571"/>
                  <a:pt x="9047910" y="2385195"/>
                  <a:pt x="9047910" y="2364984"/>
                </a:cubicBezTo>
                <a:cubicBezTo>
                  <a:pt x="9047910" y="2344779"/>
                  <a:pt x="9064286" y="2328405"/>
                  <a:pt x="9084486" y="2328405"/>
                </a:cubicBezTo>
                <a:close/>
                <a:moveTo>
                  <a:pt x="8863805" y="2328403"/>
                </a:moveTo>
                <a:cubicBezTo>
                  <a:pt x="8884005" y="2328403"/>
                  <a:pt x="8900381" y="2344777"/>
                  <a:pt x="8900381" y="2364982"/>
                </a:cubicBezTo>
                <a:cubicBezTo>
                  <a:pt x="8900381" y="2385193"/>
                  <a:pt x="8884005" y="2401569"/>
                  <a:pt x="8863805" y="2401569"/>
                </a:cubicBezTo>
                <a:cubicBezTo>
                  <a:pt x="8843605" y="2401569"/>
                  <a:pt x="8827229" y="2385193"/>
                  <a:pt x="8827229" y="2364982"/>
                </a:cubicBezTo>
                <a:cubicBezTo>
                  <a:pt x="8827229" y="2344777"/>
                  <a:pt x="8843605" y="2328403"/>
                  <a:pt x="8863805" y="2328403"/>
                </a:cubicBezTo>
                <a:close/>
                <a:moveTo>
                  <a:pt x="8643124" y="2328401"/>
                </a:moveTo>
                <a:cubicBezTo>
                  <a:pt x="8663324" y="2328401"/>
                  <a:pt x="8679700" y="2344775"/>
                  <a:pt x="8679700" y="2364980"/>
                </a:cubicBezTo>
                <a:cubicBezTo>
                  <a:pt x="8679700" y="2385190"/>
                  <a:pt x="8663324" y="2401567"/>
                  <a:pt x="8643124" y="2401567"/>
                </a:cubicBezTo>
                <a:cubicBezTo>
                  <a:pt x="8622924" y="2401567"/>
                  <a:pt x="8606548" y="2385190"/>
                  <a:pt x="8606548" y="2364980"/>
                </a:cubicBezTo>
                <a:cubicBezTo>
                  <a:pt x="8606548" y="2344775"/>
                  <a:pt x="8622924" y="2328401"/>
                  <a:pt x="8643124" y="2328401"/>
                </a:cubicBezTo>
                <a:close/>
                <a:moveTo>
                  <a:pt x="8422443" y="2328399"/>
                </a:moveTo>
                <a:cubicBezTo>
                  <a:pt x="8442643" y="2328399"/>
                  <a:pt x="8459019" y="2344773"/>
                  <a:pt x="8459019" y="2364978"/>
                </a:cubicBezTo>
                <a:cubicBezTo>
                  <a:pt x="8459019" y="2385189"/>
                  <a:pt x="8442643" y="2401564"/>
                  <a:pt x="8422443" y="2401564"/>
                </a:cubicBezTo>
                <a:cubicBezTo>
                  <a:pt x="8402243" y="2401564"/>
                  <a:pt x="8385867" y="2385189"/>
                  <a:pt x="8385867" y="2364978"/>
                </a:cubicBezTo>
                <a:cubicBezTo>
                  <a:pt x="8385867" y="2344773"/>
                  <a:pt x="8402243" y="2328399"/>
                  <a:pt x="8422443" y="2328399"/>
                </a:cubicBezTo>
                <a:close/>
                <a:moveTo>
                  <a:pt x="8201762" y="2328398"/>
                </a:moveTo>
                <a:cubicBezTo>
                  <a:pt x="8221962" y="2328398"/>
                  <a:pt x="8238338" y="2344771"/>
                  <a:pt x="8238338" y="2364976"/>
                </a:cubicBezTo>
                <a:cubicBezTo>
                  <a:pt x="8238338" y="2385186"/>
                  <a:pt x="8221962" y="2401562"/>
                  <a:pt x="8201762" y="2401562"/>
                </a:cubicBezTo>
                <a:cubicBezTo>
                  <a:pt x="8181562" y="2401562"/>
                  <a:pt x="8165186" y="2385186"/>
                  <a:pt x="8165186" y="2364976"/>
                </a:cubicBezTo>
                <a:cubicBezTo>
                  <a:pt x="8165186" y="2344771"/>
                  <a:pt x="8181562" y="2328398"/>
                  <a:pt x="8201762" y="2328398"/>
                </a:cubicBezTo>
                <a:close/>
                <a:moveTo>
                  <a:pt x="7981081" y="2328396"/>
                </a:moveTo>
                <a:cubicBezTo>
                  <a:pt x="8001281" y="2328396"/>
                  <a:pt x="8017657" y="2344769"/>
                  <a:pt x="8017657" y="2364974"/>
                </a:cubicBezTo>
                <a:cubicBezTo>
                  <a:pt x="8017657" y="2385184"/>
                  <a:pt x="8001281" y="2401560"/>
                  <a:pt x="7981081" y="2401560"/>
                </a:cubicBezTo>
                <a:cubicBezTo>
                  <a:pt x="7960881" y="2401560"/>
                  <a:pt x="7944505" y="2385184"/>
                  <a:pt x="7944505" y="2364974"/>
                </a:cubicBezTo>
                <a:cubicBezTo>
                  <a:pt x="7944505" y="2344769"/>
                  <a:pt x="7960881" y="2328396"/>
                  <a:pt x="7981081" y="2328396"/>
                </a:cubicBezTo>
                <a:close/>
                <a:moveTo>
                  <a:pt x="7760400" y="2328394"/>
                </a:moveTo>
                <a:cubicBezTo>
                  <a:pt x="7780600" y="2328394"/>
                  <a:pt x="7796976" y="2344768"/>
                  <a:pt x="7796976" y="2364972"/>
                </a:cubicBezTo>
                <a:cubicBezTo>
                  <a:pt x="7796976" y="2385182"/>
                  <a:pt x="7780600" y="2401558"/>
                  <a:pt x="7760400" y="2401558"/>
                </a:cubicBezTo>
                <a:cubicBezTo>
                  <a:pt x="7740200" y="2401558"/>
                  <a:pt x="7723824" y="2385182"/>
                  <a:pt x="7723824" y="2364972"/>
                </a:cubicBezTo>
                <a:cubicBezTo>
                  <a:pt x="7723824" y="2344768"/>
                  <a:pt x="7740200" y="2328394"/>
                  <a:pt x="7760400" y="2328394"/>
                </a:cubicBezTo>
                <a:close/>
                <a:moveTo>
                  <a:pt x="7539719" y="2328392"/>
                </a:moveTo>
                <a:cubicBezTo>
                  <a:pt x="7559919" y="2328392"/>
                  <a:pt x="7576295" y="2344766"/>
                  <a:pt x="7576295" y="2364970"/>
                </a:cubicBezTo>
                <a:cubicBezTo>
                  <a:pt x="7576295" y="2385180"/>
                  <a:pt x="7559919" y="2401556"/>
                  <a:pt x="7539719" y="2401556"/>
                </a:cubicBezTo>
                <a:cubicBezTo>
                  <a:pt x="7519519" y="2401556"/>
                  <a:pt x="7503143" y="2385180"/>
                  <a:pt x="7503143" y="2364970"/>
                </a:cubicBezTo>
                <a:cubicBezTo>
                  <a:pt x="7503143" y="2344766"/>
                  <a:pt x="7519519" y="2328392"/>
                  <a:pt x="7539719" y="2328392"/>
                </a:cubicBezTo>
                <a:close/>
                <a:moveTo>
                  <a:pt x="7319038" y="2328390"/>
                </a:moveTo>
                <a:cubicBezTo>
                  <a:pt x="7339238" y="2328390"/>
                  <a:pt x="7355614" y="2344764"/>
                  <a:pt x="7355614" y="2364968"/>
                </a:cubicBezTo>
                <a:cubicBezTo>
                  <a:pt x="7355614" y="2385178"/>
                  <a:pt x="7339238" y="2401554"/>
                  <a:pt x="7319038" y="2401554"/>
                </a:cubicBezTo>
                <a:cubicBezTo>
                  <a:pt x="7298838" y="2401554"/>
                  <a:pt x="7282462" y="2385178"/>
                  <a:pt x="7282462" y="2364968"/>
                </a:cubicBezTo>
                <a:cubicBezTo>
                  <a:pt x="7282462" y="2344764"/>
                  <a:pt x="7298838" y="2328390"/>
                  <a:pt x="7319038" y="2328390"/>
                </a:cubicBezTo>
                <a:close/>
                <a:moveTo>
                  <a:pt x="7098357" y="2328388"/>
                </a:moveTo>
                <a:cubicBezTo>
                  <a:pt x="7118557" y="2328388"/>
                  <a:pt x="7134933" y="2344762"/>
                  <a:pt x="7134933" y="2364966"/>
                </a:cubicBezTo>
                <a:cubicBezTo>
                  <a:pt x="7134933" y="2385175"/>
                  <a:pt x="7118557" y="2401552"/>
                  <a:pt x="7098357" y="2401552"/>
                </a:cubicBezTo>
                <a:cubicBezTo>
                  <a:pt x="7078157" y="2401552"/>
                  <a:pt x="7061781" y="2385175"/>
                  <a:pt x="7061781" y="2364966"/>
                </a:cubicBezTo>
                <a:cubicBezTo>
                  <a:pt x="7061781" y="2344762"/>
                  <a:pt x="7078157" y="2328388"/>
                  <a:pt x="7098357" y="2328388"/>
                </a:cubicBezTo>
                <a:close/>
                <a:moveTo>
                  <a:pt x="6877676" y="2328386"/>
                </a:moveTo>
                <a:cubicBezTo>
                  <a:pt x="6897876" y="2328386"/>
                  <a:pt x="6914252" y="2344760"/>
                  <a:pt x="6914252" y="2364964"/>
                </a:cubicBezTo>
                <a:cubicBezTo>
                  <a:pt x="6914252" y="2385173"/>
                  <a:pt x="6897876" y="2401550"/>
                  <a:pt x="6877676" y="2401550"/>
                </a:cubicBezTo>
                <a:cubicBezTo>
                  <a:pt x="6857476" y="2401550"/>
                  <a:pt x="6841100" y="2385173"/>
                  <a:pt x="6841100" y="2364964"/>
                </a:cubicBezTo>
                <a:cubicBezTo>
                  <a:pt x="6841100" y="2344760"/>
                  <a:pt x="6857476" y="2328386"/>
                  <a:pt x="6877676" y="2328386"/>
                </a:cubicBezTo>
                <a:close/>
                <a:moveTo>
                  <a:pt x="6656995" y="2328384"/>
                </a:moveTo>
                <a:cubicBezTo>
                  <a:pt x="6677195" y="2328384"/>
                  <a:pt x="6693571" y="2344759"/>
                  <a:pt x="6693571" y="2364962"/>
                </a:cubicBezTo>
                <a:cubicBezTo>
                  <a:pt x="6693571" y="2385171"/>
                  <a:pt x="6677195" y="2401547"/>
                  <a:pt x="6656995" y="2401547"/>
                </a:cubicBezTo>
                <a:cubicBezTo>
                  <a:pt x="6636795" y="2401547"/>
                  <a:pt x="6620419" y="2385171"/>
                  <a:pt x="6620419" y="2364962"/>
                </a:cubicBezTo>
                <a:cubicBezTo>
                  <a:pt x="6620419" y="2344759"/>
                  <a:pt x="6636795" y="2328384"/>
                  <a:pt x="6656995" y="2328384"/>
                </a:cubicBezTo>
                <a:close/>
                <a:moveTo>
                  <a:pt x="6436314" y="2328382"/>
                </a:moveTo>
                <a:cubicBezTo>
                  <a:pt x="6456514" y="2328382"/>
                  <a:pt x="6472890" y="2344757"/>
                  <a:pt x="6472890" y="2364960"/>
                </a:cubicBezTo>
                <a:cubicBezTo>
                  <a:pt x="6472890" y="2385169"/>
                  <a:pt x="6456514" y="2401545"/>
                  <a:pt x="6436314" y="2401545"/>
                </a:cubicBezTo>
                <a:cubicBezTo>
                  <a:pt x="6416114" y="2401545"/>
                  <a:pt x="6399738" y="2385169"/>
                  <a:pt x="6399738" y="2364960"/>
                </a:cubicBezTo>
                <a:cubicBezTo>
                  <a:pt x="6399738" y="2344757"/>
                  <a:pt x="6416114" y="2328382"/>
                  <a:pt x="6436314" y="2328382"/>
                </a:cubicBezTo>
                <a:close/>
                <a:moveTo>
                  <a:pt x="6215633" y="2328380"/>
                </a:moveTo>
                <a:cubicBezTo>
                  <a:pt x="6235833" y="2328380"/>
                  <a:pt x="6252209" y="2344755"/>
                  <a:pt x="6252209" y="2364959"/>
                </a:cubicBezTo>
                <a:cubicBezTo>
                  <a:pt x="6252209" y="2385167"/>
                  <a:pt x="6235833" y="2401543"/>
                  <a:pt x="6215633" y="2401543"/>
                </a:cubicBezTo>
                <a:cubicBezTo>
                  <a:pt x="6195433" y="2401543"/>
                  <a:pt x="6179057" y="2385167"/>
                  <a:pt x="6179057" y="2364959"/>
                </a:cubicBezTo>
                <a:cubicBezTo>
                  <a:pt x="6179057" y="2344755"/>
                  <a:pt x="6195433" y="2328380"/>
                  <a:pt x="6215633" y="2328380"/>
                </a:cubicBezTo>
                <a:close/>
                <a:moveTo>
                  <a:pt x="5994952" y="2328378"/>
                </a:moveTo>
                <a:cubicBezTo>
                  <a:pt x="6015152" y="2328378"/>
                  <a:pt x="6031528" y="2344753"/>
                  <a:pt x="6031528" y="2364957"/>
                </a:cubicBezTo>
                <a:cubicBezTo>
                  <a:pt x="6031528" y="2385164"/>
                  <a:pt x="6015152" y="2401541"/>
                  <a:pt x="5994952" y="2401541"/>
                </a:cubicBezTo>
                <a:cubicBezTo>
                  <a:pt x="5974752" y="2401541"/>
                  <a:pt x="5958376" y="2385164"/>
                  <a:pt x="5958376" y="2364957"/>
                </a:cubicBezTo>
                <a:cubicBezTo>
                  <a:pt x="5958376" y="2344753"/>
                  <a:pt x="5974752" y="2328378"/>
                  <a:pt x="5994952" y="2328378"/>
                </a:cubicBezTo>
                <a:close/>
                <a:moveTo>
                  <a:pt x="5774272" y="2328376"/>
                </a:moveTo>
                <a:cubicBezTo>
                  <a:pt x="5794472" y="2328376"/>
                  <a:pt x="5810848" y="2344751"/>
                  <a:pt x="5810848" y="2364954"/>
                </a:cubicBezTo>
                <a:cubicBezTo>
                  <a:pt x="5810848" y="2385162"/>
                  <a:pt x="5794472" y="2401538"/>
                  <a:pt x="5774272" y="2401538"/>
                </a:cubicBezTo>
                <a:cubicBezTo>
                  <a:pt x="5754073" y="2401538"/>
                  <a:pt x="5737697" y="2385162"/>
                  <a:pt x="5737697" y="2364954"/>
                </a:cubicBezTo>
                <a:cubicBezTo>
                  <a:pt x="5737697" y="2344751"/>
                  <a:pt x="5754073" y="2328376"/>
                  <a:pt x="5774272" y="2328376"/>
                </a:cubicBezTo>
                <a:close/>
                <a:moveTo>
                  <a:pt x="5553593" y="2328375"/>
                </a:moveTo>
                <a:cubicBezTo>
                  <a:pt x="5573793" y="2328375"/>
                  <a:pt x="5590169" y="2344749"/>
                  <a:pt x="5590169" y="2364952"/>
                </a:cubicBezTo>
                <a:cubicBezTo>
                  <a:pt x="5590169" y="2385160"/>
                  <a:pt x="5573793" y="2401536"/>
                  <a:pt x="5553593" y="2401536"/>
                </a:cubicBezTo>
                <a:cubicBezTo>
                  <a:pt x="5533393" y="2401536"/>
                  <a:pt x="5517018" y="2385160"/>
                  <a:pt x="5517018" y="2364952"/>
                </a:cubicBezTo>
                <a:cubicBezTo>
                  <a:pt x="5517018" y="2344749"/>
                  <a:pt x="5533393" y="2328375"/>
                  <a:pt x="5553593" y="2328375"/>
                </a:cubicBezTo>
                <a:close/>
                <a:moveTo>
                  <a:pt x="5332913" y="2328373"/>
                </a:moveTo>
                <a:cubicBezTo>
                  <a:pt x="5353113" y="2328373"/>
                  <a:pt x="5369490" y="2344748"/>
                  <a:pt x="5369490" y="2364950"/>
                </a:cubicBezTo>
                <a:cubicBezTo>
                  <a:pt x="5369490" y="2385158"/>
                  <a:pt x="5353113" y="2401534"/>
                  <a:pt x="5332913" y="2401534"/>
                </a:cubicBezTo>
                <a:cubicBezTo>
                  <a:pt x="5312714" y="2401534"/>
                  <a:pt x="5296337" y="2385158"/>
                  <a:pt x="5296337" y="2364950"/>
                </a:cubicBezTo>
                <a:cubicBezTo>
                  <a:pt x="5296337" y="2344748"/>
                  <a:pt x="5312714" y="2328373"/>
                  <a:pt x="5332913" y="2328373"/>
                </a:cubicBezTo>
                <a:close/>
                <a:moveTo>
                  <a:pt x="5112230" y="2328371"/>
                </a:moveTo>
                <a:cubicBezTo>
                  <a:pt x="5132433" y="2328371"/>
                  <a:pt x="5148807" y="2344746"/>
                  <a:pt x="5148807" y="2364948"/>
                </a:cubicBezTo>
                <a:cubicBezTo>
                  <a:pt x="5148807" y="2385155"/>
                  <a:pt x="5132433" y="2401532"/>
                  <a:pt x="5112230" y="2401532"/>
                </a:cubicBezTo>
                <a:cubicBezTo>
                  <a:pt x="5092030" y="2401532"/>
                  <a:pt x="5075655" y="2385155"/>
                  <a:pt x="5075655" y="2364948"/>
                </a:cubicBezTo>
                <a:cubicBezTo>
                  <a:pt x="5075655" y="2344746"/>
                  <a:pt x="5092030" y="2328371"/>
                  <a:pt x="5112230" y="2328371"/>
                </a:cubicBezTo>
                <a:close/>
                <a:moveTo>
                  <a:pt x="4891552" y="2328369"/>
                </a:moveTo>
                <a:cubicBezTo>
                  <a:pt x="4911751" y="2328369"/>
                  <a:pt x="4928127" y="2344744"/>
                  <a:pt x="4928127" y="2364946"/>
                </a:cubicBezTo>
                <a:cubicBezTo>
                  <a:pt x="4928127" y="2385154"/>
                  <a:pt x="4911751" y="2401530"/>
                  <a:pt x="4891552" y="2401530"/>
                </a:cubicBezTo>
                <a:cubicBezTo>
                  <a:pt x="4871352" y="2401530"/>
                  <a:pt x="4854975" y="2385154"/>
                  <a:pt x="4854975" y="2364946"/>
                </a:cubicBezTo>
                <a:cubicBezTo>
                  <a:pt x="4854975" y="2344744"/>
                  <a:pt x="4871352" y="2328369"/>
                  <a:pt x="4891552" y="2328369"/>
                </a:cubicBezTo>
                <a:close/>
                <a:moveTo>
                  <a:pt x="4670871" y="2328367"/>
                </a:moveTo>
                <a:cubicBezTo>
                  <a:pt x="4691070" y="2328367"/>
                  <a:pt x="4707447" y="2344742"/>
                  <a:pt x="4707447" y="2364944"/>
                </a:cubicBezTo>
                <a:cubicBezTo>
                  <a:pt x="4707447" y="2385151"/>
                  <a:pt x="4691070" y="2401527"/>
                  <a:pt x="4670871" y="2401527"/>
                </a:cubicBezTo>
                <a:cubicBezTo>
                  <a:pt x="4650672" y="2401527"/>
                  <a:pt x="4634295" y="2385151"/>
                  <a:pt x="4634295" y="2364944"/>
                </a:cubicBezTo>
                <a:cubicBezTo>
                  <a:pt x="4634295" y="2344742"/>
                  <a:pt x="4650672" y="2328367"/>
                  <a:pt x="4670871" y="2328367"/>
                </a:cubicBezTo>
                <a:close/>
                <a:moveTo>
                  <a:pt x="4450188" y="2328365"/>
                </a:moveTo>
                <a:cubicBezTo>
                  <a:pt x="4470390" y="2328365"/>
                  <a:pt x="4486764" y="2344740"/>
                  <a:pt x="4486764" y="2364942"/>
                </a:cubicBezTo>
                <a:cubicBezTo>
                  <a:pt x="4486764" y="2385149"/>
                  <a:pt x="4470390" y="2401525"/>
                  <a:pt x="4450188" y="2401525"/>
                </a:cubicBezTo>
                <a:cubicBezTo>
                  <a:pt x="4429988" y="2401525"/>
                  <a:pt x="4413613" y="2385149"/>
                  <a:pt x="4413613" y="2364942"/>
                </a:cubicBezTo>
                <a:cubicBezTo>
                  <a:pt x="4413613" y="2344740"/>
                  <a:pt x="4429988" y="2328365"/>
                  <a:pt x="4450188" y="2328365"/>
                </a:cubicBezTo>
                <a:close/>
                <a:moveTo>
                  <a:pt x="4229507" y="2328364"/>
                </a:moveTo>
                <a:cubicBezTo>
                  <a:pt x="4249708" y="2328364"/>
                  <a:pt x="4266084" y="2344739"/>
                  <a:pt x="4266084" y="2364940"/>
                </a:cubicBezTo>
                <a:cubicBezTo>
                  <a:pt x="4266084" y="2385147"/>
                  <a:pt x="4249708" y="2401523"/>
                  <a:pt x="4229507" y="2401523"/>
                </a:cubicBezTo>
                <a:cubicBezTo>
                  <a:pt x="4209307" y="2401523"/>
                  <a:pt x="4192931" y="2385147"/>
                  <a:pt x="4192931" y="2364940"/>
                </a:cubicBezTo>
                <a:cubicBezTo>
                  <a:pt x="4192931" y="2344739"/>
                  <a:pt x="4209307" y="2328364"/>
                  <a:pt x="4229507" y="2328364"/>
                </a:cubicBezTo>
                <a:close/>
                <a:moveTo>
                  <a:pt x="4008847" y="2328362"/>
                </a:moveTo>
                <a:cubicBezTo>
                  <a:pt x="4029045" y="2328362"/>
                  <a:pt x="4045426" y="2344737"/>
                  <a:pt x="4045426" y="2364939"/>
                </a:cubicBezTo>
                <a:cubicBezTo>
                  <a:pt x="4045426" y="2385145"/>
                  <a:pt x="4029045" y="2401521"/>
                  <a:pt x="4008847" y="2401521"/>
                </a:cubicBezTo>
                <a:cubicBezTo>
                  <a:pt x="3988642" y="2401521"/>
                  <a:pt x="3972267" y="2385145"/>
                  <a:pt x="3972267" y="2364939"/>
                </a:cubicBezTo>
                <a:cubicBezTo>
                  <a:pt x="3972267" y="2344737"/>
                  <a:pt x="3988642" y="2328362"/>
                  <a:pt x="4008847" y="2328362"/>
                </a:cubicBezTo>
                <a:close/>
                <a:moveTo>
                  <a:pt x="3788165" y="2328360"/>
                </a:moveTo>
                <a:cubicBezTo>
                  <a:pt x="3808367" y="2328360"/>
                  <a:pt x="3824738" y="2344735"/>
                  <a:pt x="3824738" y="2364937"/>
                </a:cubicBezTo>
                <a:cubicBezTo>
                  <a:pt x="3824738" y="2385143"/>
                  <a:pt x="3808367" y="2401519"/>
                  <a:pt x="3788165" y="2401519"/>
                </a:cubicBezTo>
                <a:cubicBezTo>
                  <a:pt x="3767965" y="2401519"/>
                  <a:pt x="3751588" y="2385143"/>
                  <a:pt x="3751588" y="2364937"/>
                </a:cubicBezTo>
                <a:cubicBezTo>
                  <a:pt x="3751588" y="2344735"/>
                  <a:pt x="3767965" y="2328360"/>
                  <a:pt x="3788165" y="2328360"/>
                </a:cubicBezTo>
                <a:close/>
                <a:moveTo>
                  <a:pt x="3567479" y="2328358"/>
                </a:moveTo>
                <a:cubicBezTo>
                  <a:pt x="3587675" y="2328358"/>
                  <a:pt x="3604051" y="2344733"/>
                  <a:pt x="3604051" y="2364935"/>
                </a:cubicBezTo>
                <a:cubicBezTo>
                  <a:pt x="3604051" y="2385140"/>
                  <a:pt x="3587675" y="2401517"/>
                  <a:pt x="3567479" y="2401517"/>
                </a:cubicBezTo>
                <a:cubicBezTo>
                  <a:pt x="3547276" y="2401517"/>
                  <a:pt x="3530908" y="2385140"/>
                  <a:pt x="3530908" y="2364935"/>
                </a:cubicBezTo>
                <a:cubicBezTo>
                  <a:pt x="3530908" y="2344733"/>
                  <a:pt x="3547276" y="2328358"/>
                  <a:pt x="3567479" y="2328358"/>
                </a:cubicBezTo>
                <a:close/>
                <a:moveTo>
                  <a:pt x="3346801" y="2328356"/>
                </a:moveTo>
                <a:cubicBezTo>
                  <a:pt x="3367001" y="2328356"/>
                  <a:pt x="3383375" y="2344731"/>
                  <a:pt x="3383375" y="2364933"/>
                </a:cubicBezTo>
                <a:cubicBezTo>
                  <a:pt x="3383375" y="2385138"/>
                  <a:pt x="3367001" y="2401515"/>
                  <a:pt x="3346801" y="2401515"/>
                </a:cubicBezTo>
                <a:cubicBezTo>
                  <a:pt x="3326603" y="2401515"/>
                  <a:pt x="3310228" y="2385138"/>
                  <a:pt x="3310228" y="2364933"/>
                </a:cubicBezTo>
                <a:cubicBezTo>
                  <a:pt x="3310228" y="2344731"/>
                  <a:pt x="3326603" y="2328356"/>
                  <a:pt x="3346801" y="2328356"/>
                </a:cubicBezTo>
                <a:close/>
                <a:moveTo>
                  <a:pt x="3126126" y="2328355"/>
                </a:moveTo>
                <a:cubicBezTo>
                  <a:pt x="3146320" y="2328355"/>
                  <a:pt x="3162696" y="2344730"/>
                  <a:pt x="3162696" y="2364931"/>
                </a:cubicBezTo>
                <a:cubicBezTo>
                  <a:pt x="3162696" y="2385136"/>
                  <a:pt x="3146320" y="2401512"/>
                  <a:pt x="3126126" y="2401512"/>
                </a:cubicBezTo>
                <a:cubicBezTo>
                  <a:pt x="3105923" y="2401512"/>
                  <a:pt x="3089541" y="2385136"/>
                  <a:pt x="3089541" y="2364931"/>
                </a:cubicBezTo>
                <a:cubicBezTo>
                  <a:pt x="3089541" y="2344730"/>
                  <a:pt x="3105923" y="2328355"/>
                  <a:pt x="3126126" y="2328355"/>
                </a:cubicBezTo>
                <a:close/>
                <a:moveTo>
                  <a:pt x="2905436" y="2328353"/>
                </a:moveTo>
                <a:cubicBezTo>
                  <a:pt x="2925637" y="2328353"/>
                  <a:pt x="2942013" y="2344728"/>
                  <a:pt x="2942013" y="2364928"/>
                </a:cubicBezTo>
                <a:cubicBezTo>
                  <a:pt x="2942013" y="2385134"/>
                  <a:pt x="2925637" y="2401510"/>
                  <a:pt x="2905436" y="2401510"/>
                </a:cubicBezTo>
                <a:cubicBezTo>
                  <a:pt x="2885243" y="2401510"/>
                  <a:pt x="2868866" y="2385134"/>
                  <a:pt x="2868866" y="2364928"/>
                </a:cubicBezTo>
                <a:cubicBezTo>
                  <a:pt x="2868866" y="2344728"/>
                  <a:pt x="2885243" y="2328353"/>
                  <a:pt x="2905436" y="2328353"/>
                </a:cubicBezTo>
                <a:close/>
                <a:moveTo>
                  <a:pt x="2684758" y="2328350"/>
                </a:moveTo>
                <a:cubicBezTo>
                  <a:pt x="2704958" y="2328350"/>
                  <a:pt x="2721329" y="2344726"/>
                  <a:pt x="2721329" y="2364926"/>
                </a:cubicBezTo>
                <a:cubicBezTo>
                  <a:pt x="2721329" y="2385132"/>
                  <a:pt x="2704958" y="2401508"/>
                  <a:pt x="2684758" y="2401508"/>
                </a:cubicBezTo>
                <a:cubicBezTo>
                  <a:pt x="2664554" y="2401508"/>
                  <a:pt x="2648177" y="2385132"/>
                  <a:pt x="2648177" y="2364926"/>
                </a:cubicBezTo>
                <a:cubicBezTo>
                  <a:pt x="2648177" y="2344726"/>
                  <a:pt x="2664554" y="2328350"/>
                  <a:pt x="2684758" y="2328350"/>
                </a:cubicBezTo>
                <a:close/>
                <a:moveTo>
                  <a:pt x="2464071" y="2328349"/>
                </a:moveTo>
                <a:cubicBezTo>
                  <a:pt x="2484272" y="2328349"/>
                  <a:pt x="2500650" y="2344724"/>
                  <a:pt x="2500650" y="2364925"/>
                </a:cubicBezTo>
                <a:cubicBezTo>
                  <a:pt x="2500650" y="2385129"/>
                  <a:pt x="2484272" y="2401506"/>
                  <a:pt x="2464071" y="2401506"/>
                </a:cubicBezTo>
                <a:cubicBezTo>
                  <a:pt x="2443875" y="2401506"/>
                  <a:pt x="2427500" y="2385129"/>
                  <a:pt x="2427500" y="2364925"/>
                </a:cubicBezTo>
                <a:cubicBezTo>
                  <a:pt x="2427500" y="2344724"/>
                  <a:pt x="2443875" y="2328349"/>
                  <a:pt x="2464071" y="2328349"/>
                </a:cubicBezTo>
                <a:close/>
                <a:moveTo>
                  <a:pt x="2243393" y="2328347"/>
                </a:moveTo>
                <a:cubicBezTo>
                  <a:pt x="2263591" y="2328347"/>
                  <a:pt x="2279972" y="2344722"/>
                  <a:pt x="2279972" y="2364923"/>
                </a:cubicBezTo>
                <a:cubicBezTo>
                  <a:pt x="2279972" y="2385128"/>
                  <a:pt x="2263591" y="2401503"/>
                  <a:pt x="2243393" y="2401503"/>
                </a:cubicBezTo>
                <a:cubicBezTo>
                  <a:pt x="2223191" y="2401503"/>
                  <a:pt x="2206817" y="2385128"/>
                  <a:pt x="2206817" y="2364923"/>
                </a:cubicBezTo>
                <a:cubicBezTo>
                  <a:pt x="2206817" y="2344722"/>
                  <a:pt x="2223191" y="2328347"/>
                  <a:pt x="2243393" y="2328347"/>
                </a:cubicBezTo>
                <a:close/>
                <a:moveTo>
                  <a:pt x="2022713" y="2328344"/>
                </a:moveTo>
                <a:cubicBezTo>
                  <a:pt x="2042913" y="2328344"/>
                  <a:pt x="2059288" y="2344721"/>
                  <a:pt x="2059288" y="2364921"/>
                </a:cubicBezTo>
                <a:cubicBezTo>
                  <a:pt x="2059288" y="2385125"/>
                  <a:pt x="2042913" y="2401501"/>
                  <a:pt x="2022713" y="2401501"/>
                </a:cubicBezTo>
                <a:cubicBezTo>
                  <a:pt x="2002514" y="2401501"/>
                  <a:pt x="1986179" y="2385125"/>
                  <a:pt x="1986179" y="2364921"/>
                </a:cubicBezTo>
                <a:cubicBezTo>
                  <a:pt x="1986179" y="2344721"/>
                  <a:pt x="2002514" y="2328344"/>
                  <a:pt x="2022713" y="2328344"/>
                </a:cubicBezTo>
                <a:close/>
                <a:moveTo>
                  <a:pt x="1802069" y="2328343"/>
                </a:moveTo>
                <a:cubicBezTo>
                  <a:pt x="1822269" y="2328343"/>
                  <a:pt x="1838644" y="2344719"/>
                  <a:pt x="1838644" y="2364919"/>
                </a:cubicBezTo>
                <a:cubicBezTo>
                  <a:pt x="1838644" y="2385123"/>
                  <a:pt x="1822269" y="2401499"/>
                  <a:pt x="1802069" y="2401499"/>
                </a:cubicBezTo>
                <a:cubicBezTo>
                  <a:pt x="1781868" y="2401499"/>
                  <a:pt x="1765492" y="2385123"/>
                  <a:pt x="1765492" y="2364919"/>
                </a:cubicBezTo>
                <a:cubicBezTo>
                  <a:pt x="1765492" y="2344719"/>
                  <a:pt x="1781868" y="2328343"/>
                  <a:pt x="1802069" y="2328343"/>
                </a:cubicBezTo>
                <a:close/>
                <a:moveTo>
                  <a:pt x="1581383" y="2328341"/>
                </a:moveTo>
                <a:cubicBezTo>
                  <a:pt x="1601583" y="2328341"/>
                  <a:pt x="1617959" y="2344717"/>
                  <a:pt x="1617959" y="2364917"/>
                </a:cubicBezTo>
                <a:cubicBezTo>
                  <a:pt x="1617959" y="2385121"/>
                  <a:pt x="1601583" y="2401497"/>
                  <a:pt x="1581383" y="2401497"/>
                </a:cubicBezTo>
                <a:cubicBezTo>
                  <a:pt x="1561183" y="2401497"/>
                  <a:pt x="1544807" y="2385121"/>
                  <a:pt x="1544807" y="2364917"/>
                </a:cubicBezTo>
                <a:cubicBezTo>
                  <a:pt x="1544807" y="2344717"/>
                  <a:pt x="1561183" y="2328341"/>
                  <a:pt x="1581383" y="2328341"/>
                </a:cubicBezTo>
                <a:close/>
                <a:moveTo>
                  <a:pt x="1360697" y="2328338"/>
                </a:moveTo>
                <a:cubicBezTo>
                  <a:pt x="1380897" y="2328338"/>
                  <a:pt x="1397273" y="2344715"/>
                  <a:pt x="1397273" y="2364915"/>
                </a:cubicBezTo>
                <a:cubicBezTo>
                  <a:pt x="1397273" y="2385119"/>
                  <a:pt x="1380897" y="2401495"/>
                  <a:pt x="1360697" y="2401495"/>
                </a:cubicBezTo>
                <a:cubicBezTo>
                  <a:pt x="1340497" y="2401495"/>
                  <a:pt x="1324121" y="2385119"/>
                  <a:pt x="1324121" y="2364915"/>
                </a:cubicBezTo>
                <a:cubicBezTo>
                  <a:pt x="1324121" y="2344715"/>
                  <a:pt x="1340497" y="2328338"/>
                  <a:pt x="1360697" y="2328338"/>
                </a:cubicBezTo>
                <a:close/>
                <a:moveTo>
                  <a:pt x="1140011" y="2328337"/>
                </a:moveTo>
                <a:cubicBezTo>
                  <a:pt x="1160211" y="2328337"/>
                  <a:pt x="1176587" y="2344713"/>
                  <a:pt x="1176587" y="2364913"/>
                </a:cubicBezTo>
                <a:cubicBezTo>
                  <a:pt x="1176587" y="2385116"/>
                  <a:pt x="1160211" y="2401493"/>
                  <a:pt x="1140011" y="2401493"/>
                </a:cubicBezTo>
                <a:cubicBezTo>
                  <a:pt x="1119811" y="2401493"/>
                  <a:pt x="1103435" y="2385116"/>
                  <a:pt x="1103435" y="2364913"/>
                </a:cubicBezTo>
                <a:cubicBezTo>
                  <a:pt x="1103435" y="2344713"/>
                  <a:pt x="1119811" y="2328337"/>
                  <a:pt x="1140011" y="2328337"/>
                </a:cubicBezTo>
                <a:close/>
                <a:moveTo>
                  <a:pt x="919325" y="2328335"/>
                </a:moveTo>
                <a:cubicBezTo>
                  <a:pt x="939525" y="2328335"/>
                  <a:pt x="955901" y="2344711"/>
                  <a:pt x="955901" y="2364911"/>
                </a:cubicBezTo>
                <a:cubicBezTo>
                  <a:pt x="955901" y="2385114"/>
                  <a:pt x="939525" y="2401491"/>
                  <a:pt x="919325" y="2401491"/>
                </a:cubicBezTo>
                <a:cubicBezTo>
                  <a:pt x="899125" y="2401491"/>
                  <a:pt x="882749" y="2385114"/>
                  <a:pt x="882749" y="2364911"/>
                </a:cubicBezTo>
                <a:cubicBezTo>
                  <a:pt x="882749" y="2344711"/>
                  <a:pt x="899125" y="2328335"/>
                  <a:pt x="919325" y="2328335"/>
                </a:cubicBezTo>
                <a:close/>
                <a:moveTo>
                  <a:pt x="698639" y="2328333"/>
                </a:moveTo>
                <a:cubicBezTo>
                  <a:pt x="718839" y="2328333"/>
                  <a:pt x="735215" y="2344710"/>
                  <a:pt x="735215" y="2364909"/>
                </a:cubicBezTo>
                <a:cubicBezTo>
                  <a:pt x="735215" y="2385112"/>
                  <a:pt x="718839" y="2401488"/>
                  <a:pt x="698639" y="2401488"/>
                </a:cubicBezTo>
                <a:cubicBezTo>
                  <a:pt x="678439" y="2401488"/>
                  <a:pt x="662063" y="2385112"/>
                  <a:pt x="662063" y="2364909"/>
                </a:cubicBezTo>
                <a:cubicBezTo>
                  <a:pt x="662063" y="2344710"/>
                  <a:pt x="678439" y="2328333"/>
                  <a:pt x="698639" y="2328333"/>
                </a:cubicBezTo>
                <a:close/>
                <a:moveTo>
                  <a:pt x="477953" y="2328331"/>
                </a:moveTo>
                <a:cubicBezTo>
                  <a:pt x="498153" y="2328331"/>
                  <a:pt x="514529" y="2344708"/>
                  <a:pt x="514529" y="2364907"/>
                </a:cubicBezTo>
                <a:cubicBezTo>
                  <a:pt x="514529" y="2385110"/>
                  <a:pt x="498153" y="2401486"/>
                  <a:pt x="477953" y="2401486"/>
                </a:cubicBezTo>
                <a:cubicBezTo>
                  <a:pt x="457753" y="2401486"/>
                  <a:pt x="441377" y="2385110"/>
                  <a:pt x="441377" y="2364907"/>
                </a:cubicBezTo>
                <a:cubicBezTo>
                  <a:pt x="441377" y="2344708"/>
                  <a:pt x="457753" y="2328331"/>
                  <a:pt x="477953" y="2328331"/>
                </a:cubicBezTo>
                <a:close/>
                <a:moveTo>
                  <a:pt x="257266" y="2328329"/>
                </a:moveTo>
                <a:cubicBezTo>
                  <a:pt x="277466" y="2328329"/>
                  <a:pt x="293842" y="2344706"/>
                  <a:pt x="293842" y="2364905"/>
                </a:cubicBezTo>
                <a:cubicBezTo>
                  <a:pt x="293842" y="2385108"/>
                  <a:pt x="277466" y="2401484"/>
                  <a:pt x="257266" y="2401484"/>
                </a:cubicBezTo>
                <a:cubicBezTo>
                  <a:pt x="237066" y="2401484"/>
                  <a:pt x="220690" y="2385108"/>
                  <a:pt x="220690" y="2364905"/>
                </a:cubicBezTo>
                <a:cubicBezTo>
                  <a:pt x="220690" y="2344706"/>
                  <a:pt x="237066" y="2328329"/>
                  <a:pt x="257266" y="2328329"/>
                </a:cubicBezTo>
                <a:close/>
                <a:moveTo>
                  <a:pt x="36580" y="2328327"/>
                </a:moveTo>
                <a:cubicBezTo>
                  <a:pt x="56780" y="2328327"/>
                  <a:pt x="73156" y="2344704"/>
                  <a:pt x="73156" y="2364904"/>
                </a:cubicBezTo>
                <a:cubicBezTo>
                  <a:pt x="73156" y="2385105"/>
                  <a:pt x="56780" y="2401482"/>
                  <a:pt x="36580" y="2401482"/>
                </a:cubicBezTo>
                <a:cubicBezTo>
                  <a:pt x="16380" y="2401482"/>
                  <a:pt x="4" y="2385105"/>
                  <a:pt x="4" y="2364904"/>
                </a:cubicBezTo>
                <a:cubicBezTo>
                  <a:pt x="4" y="2344704"/>
                  <a:pt x="16380" y="2328327"/>
                  <a:pt x="36580" y="2328327"/>
                </a:cubicBezTo>
                <a:close/>
                <a:moveTo>
                  <a:pt x="11732658" y="2328326"/>
                </a:moveTo>
                <a:cubicBezTo>
                  <a:pt x="11752858" y="2328326"/>
                  <a:pt x="11769234" y="2344702"/>
                  <a:pt x="11769234" y="2364902"/>
                </a:cubicBezTo>
                <a:cubicBezTo>
                  <a:pt x="11769234" y="2385103"/>
                  <a:pt x="11752858" y="2401479"/>
                  <a:pt x="11732658" y="2401479"/>
                </a:cubicBezTo>
                <a:cubicBezTo>
                  <a:pt x="11712458" y="2401479"/>
                  <a:pt x="11696082" y="2385103"/>
                  <a:pt x="11696082" y="2364902"/>
                </a:cubicBezTo>
                <a:cubicBezTo>
                  <a:pt x="11696082" y="2344702"/>
                  <a:pt x="11712458" y="2328326"/>
                  <a:pt x="11732658" y="2328326"/>
                </a:cubicBezTo>
                <a:close/>
                <a:moveTo>
                  <a:pt x="11953343" y="2328324"/>
                </a:moveTo>
                <a:cubicBezTo>
                  <a:pt x="11973543" y="2328324"/>
                  <a:pt x="11989919" y="2344701"/>
                  <a:pt x="11989919" y="2364900"/>
                </a:cubicBezTo>
                <a:cubicBezTo>
                  <a:pt x="11989919" y="2385101"/>
                  <a:pt x="11973543" y="2401477"/>
                  <a:pt x="11953343" y="2401477"/>
                </a:cubicBezTo>
                <a:cubicBezTo>
                  <a:pt x="11933143" y="2401477"/>
                  <a:pt x="11916767" y="2385101"/>
                  <a:pt x="11916767" y="2364900"/>
                </a:cubicBezTo>
                <a:cubicBezTo>
                  <a:pt x="11916767" y="2344701"/>
                  <a:pt x="11933143" y="2328324"/>
                  <a:pt x="11953343" y="2328324"/>
                </a:cubicBezTo>
                <a:close/>
                <a:moveTo>
                  <a:pt x="11732658" y="2116659"/>
                </a:moveTo>
                <a:cubicBezTo>
                  <a:pt x="11752858" y="2116659"/>
                  <a:pt x="11769234" y="2133034"/>
                  <a:pt x="11769234" y="2153235"/>
                </a:cubicBezTo>
                <a:cubicBezTo>
                  <a:pt x="11769234" y="2173435"/>
                  <a:pt x="11752858" y="2189811"/>
                  <a:pt x="11732658" y="2189811"/>
                </a:cubicBezTo>
                <a:cubicBezTo>
                  <a:pt x="11712458" y="2189811"/>
                  <a:pt x="11696082" y="2173435"/>
                  <a:pt x="11696082" y="2153235"/>
                </a:cubicBezTo>
                <a:cubicBezTo>
                  <a:pt x="11696082" y="2133034"/>
                  <a:pt x="11712458" y="2116659"/>
                  <a:pt x="11732658" y="2116659"/>
                </a:cubicBezTo>
                <a:close/>
                <a:moveTo>
                  <a:pt x="11511977" y="2116659"/>
                </a:moveTo>
                <a:cubicBezTo>
                  <a:pt x="11532177" y="2116659"/>
                  <a:pt x="11548553" y="2133034"/>
                  <a:pt x="11548553" y="2153238"/>
                </a:cubicBezTo>
                <a:cubicBezTo>
                  <a:pt x="11548553" y="2173509"/>
                  <a:pt x="11532177" y="2189895"/>
                  <a:pt x="11511977" y="2189895"/>
                </a:cubicBezTo>
                <a:cubicBezTo>
                  <a:pt x="11491777" y="2189895"/>
                  <a:pt x="11475401" y="2173509"/>
                  <a:pt x="11475401" y="2153238"/>
                </a:cubicBezTo>
                <a:cubicBezTo>
                  <a:pt x="11475401" y="2133034"/>
                  <a:pt x="11491777" y="2116659"/>
                  <a:pt x="11511977" y="2116659"/>
                </a:cubicBezTo>
                <a:close/>
                <a:moveTo>
                  <a:pt x="11291296" y="2116659"/>
                </a:moveTo>
                <a:cubicBezTo>
                  <a:pt x="11311496" y="2116659"/>
                  <a:pt x="11327872" y="2133034"/>
                  <a:pt x="11327872" y="2153238"/>
                </a:cubicBezTo>
                <a:cubicBezTo>
                  <a:pt x="11327872" y="2173507"/>
                  <a:pt x="11311496" y="2189893"/>
                  <a:pt x="11291296" y="2189893"/>
                </a:cubicBezTo>
                <a:cubicBezTo>
                  <a:pt x="11271096" y="2189893"/>
                  <a:pt x="11254720" y="2173507"/>
                  <a:pt x="11254720" y="2153238"/>
                </a:cubicBezTo>
                <a:cubicBezTo>
                  <a:pt x="11254720" y="2133034"/>
                  <a:pt x="11271096" y="2116659"/>
                  <a:pt x="11291296" y="2116659"/>
                </a:cubicBezTo>
                <a:close/>
                <a:moveTo>
                  <a:pt x="11070615" y="2116659"/>
                </a:moveTo>
                <a:cubicBezTo>
                  <a:pt x="11090815" y="2116659"/>
                  <a:pt x="11107191" y="2133034"/>
                  <a:pt x="11107191" y="2153238"/>
                </a:cubicBezTo>
                <a:cubicBezTo>
                  <a:pt x="11107191" y="2173506"/>
                  <a:pt x="11090815" y="2189892"/>
                  <a:pt x="11070615" y="2189892"/>
                </a:cubicBezTo>
                <a:cubicBezTo>
                  <a:pt x="11050415" y="2189892"/>
                  <a:pt x="11034039" y="2173506"/>
                  <a:pt x="11034039" y="2153238"/>
                </a:cubicBezTo>
                <a:cubicBezTo>
                  <a:pt x="11034039" y="2133034"/>
                  <a:pt x="11050415" y="2116659"/>
                  <a:pt x="11070615" y="2116659"/>
                </a:cubicBezTo>
                <a:close/>
                <a:moveTo>
                  <a:pt x="10849934" y="2116659"/>
                </a:moveTo>
                <a:cubicBezTo>
                  <a:pt x="10870134" y="2116659"/>
                  <a:pt x="10886510" y="2133034"/>
                  <a:pt x="10886510" y="2153238"/>
                </a:cubicBezTo>
                <a:cubicBezTo>
                  <a:pt x="10886510" y="2173505"/>
                  <a:pt x="10870134" y="2189890"/>
                  <a:pt x="10849934" y="2189890"/>
                </a:cubicBezTo>
                <a:cubicBezTo>
                  <a:pt x="10829734" y="2189890"/>
                  <a:pt x="10813358" y="2173505"/>
                  <a:pt x="10813358" y="2153238"/>
                </a:cubicBezTo>
                <a:cubicBezTo>
                  <a:pt x="10813358" y="2133034"/>
                  <a:pt x="10829734" y="2116659"/>
                  <a:pt x="10849934" y="2116659"/>
                </a:cubicBezTo>
                <a:close/>
                <a:moveTo>
                  <a:pt x="10629253" y="2116659"/>
                </a:moveTo>
                <a:cubicBezTo>
                  <a:pt x="10649453" y="2116659"/>
                  <a:pt x="10665829" y="2133034"/>
                  <a:pt x="10665829" y="2153238"/>
                </a:cubicBezTo>
                <a:cubicBezTo>
                  <a:pt x="10665829" y="2173503"/>
                  <a:pt x="10649453" y="2189889"/>
                  <a:pt x="10629253" y="2189889"/>
                </a:cubicBezTo>
                <a:cubicBezTo>
                  <a:pt x="10609053" y="2189889"/>
                  <a:pt x="10592677" y="2173503"/>
                  <a:pt x="10592677" y="2153238"/>
                </a:cubicBezTo>
                <a:cubicBezTo>
                  <a:pt x="10592677" y="2133034"/>
                  <a:pt x="10609053" y="2116659"/>
                  <a:pt x="10629253" y="2116659"/>
                </a:cubicBezTo>
                <a:close/>
                <a:moveTo>
                  <a:pt x="10408572" y="2116659"/>
                </a:moveTo>
                <a:cubicBezTo>
                  <a:pt x="10428772" y="2116659"/>
                  <a:pt x="10445148" y="2133034"/>
                  <a:pt x="10445148" y="2153238"/>
                </a:cubicBezTo>
                <a:cubicBezTo>
                  <a:pt x="10445148" y="2173502"/>
                  <a:pt x="10428772" y="2189887"/>
                  <a:pt x="10408572" y="2189887"/>
                </a:cubicBezTo>
                <a:cubicBezTo>
                  <a:pt x="10388372" y="2189887"/>
                  <a:pt x="10371996" y="2173502"/>
                  <a:pt x="10371996" y="2153238"/>
                </a:cubicBezTo>
                <a:cubicBezTo>
                  <a:pt x="10371996" y="2133034"/>
                  <a:pt x="10388372" y="2116659"/>
                  <a:pt x="10408572" y="2116659"/>
                </a:cubicBezTo>
                <a:close/>
                <a:moveTo>
                  <a:pt x="10187891" y="2116659"/>
                </a:moveTo>
                <a:cubicBezTo>
                  <a:pt x="10208091" y="2116659"/>
                  <a:pt x="10224467" y="2133034"/>
                  <a:pt x="10224467" y="2153238"/>
                </a:cubicBezTo>
                <a:cubicBezTo>
                  <a:pt x="10224467" y="2173500"/>
                  <a:pt x="10208091" y="2189886"/>
                  <a:pt x="10187891" y="2189886"/>
                </a:cubicBezTo>
                <a:cubicBezTo>
                  <a:pt x="10167691" y="2189886"/>
                  <a:pt x="10151315" y="2173500"/>
                  <a:pt x="10151315" y="2153238"/>
                </a:cubicBezTo>
                <a:cubicBezTo>
                  <a:pt x="10151315" y="2133034"/>
                  <a:pt x="10167691" y="2116659"/>
                  <a:pt x="10187891" y="2116659"/>
                </a:cubicBezTo>
                <a:close/>
                <a:moveTo>
                  <a:pt x="9967210" y="2116659"/>
                </a:moveTo>
                <a:cubicBezTo>
                  <a:pt x="9987410" y="2116659"/>
                  <a:pt x="10003786" y="2133034"/>
                  <a:pt x="10003786" y="2153238"/>
                </a:cubicBezTo>
                <a:cubicBezTo>
                  <a:pt x="10003786" y="2173499"/>
                  <a:pt x="9987410" y="2189883"/>
                  <a:pt x="9967210" y="2189883"/>
                </a:cubicBezTo>
                <a:cubicBezTo>
                  <a:pt x="9947010" y="2189883"/>
                  <a:pt x="9930634" y="2173499"/>
                  <a:pt x="9930634" y="2153238"/>
                </a:cubicBezTo>
                <a:cubicBezTo>
                  <a:pt x="9930634" y="2133034"/>
                  <a:pt x="9947010" y="2116659"/>
                  <a:pt x="9967210" y="2116659"/>
                </a:cubicBezTo>
                <a:close/>
                <a:moveTo>
                  <a:pt x="9746529" y="2116659"/>
                </a:moveTo>
                <a:cubicBezTo>
                  <a:pt x="9766729" y="2116659"/>
                  <a:pt x="9783105" y="2133034"/>
                  <a:pt x="9783105" y="2153238"/>
                </a:cubicBezTo>
                <a:cubicBezTo>
                  <a:pt x="9783105" y="2173497"/>
                  <a:pt x="9766729" y="2189883"/>
                  <a:pt x="9746529" y="2189883"/>
                </a:cubicBezTo>
                <a:cubicBezTo>
                  <a:pt x="9726329" y="2189883"/>
                  <a:pt x="9709953" y="2173497"/>
                  <a:pt x="9709953" y="2153238"/>
                </a:cubicBezTo>
                <a:cubicBezTo>
                  <a:pt x="9709953" y="2133034"/>
                  <a:pt x="9726329" y="2116659"/>
                  <a:pt x="9746529" y="2116659"/>
                </a:cubicBezTo>
                <a:close/>
                <a:moveTo>
                  <a:pt x="9525848" y="2116659"/>
                </a:moveTo>
                <a:cubicBezTo>
                  <a:pt x="9546048" y="2116659"/>
                  <a:pt x="9562424" y="2133034"/>
                  <a:pt x="9562424" y="2153238"/>
                </a:cubicBezTo>
                <a:cubicBezTo>
                  <a:pt x="9562424" y="2173496"/>
                  <a:pt x="9546048" y="2189881"/>
                  <a:pt x="9525848" y="2189881"/>
                </a:cubicBezTo>
                <a:cubicBezTo>
                  <a:pt x="9505648" y="2189881"/>
                  <a:pt x="9489272" y="2173496"/>
                  <a:pt x="9489272" y="2153238"/>
                </a:cubicBezTo>
                <a:cubicBezTo>
                  <a:pt x="9489272" y="2133034"/>
                  <a:pt x="9505648" y="2116659"/>
                  <a:pt x="9525848" y="2116659"/>
                </a:cubicBezTo>
                <a:close/>
                <a:moveTo>
                  <a:pt x="9305167" y="2116659"/>
                </a:moveTo>
                <a:cubicBezTo>
                  <a:pt x="9325367" y="2116659"/>
                  <a:pt x="9341743" y="2133034"/>
                  <a:pt x="9341743" y="2153238"/>
                </a:cubicBezTo>
                <a:cubicBezTo>
                  <a:pt x="9341743" y="2173495"/>
                  <a:pt x="9325367" y="2189879"/>
                  <a:pt x="9305167" y="2189879"/>
                </a:cubicBezTo>
                <a:cubicBezTo>
                  <a:pt x="9284967" y="2189879"/>
                  <a:pt x="9268591" y="2173495"/>
                  <a:pt x="9268591" y="2153238"/>
                </a:cubicBezTo>
                <a:cubicBezTo>
                  <a:pt x="9268591" y="2133034"/>
                  <a:pt x="9284967" y="2116659"/>
                  <a:pt x="9305167" y="2116659"/>
                </a:cubicBezTo>
                <a:close/>
                <a:moveTo>
                  <a:pt x="9084486" y="2116659"/>
                </a:moveTo>
                <a:cubicBezTo>
                  <a:pt x="9104686" y="2116659"/>
                  <a:pt x="9121062" y="2133034"/>
                  <a:pt x="9121062" y="2153238"/>
                </a:cubicBezTo>
                <a:cubicBezTo>
                  <a:pt x="9121062" y="2173494"/>
                  <a:pt x="9104686" y="2189878"/>
                  <a:pt x="9084486" y="2189878"/>
                </a:cubicBezTo>
                <a:cubicBezTo>
                  <a:pt x="9064286" y="2189878"/>
                  <a:pt x="9047910" y="2173494"/>
                  <a:pt x="9047910" y="2153238"/>
                </a:cubicBezTo>
                <a:cubicBezTo>
                  <a:pt x="9047910" y="2133034"/>
                  <a:pt x="9064286" y="2116659"/>
                  <a:pt x="9084486" y="2116659"/>
                </a:cubicBezTo>
                <a:close/>
                <a:moveTo>
                  <a:pt x="8863805" y="2116659"/>
                </a:moveTo>
                <a:cubicBezTo>
                  <a:pt x="8884005" y="2116659"/>
                  <a:pt x="8900381" y="2133034"/>
                  <a:pt x="8900381" y="2153238"/>
                </a:cubicBezTo>
                <a:cubicBezTo>
                  <a:pt x="8900381" y="2173493"/>
                  <a:pt x="8884005" y="2189876"/>
                  <a:pt x="8863805" y="2189876"/>
                </a:cubicBezTo>
                <a:cubicBezTo>
                  <a:pt x="8843605" y="2189876"/>
                  <a:pt x="8827229" y="2173493"/>
                  <a:pt x="8827229" y="2153238"/>
                </a:cubicBezTo>
                <a:cubicBezTo>
                  <a:pt x="8827229" y="2133034"/>
                  <a:pt x="8843605" y="2116659"/>
                  <a:pt x="8863805" y="2116659"/>
                </a:cubicBezTo>
                <a:close/>
                <a:moveTo>
                  <a:pt x="8643124" y="2116659"/>
                </a:moveTo>
                <a:cubicBezTo>
                  <a:pt x="8663324" y="2116659"/>
                  <a:pt x="8679700" y="2133034"/>
                  <a:pt x="8679700" y="2153238"/>
                </a:cubicBezTo>
                <a:cubicBezTo>
                  <a:pt x="8679700" y="2173492"/>
                  <a:pt x="8663324" y="2189875"/>
                  <a:pt x="8643124" y="2189875"/>
                </a:cubicBezTo>
                <a:cubicBezTo>
                  <a:pt x="8622924" y="2189875"/>
                  <a:pt x="8606548" y="2173492"/>
                  <a:pt x="8606548" y="2153238"/>
                </a:cubicBezTo>
                <a:cubicBezTo>
                  <a:pt x="8606548" y="2133034"/>
                  <a:pt x="8622924" y="2116659"/>
                  <a:pt x="8643124" y="2116659"/>
                </a:cubicBezTo>
                <a:close/>
                <a:moveTo>
                  <a:pt x="8422443" y="2116659"/>
                </a:moveTo>
                <a:cubicBezTo>
                  <a:pt x="8442643" y="2116659"/>
                  <a:pt x="8459019" y="2133034"/>
                  <a:pt x="8459019" y="2153238"/>
                </a:cubicBezTo>
                <a:cubicBezTo>
                  <a:pt x="8459019" y="2173490"/>
                  <a:pt x="8442643" y="2189873"/>
                  <a:pt x="8422443" y="2189873"/>
                </a:cubicBezTo>
                <a:cubicBezTo>
                  <a:pt x="8402243" y="2189873"/>
                  <a:pt x="8385867" y="2173490"/>
                  <a:pt x="8385867" y="2153238"/>
                </a:cubicBezTo>
                <a:cubicBezTo>
                  <a:pt x="8385867" y="2133034"/>
                  <a:pt x="8402243" y="2116659"/>
                  <a:pt x="8422443" y="2116659"/>
                </a:cubicBezTo>
                <a:close/>
                <a:moveTo>
                  <a:pt x="8201762" y="2116659"/>
                </a:moveTo>
                <a:cubicBezTo>
                  <a:pt x="8221962" y="2116659"/>
                  <a:pt x="8238338" y="2133034"/>
                  <a:pt x="8238338" y="2153238"/>
                </a:cubicBezTo>
                <a:cubicBezTo>
                  <a:pt x="8238338" y="2173489"/>
                  <a:pt x="8221962" y="2189871"/>
                  <a:pt x="8201762" y="2189871"/>
                </a:cubicBezTo>
                <a:cubicBezTo>
                  <a:pt x="8181562" y="2189871"/>
                  <a:pt x="8165186" y="2173489"/>
                  <a:pt x="8165186" y="2153238"/>
                </a:cubicBezTo>
                <a:cubicBezTo>
                  <a:pt x="8165186" y="2133034"/>
                  <a:pt x="8181562" y="2116659"/>
                  <a:pt x="8201762" y="2116659"/>
                </a:cubicBezTo>
                <a:close/>
                <a:moveTo>
                  <a:pt x="7981081" y="2116659"/>
                </a:moveTo>
                <a:cubicBezTo>
                  <a:pt x="8001281" y="2116659"/>
                  <a:pt x="8017657" y="2133034"/>
                  <a:pt x="8017657" y="2153238"/>
                </a:cubicBezTo>
                <a:cubicBezTo>
                  <a:pt x="8017657" y="2173487"/>
                  <a:pt x="8001281" y="2189870"/>
                  <a:pt x="7981081" y="2189870"/>
                </a:cubicBezTo>
                <a:cubicBezTo>
                  <a:pt x="7960881" y="2189870"/>
                  <a:pt x="7944505" y="2173487"/>
                  <a:pt x="7944505" y="2153238"/>
                </a:cubicBezTo>
                <a:cubicBezTo>
                  <a:pt x="7944505" y="2133034"/>
                  <a:pt x="7960881" y="2116659"/>
                  <a:pt x="7981081" y="2116659"/>
                </a:cubicBezTo>
                <a:close/>
                <a:moveTo>
                  <a:pt x="7760400" y="2116659"/>
                </a:moveTo>
                <a:cubicBezTo>
                  <a:pt x="7780600" y="2116659"/>
                  <a:pt x="7796976" y="2133034"/>
                  <a:pt x="7796976" y="2153238"/>
                </a:cubicBezTo>
                <a:cubicBezTo>
                  <a:pt x="7796976" y="2173485"/>
                  <a:pt x="7780600" y="2189868"/>
                  <a:pt x="7760400" y="2189868"/>
                </a:cubicBezTo>
                <a:cubicBezTo>
                  <a:pt x="7740200" y="2189868"/>
                  <a:pt x="7723824" y="2173485"/>
                  <a:pt x="7723824" y="2153238"/>
                </a:cubicBezTo>
                <a:cubicBezTo>
                  <a:pt x="7723824" y="2133034"/>
                  <a:pt x="7740200" y="2116659"/>
                  <a:pt x="7760400" y="2116659"/>
                </a:cubicBezTo>
                <a:close/>
                <a:moveTo>
                  <a:pt x="7539719" y="2116659"/>
                </a:moveTo>
                <a:cubicBezTo>
                  <a:pt x="7559919" y="2116659"/>
                  <a:pt x="7576295" y="2133034"/>
                  <a:pt x="7576295" y="2153238"/>
                </a:cubicBezTo>
                <a:cubicBezTo>
                  <a:pt x="7576295" y="2173484"/>
                  <a:pt x="7559919" y="2189867"/>
                  <a:pt x="7539719" y="2189867"/>
                </a:cubicBezTo>
                <a:cubicBezTo>
                  <a:pt x="7519519" y="2189867"/>
                  <a:pt x="7503143" y="2173484"/>
                  <a:pt x="7503143" y="2153238"/>
                </a:cubicBezTo>
                <a:cubicBezTo>
                  <a:pt x="7503143" y="2133034"/>
                  <a:pt x="7519519" y="2116659"/>
                  <a:pt x="7539719" y="2116659"/>
                </a:cubicBezTo>
                <a:close/>
                <a:moveTo>
                  <a:pt x="7319038" y="2116659"/>
                </a:moveTo>
                <a:cubicBezTo>
                  <a:pt x="7339238" y="2116659"/>
                  <a:pt x="7355614" y="2133034"/>
                  <a:pt x="7355614" y="2153238"/>
                </a:cubicBezTo>
                <a:cubicBezTo>
                  <a:pt x="7355614" y="2173483"/>
                  <a:pt x="7339238" y="2189865"/>
                  <a:pt x="7319038" y="2189865"/>
                </a:cubicBezTo>
                <a:cubicBezTo>
                  <a:pt x="7298838" y="2189865"/>
                  <a:pt x="7282462" y="2173483"/>
                  <a:pt x="7282462" y="2153238"/>
                </a:cubicBezTo>
                <a:cubicBezTo>
                  <a:pt x="7282462" y="2133034"/>
                  <a:pt x="7298838" y="2116659"/>
                  <a:pt x="7319038" y="2116659"/>
                </a:cubicBezTo>
                <a:close/>
                <a:moveTo>
                  <a:pt x="7098357" y="2116659"/>
                </a:moveTo>
                <a:cubicBezTo>
                  <a:pt x="7118557" y="2116659"/>
                  <a:pt x="7134933" y="2133034"/>
                  <a:pt x="7134933" y="2153238"/>
                </a:cubicBezTo>
                <a:cubicBezTo>
                  <a:pt x="7134933" y="2173482"/>
                  <a:pt x="7118557" y="2189864"/>
                  <a:pt x="7098357" y="2189864"/>
                </a:cubicBezTo>
                <a:cubicBezTo>
                  <a:pt x="7078157" y="2189864"/>
                  <a:pt x="7061781" y="2173482"/>
                  <a:pt x="7061781" y="2153238"/>
                </a:cubicBezTo>
                <a:cubicBezTo>
                  <a:pt x="7061781" y="2133034"/>
                  <a:pt x="7078157" y="2116659"/>
                  <a:pt x="7098357" y="2116659"/>
                </a:cubicBezTo>
                <a:close/>
                <a:moveTo>
                  <a:pt x="6877676" y="2116659"/>
                </a:moveTo>
                <a:cubicBezTo>
                  <a:pt x="6897876" y="2116659"/>
                  <a:pt x="6914252" y="2133034"/>
                  <a:pt x="6914252" y="2153238"/>
                </a:cubicBezTo>
                <a:cubicBezTo>
                  <a:pt x="6914252" y="2173480"/>
                  <a:pt x="6897876" y="2189862"/>
                  <a:pt x="6877676" y="2189862"/>
                </a:cubicBezTo>
                <a:cubicBezTo>
                  <a:pt x="6857476" y="2189862"/>
                  <a:pt x="6841100" y="2173480"/>
                  <a:pt x="6841100" y="2153238"/>
                </a:cubicBezTo>
                <a:cubicBezTo>
                  <a:pt x="6841100" y="2133034"/>
                  <a:pt x="6857476" y="2116659"/>
                  <a:pt x="6877676" y="2116659"/>
                </a:cubicBezTo>
                <a:close/>
                <a:moveTo>
                  <a:pt x="6656995" y="2116659"/>
                </a:moveTo>
                <a:cubicBezTo>
                  <a:pt x="6677195" y="2116659"/>
                  <a:pt x="6693571" y="2133034"/>
                  <a:pt x="6693571" y="2153238"/>
                </a:cubicBezTo>
                <a:cubicBezTo>
                  <a:pt x="6693571" y="2173479"/>
                  <a:pt x="6677195" y="2189861"/>
                  <a:pt x="6656995" y="2189861"/>
                </a:cubicBezTo>
                <a:cubicBezTo>
                  <a:pt x="6636795" y="2189861"/>
                  <a:pt x="6620419" y="2173479"/>
                  <a:pt x="6620419" y="2153238"/>
                </a:cubicBezTo>
                <a:cubicBezTo>
                  <a:pt x="6620419" y="2133034"/>
                  <a:pt x="6636795" y="2116659"/>
                  <a:pt x="6656995" y="2116659"/>
                </a:cubicBezTo>
                <a:close/>
                <a:moveTo>
                  <a:pt x="6436314" y="2116659"/>
                </a:moveTo>
                <a:cubicBezTo>
                  <a:pt x="6456514" y="2116659"/>
                  <a:pt x="6472890" y="2133034"/>
                  <a:pt x="6472890" y="2153238"/>
                </a:cubicBezTo>
                <a:cubicBezTo>
                  <a:pt x="6472890" y="2173478"/>
                  <a:pt x="6456514" y="2189858"/>
                  <a:pt x="6436314" y="2189858"/>
                </a:cubicBezTo>
                <a:cubicBezTo>
                  <a:pt x="6416114" y="2189858"/>
                  <a:pt x="6399738" y="2173478"/>
                  <a:pt x="6399738" y="2153238"/>
                </a:cubicBezTo>
                <a:cubicBezTo>
                  <a:pt x="6399738" y="2133034"/>
                  <a:pt x="6416114" y="2116659"/>
                  <a:pt x="6436314" y="2116659"/>
                </a:cubicBezTo>
                <a:close/>
                <a:moveTo>
                  <a:pt x="6215633" y="2116659"/>
                </a:moveTo>
                <a:cubicBezTo>
                  <a:pt x="6235833" y="2116659"/>
                  <a:pt x="6252209" y="2133034"/>
                  <a:pt x="6252209" y="2153238"/>
                </a:cubicBezTo>
                <a:cubicBezTo>
                  <a:pt x="6252209" y="2173476"/>
                  <a:pt x="6235833" y="2189857"/>
                  <a:pt x="6215633" y="2189857"/>
                </a:cubicBezTo>
                <a:cubicBezTo>
                  <a:pt x="6195433" y="2189857"/>
                  <a:pt x="6179057" y="2173476"/>
                  <a:pt x="6179057" y="2153238"/>
                </a:cubicBezTo>
                <a:cubicBezTo>
                  <a:pt x="6179057" y="2133034"/>
                  <a:pt x="6195433" y="2116659"/>
                  <a:pt x="6215633" y="2116659"/>
                </a:cubicBezTo>
                <a:close/>
                <a:moveTo>
                  <a:pt x="5994952" y="2116659"/>
                </a:moveTo>
                <a:cubicBezTo>
                  <a:pt x="6015152" y="2116659"/>
                  <a:pt x="6031528" y="2133034"/>
                  <a:pt x="6031528" y="2153238"/>
                </a:cubicBezTo>
                <a:cubicBezTo>
                  <a:pt x="6031528" y="2173474"/>
                  <a:pt x="6015152" y="2189855"/>
                  <a:pt x="5994952" y="2189855"/>
                </a:cubicBezTo>
                <a:cubicBezTo>
                  <a:pt x="5974752" y="2189855"/>
                  <a:pt x="5958376" y="2173474"/>
                  <a:pt x="5958376" y="2153238"/>
                </a:cubicBezTo>
                <a:cubicBezTo>
                  <a:pt x="5958376" y="2133034"/>
                  <a:pt x="5974752" y="2116659"/>
                  <a:pt x="5994952" y="2116659"/>
                </a:cubicBezTo>
                <a:close/>
                <a:moveTo>
                  <a:pt x="5774272" y="2116659"/>
                </a:moveTo>
                <a:cubicBezTo>
                  <a:pt x="5794472" y="2116659"/>
                  <a:pt x="5810848" y="2133034"/>
                  <a:pt x="5810848" y="2153238"/>
                </a:cubicBezTo>
                <a:cubicBezTo>
                  <a:pt x="5810848" y="2173473"/>
                  <a:pt x="5794472" y="2189854"/>
                  <a:pt x="5774272" y="2189854"/>
                </a:cubicBezTo>
                <a:cubicBezTo>
                  <a:pt x="5754073" y="2189854"/>
                  <a:pt x="5737697" y="2173473"/>
                  <a:pt x="5737697" y="2153238"/>
                </a:cubicBezTo>
                <a:cubicBezTo>
                  <a:pt x="5737697" y="2133034"/>
                  <a:pt x="5754073" y="2116659"/>
                  <a:pt x="5774272" y="2116659"/>
                </a:cubicBezTo>
                <a:close/>
                <a:moveTo>
                  <a:pt x="5553593" y="2116659"/>
                </a:moveTo>
                <a:cubicBezTo>
                  <a:pt x="5573793" y="2116659"/>
                  <a:pt x="5590169" y="2133034"/>
                  <a:pt x="5590169" y="2153238"/>
                </a:cubicBezTo>
                <a:cubicBezTo>
                  <a:pt x="5590169" y="2173473"/>
                  <a:pt x="5573793" y="2189852"/>
                  <a:pt x="5553593" y="2189852"/>
                </a:cubicBezTo>
                <a:cubicBezTo>
                  <a:pt x="5533393" y="2189852"/>
                  <a:pt x="5517018" y="2173473"/>
                  <a:pt x="5517018" y="2153238"/>
                </a:cubicBezTo>
                <a:cubicBezTo>
                  <a:pt x="5517018" y="2133034"/>
                  <a:pt x="5533393" y="2116659"/>
                  <a:pt x="5553593" y="2116659"/>
                </a:cubicBezTo>
                <a:close/>
                <a:moveTo>
                  <a:pt x="5332913" y="2116659"/>
                </a:moveTo>
                <a:cubicBezTo>
                  <a:pt x="5353113" y="2116659"/>
                  <a:pt x="5369490" y="2133034"/>
                  <a:pt x="5369490" y="2153238"/>
                </a:cubicBezTo>
                <a:cubicBezTo>
                  <a:pt x="5369490" y="2173471"/>
                  <a:pt x="5353113" y="2189851"/>
                  <a:pt x="5332913" y="2189851"/>
                </a:cubicBezTo>
                <a:cubicBezTo>
                  <a:pt x="5312714" y="2189851"/>
                  <a:pt x="5296337" y="2173471"/>
                  <a:pt x="5296337" y="2153238"/>
                </a:cubicBezTo>
                <a:cubicBezTo>
                  <a:pt x="5296337" y="2133034"/>
                  <a:pt x="5312714" y="2116659"/>
                  <a:pt x="5332913" y="2116659"/>
                </a:cubicBezTo>
                <a:close/>
                <a:moveTo>
                  <a:pt x="5112230" y="2116659"/>
                </a:moveTo>
                <a:cubicBezTo>
                  <a:pt x="5132433" y="2116659"/>
                  <a:pt x="5148807" y="2133034"/>
                  <a:pt x="5148807" y="2153238"/>
                </a:cubicBezTo>
                <a:cubicBezTo>
                  <a:pt x="5148807" y="2173470"/>
                  <a:pt x="5132433" y="2189849"/>
                  <a:pt x="5112230" y="2189849"/>
                </a:cubicBezTo>
                <a:cubicBezTo>
                  <a:pt x="5092030" y="2189849"/>
                  <a:pt x="5075655" y="2173470"/>
                  <a:pt x="5075655" y="2153238"/>
                </a:cubicBezTo>
                <a:cubicBezTo>
                  <a:pt x="5075655" y="2133034"/>
                  <a:pt x="5092030" y="2116659"/>
                  <a:pt x="5112230" y="2116659"/>
                </a:cubicBezTo>
                <a:close/>
                <a:moveTo>
                  <a:pt x="4891552" y="2116659"/>
                </a:moveTo>
                <a:cubicBezTo>
                  <a:pt x="4911751" y="2116659"/>
                  <a:pt x="4928127" y="2133034"/>
                  <a:pt x="4928127" y="2153238"/>
                </a:cubicBezTo>
                <a:cubicBezTo>
                  <a:pt x="4928127" y="2173468"/>
                  <a:pt x="4911751" y="2189848"/>
                  <a:pt x="4891552" y="2189848"/>
                </a:cubicBezTo>
                <a:cubicBezTo>
                  <a:pt x="4871352" y="2189848"/>
                  <a:pt x="4854975" y="2173468"/>
                  <a:pt x="4854975" y="2153238"/>
                </a:cubicBezTo>
                <a:cubicBezTo>
                  <a:pt x="4854975" y="2133034"/>
                  <a:pt x="4871352" y="2116659"/>
                  <a:pt x="4891552" y="2116659"/>
                </a:cubicBezTo>
                <a:close/>
                <a:moveTo>
                  <a:pt x="4670871" y="2116659"/>
                </a:moveTo>
                <a:cubicBezTo>
                  <a:pt x="4691070" y="2116659"/>
                  <a:pt x="4707447" y="2133034"/>
                  <a:pt x="4707447" y="2153238"/>
                </a:cubicBezTo>
                <a:cubicBezTo>
                  <a:pt x="4707447" y="2173467"/>
                  <a:pt x="4691070" y="2189846"/>
                  <a:pt x="4670871" y="2189846"/>
                </a:cubicBezTo>
                <a:cubicBezTo>
                  <a:pt x="4650672" y="2189846"/>
                  <a:pt x="4634295" y="2173467"/>
                  <a:pt x="4634295" y="2153238"/>
                </a:cubicBezTo>
                <a:cubicBezTo>
                  <a:pt x="4634295" y="2133034"/>
                  <a:pt x="4650672" y="2116659"/>
                  <a:pt x="4670871" y="2116659"/>
                </a:cubicBezTo>
                <a:close/>
                <a:moveTo>
                  <a:pt x="4450188" y="2116659"/>
                </a:moveTo>
                <a:cubicBezTo>
                  <a:pt x="4470390" y="2116659"/>
                  <a:pt x="4486764" y="2133034"/>
                  <a:pt x="4486764" y="2153238"/>
                </a:cubicBezTo>
                <a:cubicBezTo>
                  <a:pt x="4486764" y="2173465"/>
                  <a:pt x="4470390" y="2189844"/>
                  <a:pt x="4450188" y="2189844"/>
                </a:cubicBezTo>
                <a:cubicBezTo>
                  <a:pt x="4429988" y="2189844"/>
                  <a:pt x="4413613" y="2173465"/>
                  <a:pt x="4413613" y="2153238"/>
                </a:cubicBezTo>
                <a:cubicBezTo>
                  <a:pt x="4413613" y="2133034"/>
                  <a:pt x="4429988" y="2116659"/>
                  <a:pt x="4450188" y="2116659"/>
                </a:cubicBezTo>
                <a:close/>
                <a:moveTo>
                  <a:pt x="4229507" y="2116659"/>
                </a:moveTo>
                <a:cubicBezTo>
                  <a:pt x="4249708" y="2116659"/>
                  <a:pt x="4266084" y="2133034"/>
                  <a:pt x="4266084" y="2153238"/>
                </a:cubicBezTo>
                <a:cubicBezTo>
                  <a:pt x="4266084" y="2173464"/>
                  <a:pt x="4249708" y="2189843"/>
                  <a:pt x="4229507" y="2189843"/>
                </a:cubicBezTo>
                <a:cubicBezTo>
                  <a:pt x="4209307" y="2189843"/>
                  <a:pt x="4192931" y="2173464"/>
                  <a:pt x="4192931" y="2153238"/>
                </a:cubicBezTo>
                <a:cubicBezTo>
                  <a:pt x="4192931" y="2133034"/>
                  <a:pt x="4209307" y="2116659"/>
                  <a:pt x="4229507" y="2116659"/>
                </a:cubicBezTo>
                <a:close/>
                <a:moveTo>
                  <a:pt x="4008847" y="2116659"/>
                </a:moveTo>
                <a:cubicBezTo>
                  <a:pt x="4029045" y="2116659"/>
                  <a:pt x="4045426" y="2133034"/>
                  <a:pt x="4045426" y="2153238"/>
                </a:cubicBezTo>
                <a:cubicBezTo>
                  <a:pt x="4045426" y="2173462"/>
                  <a:pt x="4029045" y="2189842"/>
                  <a:pt x="4008847" y="2189842"/>
                </a:cubicBezTo>
                <a:cubicBezTo>
                  <a:pt x="3988642" y="2189842"/>
                  <a:pt x="3972267" y="2173462"/>
                  <a:pt x="3972267" y="2153238"/>
                </a:cubicBezTo>
                <a:cubicBezTo>
                  <a:pt x="3972267" y="2133034"/>
                  <a:pt x="3988642" y="2116659"/>
                  <a:pt x="4008847" y="2116659"/>
                </a:cubicBezTo>
                <a:close/>
                <a:moveTo>
                  <a:pt x="3788165" y="2116659"/>
                </a:moveTo>
                <a:cubicBezTo>
                  <a:pt x="3808367" y="2116659"/>
                  <a:pt x="3824738" y="2133034"/>
                  <a:pt x="3824738" y="2153238"/>
                </a:cubicBezTo>
                <a:cubicBezTo>
                  <a:pt x="3824738" y="2173461"/>
                  <a:pt x="3808367" y="2189840"/>
                  <a:pt x="3788165" y="2189840"/>
                </a:cubicBezTo>
                <a:cubicBezTo>
                  <a:pt x="3767965" y="2189840"/>
                  <a:pt x="3751588" y="2173461"/>
                  <a:pt x="3751588" y="2153238"/>
                </a:cubicBezTo>
                <a:cubicBezTo>
                  <a:pt x="3751588" y="2133034"/>
                  <a:pt x="3767965" y="2116659"/>
                  <a:pt x="3788165" y="2116659"/>
                </a:cubicBezTo>
                <a:close/>
                <a:moveTo>
                  <a:pt x="3567479" y="2116659"/>
                </a:moveTo>
                <a:cubicBezTo>
                  <a:pt x="3587675" y="2116659"/>
                  <a:pt x="3604051" y="2133034"/>
                  <a:pt x="3604051" y="2153238"/>
                </a:cubicBezTo>
                <a:cubicBezTo>
                  <a:pt x="3604051" y="2173460"/>
                  <a:pt x="3587675" y="2189839"/>
                  <a:pt x="3567479" y="2189839"/>
                </a:cubicBezTo>
                <a:cubicBezTo>
                  <a:pt x="3547276" y="2189839"/>
                  <a:pt x="3530908" y="2173460"/>
                  <a:pt x="3530908" y="2153238"/>
                </a:cubicBezTo>
                <a:cubicBezTo>
                  <a:pt x="3530908" y="2133034"/>
                  <a:pt x="3547276" y="2116659"/>
                  <a:pt x="3567479" y="2116659"/>
                </a:cubicBezTo>
                <a:close/>
                <a:moveTo>
                  <a:pt x="3346801" y="2116659"/>
                </a:moveTo>
                <a:cubicBezTo>
                  <a:pt x="3367001" y="2116659"/>
                  <a:pt x="3383375" y="2133034"/>
                  <a:pt x="3383375" y="2153238"/>
                </a:cubicBezTo>
                <a:cubicBezTo>
                  <a:pt x="3383375" y="2173458"/>
                  <a:pt x="3367001" y="2189837"/>
                  <a:pt x="3346801" y="2189837"/>
                </a:cubicBezTo>
                <a:cubicBezTo>
                  <a:pt x="3326603" y="2189837"/>
                  <a:pt x="3310228" y="2173458"/>
                  <a:pt x="3310228" y="2153238"/>
                </a:cubicBezTo>
                <a:cubicBezTo>
                  <a:pt x="3310228" y="2133034"/>
                  <a:pt x="3326603" y="2116659"/>
                  <a:pt x="3346801" y="2116659"/>
                </a:cubicBezTo>
                <a:close/>
                <a:moveTo>
                  <a:pt x="3126126" y="2116659"/>
                </a:moveTo>
                <a:cubicBezTo>
                  <a:pt x="3146320" y="2116659"/>
                  <a:pt x="3162696" y="2133034"/>
                  <a:pt x="3162696" y="2153238"/>
                </a:cubicBezTo>
                <a:cubicBezTo>
                  <a:pt x="3162696" y="2173456"/>
                  <a:pt x="3146320" y="2189836"/>
                  <a:pt x="3126126" y="2189836"/>
                </a:cubicBezTo>
                <a:cubicBezTo>
                  <a:pt x="3105923" y="2189836"/>
                  <a:pt x="3089541" y="2173456"/>
                  <a:pt x="3089541" y="2153238"/>
                </a:cubicBezTo>
                <a:cubicBezTo>
                  <a:pt x="3089541" y="2133034"/>
                  <a:pt x="3105923" y="2116659"/>
                  <a:pt x="3126126" y="2116659"/>
                </a:cubicBezTo>
                <a:close/>
                <a:moveTo>
                  <a:pt x="2905436" y="2116659"/>
                </a:moveTo>
                <a:cubicBezTo>
                  <a:pt x="2925637" y="2116659"/>
                  <a:pt x="2942013" y="2133034"/>
                  <a:pt x="2942013" y="2153238"/>
                </a:cubicBezTo>
                <a:cubicBezTo>
                  <a:pt x="2942013" y="2173455"/>
                  <a:pt x="2925637" y="2189834"/>
                  <a:pt x="2905436" y="2189834"/>
                </a:cubicBezTo>
                <a:cubicBezTo>
                  <a:pt x="2885243" y="2189834"/>
                  <a:pt x="2868866" y="2173455"/>
                  <a:pt x="2868866" y="2153238"/>
                </a:cubicBezTo>
                <a:cubicBezTo>
                  <a:pt x="2868866" y="2133034"/>
                  <a:pt x="2885243" y="2116659"/>
                  <a:pt x="2905436" y="2116659"/>
                </a:cubicBezTo>
                <a:close/>
                <a:moveTo>
                  <a:pt x="2684758" y="2116659"/>
                </a:moveTo>
                <a:cubicBezTo>
                  <a:pt x="2704958" y="2116659"/>
                  <a:pt x="2721329" y="2133034"/>
                  <a:pt x="2721329" y="2153238"/>
                </a:cubicBezTo>
                <a:cubicBezTo>
                  <a:pt x="2721329" y="2173454"/>
                  <a:pt x="2704958" y="2189832"/>
                  <a:pt x="2684758" y="2189832"/>
                </a:cubicBezTo>
                <a:cubicBezTo>
                  <a:pt x="2664554" y="2189832"/>
                  <a:pt x="2648177" y="2173454"/>
                  <a:pt x="2648177" y="2153238"/>
                </a:cubicBezTo>
                <a:cubicBezTo>
                  <a:pt x="2648177" y="2133034"/>
                  <a:pt x="2664554" y="2116659"/>
                  <a:pt x="2684758" y="2116659"/>
                </a:cubicBezTo>
                <a:close/>
                <a:moveTo>
                  <a:pt x="2464071" y="2116659"/>
                </a:moveTo>
                <a:cubicBezTo>
                  <a:pt x="2484272" y="2116659"/>
                  <a:pt x="2500650" y="2133034"/>
                  <a:pt x="2500650" y="2153238"/>
                </a:cubicBezTo>
                <a:cubicBezTo>
                  <a:pt x="2500650" y="2173453"/>
                  <a:pt x="2484272" y="2189831"/>
                  <a:pt x="2464071" y="2189831"/>
                </a:cubicBezTo>
                <a:cubicBezTo>
                  <a:pt x="2443875" y="2189831"/>
                  <a:pt x="2427500" y="2173453"/>
                  <a:pt x="2427500" y="2153238"/>
                </a:cubicBezTo>
                <a:cubicBezTo>
                  <a:pt x="2427500" y="2133034"/>
                  <a:pt x="2443875" y="2116659"/>
                  <a:pt x="2464071" y="2116659"/>
                </a:cubicBezTo>
                <a:close/>
                <a:moveTo>
                  <a:pt x="2243393" y="2116659"/>
                </a:moveTo>
                <a:cubicBezTo>
                  <a:pt x="2263591" y="2116659"/>
                  <a:pt x="2279972" y="2133034"/>
                  <a:pt x="2279972" y="2153238"/>
                </a:cubicBezTo>
                <a:cubicBezTo>
                  <a:pt x="2279972" y="2173451"/>
                  <a:pt x="2263591" y="2189829"/>
                  <a:pt x="2243393" y="2189829"/>
                </a:cubicBezTo>
                <a:cubicBezTo>
                  <a:pt x="2223191" y="2189829"/>
                  <a:pt x="2206817" y="2173451"/>
                  <a:pt x="2206817" y="2153238"/>
                </a:cubicBezTo>
                <a:cubicBezTo>
                  <a:pt x="2206817" y="2133034"/>
                  <a:pt x="2223191" y="2116659"/>
                  <a:pt x="2243393" y="2116659"/>
                </a:cubicBezTo>
                <a:close/>
                <a:moveTo>
                  <a:pt x="2022713" y="2116659"/>
                </a:moveTo>
                <a:cubicBezTo>
                  <a:pt x="2042913" y="2116659"/>
                  <a:pt x="2059288" y="2133034"/>
                  <a:pt x="2059288" y="2153238"/>
                </a:cubicBezTo>
                <a:cubicBezTo>
                  <a:pt x="2059288" y="2173450"/>
                  <a:pt x="2042913" y="2189828"/>
                  <a:pt x="2022713" y="2189828"/>
                </a:cubicBezTo>
                <a:cubicBezTo>
                  <a:pt x="2002514" y="2189828"/>
                  <a:pt x="1986179" y="2173450"/>
                  <a:pt x="1986179" y="2153238"/>
                </a:cubicBezTo>
                <a:cubicBezTo>
                  <a:pt x="1986179" y="2133034"/>
                  <a:pt x="2002514" y="2116659"/>
                  <a:pt x="2022713" y="2116659"/>
                </a:cubicBezTo>
                <a:close/>
                <a:moveTo>
                  <a:pt x="1802069" y="2116659"/>
                </a:moveTo>
                <a:cubicBezTo>
                  <a:pt x="1822269" y="2116659"/>
                  <a:pt x="1838644" y="2133034"/>
                  <a:pt x="1838644" y="2153238"/>
                </a:cubicBezTo>
                <a:cubicBezTo>
                  <a:pt x="1838644" y="2173448"/>
                  <a:pt x="1822269" y="2189826"/>
                  <a:pt x="1802069" y="2189826"/>
                </a:cubicBezTo>
                <a:cubicBezTo>
                  <a:pt x="1781868" y="2189826"/>
                  <a:pt x="1765493" y="2173448"/>
                  <a:pt x="1765493" y="2153238"/>
                </a:cubicBezTo>
                <a:cubicBezTo>
                  <a:pt x="1765493" y="2133034"/>
                  <a:pt x="1781868" y="2116659"/>
                  <a:pt x="1802069" y="2116659"/>
                </a:cubicBezTo>
                <a:close/>
                <a:moveTo>
                  <a:pt x="1581383" y="2116659"/>
                </a:moveTo>
                <a:cubicBezTo>
                  <a:pt x="1601583" y="2116659"/>
                  <a:pt x="1617959" y="2133034"/>
                  <a:pt x="1617959" y="2153238"/>
                </a:cubicBezTo>
                <a:cubicBezTo>
                  <a:pt x="1617959" y="2173446"/>
                  <a:pt x="1601583" y="2189825"/>
                  <a:pt x="1581383" y="2189825"/>
                </a:cubicBezTo>
                <a:cubicBezTo>
                  <a:pt x="1561183" y="2189825"/>
                  <a:pt x="1544807" y="2173446"/>
                  <a:pt x="1544807" y="2153238"/>
                </a:cubicBezTo>
                <a:cubicBezTo>
                  <a:pt x="1544807" y="2133034"/>
                  <a:pt x="1561183" y="2116659"/>
                  <a:pt x="1581383" y="2116659"/>
                </a:cubicBezTo>
                <a:close/>
                <a:moveTo>
                  <a:pt x="1360697" y="2116659"/>
                </a:moveTo>
                <a:cubicBezTo>
                  <a:pt x="1380897" y="2116659"/>
                  <a:pt x="1397273" y="2133034"/>
                  <a:pt x="1397273" y="2153238"/>
                </a:cubicBezTo>
                <a:cubicBezTo>
                  <a:pt x="1397273" y="2173445"/>
                  <a:pt x="1380897" y="2189822"/>
                  <a:pt x="1360697" y="2189822"/>
                </a:cubicBezTo>
                <a:cubicBezTo>
                  <a:pt x="1340497" y="2189822"/>
                  <a:pt x="1324121" y="2173445"/>
                  <a:pt x="1324121" y="2153238"/>
                </a:cubicBezTo>
                <a:cubicBezTo>
                  <a:pt x="1324121" y="2133034"/>
                  <a:pt x="1340497" y="2116659"/>
                  <a:pt x="1360697" y="2116659"/>
                </a:cubicBezTo>
                <a:close/>
                <a:moveTo>
                  <a:pt x="1140011" y="2116659"/>
                </a:moveTo>
                <a:cubicBezTo>
                  <a:pt x="1160211" y="2116659"/>
                  <a:pt x="1176587" y="2133034"/>
                  <a:pt x="1176587" y="2153238"/>
                </a:cubicBezTo>
                <a:cubicBezTo>
                  <a:pt x="1176587" y="2173444"/>
                  <a:pt x="1160211" y="2189821"/>
                  <a:pt x="1140011" y="2189821"/>
                </a:cubicBezTo>
                <a:cubicBezTo>
                  <a:pt x="1119811" y="2189821"/>
                  <a:pt x="1103435" y="2173444"/>
                  <a:pt x="1103435" y="2153238"/>
                </a:cubicBezTo>
                <a:cubicBezTo>
                  <a:pt x="1103435" y="2133034"/>
                  <a:pt x="1119811" y="2116659"/>
                  <a:pt x="1140011" y="2116659"/>
                </a:cubicBezTo>
                <a:close/>
                <a:moveTo>
                  <a:pt x="919325" y="2116659"/>
                </a:moveTo>
                <a:cubicBezTo>
                  <a:pt x="939525" y="2116659"/>
                  <a:pt x="955901" y="2133034"/>
                  <a:pt x="955901" y="2153238"/>
                </a:cubicBezTo>
                <a:cubicBezTo>
                  <a:pt x="955901" y="2173442"/>
                  <a:pt x="939525" y="2189819"/>
                  <a:pt x="919325" y="2189819"/>
                </a:cubicBezTo>
                <a:cubicBezTo>
                  <a:pt x="899125" y="2189819"/>
                  <a:pt x="882749" y="2173442"/>
                  <a:pt x="882749" y="2153238"/>
                </a:cubicBezTo>
                <a:cubicBezTo>
                  <a:pt x="882749" y="2133034"/>
                  <a:pt x="899125" y="2116659"/>
                  <a:pt x="919325" y="2116659"/>
                </a:cubicBezTo>
                <a:close/>
                <a:moveTo>
                  <a:pt x="698639" y="2116659"/>
                </a:moveTo>
                <a:cubicBezTo>
                  <a:pt x="718839" y="2116659"/>
                  <a:pt x="735215" y="2133034"/>
                  <a:pt x="735215" y="2153238"/>
                </a:cubicBezTo>
                <a:cubicBezTo>
                  <a:pt x="735215" y="2173441"/>
                  <a:pt x="718839" y="2189818"/>
                  <a:pt x="698639" y="2189818"/>
                </a:cubicBezTo>
                <a:cubicBezTo>
                  <a:pt x="678439" y="2189818"/>
                  <a:pt x="662063" y="2173441"/>
                  <a:pt x="662063" y="2153238"/>
                </a:cubicBezTo>
                <a:cubicBezTo>
                  <a:pt x="662063" y="2133034"/>
                  <a:pt x="678439" y="2116659"/>
                  <a:pt x="698639" y="2116659"/>
                </a:cubicBezTo>
                <a:close/>
                <a:moveTo>
                  <a:pt x="477953" y="2116659"/>
                </a:moveTo>
                <a:cubicBezTo>
                  <a:pt x="498153" y="2116659"/>
                  <a:pt x="514529" y="2133034"/>
                  <a:pt x="514529" y="2153238"/>
                </a:cubicBezTo>
                <a:cubicBezTo>
                  <a:pt x="514529" y="2173439"/>
                  <a:pt x="498153" y="2189816"/>
                  <a:pt x="477953" y="2189816"/>
                </a:cubicBezTo>
                <a:cubicBezTo>
                  <a:pt x="457753" y="2189816"/>
                  <a:pt x="441377" y="2173439"/>
                  <a:pt x="441377" y="2153238"/>
                </a:cubicBezTo>
                <a:cubicBezTo>
                  <a:pt x="441377" y="2133034"/>
                  <a:pt x="457753" y="2116659"/>
                  <a:pt x="477953" y="2116659"/>
                </a:cubicBezTo>
                <a:close/>
                <a:moveTo>
                  <a:pt x="257266" y="2116659"/>
                </a:moveTo>
                <a:cubicBezTo>
                  <a:pt x="277466" y="2116659"/>
                  <a:pt x="293842" y="2133034"/>
                  <a:pt x="293842" y="2153236"/>
                </a:cubicBezTo>
                <a:cubicBezTo>
                  <a:pt x="293842" y="2173438"/>
                  <a:pt x="277466" y="2189814"/>
                  <a:pt x="257266" y="2189814"/>
                </a:cubicBezTo>
                <a:cubicBezTo>
                  <a:pt x="237066" y="2189814"/>
                  <a:pt x="220691" y="2173438"/>
                  <a:pt x="220691" y="2153236"/>
                </a:cubicBezTo>
                <a:cubicBezTo>
                  <a:pt x="220691" y="2133034"/>
                  <a:pt x="237066" y="2116659"/>
                  <a:pt x="257266" y="2116659"/>
                </a:cubicBezTo>
                <a:close/>
                <a:moveTo>
                  <a:pt x="36580" y="2116659"/>
                </a:moveTo>
                <a:cubicBezTo>
                  <a:pt x="56780" y="2116659"/>
                  <a:pt x="73156" y="2133034"/>
                  <a:pt x="73156" y="2153236"/>
                </a:cubicBezTo>
                <a:cubicBezTo>
                  <a:pt x="73156" y="2173436"/>
                  <a:pt x="56780" y="2189813"/>
                  <a:pt x="36580" y="2189813"/>
                </a:cubicBezTo>
                <a:cubicBezTo>
                  <a:pt x="16380" y="2189813"/>
                  <a:pt x="4" y="2173436"/>
                  <a:pt x="4" y="2153236"/>
                </a:cubicBezTo>
                <a:cubicBezTo>
                  <a:pt x="4" y="2133034"/>
                  <a:pt x="16380" y="2116659"/>
                  <a:pt x="36580" y="2116659"/>
                </a:cubicBezTo>
                <a:close/>
                <a:moveTo>
                  <a:pt x="11953343" y="2116657"/>
                </a:moveTo>
                <a:cubicBezTo>
                  <a:pt x="11973543" y="2116657"/>
                  <a:pt x="11989919" y="2133033"/>
                  <a:pt x="11989919" y="2153233"/>
                </a:cubicBezTo>
                <a:cubicBezTo>
                  <a:pt x="11989919" y="2173434"/>
                  <a:pt x="11973543" y="2189810"/>
                  <a:pt x="11953343" y="2189810"/>
                </a:cubicBezTo>
                <a:cubicBezTo>
                  <a:pt x="11933143" y="2189810"/>
                  <a:pt x="11916767" y="2173434"/>
                  <a:pt x="11916767" y="2153233"/>
                </a:cubicBezTo>
                <a:cubicBezTo>
                  <a:pt x="11916767" y="2133033"/>
                  <a:pt x="11933143" y="2116657"/>
                  <a:pt x="11953343" y="2116657"/>
                </a:cubicBezTo>
                <a:close/>
                <a:moveTo>
                  <a:pt x="11511977" y="1905159"/>
                </a:moveTo>
                <a:cubicBezTo>
                  <a:pt x="11532177" y="1905159"/>
                  <a:pt x="11548553" y="1921537"/>
                  <a:pt x="11548553" y="1941742"/>
                </a:cubicBezTo>
                <a:cubicBezTo>
                  <a:pt x="11548553" y="1961943"/>
                  <a:pt x="11532177" y="1978317"/>
                  <a:pt x="11511977" y="1978317"/>
                </a:cubicBezTo>
                <a:cubicBezTo>
                  <a:pt x="11491777" y="1978317"/>
                  <a:pt x="11475401" y="1961943"/>
                  <a:pt x="11475401" y="1941742"/>
                </a:cubicBezTo>
                <a:cubicBezTo>
                  <a:pt x="11475401" y="1921537"/>
                  <a:pt x="11491777" y="1905159"/>
                  <a:pt x="11511977" y="1905159"/>
                </a:cubicBezTo>
                <a:close/>
                <a:moveTo>
                  <a:pt x="11291296" y="1905156"/>
                </a:moveTo>
                <a:cubicBezTo>
                  <a:pt x="11311496" y="1905156"/>
                  <a:pt x="11327872" y="1921534"/>
                  <a:pt x="11327872" y="1941739"/>
                </a:cubicBezTo>
                <a:cubicBezTo>
                  <a:pt x="11327872" y="1961940"/>
                  <a:pt x="11311496" y="1978314"/>
                  <a:pt x="11291296" y="1978314"/>
                </a:cubicBezTo>
                <a:cubicBezTo>
                  <a:pt x="11271096" y="1978314"/>
                  <a:pt x="11254720" y="1961940"/>
                  <a:pt x="11254720" y="1941739"/>
                </a:cubicBezTo>
                <a:cubicBezTo>
                  <a:pt x="11254720" y="1921534"/>
                  <a:pt x="11271096" y="1905156"/>
                  <a:pt x="11291296" y="1905156"/>
                </a:cubicBezTo>
                <a:close/>
                <a:moveTo>
                  <a:pt x="11070615" y="1905153"/>
                </a:moveTo>
                <a:cubicBezTo>
                  <a:pt x="11090815" y="1905153"/>
                  <a:pt x="11107191" y="1921531"/>
                  <a:pt x="11107191" y="1941736"/>
                </a:cubicBezTo>
                <a:cubicBezTo>
                  <a:pt x="11107191" y="1961937"/>
                  <a:pt x="11090815" y="1978311"/>
                  <a:pt x="11070615" y="1978311"/>
                </a:cubicBezTo>
                <a:cubicBezTo>
                  <a:pt x="11050415" y="1978311"/>
                  <a:pt x="11034039" y="1961937"/>
                  <a:pt x="11034039" y="1941736"/>
                </a:cubicBezTo>
                <a:cubicBezTo>
                  <a:pt x="11034039" y="1921531"/>
                  <a:pt x="11050415" y="1905153"/>
                  <a:pt x="11070615" y="1905153"/>
                </a:cubicBezTo>
                <a:close/>
                <a:moveTo>
                  <a:pt x="10849934" y="1905150"/>
                </a:moveTo>
                <a:cubicBezTo>
                  <a:pt x="10870134" y="1905150"/>
                  <a:pt x="10886510" y="1921528"/>
                  <a:pt x="10886510" y="1941733"/>
                </a:cubicBezTo>
                <a:cubicBezTo>
                  <a:pt x="10886510" y="1961933"/>
                  <a:pt x="10870134" y="1978307"/>
                  <a:pt x="10849934" y="1978307"/>
                </a:cubicBezTo>
                <a:cubicBezTo>
                  <a:pt x="10829734" y="1978307"/>
                  <a:pt x="10813358" y="1961933"/>
                  <a:pt x="10813358" y="1941733"/>
                </a:cubicBezTo>
                <a:cubicBezTo>
                  <a:pt x="10813358" y="1921528"/>
                  <a:pt x="10829734" y="1905150"/>
                  <a:pt x="10849934" y="1905150"/>
                </a:cubicBezTo>
                <a:close/>
                <a:moveTo>
                  <a:pt x="10629253" y="1905147"/>
                </a:moveTo>
                <a:cubicBezTo>
                  <a:pt x="10649453" y="1905147"/>
                  <a:pt x="10665829" y="1921525"/>
                  <a:pt x="10665829" y="1941730"/>
                </a:cubicBezTo>
                <a:cubicBezTo>
                  <a:pt x="10665829" y="1961929"/>
                  <a:pt x="10649453" y="1978304"/>
                  <a:pt x="10629253" y="1978304"/>
                </a:cubicBezTo>
                <a:cubicBezTo>
                  <a:pt x="10609053" y="1978304"/>
                  <a:pt x="10592677" y="1961929"/>
                  <a:pt x="10592677" y="1941730"/>
                </a:cubicBezTo>
                <a:cubicBezTo>
                  <a:pt x="10592677" y="1921525"/>
                  <a:pt x="10609053" y="1905147"/>
                  <a:pt x="10629253" y="1905147"/>
                </a:cubicBezTo>
                <a:close/>
                <a:moveTo>
                  <a:pt x="10408572" y="1905144"/>
                </a:moveTo>
                <a:cubicBezTo>
                  <a:pt x="10428772" y="1905144"/>
                  <a:pt x="10445148" y="1921522"/>
                  <a:pt x="10445148" y="1941726"/>
                </a:cubicBezTo>
                <a:cubicBezTo>
                  <a:pt x="10445148" y="1961927"/>
                  <a:pt x="10428772" y="1978301"/>
                  <a:pt x="10408572" y="1978301"/>
                </a:cubicBezTo>
                <a:cubicBezTo>
                  <a:pt x="10388372" y="1978301"/>
                  <a:pt x="10371996" y="1961927"/>
                  <a:pt x="10371996" y="1941726"/>
                </a:cubicBezTo>
                <a:cubicBezTo>
                  <a:pt x="10371996" y="1921522"/>
                  <a:pt x="10388372" y="1905144"/>
                  <a:pt x="10408572" y="1905144"/>
                </a:cubicBezTo>
                <a:close/>
                <a:moveTo>
                  <a:pt x="10187891" y="1905141"/>
                </a:moveTo>
                <a:cubicBezTo>
                  <a:pt x="10208091" y="1905141"/>
                  <a:pt x="10224467" y="1921519"/>
                  <a:pt x="10224467" y="1941723"/>
                </a:cubicBezTo>
                <a:cubicBezTo>
                  <a:pt x="10224467" y="1961923"/>
                  <a:pt x="10208091" y="1978298"/>
                  <a:pt x="10187891" y="1978298"/>
                </a:cubicBezTo>
                <a:cubicBezTo>
                  <a:pt x="10167691" y="1978298"/>
                  <a:pt x="10151315" y="1961923"/>
                  <a:pt x="10151315" y="1941723"/>
                </a:cubicBezTo>
                <a:cubicBezTo>
                  <a:pt x="10151315" y="1921519"/>
                  <a:pt x="10167691" y="1905141"/>
                  <a:pt x="10187891" y="1905141"/>
                </a:cubicBezTo>
                <a:close/>
                <a:moveTo>
                  <a:pt x="9967210" y="1905138"/>
                </a:moveTo>
                <a:cubicBezTo>
                  <a:pt x="9987410" y="1905138"/>
                  <a:pt x="10003786" y="1921516"/>
                  <a:pt x="10003786" y="1941720"/>
                </a:cubicBezTo>
                <a:cubicBezTo>
                  <a:pt x="10003786" y="1961920"/>
                  <a:pt x="9987410" y="1978295"/>
                  <a:pt x="9967210" y="1978295"/>
                </a:cubicBezTo>
                <a:cubicBezTo>
                  <a:pt x="9947010" y="1978295"/>
                  <a:pt x="9930634" y="1961920"/>
                  <a:pt x="9930634" y="1941720"/>
                </a:cubicBezTo>
                <a:cubicBezTo>
                  <a:pt x="9930634" y="1921516"/>
                  <a:pt x="9947010" y="1905138"/>
                  <a:pt x="9967210" y="1905138"/>
                </a:cubicBezTo>
                <a:close/>
                <a:moveTo>
                  <a:pt x="9746529" y="1905135"/>
                </a:moveTo>
                <a:cubicBezTo>
                  <a:pt x="9766729" y="1905135"/>
                  <a:pt x="9783105" y="1921513"/>
                  <a:pt x="9783105" y="1941717"/>
                </a:cubicBezTo>
                <a:cubicBezTo>
                  <a:pt x="9783105" y="1961917"/>
                  <a:pt x="9766729" y="1978292"/>
                  <a:pt x="9746529" y="1978292"/>
                </a:cubicBezTo>
                <a:cubicBezTo>
                  <a:pt x="9726329" y="1978292"/>
                  <a:pt x="9709953" y="1961917"/>
                  <a:pt x="9709953" y="1941717"/>
                </a:cubicBezTo>
                <a:cubicBezTo>
                  <a:pt x="9709953" y="1921513"/>
                  <a:pt x="9726329" y="1905135"/>
                  <a:pt x="9746529" y="1905135"/>
                </a:cubicBezTo>
                <a:close/>
                <a:moveTo>
                  <a:pt x="9525848" y="1905131"/>
                </a:moveTo>
                <a:cubicBezTo>
                  <a:pt x="9546048" y="1905131"/>
                  <a:pt x="9562424" y="1921510"/>
                  <a:pt x="9562424" y="1941714"/>
                </a:cubicBezTo>
                <a:cubicBezTo>
                  <a:pt x="9562424" y="1961914"/>
                  <a:pt x="9546048" y="1978289"/>
                  <a:pt x="9525848" y="1978289"/>
                </a:cubicBezTo>
                <a:cubicBezTo>
                  <a:pt x="9505648" y="1978289"/>
                  <a:pt x="9489272" y="1961914"/>
                  <a:pt x="9489272" y="1941714"/>
                </a:cubicBezTo>
                <a:cubicBezTo>
                  <a:pt x="9489272" y="1921510"/>
                  <a:pt x="9505648" y="1905131"/>
                  <a:pt x="9525848" y="1905131"/>
                </a:cubicBezTo>
                <a:close/>
                <a:moveTo>
                  <a:pt x="9305167" y="1905128"/>
                </a:moveTo>
                <a:cubicBezTo>
                  <a:pt x="9325367" y="1905128"/>
                  <a:pt x="9341743" y="1921506"/>
                  <a:pt x="9341743" y="1941710"/>
                </a:cubicBezTo>
                <a:cubicBezTo>
                  <a:pt x="9341743" y="1961911"/>
                  <a:pt x="9325367" y="1978286"/>
                  <a:pt x="9305167" y="1978286"/>
                </a:cubicBezTo>
                <a:cubicBezTo>
                  <a:pt x="9284967" y="1978286"/>
                  <a:pt x="9268591" y="1961911"/>
                  <a:pt x="9268591" y="1941710"/>
                </a:cubicBezTo>
                <a:cubicBezTo>
                  <a:pt x="9268591" y="1921506"/>
                  <a:pt x="9284967" y="1905128"/>
                  <a:pt x="9305167" y="1905128"/>
                </a:cubicBezTo>
                <a:close/>
                <a:moveTo>
                  <a:pt x="9084486" y="1905125"/>
                </a:moveTo>
                <a:cubicBezTo>
                  <a:pt x="9104686" y="1905125"/>
                  <a:pt x="9121062" y="1921503"/>
                  <a:pt x="9121062" y="1941707"/>
                </a:cubicBezTo>
                <a:cubicBezTo>
                  <a:pt x="9121062" y="1961908"/>
                  <a:pt x="9104686" y="1978283"/>
                  <a:pt x="9084486" y="1978283"/>
                </a:cubicBezTo>
                <a:cubicBezTo>
                  <a:pt x="9064286" y="1978283"/>
                  <a:pt x="9047910" y="1961908"/>
                  <a:pt x="9047910" y="1941707"/>
                </a:cubicBezTo>
                <a:cubicBezTo>
                  <a:pt x="9047910" y="1921503"/>
                  <a:pt x="9064286" y="1905125"/>
                  <a:pt x="9084486" y="1905125"/>
                </a:cubicBezTo>
                <a:close/>
                <a:moveTo>
                  <a:pt x="8863805" y="1905122"/>
                </a:moveTo>
                <a:cubicBezTo>
                  <a:pt x="8884005" y="1905122"/>
                  <a:pt x="8900381" y="1921500"/>
                  <a:pt x="8900381" y="1941704"/>
                </a:cubicBezTo>
                <a:cubicBezTo>
                  <a:pt x="8900381" y="1961904"/>
                  <a:pt x="8884005" y="1978279"/>
                  <a:pt x="8863805" y="1978279"/>
                </a:cubicBezTo>
                <a:cubicBezTo>
                  <a:pt x="8843605" y="1978279"/>
                  <a:pt x="8827229" y="1961904"/>
                  <a:pt x="8827229" y="1941704"/>
                </a:cubicBezTo>
                <a:cubicBezTo>
                  <a:pt x="8827229" y="1921500"/>
                  <a:pt x="8843605" y="1905122"/>
                  <a:pt x="8863805" y="1905122"/>
                </a:cubicBezTo>
                <a:close/>
                <a:moveTo>
                  <a:pt x="8643124" y="1905119"/>
                </a:moveTo>
                <a:cubicBezTo>
                  <a:pt x="8663324" y="1905119"/>
                  <a:pt x="8679700" y="1921497"/>
                  <a:pt x="8679700" y="1941701"/>
                </a:cubicBezTo>
                <a:cubicBezTo>
                  <a:pt x="8679700" y="1961901"/>
                  <a:pt x="8663324" y="1978276"/>
                  <a:pt x="8643124" y="1978276"/>
                </a:cubicBezTo>
                <a:cubicBezTo>
                  <a:pt x="8622924" y="1978276"/>
                  <a:pt x="8606548" y="1961901"/>
                  <a:pt x="8606548" y="1941701"/>
                </a:cubicBezTo>
                <a:cubicBezTo>
                  <a:pt x="8606548" y="1921497"/>
                  <a:pt x="8622924" y="1905119"/>
                  <a:pt x="8643124" y="1905119"/>
                </a:cubicBezTo>
                <a:close/>
                <a:moveTo>
                  <a:pt x="8422443" y="1905116"/>
                </a:moveTo>
                <a:cubicBezTo>
                  <a:pt x="8442643" y="1905116"/>
                  <a:pt x="8459019" y="1921494"/>
                  <a:pt x="8459019" y="1941698"/>
                </a:cubicBezTo>
                <a:cubicBezTo>
                  <a:pt x="8459019" y="1961898"/>
                  <a:pt x="8442643" y="1978273"/>
                  <a:pt x="8422443" y="1978273"/>
                </a:cubicBezTo>
                <a:cubicBezTo>
                  <a:pt x="8402243" y="1978273"/>
                  <a:pt x="8385867" y="1961898"/>
                  <a:pt x="8385867" y="1941698"/>
                </a:cubicBezTo>
                <a:cubicBezTo>
                  <a:pt x="8385867" y="1921494"/>
                  <a:pt x="8402243" y="1905116"/>
                  <a:pt x="8422443" y="1905116"/>
                </a:cubicBezTo>
                <a:close/>
                <a:moveTo>
                  <a:pt x="8201762" y="1905113"/>
                </a:moveTo>
                <a:cubicBezTo>
                  <a:pt x="8221962" y="1905113"/>
                  <a:pt x="8238338" y="1921491"/>
                  <a:pt x="8238338" y="1941694"/>
                </a:cubicBezTo>
                <a:cubicBezTo>
                  <a:pt x="8238338" y="1961895"/>
                  <a:pt x="8221962" y="1978270"/>
                  <a:pt x="8201762" y="1978270"/>
                </a:cubicBezTo>
                <a:cubicBezTo>
                  <a:pt x="8181562" y="1978270"/>
                  <a:pt x="8165186" y="1961895"/>
                  <a:pt x="8165186" y="1941694"/>
                </a:cubicBezTo>
                <a:cubicBezTo>
                  <a:pt x="8165186" y="1921491"/>
                  <a:pt x="8181562" y="1905113"/>
                  <a:pt x="8201762" y="1905113"/>
                </a:cubicBezTo>
                <a:close/>
                <a:moveTo>
                  <a:pt x="7981081" y="1905110"/>
                </a:moveTo>
                <a:cubicBezTo>
                  <a:pt x="8001281" y="1905110"/>
                  <a:pt x="8017657" y="1921488"/>
                  <a:pt x="8017657" y="1941691"/>
                </a:cubicBezTo>
                <a:cubicBezTo>
                  <a:pt x="8017657" y="1961892"/>
                  <a:pt x="8001281" y="1978266"/>
                  <a:pt x="7981081" y="1978266"/>
                </a:cubicBezTo>
                <a:cubicBezTo>
                  <a:pt x="7960881" y="1978266"/>
                  <a:pt x="7944505" y="1961892"/>
                  <a:pt x="7944505" y="1941691"/>
                </a:cubicBezTo>
                <a:cubicBezTo>
                  <a:pt x="7944505" y="1921488"/>
                  <a:pt x="7960881" y="1905110"/>
                  <a:pt x="7981081" y="1905110"/>
                </a:cubicBezTo>
                <a:close/>
                <a:moveTo>
                  <a:pt x="7760400" y="1905107"/>
                </a:moveTo>
                <a:cubicBezTo>
                  <a:pt x="7780600" y="1905107"/>
                  <a:pt x="7796976" y="1921484"/>
                  <a:pt x="7796976" y="1941688"/>
                </a:cubicBezTo>
                <a:cubicBezTo>
                  <a:pt x="7796976" y="1961889"/>
                  <a:pt x="7780600" y="1978264"/>
                  <a:pt x="7760400" y="1978264"/>
                </a:cubicBezTo>
                <a:cubicBezTo>
                  <a:pt x="7740200" y="1978264"/>
                  <a:pt x="7723824" y="1961889"/>
                  <a:pt x="7723824" y="1941688"/>
                </a:cubicBezTo>
                <a:cubicBezTo>
                  <a:pt x="7723824" y="1921484"/>
                  <a:pt x="7740200" y="1905107"/>
                  <a:pt x="7760400" y="1905107"/>
                </a:cubicBezTo>
                <a:close/>
                <a:moveTo>
                  <a:pt x="7539719" y="1905104"/>
                </a:moveTo>
                <a:cubicBezTo>
                  <a:pt x="7559919" y="1905104"/>
                  <a:pt x="7576295" y="1921481"/>
                  <a:pt x="7576295" y="1941684"/>
                </a:cubicBezTo>
                <a:cubicBezTo>
                  <a:pt x="7576295" y="1961886"/>
                  <a:pt x="7559919" y="1978260"/>
                  <a:pt x="7539719" y="1978260"/>
                </a:cubicBezTo>
                <a:cubicBezTo>
                  <a:pt x="7519519" y="1978260"/>
                  <a:pt x="7503143" y="1961886"/>
                  <a:pt x="7503143" y="1941684"/>
                </a:cubicBezTo>
                <a:cubicBezTo>
                  <a:pt x="7503143" y="1921481"/>
                  <a:pt x="7519519" y="1905104"/>
                  <a:pt x="7539719" y="1905104"/>
                </a:cubicBezTo>
                <a:close/>
                <a:moveTo>
                  <a:pt x="7319038" y="1905101"/>
                </a:moveTo>
                <a:cubicBezTo>
                  <a:pt x="7339238" y="1905101"/>
                  <a:pt x="7355614" y="1921478"/>
                  <a:pt x="7355614" y="1941681"/>
                </a:cubicBezTo>
                <a:cubicBezTo>
                  <a:pt x="7355614" y="1961882"/>
                  <a:pt x="7339238" y="1978257"/>
                  <a:pt x="7319038" y="1978257"/>
                </a:cubicBezTo>
                <a:cubicBezTo>
                  <a:pt x="7298838" y="1978257"/>
                  <a:pt x="7282462" y="1961882"/>
                  <a:pt x="7282462" y="1941681"/>
                </a:cubicBezTo>
                <a:cubicBezTo>
                  <a:pt x="7282462" y="1921478"/>
                  <a:pt x="7298838" y="1905101"/>
                  <a:pt x="7319038" y="1905101"/>
                </a:cubicBezTo>
                <a:close/>
                <a:moveTo>
                  <a:pt x="7098357" y="1905098"/>
                </a:moveTo>
                <a:cubicBezTo>
                  <a:pt x="7118557" y="1905098"/>
                  <a:pt x="7134933" y="1921475"/>
                  <a:pt x="7134933" y="1941678"/>
                </a:cubicBezTo>
                <a:cubicBezTo>
                  <a:pt x="7134933" y="1961879"/>
                  <a:pt x="7118557" y="1978254"/>
                  <a:pt x="7098357" y="1978254"/>
                </a:cubicBezTo>
                <a:cubicBezTo>
                  <a:pt x="7078157" y="1978254"/>
                  <a:pt x="7061781" y="1961879"/>
                  <a:pt x="7061781" y="1941678"/>
                </a:cubicBezTo>
                <a:cubicBezTo>
                  <a:pt x="7061781" y="1921475"/>
                  <a:pt x="7078157" y="1905098"/>
                  <a:pt x="7098357" y="1905098"/>
                </a:cubicBezTo>
                <a:close/>
                <a:moveTo>
                  <a:pt x="6877676" y="1905095"/>
                </a:moveTo>
                <a:cubicBezTo>
                  <a:pt x="6897876" y="1905095"/>
                  <a:pt x="6914252" y="1921472"/>
                  <a:pt x="6914252" y="1941675"/>
                </a:cubicBezTo>
                <a:cubicBezTo>
                  <a:pt x="6914252" y="1961876"/>
                  <a:pt x="6897876" y="1978251"/>
                  <a:pt x="6877676" y="1978251"/>
                </a:cubicBezTo>
                <a:cubicBezTo>
                  <a:pt x="6857476" y="1978251"/>
                  <a:pt x="6841100" y="1961876"/>
                  <a:pt x="6841100" y="1941675"/>
                </a:cubicBezTo>
                <a:cubicBezTo>
                  <a:pt x="6841100" y="1921472"/>
                  <a:pt x="6857476" y="1905095"/>
                  <a:pt x="6877676" y="1905095"/>
                </a:cubicBezTo>
                <a:close/>
                <a:moveTo>
                  <a:pt x="6656995" y="1905091"/>
                </a:moveTo>
                <a:cubicBezTo>
                  <a:pt x="6677195" y="1905091"/>
                  <a:pt x="6693571" y="1921469"/>
                  <a:pt x="6693571" y="1941672"/>
                </a:cubicBezTo>
                <a:cubicBezTo>
                  <a:pt x="6693571" y="1961872"/>
                  <a:pt x="6677195" y="1978248"/>
                  <a:pt x="6656995" y="1978248"/>
                </a:cubicBezTo>
                <a:cubicBezTo>
                  <a:pt x="6636795" y="1978248"/>
                  <a:pt x="6620419" y="1961872"/>
                  <a:pt x="6620419" y="1941672"/>
                </a:cubicBezTo>
                <a:cubicBezTo>
                  <a:pt x="6620419" y="1921469"/>
                  <a:pt x="6636795" y="1905091"/>
                  <a:pt x="6656995" y="1905091"/>
                </a:cubicBezTo>
                <a:close/>
                <a:moveTo>
                  <a:pt x="6436314" y="1905088"/>
                </a:moveTo>
                <a:cubicBezTo>
                  <a:pt x="6456514" y="1905088"/>
                  <a:pt x="6472890" y="1921466"/>
                  <a:pt x="6472890" y="1941669"/>
                </a:cubicBezTo>
                <a:cubicBezTo>
                  <a:pt x="6472890" y="1961869"/>
                  <a:pt x="6456514" y="1978245"/>
                  <a:pt x="6436314" y="1978245"/>
                </a:cubicBezTo>
                <a:cubicBezTo>
                  <a:pt x="6416114" y="1978245"/>
                  <a:pt x="6399738" y="1961869"/>
                  <a:pt x="6399738" y="1941669"/>
                </a:cubicBezTo>
                <a:cubicBezTo>
                  <a:pt x="6399738" y="1921466"/>
                  <a:pt x="6416114" y="1905088"/>
                  <a:pt x="6436314" y="1905088"/>
                </a:cubicBezTo>
                <a:close/>
                <a:moveTo>
                  <a:pt x="6215633" y="1905085"/>
                </a:moveTo>
                <a:cubicBezTo>
                  <a:pt x="6235833" y="1905085"/>
                  <a:pt x="6252209" y="1921462"/>
                  <a:pt x="6252209" y="1941665"/>
                </a:cubicBezTo>
                <a:cubicBezTo>
                  <a:pt x="6252209" y="1961866"/>
                  <a:pt x="6235833" y="1978242"/>
                  <a:pt x="6215633" y="1978242"/>
                </a:cubicBezTo>
                <a:cubicBezTo>
                  <a:pt x="6195433" y="1978242"/>
                  <a:pt x="6179057" y="1961866"/>
                  <a:pt x="6179057" y="1941665"/>
                </a:cubicBezTo>
                <a:cubicBezTo>
                  <a:pt x="6179057" y="1921462"/>
                  <a:pt x="6195433" y="1905085"/>
                  <a:pt x="6215633" y="1905085"/>
                </a:cubicBezTo>
                <a:close/>
                <a:moveTo>
                  <a:pt x="5994952" y="1905082"/>
                </a:moveTo>
                <a:cubicBezTo>
                  <a:pt x="6015152" y="1905082"/>
                  <a:pt x="6031528" y="1921459"/>
                  <a:pt x="6031528" y="1941662"/>
                </a:cubicBezTo>
                <a:cubicBezTo>
                  <a:pt x="6031528" y="1961862"/>
                  <a:pt x="6015152" y="1978238"/>
                  <a:pt x="5994952" y="1978238"/>
                </a:cubicBezTo>
                <a:cubicBezTo>
                  <a:pt x="5974752" y="1978238"/>
                  <a:pt x="5958376" y="1961862"/>
                  <a:pt x="5958376" y="1941662"/>
                </a:cubicBezTo>
                <a:cubicBezTo>
                  <a:pt x="5958376" y="1921459"/>
                  <a:pt x="5974752" y="1905082"/>
                  <a:pt x="5994952" y="1905082"/>
                </a:cubicBezTo>
                <a:close/>
                <a:moveTo>
                  <a:pt x="5774272" y="1905079"/>
                </a:moveTo>
                <a:cubicBezTo>
                  <a:pt x="5794472" y="1905079"/>
                  <a:pt x="5810848" y="1921456"/>
                  <a:pt x="5810848" y="1941659"/>
                </a:cubicBezTo>
                <a:cubicBezTo>
                  <a:pt x="5810848" y="1961859"/>
                  <a:pt x="5794472" y="1978235"/>
                  <a:pt x="5774272" y="1978235"/>
                </a:cubicBezTo>
                <a:cubicBezTo>
                  <a:pt x="5754073" y="1978235"/>
                  <a:pt x="5737697" y="1961859"/>
                  <a:pt x="5737697" y="1941659"/>
                </a:cubicBezTo>
                <a:cubicBezTo>
                  <a:pt x="5737697" y="1921456"/>
                  <a:pt x="5754073" y="1905079"/>
                  <a:pt x="5774272" y="1905079"/>
                </a:cubicBezTo>
                <a:close/>
                <a:moveTo>
                  <a:pt x="5553593" y="1905076"/>
                </a:moveTo>
                <a:cubicBezTo>
                  <a:pt x="5573793" y="1905076"/>
                  <a:pt x="5590169" y="1921453"/>
                  <a:pt x="5590169" y="1941656"/>
                </a:cubicBezTo>
                <a:cubicBezTo>
                  <a:pt x="5590169" y="1961856"/>
                  <a:pt x="5573793" y="1978231"/>
                  <a:pt x="5553593" y="1978231"/>
                </a:cubicBezTo>
                <a:cubicBezTo>
                  <a:pt x="5533393" y="1978231"/>
                  <a:pt x="5517018" y="1961856"/>
                  <a:pt x="5517018" y="1941656"/>
                </a:cubicBezTo>
                <a:cubicBezTo>
                  <a:pt x="5517018" y="1921453"/>
                  <a:pt x="5533393" y="1905076"/>
                  <a:pt x="5553593" y="1905076"/>
                </a:cubicBezTo>
                <a:close/>
                <a:moveTo>
                  <a:pt x="5332913" y="1905073"/>
                </a:moveTo>
                <a:cubicBezTo>
                  <a:pt x="5353113" y="1905073"/>
                  <a:pt x="5369490" y="1921450"/>
                  <a:pt x="5369490" y="1941653"/>
                </a:cubicBezTo>
                <a:cubicBezTo>
                  <a:pt x="5369490" y="1961853"/>
                  <a:pt x="5353113" y="1978228"/>
                  <a:pt x="5332913" y="1978228"/>
                </a:cubicBezTo>
                <a:cubicBezTo>
                  <a:pt x="5312714" y="1978228"/>
                  <a:pt x="5296337" y="1961853"/>
                  <a:pt x="5296337" y="1941653"/>
                </a:cubicBezTo>
                <a:cubicBezTo>
                  <a:pt x="5296337" y="1921450"/>
                  <a:pt x="5312714" y="1905073"/>
                  <a:pt x="5332913" y="1905073"/>
                </a:cubicBezTo>
                <a:close/>
                <a:moveTo>
                  <a:pt x="5112230" y="1905070"/>
                </a:moveTo>
                <a:cubicBezTo>
                  <a:pt x="5132433" y="1905070"/>
                  <a:pt x="5148807" y="1921447"/>
                  <a:pt x="5148807" y="1941650"/>
                </a:cubicBezTo>
                <a:cubicBezTo>
                  <a:pt x="5148807" y="1961850"/>
                  <a:pt x="5132433" y="1978225"/>
                  <a:pt x="5112230" y="1978225"/>
                </a:cubicBezTo>
                <a:cubicBezTo>
                  <a:pt x="5092030" y="1978225"/>
                  <a:pt x="5075655" y="1961850"/>
                  <a:pt x="5075655" y="1941650"/>
                </a:cubicBezTo>
                <a:cubicBezTo>
                  <a:pt x="5075655" y="1921447"/>
                  <a:pt x="5092030" y="1905070"/>
                  <a:pt x="5112230" y="1905070"/>
                </a:cubicBezTo>
                <a:close/>
                <a:moveTo>
                  <a:pt x="4891552" y="1905067"/>
                </a:moveTo>
                <a:cubicBezTo>
                  <a:pt x="4911751" y="1905067"/>
                  <a:pt x="4928127" y="1921444"/>
                  <a:pt x="4928127" y="1941647"/>
                </a:cubicBezTo>
                <a:cubicBezTo>
                  <a:pt x="4928127" y="1961846"/>
                  <a:pt x="4911751" y="1978221"/>
                  <a:pt x="4891552" y="1978221"/>
                </a:cubicBezTo>
                <a:cubicBezTo>
                  <a:pt x="4871352" y="1978221"/>
                  <a:pt x="4854975" y="1961846"/>
                  <a:pt x="4854975" y="1941647"/>
                </a:cubicBezTo>
                <a:cubicBezTo>
                  <a:pt x="4854975" y="1921444"/>
                  <a:pt x="4871352" y="1905067"/>
                  <a:pt x="4891552" y="1905067"/>
                </a:cubicBezTo>
                <a:close/>
                <a:moveTo>
                  <a:pt x="4670871" y="1905064"/>
                </a:moveTo>
                <a:cubicBezTo>
                  <a:pt x="4691070" y="1905064"/>
                  <a:pt x="4707447" y="1921441"/>
                  <a:pt x="4707447" y="1941643"/>
                </a:cubicBezTo>
                <a:cubicBezTo>
                  <a:pt x="4707447" y="1961843"/>
                  <a:pt x="4691070" y="1978218"/>
                  <a:pt x="4670871" y="1978218"/>
                </a:cubicBezTo>
                <a:cubicBezTo>
                  <a:pt x="4650672" y="1978218"/>
                  <a:pt x="4634295" y="1961843"/>
                  <a:pt x="4634295" y="1941643"/>
                </a:cubicBezTo>
                <a:cubicBezTo>
                  <a:pt x="4634295" y="1921441"/>
                  <a:pt x="4650672" y="1905064"/>
                  <a:pt x="4670871" y="1905064"/>
                </a:cubicBezTo>
                <a:close/>
                <a:moveTo>
                  <a:pt x="4450188" y="1905061"/>
                </a:moveTo>
                <a:cubicBezTo>
                  <a:pt x="4470390" y="1905061"/>
                  <a:pt x="4486764" y="1921438"/>
                  <a:pt x="4486764" y="1941640"/>
                </a:cubicBezTo>
                <a:cubicBezTo>
                  <a:pt x="4486764" y="1961840"/>
                  <a:pt x="4470390" y="1978215"/>
                  <a:pt x="4450188" y="1978215"/>
                </a:cubicBezTo>
                <a:cubicBezTo>
                  <a:pt x="4429988" y="1978215"/>
                  <a:pt x="4413613" y="1961840"/>
                  <a:pt x="4413613" y="1941640"/>
                </a:cubicBezTo>
                <a:cubicBezTo>
                  <a:pt x="4413613" y="1921438"/>
                  <a:pt x="4429988" y="1905061"/>
                  <a:pt x="4450188" y="1905061"/>
                </a:cubicBezTo>
                <a:close/>
                <a:moveTo>
                  <a:pt x="4229507" y="1905058"/>
                </a:moveTo>
                <a:cubicBezTo>
                  <a:pt x="4249708" y="1905058"/>
                  <a:pt x="4266084" y="1921435"/>
                  <a:pt x="4266084" y="1941637"/>
                </a:cubicBezTo>
                <a:cubicBezTo>
                  <a:pt x="4266084" y="1961836"/>
                  <a:pt x="4249708" y="1978212"/>
                  <a:pt x="4229507" y="1978212"/>
                </a:cubicBezTo>
                <a:cubicBezTo>
                  <a:pt x="4209307" y="1978212"/>
                  <a:pt x="4192931" y="1961836"/>
                  <a:pt x="4192931" y="1941637"/>
                </a:cubicBezTo>
                <a:cubicBezTo>
                  <a:pt x="4192931" y="1921435"/>
                  <a:pt x="4209307" y="1905058"/>
                  <a:pt x="4229507" y="1905058"/>
                </a:cubicBezTo>
                <a:close/>
                <a:moveTo>
                  <a:pt x="4008847" y="1905055"/>
                </a:moveTo>
                <a:cubicBezTo>
                  <a:pt x="4029045" y="1905055"/>
                  <a:pt x="4045426" y="1921432"/>
                  <a:pt x="4045426" y="1941634"/>
                </a:cubicBezTo>
                <a:cubicBezTo>
                  <a:pt x="4045426" y="1961833"/>
                  <a:pt x="4029045" y="1978209"/>
                  <a:pt x="4008847" y="1978209"/>
                </a:cubicBezTo>
                <a:cubicBezTo>
                  <a:pt x="3988642" y="1978209"/>
                  <a:pt x="3972267" y="1961833"/>
                  <a:pt x="3972267" y="1941634"/>
                </a:cubicBezTo>
                <a:cubicBezTo>
                  <a:pt x="3972267" y="1921432"/>
                  <a:pt x="3988642" y="1905055"/>
                  <a:pt x="4008847" y="1905055"/>
                </a:cubicBezTo>
                <a:close/>
                <a:moveTo>
                  <a:pt x="3788165" y="1905052"/>
                </a:moveTo>
                <a:cubicBezTo>
                  <a:pt x="3808367" y="1905052"/>
                  <a:pt x="3824738" y="1921428"/>
                  <a:pt x="3824738" y="1941631"/>
                </a:cubicBezTo>
                <a:cubicBezTo>
                  <a:pt x="3824738" y="1961830"/>
                  <a:pt x="3808367" y="1978206"/>
                  <a:pt x="3788165" y="1978206"/>
                </a:cubicBezTo>
                <a:cubicBezTo>
                  <a:pt x="3767965" y="1978206"/>
                  <a:pt x="3751588" y="1961830"/>
                  <a:pt x="3751588" y="1941631"/>
                </a:cubicBezTo>
                <a:cubicBezTo>
                  <a:pt x="3751588" y="1921428"/>
                  <a:pt x="3767965" y="1905052"/>
                  <a:pt x="3788165" y="1905052"/>
                </a:cubicBezTo>
                <a:close/>
                <a:moveTo>
                  <a:pt x="3567479" y="1905048"/>
                </a:moveTo>
                <a:cubicBezTo>
                  <a:pt x="3587675" y="1905048"/>
                  <a:pt x="3604051" y="1921425"/>
                  <a:pt x="3604051" y="1941627"/>
                </a:cubicBezTo>
                <a:cubicBezTo>
                  <a:pt x="3604051" y="1961827"/>
                  <a:pt x="3587675" y="1978203"/>
                  <a:pt x="3567479" y="1978203"/>
                </a:cubicBezTo>
                <a:cubicBezTo>
                  <a:pt x="3547276" y="1978203"/>
                  <a:pt x="3530908" y="1961827"/>
                  <a:pt x="3530908" y="1941627"/>
                </a:cubicBezTo>
                <a:cubicBezTo>
                  <a:pt x="3530908" y="1921425"/>
                  <a:pt x="3547276" y="1905048"/>
                  <a:pt x="3567479" y="1905048"/>
                </a:cubicBezTo>
                <a:close/>
                <a:moveTo>
                  <a:pt x="3346801" y="1905045"/>
                </a:moveTo>
                <a:cubicBezTo>
                  <a:pt x="3367001" y="1905045"/>
                  <a:pt x="3383375" y="1921422"/>
                  <a:pt x="3383375" y="1941624"/>
                </a:cubicBezTo>
                <a:cubicBezTo>
                  <a:pt x="3383375" y="1961823"/>
                  <a:pt x="3367001" y="1978200"/>
                  <a:pt x="3346801" y="1978200"/>
                </a:cubicBezTo>
                <a:cubicBezTo>
                  <a:pt x="3326603" y="1978200"/>
                  <a:pt x="3310228" y="1961823"/>
                  <a:pt x="3310228" y="1941624"/>
                </a:cubicBezTo>
                <a:cubicBezTo>
                  <a:pt x="3310228" y="1921422"/>
                  <a:pt x="3326603" y="1905045"/>
                  <a:pt x="3346801" y="1905045"/>
                </a:cubicBezTo>
                <a:close/>
                <a:moveTo>
                  <a:pt x="3126126" y="1905042"/>
                </a:moveTo>
                <a:cubicBezTo>
                  <a:pt x="3146320" y="1905042"/>
                  <a:pt x="3162696" y="1921419"/>
                  <a:pt x="3162696" y="1941621"/>
                </a:cubicBezTo>
                <a:cubicBezTo>
                  <a:pt x="3162696" y="1961820"/>
                  <a:pt x="3146320" y="1978196"/>
                  <a:pt x="3126126" y="1978196"/>
                </a:cubicBezTo>
                <a:cubicBezTo>
                  <a:pt x="3105923" y="1978196"/>
                  <a:pt x="3089541" y="1961820"/>
                  <a:pt x="3089541" y="1941621"/>
                </a:cubicBezTo>
                <a:cubicBezTo>
                  <a:pt x="3089541" y="1921419"/>
                  <a:pt x="3105923" y="1905042"/>
                  <a:pt x="3126126" y="1905042"/>
                </a:cubicBezTo>
                <a:close/>
                <a:moveTo>
                  <a:pt x="2905436" y="1905039"/>
                </a:moveTo>
                <a:cubicBezTo>
                  <a:pt x="2925637" y="1905039"/>
                  <a:pt x="2942013" y="1921416"/>
                  <a:pt x="2942013" y="1941618"/>
                </a:cubicBezTo>
                <a:cubicBezTo>
                  <a:pt x="2942013" y="1961817"/>
                  <a:pt x="2925637" y="1978193"/>
                  <a:pt x="2905436" y="1978193"/>
                </a:cubicBezTo>
                <a:cubicBezTo>
                  <a:pt x="2885243" y="1978193"/>
                  <a:pt x="2868866" y="1961817"/>
                  <a:pt x="2868866" y="1941618"/>
                </a:cubicBezTo>
                <a:cubicBezTo>
                  <a:pt x="2868866" y="1921416"/>
                  <a:pt x="2885243" y="1905039"/>
                  <a:pt x="2905436" y="1905039"/>
                </a:cubicBezTo>
                <a:close/>
                <a:moveTo>
                  <a:pt x="2684758" y="1905036"/>
                </a:moveTo>
                <a:cubicBezTo>
                  <a:pt x="2704958" y="1905036"/>
                  <a:pt x="2721329" y="1921413"/>
                  <a:pt x="2721329" y="1941615"/>
                </a:cubicBezTo>
                <a:cubicBezTo>
                  <a:pt x="2721329" y="1961814"/>
                  <a:pt x="2704958" y="1978190"/>
                  <a:pt x="2684758" y="1978190"/>
                </a:cubicBezTo>
                <a:cubicBezTo>
                  <a:pt x="2664554" y="1978190"/>
                  <a:pt x="2648177" y="1961814"/>
                  <a:pt x="2648177" y="1941615"/>
                </a:cubicBezTo>
                <a:cubicBezTo>
                  <a:pt x="2648177" y="1921413"/>
                  <a:pt x="2664554" y="1905036"/>
                  <a:pt x="2684758" y="1905036"/>
                </a:cubicBezTo>
                <a:close/>
                <a:moveTo>
                  <a:pt x="2464071" y="1905033"/>
                </a:moveTo>
                <a:cubicBezTo>
                  <a:pt x="2484272" y="1905033"/>
                  <a:pt x="2500650" y="1921410"/>
                  <a:pt x="2500650" y="1941612"/>
                </a:cubicBezTo>
                <a:cubicBezTo>
                  <a:pt x="2500650" y="1961811"/>
                  <a:pt x="2484272" y="1978187"/>
                  <a:pt x="2464071" y="1978187"/>
                </a:cubicBezTo>
                <a:cubicBezTo>
                  <a:pt x="2443875" y="1978187"/>
                  <a:pt x="2427500" y="1961811"/>
                  <a:pt x="2427500" y="1941612"/>
                </a:cubicBezTo>
                <a:cubicBezTo>
                  <a:pt x="2427500" y="1921410"/>
                  <a:pt x="2443875" y="1905033"/>
                  <a:pt x="2464071" y="1905033"/>
                </a:cubicBezTo>
                <a:close/>
                <a:moveTo>
                  <a:pt x="2243393" y="1905030"/>
                </a:moveTo>
                <a:cubicBezTo>
                  <a:pt x="2263591" y="1905030"/>
                  <a:pt x="2279972" y="1921406"/>
                  <a:pt x="2279972" y="1941608"/>
                </a:cubicBezTo>
                <a:cubicBezTo>
                  <a:pt x="2279972" y="1961808"/>
                  <a:pt x="2263591" y="1978184"/>
                  <a:pt x="2243393" y="1978184"/>
                </a:cubicBezTo>
                <a:cubicBezTo>
                  <a:pt x="2223191" y="1978184"/>
                  <a:pt x="2206817" y="1961808"/>
                  <a:pt x="2206817" y="1941608"/>
                </a:cubicBezTo>
                <a:cubicBezTo>
                  <a:pt x="2206817" y="1921406"/>
                  <a:pt x="2223191" y="1905030"/>
                  <a:pt x="2243393" y="1905030"/>
                </a:cubicBezTo>
                <a:close/>
                <a:moveTo>
                  <a:pt x="2022713" y="1905027"/>
                </a:moveTo>
                <a:cubicBezTo>
                  <a:pt x="2042913" y="1905027"/>
                  <a:pt x="2059288" y="1921403"/>
                  <a:pt x="2059288" y="1941605"/>
                </a:cubicBezTo>
                <a:cubicBezTo>
                  <a:pt x="2059288" y="1961804"/>
                  <a:pt x="2042913" y="1978180"/>
                  <a:pt x="2022713" y="1978180"/>
                </a:cubicBezTo>
                <a:cubicBezTo>
                  <a:pt x="2002514" y="1978180"/>
                  <a:pt x="1986179" y="1961804"/>
                  <a:pt x="1986179" y="1941605"/>
                </a:cubicBezTo>
                <a:cubicBezTo>
                  <a:pt x="1986179" y="1921403"/>
                  <a:pt x="2002514" y="1905027"/>
                  <a:pt x="2022713" y="1905027"/>
                </a:cubicBezTo>
                <a:close/>
                <a:moveTo>
                  <a:pt x="1802069" y="1905024"/>
                </a:moveTo>
                <a:cubicBezTo>
                  <a:pt x="1822269" y="1905024"/>
                  <a:pt x="1838644" y="1921400"/>
                  <a:pt x="1838644" y="1941602"/>
                </a:cubicBezTo>
                <a:cubicBezTo>
                  <a:pt x="1838644" y="1961801"/>
                  <a:pt x="1822269" y="1978177"/>
                  <a:pt x="1802069" y="1978177"/>
                </a:cubicBezTo>
                <a:cubicBezTo>
                  <a:pt x="1781869" y="1978177"/>
                  <a:pt x="1765493" y="1961801"/>
                  <a:pt x="1765493" y="1941602"/>
                </a:cubicBezTo>
                <a:cubicBezTo>
                  <a:pt x="1765493" y="1921400"/>
                  <a:pt x="1781869" y="1905024"/>
                  <a:pt x="1802069" y="1905024"/>
                </a:cubicBezTo>
                <a:close/>
                <a:moveTo>
                  <a:pt x="1581383" y="1905021"/>
                </a:moveTo>
                <a:cubicBezTo>
                  <a:pt x="1601583" y="1905021"/>
                  <a:pt x="1617959" y="1921397"/>
                  <a:pt x="1617959" y="1941598"/>
                </a:cubicBezTo>
                <a:cubicBezTo>
                  <a:pt x="1617959" y="1961798"/>
                  <a:pt x="1601583" y="1978174"/>
                  <a:pt x="1581383" y="1978174"/>
                </a:cubicBezTo>
                <a:cubicBezTo>
                  <a:pt x="1561183" y="1978174"/>
                  <a:pt x="1544807" y="1961798"/>
                  <a:pt x="1544807" y="1941598"/>
                </a:cubicBezTo>
                <a:cubicBezTo>
                  <a:pt x="1544807" y="1921397"/>
                  <a:pt x="1561183" y="1905021"/>
                  <a:pt x="1581383" y="1905021"/>
                </a:cubicBezTo>
                <a:close/>
                <a:moveTo>
                  <a:pt x="1360698" y="1905018"/>
                </a:moveTo>
                <a:cubicBezTo>
                  <a:pt x="1380897" y="1905018"/>
                  <a:pt x="1397273" y="1921394"/>
                  <a:pt x="1397273" y="1941595"/>
                </a:cubicBezTo>
                <a:cubicBezTo>
                  <a:pt x="1397273" y="1961795"/>
                  <a:pt x="1380897" y="1978171"/>
                  <a:pt x="1360698" y="1978171"/>
                </a:cubicBezTo>
                <a:cubicBezTo>
                  <a:pt x="1340497" y="1978171"/>
                  <a:pt x="1324121" y="1961795"/>
                  <a:pt x="1324121" y="1941595"/>
                </a:cubicBezTo>
                <a:cubicBezTo>
                  <a:pt x="1324121" y="1921394"/>
                  <a:pt x="1340497" y="1905018"/>
                  <a:pt x="1360698" y="1905018"/>
                </a:cubicBezTo>
                <a:close/>
                <a:moveTo>
                  <a:pt x="1140012" y="1905015"/>
                </a:moveTo>
                <a:cubicBezTo>
                  <a:pt x="1160211" y="1905015"/>
                  <a:pt x="1176587" y="1921391"/>
                  <a:pt x="1176587" y="1941591"/>
                </a:cubicBezTo>
                <a:cubicBezTo>
                  <a:pt x="1176587" y="1961792"/>
                  <a:pt x="1160211" y="1978168"/>
                  <a:pt x="1140012" y="1978168"/>
                </a:cubicBezTo>
                <a:cubicBezTo>
                  <a:pt x="1119811" y="1978168"/>
                  <a:pt x="1103435" y="1961792"/>
                  <a:pt x="1103435" y="1941591"/>
                </a:cubicBezTo>
                <a:cubicBezTo>
                  <a:pt x="1103435" y="1921391"/>
                  <a:pt x="1119811" y="1905015"/>
                  <a:pt x="1140012" y="1905015"/>
                </a:cubicBezTo>
                <a:close/>
                <a:moveTo>
                  <a:pt x="919325" y="1905012"/>
                </a:moveTo>
                <a:cubicBezTo>
                  <a:pt x="939525" y="1905012"/>
                  <a:pt x="955901" y="1921388"/>
                  <a:pt x="955901" y="1941588"/>
                </a:cubicBezTo>
                <a:cubicBezTo>
                  <a:pt x="955901" y="1961789"/>
                  <a:pt x="939525" y="1978165"/>
                  <a:pt x="919325" y="1978165"/>
                </a:cubicBezTo>
                <a:cubicBezTo>
                  <a:pt x="899125" y="1978165"/>
                  <a:pt x="882749" y="1961789"/>
                  <a:pt x="882749" y="1941588"/>
                </a:cubicBezTo>
                <a:cubicBezTo>
                  <a:pt x="882749" y="1921388"/>
                  <a:pt x="899125" y="1905012"/>
                  <a:pt x="919325" y="1905012"/>
                </a:cubicBezTo>
                <a:close/>
                <a:moveTo>
                  <a:pt x="698639" y="1905008"/>
                </a:moveTo>
                <a:cubicBezTo>
                  <a:pt x="718839" y="1905008"/>
                  <a:pt x="735215" y="1921384"/>
                  <a:pt x="735215" y="1941585"/>
                </a:cubicBezTo>
                <a:cubicBezTo>
                  <a:pt x="735215" y="1961786"/>
                  <a:pt x="718839" y="1978161"/>
                  <a:pt x="698639" y="1978161"/>
                </a:cubicBezTo>
                <a:cubicBezTo>
                  <a:pt x="678439" y="1978161"/>
                  <a:pt x="662063" y="1961786"/>
                  <a:pt x="662063" y="1941585"/>
                </a:cubicBezTo>
                <a:cubicBezTo>
                  <a:pt x="662063" y="1921384"/>
                  <a:pt x="678439" y="1905008"/>
                  <a:pt x="698639" y="1905008"/>
                </a:cubicBezTo>
                <a:close/>
                <a:moveTo>
                  <a:pt x="477953" y="1905005"/>
                </a:moveTo>
                <a:cubicBezTo>
                  <a:pt x="498153" y="1905005"/>
                  <a:pt x="514529" y="1921381"/>
                  <a:pt x="514529" y="1941582"/>
                </a:cubicBezTo>
                <a:cubicBezTo>
                  <a:pt x="514529" y="1961783"/>
                  <a:pt x="498153" y="1978158"/>
                  <a:pt x="477953" y="1978158"/>
                </a:cubicBezTo>
                <a:cubicBezTo>
                  <a:pt x="457753" y="1978158"/>
                  <a:pt x="441377" y="1961783"/>
                  <a:pt x="441377" y="1941582"/>
                </a:cubicBezTo>
                <a:cubicBezTo>
                  <a:pt x="441377" y="1921381"/>
                  <a:pt x="457753" y="1905005"/>
                  <a:pt x="477953" y="1905005"/>
                </a:cubicBezTo>
                <a:close/>
                <a:moveTo>
                  <a:pt x="257267" y="1905002"/>
                </a:moveTo>
                <a:cubicBezTo>
                  <a:pt x="277467" y="1905002"/>
                  <a:pt x="293843" y="1921378"/>
                  <a:pt x="293843" y="1941578"/>
                </a:cubicBezTo>
                <a:cubicBezTo>
                  <a:pt x="293843" y="1961780"/>
                  <a:pt x="277467" y="1978155"/>
                  <a:pt x="257267" y="1978155"/>
                </a:cubicBezTo>
                <a:cubicBezTo>
                  <a:pt x="237067" y="1978155"/>
                  <a:pt x="220691" y="1961780"/>
                  <a:pt x="220691" y="1941578"/>
                </a:cubicBezTo>
                <a:cubicBezTo>
                  <a:pt x="220691" y="1921378"/>
                  <a:pt x="237067" y="1905002"/>
                  <a:pt x="257267" y="1905002"/>
                </a:cubicBezTo>
                <a:close/>
                <a:moveTo>
                  <a:pt x="36580" y="1904999"/>
                </a:moveTo>
                <a:cubicBezTo>
                  <a:pt x="56780" y="1904999"/>
                  <a:pt x="73156" y="1921375"/>
                  <a:pt x="73156" y="1941575"/>
                </a:cubicBezTo>
                <a:cubicBezTo>
                  <a:pt x="73156" y="1961776"/>
                  <a:pt x="56780" y="1978152"/>
                  <a:pt x="36580" y="1978152"/>
                </a:cubicBezTo>
                <a:cubicBezTo>
                  <a:pt x="16380" y="1978152"/>
                  <a:pt x="4" y="1961776"/>
                  <a:pt x="4" y="1941575"/>
                </a:cubicBezTo>
                <a:cubicBezTo>
                  <a:pt x="4" y="1921375"/>
                  <a:pt x="16380" y="1904999"/>
                  <a:pt x="36580" y="1904999"/>
                </a:cubicBezTo>
                <a:close/>
                <a:moveTo>
                  <a:pt x="11732658" y="1904996"/>
                </a:moveTo>
                <a:cubicBezTo>
                  <a:pt x="11752858" y="1904996"/>
                  <a:pt x="11769234" y="1921372"/>
                  <a:pt x="11769234" y="1941572"/>
                </a:cubicBezTo>
                <a:cubicBezTo>
                  <a:pt x="11769234" y="1961772"/>
                  <a:pt x="11752858" y="1978149"/>
                  <a:pt x="11732658" y="1978149"/>
                </a:cubicBezTo>
                <a:cubicBezTo>
                  <a:pt x="11712458" y="1978149"/>
                  <a:pt x="11696082" y="1961772"/>
                  <a:pt x="11696082" y="1941572"/>
                </a:cubicBezTo>
                <a:cubicBezTo>
                  <a:pt x="11696082" y="1921372"/>
                  <a:pt x="11712458" y="1904996"/>
                  <a:pt x="11732658" y="1904996"/>
                </a:cubicBezTo>
                <a:close/>
                <a:moveTo>
                  <a:pt x="11953343" y="1904993"/>
                </a:moveTo>
                <a:cubicBezTo>
                  <a:pt x="11973543" y="1904993"/>
                  <a:pt x="11989919" y="1921369"/>
                  <a:pt x="11989919" y="1941569"/>
                </a:cubicBezTo>
                <a:cubicBezTo>
                  <a:pt x="11989919" y="1961770"/>
                  <a:pt x="11973543" y="1978145"/>
                  <a:pt x="11953343" y="1978145"/>
                </a:cubicBezTo>
                <a:cubicBezTo>
                  <a:pt x="11933143" y="1978145"/>
                  <a:pt x="11916767" y="1961770"/>
                  <a:pt x="11916767" y="1941569"/>
                </a:cubicBezTo>
                <a:cubicBezTo>
                  <a:pt x="11916767" y="1921369"/>
                  <a:pt x="11933143" y="1904993"/>
                  <a:pt x="11953343" y="1904993"/>
                </a:cubicBezTo>
                <a:close/>
                <a:moveTo>
                  <a:pt x="11511977" y="1693519"/>
                </a:moveTo>
                <a:cubicBezTo>
                  <a:pt x="11532177" y="1693519"/>
                  <a:pt x="11548553" y="1709895"/>
                  <a:pt x="11548553" y="1730092"/>
                </a:cubicBezTo>
                <a:cubicBezTo>
                  <a:pt x="11548553" y="1750288"/>
                  <a:pt x="11532177" y="1766660"/>
                  <a:pt x="11511977" y="1766660"/>
                </a:cubicBezTo>
                <a:cubicBezTo>
                  <a:pt x="11491777" y="1766660"/>
                  <a:pt x="11475401" y="1750288"/>
                  <a:pt x="11475401" y="1730092"/>
                </a:cubicBezTo>
                <a:cubicBezTo>
                  <a:pt x="11475401" y="1709895"/>
                  <a:pt x="11491777" y="1693519"/>
                  <a:pt x="11511977" y="1693519"/>
                </a:cubicBezTo>
                <a:close/>
                <a:moveTo>
                  <a:pt x="11291296" y="1693516"/>
                </a:moveTo>
                <a:cubicBezTo>
                  <a:pt x="11311496" y="1693516"/>
                  <a:pt x="11327872" y="1709891"/>
                  <a:pt x="11327872" y="1730089"/>
                </a:cubicBezTo>
                <a:cubicBezTo>
                  <a:pt x="11327872" y="1750285"/>
                  <a:pt x="11311496" y="1766657"/>
                  <a:pt x="11291296" y="1766657"/>
                </a:cubicBezTo>
                <a:cubicBezTo>
                  <a:pt x="11271096" y="1766657"/>
                  <a:pt x="11254720" y="1750285"/>
                  <a:pt x="11254720" y="1730089"/>
                </a:cubicBezTo>
                <a:cubicBezTo>
                  <a:pt x="11254720" y="1709891"/>
                  <a:pt x="11271096" y="1693516"/>
                  <a:pt x="11291296" y="1693516"/>
                </a:cubicBezTo>
                <a:close/>
                <a:moveTo>
                  <a:pt x="11070615" y="1693512"/>
                </a:moveTo>
                <a:cubicBezTo>
                  <a:pt x="11090815" y="1693512"/>
                  <a:pt x="11107191" y="1709888"/>
                  <a:pt x="11107191" y="1730085"/>
                </a:cubicBezTo>
                <a:cubicBezTo>
                  <a:pt x="11107191" y="1750281"/>
                  <a:pt x="11090815" y="1766653"/>
                  <a:pt x="11070615" y="1766653"/>
                </a:cubicBezTo>
                <a:cubicBezTo>
                  <a:pt x="11050415" y="1766653"/>
                  <a:pt x="11034039" y="1750281"/>
                  <a:pt x="11034039" y="1730085"/>
                </a:cubicBezTo>
                <a:cubicBezTo>
                  <a:pt x="11034039" y="1709888"/>
                  <a:pt x="11050415" y="1693512"/>
                  <a:pt x="11070615" y="1693512"/>
                </a:cubicBezTo>
                <a:close/>
                <a:moveTo>
                  <a:pt x="10849934" y="1693508"/>
                </a:moveTo>
                <a:cubicBezTo>
                  <a:pt x="10870134" y="1693508"/>
                  <a:pt x="10886510" y="1709884"/>
                  <a:pt x="10886510" y="1730082"/>
                </a:cubicBezTo>
                <a:cubicBezTo>
                  <a:pt x="10886510" y="1750277"/>
                  <a:pt x="10870134" y="1766650"/>
                  <a:pt x="10849934" y="1766650"/>
                </a:cubicBezTo>
                <a:cubicBezTo>
                  <a:pt x="10829734" y="1766650"/>
                  <a:pt x="10813358" y="1750277"/>
                  <a:pt x="10813358" y="1730082"/>
                </a:cubicBezTo>
                <a:cubicBezTo>
                  <a:pt x="10813358" y="1709884"/>
                  <a:pt x="10829734" y="1693508"/>
                  <a:pt x="10849934" y="1693508"/>
                </a:cubicBezTo>
                <a:close/>
                <a:moveTo>
                  <a:pt x="10629253" y="1693505"/>
                </a:moveTo>
                <a:cubicBezTo>
                  <a:pt x="10649453" y="1693505"/>
                  <a:pt x="10665829" y="1709881"/>
                  <a:pt x="10665829" y="1730078"/>
                </a:cubicBezTo>
                <a:cubicBezTo>
                  <a:pt x="10665829" y="1750274"/>
                  <a:pt x="10649453" y="1766647"/>
                  <a:pt x="10629253" y="1766647"/>
                </a:cubicBezTo>
                <a:cubicBezTo>
                  <a:pt x="10609053" y="1766647"/>
                  <a:pt x="10592677" y="1750274"/>
                  <a:pt x="10592677" y="1730078"/>
                </a:cubicBezTo>
                <a:cubicBezTo>
                  <a:pt x="10592677" y="1709881"/>
                  <a:pt x="10609053" y="1693505"/>
                  <a:pt x="10629253" y="1693505"/>
                </a:cubicBezTo>
                <a:close/>
                <a:moveTo>
                  <a:pt x="10408572" y="1693501"/>
                </a:moveTo>
                <a:cubicBezTo>
                  <a:pt x="10428772" y="1693501"/>
                  <a:pt x="10445148" y="1709877"/>
                  <a:pt x="10445148" y="1730075"/>
                </a:cubicBezTo>
                <a:cubicBezTo>
                  <a:pt x="10445148" y="1750271"/>
                  <a:pt x="10428772" y="1766643"/>
                  <a:pt x="10408572" y="1766643"/>
                </a:cubicBezTo>
                <a:cubicBezTo>
                  <a:pt x="10388372" y="1766643"/>
                  <a:pt x="10371996" y="1750271"/>
                  <a:pt x="10371996" y="1730075"/>
                </a:cubicBezTo>
                <a:cubicBezTo>
                  <a:pt x="10371996" y="1709877"/>
                  <a:pt x="10388372" y="1693501"/>
                  <a:pt x="10408572" y="1693501"/>
                </a:cubicBezTo>
                <a:close/>
                <a:moveTo>
                  <a:pt x="10187891" y="1693498"/>
                </a:moveTo>
                <a:cubicBezTo>
                  <a:pt x="10208091" y="1693498"/>
                  <a:pt x="10224467" y="1709874"/>
                  <a:pt x="10224467" y="1730071"/>
                </a:cubicBezTo>
                <a:cubicBezTo>
                  <a:pt x="10224467" y="1750267"/>
                  <a:pt x="10208091" y="1766640"/>
                  <a:pt x="10187891" y="1766640"/>
                </a:cubicBezTo>
                <a:cubicBezTo>
                  <a:pt x="10167691" y="1766640"/>
                  <a:pt x="10151315" y="1750267"/>
                  <a:pt x="10151315" y="1730071"/>
                </a:cubicBezTo>
                <a:cubicBezTo>
                  <a:pt x="10151315" y="1709874"/>
                  <a:pt x="10167691" y="1693498"/>
                  <a:pt x="10187891" y="1693498"/>
                </a:cubicBezTo>
                <a:close/>
                <a:moveTo>
                  <a:pt x="9967210" y="1693494"/>
                </a:moveTo>
                <a:cubicBezTo>
                  <a:pt x="9987410" y="1693494"/>
                  <a:pt x="10003786" y="1709870"/>
                  <a:pt x="10003786" y="1730068"/>
                </a:cubicBezTo>
                <a:cubicBezTo>
                  <a:pt x="10003786" y="1750264"/>
                  <a:pt x="9987410" y="1766637"/>
                  <a:pt x="9967210" y="1766637"/>
                </a:cubicBezTo>
                <a:cubicBezTo>
                  <a:pt x="9947010" y="1766637"/>
                  <a:pt x="9930634" y="1750264"/>
                  <a:pt x="9930634" y="1730068"/>
                </a:cubicBezTo>
                <a:cubicBezTo>
                  <a:pt x="9930634" y="1709870"/>
                  <a:pt x="9947010" y="1693494"/>
                  <a:pt x="9967210" y="1693494"/>
                </a:cubicBezTo>
                <a:close/>
                <a:moveTo>
                  <a:pt x="9746529" y="1693491"/>
                </a:moveTo>
                <a:cubicBezTo>
                  <a:pt x="9766729" y="1693491"/>
                  <a:pt x="9783105" y="1709867"/>
                  <a:pt x="9783105" y="1730064"/>
                </a:cubicBezTo>
                <a:cubicBezTo>
                  <a:pt x="9783105" y="1750260"/>
                  <a:pt x="9766729" y="1766633"/>
                  <a:pt x="9746529" y="1766633"/>
                </a:cubicBezTo>
                <a:cubicBezTo>
                  <a:pt x="9726329" y="1766633"/>
                  <a:pt x="9709953" y="1750260"/>
                  <a:pt x="9709953" y="1730064"/>
                </a:cubicBezTo>
                <a:cubicBezTo>
                  <a:pt x="9709953" y="1709867"/>
                  <a:pt x="9726329" y="1693491"/>
                  <a:pt x="9746529" y="1693491"/>
                </a:cubicBezTo>
                <a:close/>
                <a:moveTo>
                  <a:pt x="9525848" y="1693487"/>
                </a:moveTo>
                <a:cubicBezTo>
                  <a:pt x="9546048" y="1693487"/>
                  <a:pt x="9562424" y="1709863"/>
                  <a:pt x="9562424" y="1730061"/>
                </a:cubicBezTo>
                <a:cubicBezTo>
                  <a:pt x="9562424" y="1750257"/>
                  <a:pt x="9546048" y="1766630"/>
                  <a:pt x="9525848" y="1766630"/>
                </a:cubicBezTo>
                <a:cubicBezTo>
                  <a:pt x="9505648" y="1766630"/>
                  <a:pt x="9489272" y="1750257"/>
                  <a:pt x="9489272" y="1730061"/>
                </a:cubicBezTo>
                <a:cubicBezTo>
                  <a:pt x="9489272" y="1709863"/>
                  <a:pt x="9505648" y="1693487"/>
                  <a:pt x="9525848" y="1693487"/>
                </a:cubicBezTo>
                <a:close/>
                <a:moveTo>
                  <a:pt x="9305167" y="1693484"/>
                </a:moveTo>
                <a:cubicBezTo>
                  <a:pt x="9325367" y="1693484"/>
                  <a:pt x="9341743" y="1709860"/>
                  <a:pt x="9341743" y="1730057"/>
                </a:cubicBezTo>
                <a:cubicBezTo>
                  <a:pt x="9341743" y="1750254"/>
                  <a:pt x="9325367" y="1766626"/>
                  <a:pt x="9305167" y="1766626"/>
                </a:cubicBezTo>
                <a:cubicBezTo>
                  <a:pt x="9284967" y="1766626"/>
                  <a:pt x="9268591" y="1750254"/>
                  <a:pt x="9268591" y="1730057"/>
                </a:cubicBezTo>
                <a:cubicBezTo>
                  <a:pt x="9268591" y="1709860"/>
                  <a:pt x="9284967" y="1693484"/>
                  <a:pt x="9305167" y="1693484"/>
                </a:cubicBezTo>
                <a:close/>
                <a:moveTo>
                  <a:pt x="9084486" y="1693480"/>
                </a:moveTo>
                <a:cubicBezTo>
                  <a:pt x="9104686" y="1693480"/>
                  <a:pt x="9121062" y="1709856"/>
                  <a:pt x="9121062" y="1730054"/>
                </a:cubicBezTo>
                <a:cubicBezTo>
                  <a:pt x="9121062" y="1750250"/>
                  <a:pt x="9104686" y="1766623"/>
                  <a:pt x="9084486" y="1766623"/>
                </a:cubicBezTo>
                <a:cubicBezTo>
                  <a:pt x="9064286" y="1766623"/>
                  <a:pt x="9047910" y="1750250"/>
                  <a:pt x="9047910" y="1730054"/>
                </a:cubicBezTo>
                <a:cubicBezTo>
                  <a:pt x="9047910" y="1709856"/>
                  <a:pt x="9064286" y="1693480"/>
                  <a:pt x="9084486" y="1693480"/>
                </a:cubicBezTo>
                <a:close/>
                <a:moveTo>
                  <a:pt x="8863805" y="1693477"/>
                </a:moveTo>
                <a:cubicBezTo>
                  <a:pt x="8884005" y="1693477"/>
                  <a:pt x="8900381" y="1709852"/>
                  <a:pt x="8900381" y="1730050"/>
                </a:cubicBezTo>
                <a:cubicBezTo>
                  <a:pt x="8900381" y="1750247"/>
                  <a:pt x="8884005" y="1766620"/>
                  <a:pt x="8863805" y="1766620"/>
                </a:cubicBezTo>
                <a:cubicBezTo>
                  <a:pt x="8843605" y="1766620"/>
                  <a:pt x="8827229" y="1750247"/>
                  <a:pt x="8827229" y="1730050"/>
                </a:cubicBezTo>
                <a:cubicBezTo>
                  <a:pt x="8827229" y="1709852"/>
                  <a:pt x="8843605" y="1693477"/>
                  <a:pt x="8863805" y="1693477"/>
                </a:cubicBezTo>
                <a:close/>
                <a:moveTo>
                  <a:pt x="8643124" y="1693473"/>
                </a:moveTo>
                <a:cubicBezTo>
                  <a:pt x="8663324" y="1693473"/>
                  <a:pt x="8679700" y="1709849"/>
                  <a:pt x="8679700" y="1730047"/>
                </a:cubicBezTo>
                <a:cubicBezTo>
                  <a:pt x="8679700" y="1750244"/>
                  <a:pt x="8663324" y="1766617"/>
                  <a:pt x="8643124" y="1766617"/>
                </a:cubicBezTo>
                <a:cubicBezTo>
                  <a:pt x="8622924" y="1766617"/>
                  <a:pt x="8606548" y="1750244"/>
                  <a:pt x="8606548" y="1730047"/>
                </a:cubicBezTo>
                <a:cubicBezTo>
                  <a:pt x="8606548" y="1709849"/>
                  <a:pt x="8622924" y="1693473"/>
                  <a:pt x="8643124" y="1693473"/>
                </a:cubicBezTo>
                <a:close/>
                <a:moveTo>
                  <a:pt x="8422443" y="1693469"/>
                </a:moveTo>
                <a:cubicBezTo>
                  <a:pt x="8442643" y="1693469"/>
                  <a:pt x="8459019" y="1709845"/>
                  <a:pt x="8459019" y="1730043"/>
                </a:cubicBezTo>
                <a:cubicBezTo>
                  <a:pt x="8459019" y="1750240"/>
                  <a:pt x="8442643" y="1766613"/>
                  <a:pt x="8422443" y="1766613"/>
                </a:cubicBezTo>
                <a:cubicBezTo>
                  <a:pt x="8402243" y="1766613"/>
                  <a:pt x="8385867" y="1750240"/>
                  <a:pt x="8385867" y="1730043"/>
                </a:cubicBezTo>
                <a:cubicBezTo>
                  <a:pt x="8385867" y="1709845"/>
                  <a:pt x="8402243" y="1693469"/>
                  <a:pt x="8422443" y="1693469"/>
                </a:cubicBezTo>
                <a:close/>
                <a:moveTo>
                  <a:pt x="8201762" y="1693466"/>
                </a:moveTo>
                <a:cubicBezTo>
                  <a:pt x="8221962" y="1693466"/>
                  <a:pt x="8238338" y="1709842"/>
                  <a:pt x="8238338" y="1730040"/>
                </a:cubicBezTo>
                <a:cubicBezTo>
                  <a:pt x="8238338" y="1750237"/>
                  <a:pt x="8221962" y="1766610"/>
                  <a:pt x="8201762" y="1766610"/>
                </a:cubicBezTo>
                <a:cubicBezTo>
                  <a:pt x="8181562" y="1766610"/>
                  <a:pt x="8165186" y="1750237"/>
                  <a:pt x="8165186" y="1730040"/>
                </a:cubicBezTo>
                <a:cubicBezTo>
                  <a:pt x="8165186" y="1709842"/>
                  <a:pt x="8181562" y="1693466"/>
                  <a:pt x="8201762" y="1693466"/>
                </a:cubicBezTo>
                <a:close/>
                <a:moveTo>
                  <a:pt x="7981081" y="1693462"/>
                </a:moveTo>
                <a:cubicBezTo>
                  <a:pt x="8001281" y="1693462"/>
                  <a:pt x="8017657" y="1709838"/>
                  <a:pt x="8017657" y="1730036"/>
                </a:cubicBezTo>
                <a:cubicBezTo>
                  <a:pt x="8017657" y="1750233"/>
                  <a:pt x="8001281" y="1766607"/>
                  <a:pt x="7981081" y="1766607"/>
                </a:cubicBezTo>
                <a:cubicBezTo>
                  <a:pt x="7960881" y="1766607"/>
                  <a:pt x="7944505" y="1750233"/>
                  <a:pt x="7944505" y="1730036"/>
                </a:cubicBezTo>
                <a:cubicBezTo>
                  <a:pt x="7944505" y="1709838"/>
                  <a:pt x="7960881" y="1693462"/>
                  <a:pt x="7981081" y="1693462"/>
                </a:cubicBezTo>
                <a:close/>
                <a:moveTo>
                  <a:pt x="7760400" y="1693459"/>
                </a:moveTo>
                <a:cubicBezTo>
                  <a:pt x="7780600" y="1693459"/>
                  <a:pt x="7796976" y="1709835"/>
                  <a:pt x="7796976" y="1730033"/>
                </a:cubicBezTo>
                <a:cubicBezTo>
                  <a:pt x="7796976" y="1750230"/>
                  <a:pt x="7780600" y="1766603"/>
                  <a:pt x="7760400" y="1766603"/>
                </a:cubicBezTo>
                <a:cubicBezTo>
                  <a:pt x="7740200" y="1766603"/>
                  <a:pt x="7723824" y="1750230"/>
                  <a:pt x="7723824" y="1730033"/>
                </a:cubicBezTo>
                <a:cubicBezTo>
                  <a:pt x="7723824" y="1709835"/>
                  <a:pt x="7740200" y="1693459"/>
                  <a:pt x="7760400" y="1693459"/>
                </a:cubicBezTo>
                <a:close/>
                <a:moveTo>
                  <a:pt x="7539719" y="1693455"/>
                </a:moveTo>
                <a:cubicBezTo>
                  <a:pt x="7559919" y="1693455"/>
                  <a:pt x="7576295" y="1709831"/>
                  <a:pt x="7576295" y="1730029"/>
                </a:cubicBezTo>
                <a:cubicBezTo>
                  <a:pt x="7576295" y="1750227"/>
                  <a:pt x="7559919" y="1766600"/>
                  <a:pt x="7539719" y="1766600"/>
                </a:cubicBezTo>
                <a:cubicBezTo>
                  <a:pt x="7519519" y="1766600"/>
                  <a:pt x="7503143" y="1750227"/>
                  <a:pt x="7503143" y="1730029"/>
                </a:cubicBezTo>
                <a:cubicBezTo>
                  <a:pt x="7503143" y="1709831"/>
                  <a:pt x="7519519" y="1693455"/>
                  <a:pt x="7539719" y="1693455"/>
                </a:cubicBezTo>
                <a:close/>
                <a:moveTo>
                  <a:pt x="7319038" y="1693452"/>
                </a:moveTo>
                <a:cubicBezTo>
                  <a:pt x="7339238" y="1693452"/>
                  <a:pt x="7355614" y="1709828"/>
                  <a:pt x="7355614" y="1730026"/>
                </a:cubicBezTo>
                <a:cubicBezTo>
                  <a:pt x="7355614" y="1750223"/>
                  <a:pt x="7339238" y="1766597"/>
                  <a:pt x="7319038" y="1766597"/>
                </a:cubicBezTo>
                <a:cubicBezTo>
                  <a:pt x="7298838" y="1766597"/>
                  <a:pt x="7282462" y="1750223"/>
                  <a:pt x="7282462" y="1730026"/>
                </a:cubicBezTo>
                <a:cubicBezTo>
                  <a:pt x="7282462" y="1709828"/>
                  <a:pt x="7298838" y="1693452"/>
                  <a:pt x="7319038" y="1693452"/>
                </a:cubicBezTo>
                <a:close/>
                <a:moveTo>
                  <a:pt x="7098357" y="1693448"/>
                </a:moveTo>
                <a:cubicBezTo>
                  <a:pt x="7118557" y="1693448"/>
                  <a:pt x="7134933" y="1709824"/>
                  <a:pt x="7134933" y="1730022"/>
                </a:cubicBezTo>
                <a:cubicBezTo>
                  <a:pt x="7134933" y="1750220"/>
                  <a:pt x="7118557" y="1766593"/>
                  <a:pt x="7098357" y="1766593"/>
                </a:cubicBezTo>
                <a:cubicBezTo>
                  <a:pt x="7078157" y="1766593"/>
                  <a:pt x="7061781" y="1750220"/>
                  <a:pt x="7061781" y="1730022"/>
                </a:cubicBezTo>
                <a:cubicBezTo>
                  <a:pt x="7061781" y="1709824"/>
                  <a:pt x="7078157" y="1693448"/>
                  <a:pt x="7098357" y="1693448"/>
                </a:cubicBezTo>
                <a:close/>
                <a:moveTo>
                  <a:pt x="6877676" y="1693445"/>
                </a:moveTo>
                <a:cubicBezTo>
                  <a:pt x="6897876" y="1693445"/>
                  <a:pt x="6914252" y="1709821"/>
                  <a:pt x="6914252" y="1730019"/>
                </a:cubicBezTo>
                <a:cubicBezTo>
                  <a:pt x="6914252" y="1750216"/>
                  <a:pt x="6897876" y="1766590"/>
                  <a:pt x="6877676" y="1766590"/>
                </a:cubicBezTo>
                <a:cubicBezTo>
                  <a:pt x="6857476" y="1766590"/>
                  <a:pt x="6841100" y="1750216"/>
                  <a:pt x="6841100" y="1730019"/>
                </a:cubicBezTo>
                <a:cubicBezTo>
                  <a:pt x="6841100" y="1709821"/>
                  <a:pt x="6857476" y="1693445"/>
                  <a:pt x="6877676" y="1693445"/>
                </a:cubicBezTo>
                <a:close/>
                <a:moveTo>
                  <a:pt x="6656995" y="1693441"/>
                </a:moveTo>
                <a:cubicBezTo>
                  <a:pt x="6677195" y="1693441"/>
                  <a:pt x="6693571" y="1709817"/>
                  <a:pt x="6693571" y="1730015"/>
                </a:cubicBezTo>
                <a:cubicBezTo>
                  <a:pt x="6693571" y="1750213"/>
                  <a:pt x="6677195" y="1766586"/>
                  <a:pt x="6656995" y="1766586"/>
                </a:cubicBezTo>
                <a:cubicBezTo>
                  <a:pt x="6636795" y="1766586"/>
                  <a:pt x="6620419" y="1750213"/>
                  <a:pt x="6620419" y="1730015"/>
                </a:cubicBezTo>
                <a:cubicBezTo>
                  <a:pt x="6620419" y="1709817"/>
                  <a:pt x="6636795" y="1693441"/>
                  <a:pt x="6656995" y="1693441"/>
                </a:cubicBezTo>
                <a:close/>
                <a:moveTo>
                  <a:pt x="6436314" y="1693438"/>
                </a:moveTo>
                <a:cubicBezTo>
                  <a:pt x="6456514" y="1693438"/>
                  <a:pt x="6472890" y="1709813"/>
                  <a:pt x="6472890" y="1730012"/>
                </a:cubicBezTo>
                <a:cubicBezTo>
                  <a:pt x="6472890" y="1750209"/>
                  <a:pt x="6456514" y="1766583"/>
                  <a:pt x="6436314" y="1766583"/>
                </a:cubicBezTo>
                <a:cubicBezTo>
                  <a:pt x="6416114" y="1766583"/>
                  <a:pt x="6399738" y="1750209"/>
                  <a:pt x="6399738" y="1730012"/>
                </a:cubicBezTo>
                <a:cubicBezTo>
                  <a:pt x="6399738" y="1709813"/>
                  <a:pt x="6416114" y="1693438"/>
                  <a:pt x="6436314" y="1693438"/>
                </a:cubicBezTo>
                <a:close/>
                <a:moveTo>
                  <a:pt x="6215633" y="1693434"/>
                </a:moveTo>
                <a:cubicBezTo>
                  <a:pt x="6235833" y="1693434"/>
                  <a:pt x="6252209" y="1709810"/>
                  <a:pt x="6252209" y="1730008"/>
                </a:cubicBezTo>
                <a:cubicBezTo>
                  <a:pt x="6252209" y="1750206"/>
                  <a:pt x="6235833" y="1766580"/>
                  <a:pt x="6215633" y="1766580"/>
                </a:cubicBezTo>
                <a:cubicBezTo>
                  <a:pt x="6195433" y="1766580"/>
                  <a:pt x="6179057" y="1750206"/>
                  <a:pt x="6179057" y="1730008"/>
                </a:cubicBezTo>
                <a:cubicBezTo>
                  <a:pt x="6179057" y="1709810"/>
                  <a:pt x="6195433" y="1693434"/>
                  <a:pt x="6215633" y="1693434"/>
                </a:cubicBezTo>
                <a:close/>
                <a:moveTo>
                  <a:pt x="5994952" y="1693430"/>
                </a:moveTo>
                <a:cubicBezTo>
                  <a:pt x="6015152" y="1693430"/>
                  <a:pt x="6031528" y="1709806"/>
                  <a:pt x="6031528" y="1730005"/>
                </a:cubicBezTo>
                <a:cubicBezTo>
                  <a:pt x="6031528" y="1750202"/>
                  <a:pt x="6015152" y="1766576"/>
                  <a:pt x="5994952" y="1766576"/>
                </a:cubicBezTo>
                <a:cubicBezTo>
                  <a:pt x="5974752" y="1766576"/>
                  <a:pt x="5958376" y="1750202"/>
                  <a:pt x="5958376" y="1730005"/>
                </a:cubicBezTo>
                <a:cubicBezTo>
                  <a:pt x="5958376" y="1709806"/>
                  <a:pt x="5974752" y="1693430"/>
                  <a:pt x="5994952" y="1693430"/>
                </a:cubicBezTo>
                <a:close/>
                <a:moveTo>
                  <a:pt x="5774272" y="1693427"/>
                </a:moveTo>
                <a:cubicBezTo>
                  <a:pt x="5794472" y="1693427"/>
                  <a:pt x="5810848" y="1709803"/>
                  <a:pt x="5810848" y="1730001"/>
                </a:cubicBezTo>
                <a:cubicBezTo>
                  <a:pt x="5810848" y="1750199"/>
                  <a:pt x="5794472" y="1766573"/>
                  <a:pt x="5774272" y="1766573"/>
                </a:cubicBezTo>
                <a:cubicBezTo>
                  <a:pt x="5754073" y="1766573"/>
                  <a:pt x="5737697" y="1750199"/>
                  <a:pt x="5737697" y="1730001"/>
                </a:cubicBezTo>
                <a:cubicBezTo>
                  <a:pt x="5737697" y="1709803"/>
                  <a:pt x="5754073" y="1693427"/>
                  <a:pt x="5774272" y="1693427"/>
                </a:cubicBezTo>
                <a:close/>
                <a:moveTo>
                  <a:pt x="5553593" y="1693423"/>
                </a:moveTo>
                <a:cubicBezTo>
                  <a:pt x="5573793" y="1693423"/>
                  <a:pt x="5590169" y="1709799"/>
                  <a:pt x="5590169" y="1729998"/>
                </a:cubicBezTo>
                <a:cubicBezTo>
                  <a:pt x="5590169" y="1750196"/>
                  <a:pt x="5573793" y="1766570"/>
                  <a:pt x="5553593" y="1766570"/>
                </a:cubicBezTo>
                <a:cubicBezTo>
                  <a:pt x="5533393" y="1766570"/>
                  <a:pt x="5517018" y="1750196"/>
                  <a:pt x="5517018" y="1729998"/>
                </a:cubicBezTo>
                <a:cubicBezTo>
                  <a:pt x="5517018" y="1709799"/>
                  <a:pt x="5533393" y="1693423"/>
                  <a:pt x="5553593" y="1693423"/>
                </a:cubicBezTo>
                <a:close/>
                <a:moveTo>
                  <a:pt x="5332913" y="1693420"/>
                </a:moveTo>
                <a:cubicBezTo>
                  <a:pt x="5353113" y="1693420"/>
                  <a:pt x="5369490" y="1709796"/>
                  <a:pt x="5369490" y="1729994"/>
                </a:cubicBezTo>
                <a:cubicBezTo>
                  <a:pt x="5369490" y="1750192"/>
                  <a:pt x="5353113" y="1766566"/>
                  <a:pt x="5332913" y="1766566"/>
                </a:cubicBezTo>
                <a:cubicBezTo>
                  <a:pt x="5312714" y="1766566"/>
                  <a:pt x="5296337" y="1750192"/>
                  <a:pt x="5296337" y="1729994"/>
                </a:cubicBezTo>
                <a:cubicBezTo>
                  <a:pt x="5296337" y="1709796"/>
                  <a:pt x="5312714" y="1693420"/>
                  <a:pt x="5332913" y="1693420"/>
                </a:cubicBezTo>
                <a:close/>
                <a:moveTo>
                  <a:pt x="5112230" y="1693416"/>
                </a:moveTo>
                <a:cubicBezTo>
                  <a:pt x="5132433" y="1693416"/>
                  <a:pt x="5148807" y="1709792"/>
                  <a:pt x="5148807" y="1729991"/>
                </a:cubicBezTo>
                <a:cubicBezTo>
                  <a:pt x="5148807" y="1750189"/>
                  <a:pt x="5132433" y="1766563"/>
                  <a:pt x="5112230" y="1766563"/>
                </a:cubicBezTo>
                <a:cubicBezTo>
                  <a:pt x="5092030" y="1766563"/>
                  <a:pt x="5075655" y="1750189"/>
                  <a:pt x="5075655" y="1729991"/>
                </a:cubicBezTo>
                <a:cubicBezTo>
                  <a:pt x="5075655" y="1709792"/>
                  <a:pt x="5092030" y="1693416"/>
                  <a:pt x="5112230" y="1693416"/>
                </a:cubicBezTo>
                <a:close/>
                <a:moveTo>
                  <a:pt x="4891552" y="1693413"/>
                </a:moveTo>
                <a:cubicBezTo>
                  <a:pt x="4911751" y="1693413"/>
                  <a:pt x="4928127" y="1709789"/>
                  <a:pt x="4928127" y="1729987"/>
                </a:cubicBezTo>
                <a:cubicBezTo>
                  <a:pt x="4928127" y="1750185"/>
                  <a:pt x="4911751" y="1766560"/>
                  <a:pt x="4891552" y="1766560"/>
                </a:cubicBezTo>
                <a:cubicBezTo>
                  <a:pt x="4871352" y="1766560"/>
                  <a:pt x="4854975" y="1750185"/>
                  <a:pt x="4854975" y="1729987"/>
                </a:cubicBezTo>
                <a:cubicBezTo>
                  <a:pt x="4854975" y="1709789"/>
                  <a:pt x="4871352" y="1693413"/>
                  <a:pt x="4891552" y="1693413"/>
                </a:cubicBezTo>
                <a:close/>
                <a:moveTo>
                  <a:pt x="4670871" y="1693409"/>
                </a:moveTo>
                <a:cubicBezTo>
                  <a:pt x="4691070" y="1693409"/>
                  <a:pt x="4707447" y="1709785"/>
                  <a:pt x="4707447" y="1729984"/>
                </a:cubicBezTo>
                <a:cubicBezTo>
                  <a:pt x="4707447" y="1750182"/>
                  <a:pt x="4691070" y="1766556"/>
                  <a:pt x="4670871" y="1766556"/>
                </a:cubicBezTo>
                <a:cubicBezTo>
                  <a:pt x="4650672" y="1766556"/>
                  <a:pt x="4634295" y="1750182"/>
                  <a:pt x="4634295" y="1729984"/>
                </a:cubicBezTo>
                <a:cubicBezTo>
                  <a:pt x="4634295" y="1709785"/>
                  <a:pt x="4650672" y="1693409"/>
                  <a:pt x="4670871" y="1693409"/>
                </a:cubicBezTo>
                <a:close/>
                <a:moveTo>
                  <a:pt x="4450188" y="1693406"/>
                </a:moveTo>
                <a:cubicBezTo>
                  <a:pt x="4470390" y="1693406"/>
                  <a:pt x="4486764" y="1709782"/>
                  <a:pt x="4486764" y="1729980"/>
                </a:cubicBezTo>
                <a:cubicBezTo>
                  <a:pt x="4486764" y="1750179"/>
                  <a:pt x="4470390" y="1766553"/>
                  <a:pt x="4450188" y="1766553"/>
                </a:cubicBezTo>
                <a:cubicBezTo>
                  <a:pt x="4429988" y="1766553"/>
                  <a:pt x="4413613" y="1750179"/>
                  <a:pt x="4413613" y="1729980"/>
                </a:cubicBezTo>
                <a:cubicBezTo>
                  <a:pt x="4413613" y="1709782"/>
                  <a:pt x="4429988" y="1693406"/>
                  <a:pt x="4450188" y="1693406"/>
                </a:cubicBezTo>
                <a:close/>
                <a:moveTo>
                  <a:pt x="4229507" y="1693402"/>
                </a:moveTo>
                <a:cubicBezTo>
                  <a:pt x="4249708" y="1693402"/>
                  <a:pt x="4266084" y="1709778"/>
                  <a:pt x="4266084" y="1729977"/>
                </a:cubicBezTo>
                <a:cubicBezTo>
                  <a:pt x="4266084" y="1750175"/>
                  <a:pt x="4249708" y="1766550"/>
                  <a:pt x="4229507" y="1766550"/>
                </a:cubicBezTo>
                <a:cubicBezTo>
                  <a:pt x="4209307" y="1766550"/>
                  <a:pt x="4192931" y="1750175"/>
                  <a:pt x="4192931" y="1729977"/>
                </a:cubicBezTo>
                <a:cubicBezTo>
                  <a:pt x="4192931" y="1709778"/>
                  <a:pt x="4209307" y="1693402"/>
                  <a:pt x="4229507" y="1693402"/>
                </a:cubicBezTo>
                <a:close/>
                <a:moveTo>
                  <a:pt x="4008847" y="1693399"/>
                </a:moveTo>
                <a:cubicBezTo>
                  <a:pt x="4029045" y="1693399"/>
                  <a:pt x="4045426" y="1709774"/>
                  <a:pt x="4045426" y="1729973"/>
                </a:cubicBezTo>
                <a:cubicBezTo>
                  <a:pt x="4045426" y="1750172"/>
                  <a:pt x="4029045" y="1766547"/>
                  <a:pt x="4008847" y="1766547"/>
                </a:cubicBezTo>
                <a:cubicBezTo>
                  <a:pt x="3988642" y="1766547"/>
                  <a:pt x="3972267" y="1750172"/>
                  <a:pt x="3972267" y="1729973"/>
                </a:cubicBezTo>
                <a:cubicBezTo>
                  <a:pt x="3972267" y="1709774"/>
                  <a:pt x="3988642" y="1693399"/>
                  <a:pt x="4008847" y="1693399"/>
                </a:cubicBezTo>
                <a:close/>
                <a:moveTo>
                  <a:pt x="3788165" y="1693395"/>
                </a:moveTo>
                <a:cubicBezTo>
                  <a:pt x="3808367" y="1693395"/>
                  <a:pt x="3824738" y="1709771"/>
                  <a:pt x="3824738" y="1729970"/>
                </a:cubicBezTo>
                <a:cubicBezTo>
                  <a:pt x="3824738" y="1750168"/>
                  <a:pt x="3808367" y="1766543"/>
                  <a:pt x="3788165" y="1766543"/>
                </a:cubicBezTo>
                <a:cubicBezTo>
                  <a:pt x="3767965" y="1766543"/>
                  <a:pt x="3751588" y="1750168"/>
                  <a:pt x="3751588" y="1729970"/>
                </a:cubicBezTo>
                <a:cubicBezTo>
                  <a:pt x="3751588" y="1709771"/>
                  <a:pt x="3767965" y="1693395"/>
                  <a:pt x="3788165" y="1693395"/>
                </a:cubicBezTo>
                <a:close/>
                <a:moveTo>
                  <a:pt x="3567479" y="1693391"/>
                </a:moveTo>
                <a:cubicBezTo>
                  <a:pt x="3587675" y="1693391"/>
                  <a:pt x="3604051" y="1709767"/>
                  <a:pt x="3604051" y="1729966"/>
                </a:cubicBezTo>
                <a:cubicBezTo>
                  <a:pt x="3604051" y="1750165"/>
                  <a:pt x="3587675" y="1766540"/>
                  <a:pt x="3567479" y="1766540"/>
                </a:cubicBezTo>
                <a:cubicBezTo>
                  <a:pt x="3547276" y="1766540"/>
                  <a:pt x="3530908" y="1750165"/>
                  <a:pt x="3530908" y="1729966"/>
                </a:cubicBezTo>
                <a:cubicBezTo>
                  <a:pt x="3530908" y="1709767"/>
                  <a:pt x="3547276" y="1693391"/>
                  <a:pt x="3567479" y="1693391"/>
                </a:cubicBezTo>
                <a:close/>
                <a:moveTo>
                  <a:pt x="3346801" y="1693388"/>
                </a:moveTo>
                <a:cubicBezTo>
                  <a:pt x="3367001" y="1693388"/>
                  <a:pt x="3383375" y="1709764"/>
                  <a:pt x="3383375" y="1729963"/>
                </a:cubicBezTo>
                <a:cubicBezTo>
                  <a:pt x="3383375" y="1750162"/>
                  <a:pt x="3367001" y="1766537"/>
                  <a:pt x="3346801" y="1766537"/>
                </a:cubicBezTo>
                <a:cubicBezTo>
                  <a:pt x="3326603" y="1766537"/>
                  <a:pt x="3310228" y="1750162"/>
                  <a:pt x="3310228" y="1729963"/>
                </a:cubicBezTo>
                <a:cubicBezTo>
                  <a:pt x="3310228" y="1709764"/>
                  <a:pt x="3326603" y="1693388"/>
                  <a:pt x="3346801" y="1693388"/>
                </a:cubicBezTo>
                <a:close/>
                <a:moveTo>
                  <a:pt x="3126126" y="1693384"/>
                </a:moveTo>
                <a:cubicBezTo>
                  <a:pt x="3146320" y="1693384"/>
                  <a:pt x="3162696" y="1709760"/>
                  <a:pt x="3162696" y="1729960"/>
                </a:cubicBezTo>
                <a:cubicBezTo>
                  <a:pt x="3162696" y="1750158"/>
                  <a:pt x="3146320" y="1766533"/>
                  <a:pt x="3126126" y="1766533"/>
                </a:cubicBezTo>
                <a:cubicBezTo>
                  <a:pt x="3105923" y="1766533"/>
                  <a:pt x="3089541" y="1750158"/>
                  <a:pt x="3089541" y="1729960"/>
                </a:cubicBezTo>
                <a:cubicBezTo>
                  <a:pt x="3089541" y="1709760"/>
                  <a:pt x="3105923" y="1693384"/>
                  <a:pt x="3126126" y="1693384"/>
                </a:cubicBezTo>
                <a:close/>
                <a:moveTo>
                  <a:pt x="2905436" y="1693381"/>
                </a:moveTo>
                <a:cubicBezTo>
                  <a:pt x="2925637" y="1693381"/>
                  <a:pt x="2942013" y="1709757"/>
                  <a:pt x="2942013" y="1729956"/>
                </a:cubicBezTo>
                <a:cubicBezTo>
                  <a:pt x="2942013" y="1750155"/>
                  <a:pt x="2925637" y="1766530"/>
                  <a:pt x="2905436" y="1766530"/>
                </a:cubicBezTo>
                <a:cubicBezTo>
                  <a:pt x="2885243" y="1766530"/>
                  <a:pt x="2868866" y="1750155"/>
                  <a:pt x="2868866" y="1729956"/>
                </a:cubicBezTo>
                <a:cubicBezTo>
                  <a:pt x="2868866" y="1709757"/>
                  <a:pt x="2885243" y="1693381"/>
                  <a:pt x="2905436" y="1693381"/>
                </a:cubicBezTo>
                <a:close/>
                <a:moveTo>
                  <a:pt x="2684758" y="1693377"/>
                </a:moveTo>
                <a:cubicBezTo>
                  <a:pt x="2704958" y="1693377"/>
                  <a:pt x="2721329" y="1709753"/>
                  <a:pt x="2721329" y="1729952"/>
                </a:cubicBezTo>
                <a:cubicBezTo>
                  <a:pt x="2721329" y="1750151"/>
                  <a:pt x="2704958" y="1766526"/>
                  <a:pt x="2684758" y="1766526"/>
                </a:cubicBezTo>
                <a:cubicBezTo>
                  <a:pt x="2664554" y="1766526"/>
                  <a:pt x="2648177" y="1750151"/>
                  <a:pt x="2648177" y="1729952"/>
                </a:cubicBezTo>
                <a:cubicBezTo>
                  <a:pt x="2648177" y="1709753"/>
                  <a:pt x="2664554" y="1693377"/>
                  <a:pt x="2684758" y="1693377"/>
                </a:cubicBezTo>
                <a:close/>
                <a:moveTo>
                  <a:pt x="2464071" y="1693374"/>
                </a:moveTo>
                <a:cubicBezTo>
                  <a:pt x="2484272" y="1693374"/>
                  <a:pt x="2500650" y="1709750"/>
                  <a:pt x="2500650" y="1729949"/>
                </a:cubicBezTo>
                <a:cubicBezTo>
                  <a:pt x="2500650" y="1750148"/>
                  <a:pt x="2484272" y="1766523"/>
                  <a:pt x="2464071" y="1766523"/>
                </a:cubicBezTo>
                <a:cubicBezTo>
                  <a:pt x="2443875" y="1766523"/>
                  <a:pt x="2427500" y="1750148"/>
                  <a:pt x="2427500" y="1729949"/>
                </a:cubicBezTo>
                <a:cubicBezTo>
                  <a:pt x="2427500" y="1709750"/>
                  <a:pt x="2443875" y="1693374"/>
                  <a:pt x="2464071" y="1693374"/>
                </a:cubicBezTo>
                <a:close/>
                <a:moveTo>
                  <a:pt x="2243393" y="1693370"/>
                </a:moveTo>
                <a:cubicBezTo>
                  <a:pt x="2263591" y="1693370"/>
                  <a:pt x="2279972" y="1709746"/>
                  <a:pt x="2279972" y="1729945"/>
                </a:cubicBezTo>
                <a:cubicBezTo>
                  <a:pt x="2279972" y="1750144"/>
                  <a:pt x="2263591" y="1766520"/>
                  <a:pt x="2243393" y="1766520"/>
                </a:cubicBezTo>
                <a:cubicBezTo>
                  <a:pt x="2223191" y="1766520"/>
                  <a:pt x="2206817" y="1750144"/>
                  <a:pt x="2206817" y="1729945"/>
                </a:cubicBezTo>
                <a:cubicBezTo>
                  <a:pt x="2206817" y="1709746"/>
                  <a:pt x="2223191" y="1693370"/>
                  <a:pt x="2243393" y="1693370"/>
                </a:cubicBezTo>
                <a:close/>
                <a:moveTo>
                  <a:pt x="2022713" y="1693367"/>
                </a:moveTo>
                <a:cubicBezTo>
                  <a:pt x="2042913" y="1693367"/>
                  <a:pt x="2059288" y="1709743"/>
                  <a:pt x="2059288" y="1729942"/>
                </a:cubicBezTo>
                <a:cubicBezTo>
                  <a:pt x="2059288" y="1750141"/>
                  <a:pt x="2042913" y="1766516"/>
                  <a:pt x="2022713" y="1766516"/>
                </a:cubicBezTo>
                <a:cubicBezTo>
                  <a:pt x="2002514" y="1766516"/>
                  <a:pt x="1986179" y="1750141"/>
                  <a:pt x="1986179" y="1729942"/>
                </a:cubicBezTo>
                <a:cubicBezTo>
                  <a:pt x="1986179" y="1709743"/>
                  <a:pt x="2002514" y="1693367"/>
                  <a:pt x="2022713" y="1693367"/>
                </a:cubicBezTo>
                <a:close/>
                <a:moveTo>
                  <a:pt x="1802069" y="1693363"/>
                </a:moveTo>
                <a:cubicBezTo>
                  <a:pt x="1822269" y="1693363"/>
                  <a:pt x="1838645" y="1709739"/>
                  <a:pt x="1838645" y="1729938"/>
                </a:cubicBezTo>
                <a:cubicBezTo>
                  <a:pt x="1838645" y="1750137"/>
                  <a:pt x="1822269" y="1766513"/>
                  <a:pt x="1802069" y="1766513"/>
                </a:cubicBezTo>
                <a:cubicBezTo>
                  <a:pt x="1781869" y="1766513"/>
                  <a:pt x="1765493" y="1750137"/>
                  <a:pt x="1765493" y="1729938"/>
                </a:cubicBezTo>
                <a:cubicBezTo>
                  <a:pt x="1765493" y="1709739"/>
                  <a:pt x="1781869" y="1693363"/>
                  <a:pt x="1802069" y="1693363"/>
                </a:cubicBezTo>
                <a:close/>
                <a:moveTo>
                  <a:pt x="1581383" y="1693359"/>
                </a:moveTo>
                <a:cubicBezTo>
                  <a:pt x="1601583" y="1693359"/>
                  <a:pt x="1617959" y="1709735"/>
                  <a:pt x="1617959" y="1729935"/>
                </a:cubicBezTo>
                <a:cubicBezTo>
                  <a:pt x="1617959" y="1750134"/>
                  <a:pt x="1601583" y="1766510"/>
                  <a:pt x="1581383" y="1766510"/>
                </a:cubicBezTo>
                <a:cubicBezTo>
                  <a:pt x="1561183" y="1766510"/>
                  <a:pt x="1544807" y="1750134"/>
                  <a:pt x="1544807" y="1729935"/>
                </a:cubicBezTo>
                <a:cubicBezTo>
                  <a:pt x="1544807" y="1709735"/>
                  <a:pt x="1561183" y="1693359"/>
                  <a:pt x="1581383" y="1693359"/>
                </a:cubicBezTo>
                <a:close/>
                <a:moveTo>
                  <a:pt x="1360698" y="1693356"/>
                </a:moveTo>
                <a:cubicBezTo>
                  <a:pt x="1380898" y="1693356"/>
                  <a:pt x="1397274" y="1709732"/>
                  <a:pt x="1397274" y="1729931"/>
                </a:cubicBezTo>
                <a:cubicBezTo>
                  <a:pt x="1397274" y="1750131"/>
                  <a:pt x="1380898" y="1766506"/>
                  <a:pt x="1360698" y="1766506"/>
                </a:cubicBezTo>
                <a:cubicBezTo>
                  <a:pt x="1340497" y="1766506"/>
                  <a:pt x="1324122" y="1750131"/>
                  <a:pt x="1324122" y="1729931"/>
                </a:cubicBezTo>
                <a:cubicBezTo>
                  <a:pt x="1324122" y="1709732"/>
                  <a:pt x="1340497" y="1693356"/>
                  <a:pt x="1360698" y="1693356"/>
                </a:cubicBezTo>
                <a:close/>
                <a:moveTo>
                  <a:pt x="1140012" y="1693352"/>
                </a:moveTo>
                <a:cubicBezTo>
                  <a:pt x="1160211" y="1693352"/>
                  <a:pt x="1176587" y="1709728"/>
                  <a:pt x="1176587" y="1729928"/>
                </a:cubicBezTo>
                <a:cubicBezTo>
                  <a:pt x="1176587" y="1750127"/>
                  <a:pt x="1160211" y="1766503"/>
                  <a:pt x="1140012" y="1766503"/>
                </a:cubicBezTo>
                <a:cubicBezTo>
                  <a:pt x="1119811" y="1766503"/>
                  <a:pt x="1103436" y="1750127"/>
                  <a:pt x="1103436" y="1729928"/>
                </a:cubicBezTo>
                <a:cubicBezTo>
                  <a:pt x="1103436" y="1709728"/>
                  <a:pt x="1119811" y="1693352"/>
                  <a:pt x="1140012" y="1693352"/>
                </a:cubicBezTo>
                <a:close/>
                <a:moveTo>
                  <a:pt x="919325" y="1693349"/>
                </a:moveTo>
                <a:cubicBezTo>
                  <a:pt x="939526" y="1693349"/>
                  <a:pt x="955901" y="1709725"/>
                  <a:pt x="955901" y="1729925"/>
                </a:cubicBezTo>
                <a:cubicBezTo>
                  <a:pt x="955901" y="1750124"/>
                  <a:pt x="939526" y="1766500"/>
                  <a:pt x="919325" y="1766500"/>
                </a:cubicBezTo>
                <a:cubicBezTo>
                  <a:pt x="899126" y="1766500"/>
                  <a:pt x="882749" y="1750124"/>
                  <a:pt x="882749" y="1729925"/>
                </a:cubicBezTo>
                <a:cubicBezTo>
                  <a:pt x="882749" y="1709725"/>
                  <a:pt x="899126" y="1693349"/>
                  <a:pt x="919325" y="1693349"/>
                </a:cubicBezTo>
                <a:close/>
                <a:moveTo>
                  <a:pt x="698639" y="1693345"/>
                </a:moveTo>
                <a:cubicBezTo>
                  <a:pt x="718839" y="1693345"/>
                  <a:pt x="735215" y="1709721"/>
                  <a:pt x="735215" y="1729921"/>
                </a:cubicBezTo>
                <a:cubicBezTo>
                  <a:pt x="735215" y="1750120"/>
                  <a:pt x="718839" y="1766496"/>
                  <a:pt x="698639" y="1766496"/>
                </a:cubicBezTo>
                <a:cubicBezTo>
                  <a:pt x="678439" y="1766496"/>
                  <a:pt x="662063" y="1750120"/>
                  <a:pt x="662063" y="1729921"/>
                </a:cubicBezTo>
                <a:cubicBezTo>
                  <a:pt x="662063" y="1709721"/>
                  <a:pt x="678439" y="1693345"/>
                  <a:pt x="698639" y="1693345"/>
                </a:cubicBezTo>
                <a:close/>
                <a:moveTo>
                  <a:pt x="477953" y="1693342"/>
                </a:moveTo>
                <a:cubicBezTo>
                  <a:pt x="498153" y="1693342"/>
                  <a:pt x="514529" y="1709718"/>
                  <a:pt x="514529" y="1729917"/>
                </a:cubicBezTo>
                <a:cubicBezTo>
                  <a:pt x="514529" y="1750117"/>
                  <a:pt x="498153" y="1766493"/>
                  <a:pt x="477953" y="1766493"/>
                </a:cubicBezTo>
                <a:cubicBezTo>
                  <a:pt x="457753" y="1766493"/>
                  <a:pt x="441377" y="1750117"/>
                  <a:pt x="441377" y="1729917"/>
                </a:cubicBezTo>
                <a:cubicBezTo>
                  <a:pt x="441377" y="1709718"/>
                  <a:pt x="457753" y="1693342"/>
                  <a:pt x="477953" y="1693342"/>
                </a:cubicBezTo>
                <a:close/>
                <a:moveTo>
                  <a:pt x="257267" y="1693338"/>
                </a:moveTo>
                <a:cubicBezTo>
                  <a:pt x="277467" y="1693338"/>
                  <a:pt x="293843" y="1709714"/>
                  <a:pt x="293843" y="1729914"/>
                </a:cubicBezTo>
                <a:cubicBezTo>
                  <a:pt x="293843" y="1750113"/>
                  <a:pt x="277467" y="1766490"/>
                  <a:pt x="257267" y="1766490"/>
                </a:cubicBezTo>
                <a:cubicBezTo>
                  <a:pt x="237067" y="1766490"/>
                  <a:pt x="220691" y="1750113"/>
                  <a:pt x="220691" y="1729914"/>
                </a:cubicBezTo>
                <a:cubicBezTo>
                  <a:pt x="220691" y="1709714"/>
                  <a:pt x="237067" y="1693338"/>
                  <a:pt x="257267" y="1693338"/>
                </a:cubicBezTo>
                <a:close/>
                <a:moveTo>
                  <a:pt x="36580" y="1693335"/>
                </a:moveTo>
                <a:cubicBezTo>
                  <a:pt x="56780" y="1693335"/>
                  <a:pt x="73156" y="1709711"/>
                  <a:pt x="73156" y="1729910"/>
                </a:cubicBezTo>
                <a:cubicBezTo>
                  <a:pt x="73156" y="1750110"/>
                  <a:pt x="56780" y="1766486"/>
                  <a:pt x="36580" y="1766486"/>
                </a:cubicBezTo>
                <a:cubicBezTo>
                  <a:pt x="16380" y="1766486"/>
                  <a:pt x="4" y="1750110"/>
                  <a:pt x="4" y="1729910"/>
                </a:cubicBezTo>
                <a:cubicBezTo>
                  <a:pt x="4" y="1709711"/>
                  <a:pt x="16380" y="1693335"/>
                  <a:pt x="36580" y="1693335"/>
                </a:cubicBezTo>
                <a:close/>
                <a:moveTo>
                  <a:pt x="11732658" y="1693331"/>
                </a:moveTo>
                <a:cubicBezTo>
                  <a:pt x="11752858" y="1693331"/>
                  <a:pt x="11769234" y="1709707"/>
                  <a:pt x="11769234" y="1729907"/>
                </a:cubicBezTo>
                <a:cubicBezTo>
                  <a:pt x="11769234" y="1750107"/>
                  <a:pt x="11752858" y="1766483"/>
                  <a:pt x="11732658" y="1766483"/>
                </a:cubicBezTo>
                <a:cubicBezTo>
                  <a:pt x="11712458" y="1766483"/>
                  <a:pt x="11696082" y="1750107"/>
                  <a:pt x="11696082" y="1729907"/>
                </a:cubicBezTo>
                <a:cubicBezTo>
                  <a:pt x="11696082" y="1709707"/>
                  <a:pt x="11712458" y="1693331"/>
                  <a:pt x="11732658" y="1693331"/>
                </a:cubicBezTo>
                <a:close/>
                <a:moveTo>
                  <a:pt x="11953343" y="1693328"/>
                </a:moveTo>
                <a:cubicBezTo>
                  <a:pt x="11973543" y="1693328"/>
                  <a:pt x="11989919" y="1709704"/>
                  <a:pt x="11989919" y="1729903"/>
                </a:cubicBezTo>
                <a:cubicBezTo>
                  <a:pt x="11989919" y="1750103"/>
                  <a:pt x="11973543" y="1766479"/>
                  <a:pt x="11953343" y="1766479"/>
                </a:cubicBezTo>
                <a:cubicBezTo>
                  <a:pt x="11933143" y="1766479"/>
                  <a:pt x="11916767" y="1750103"/>
                  <a:pt x="11916767" y="1729903"/>
                </a:cubicBezTo>
                <a:cubicBezTo>
                  <a:pt x="11916767" y="1709704"/>
                  <a:pt x="11933143" y="1693328"/>
                  <a:pt x="11953343" y="1693328"/>
                </a:cubicBezTo>
                <a:close/>
                <a:moveTo>
                  <a:pt x="11511977" y="1481877"/>
                </a:moveTo>
                <a:cubicBezTo>
                  <a:pt x="11532177" y="1481877"/>
                  <a:pt x="11548553" y="1498253"/>
                  <a:pt x="11548553" y="1518450"/>
                </a:cubicBezTo>
                <a:cubicBezTo>
                  <a:pt x="11548553" y="1538646"/>
                  <a:pt x="11532177" y="1555018"/>
                  <a:pt x="11511977" y="1555018"/>
                </a:cubicBezTo>
                <a:cubicBezTo>
                  <a:pt x="11491777" y="1555018"/>
                  <a:pt x="11475401" y="1538646"/>
                  <a:pt x="11475401" y="1518450"/>
                </a:cubicBezTo>
                <a:cubicBezTo>
                  <a:pt x="11475401" y="1498253"/>
                  <a:pt x="11491777" y="1481877"/>
                  <a:pt x="11511977" y="1481877"/>
                </a:cubicBezTo>
                <a:close/>
                <a:moveTo>
                  <a:pt x="11291296" y="1481873"/>
                </a:moveTo>
                <a:cubicBezTo>
                  <a:pt x="11311496" y="1481873"/>
                  <a:pt x="11327872" y="1498249"/>
                  <a:pt x="11327872" y="1518446"/>
                </a:cubicBezTo>
                <a:cubicBezTo>
                  <a:pt x="11327872" y="1538642"/>
                  <a:pt x="11311496" y="1555014"/>
                  <a:pt x="11291296" y="1555014"/>
                </a:cubicBezTo>
                <a:cubicBezTo>
                  <a:pt x="11271096" y="1555014"/>
                  <a:pt x="11254720" y="1538642"/>
                  <a:pt x="11254720" y="1518446"/>
                </a:cubicBezTo>
                <a:cubicBezTo>
                  <a:pt x="11254720" y="1498249"/>
                  <a:pt x="11271096" y="1481873"/>
                  <a:pt x="11291296" y="1481873"/>
                </a:cubicBezTo>
                <a:close/>
                <a:moveTo>
                  <a:pt x="11070615" y="1481869"/>
                </a:moveTo>
                <a:cubicBezTo>
                  <a:pt x="11090815" y="1481869"/>
                  <a:pt x="11107191" y="1498245"/>
                  <a:pt x="11107191" y="1518442"/>
                </a:cubicBezTo>
                <a:cubicBezTo>
                  <a:pt x="11107191" y="1538638"/>
                  <a:pt x="11090815" y="1555011"/>
                  <a:pt x="11070615" y="1555011"/>
                </a:cubicBezTo>
                <a:cubicBezTo>
                  <a:pt x="11050415" y="1555011"/>
                  <a:pt x="11034039" y="1538638"/>
                  <a:pt x="11034039" y="1518442"/>
                </a:cubicBezTo>
                <a:cubicBezTo>
                  <a:pt x="11034039" y="1498245"/>
                  <a:pt x="11050415" y="1481869"/>
                  <a:pt x="11070615" y="1481869"/>
                </a:cubicBezTo>
                <a:close/>
                <a:moveTo>
                  <a:pt x="10849934" y="1481865"/>
                </a:moveTo>
                <a:cubicBezTo>
                  <a:pt x="10870134" y="1481865"/>
                  <a:pt x="10886510" y="1498241"/>
                  <a:pt x="10886510" y="1518438"/>
                </a:cubicBezTo>
                <a:cubicBezTo>
                  <a:pt x="10886510" y="1538634"/>
                  <a:pt x="10870134" y="1555007"/>
                  <a:pt x="10849934" y="1555007"/>
                </a:cubicBezTo>
                <a:cubicBezTo>
                  <a:pt x="10829734" y="1555007"/>
                  <a:pt x="10813358" y="1538634"/>
                  <a:pt x="10813358" y="1518438"/>
                </a:cubicBezTo>
                <a:cubicBezTo>
                  <a:pt x="10813358" y="1498241"/>
                  <a:pt x="10829734" y="1481865"/>
                  <a:pt x="10849934" y="1481865"/>
                </a:cubicBezTo>
                <a:close/>
                <a:moveTo>
                  <a:pt x="10629253" y="1481861"/>
                </a:moveTo>
                <a:cubicBezTo>
                  <a:pt x="10649453" y="1481861"/>
                  <a:pt x="10665829" y="1498237"/>
                  <a:pt x="10665829" y="1518434"/>
                </a:cubicBezTo>
                <a:cubicBezTo>
                  <a:pt x="10665829" y="1538631"/>
                  <a:pt x="10649453" y="1555003"/>
                  <a:pt x="10629253" y="1555003"/>
                </a:cubicBezTo>
                <a:cubicBezTo>
                  <a:pt x="10609053" y="1555003"/>
                  <a:pt x="10592677" y="1538631"/>
                  <a:pt x="10592677" y="1518434"/>
                </a:cubicBezTo>
                <a:cubicBezTo>
                  <a:pt x="10592677" y="1498237"/>
                  <a:pt x="10609053" y="1481861"/>
                  <a:pt x="10629253" y="1481861"/>
                </a:cubicBezTo>
                <a:close/>
                <a:moveTo>
                  <a:pt x="10408572" y="1481857"/>
                </a:moveTo>
                <a:cubicBezTo>
                  <a:pt x="10428772" y="1481857"/>
                  <a:pt x="10445148" y="1498233"/>
                  <a:pt x="10445148" y="1518430"/>
                </a:cubicBezTo>
                <a:cubicBezTo>
                  <a:pt x="10445148" y="1538627"/>
                  <a:pt x="10428772" y="1554999"/>
                  <a:pt x="10408572" y="1554999"/>
                </a:cubicBezTo>
                <a:cubicBezTo>
                  <a:pt x="10388372" y="1554999"/>
                  <a:pt x="10371996" y="1538627"/>
                  <a:pt x="10371996" y="1518430"/>
                </a:cubicBezTo>
                <a:cubicBezTo>
                  <a:pt x="10371996" y="1498233"/>
                  <a:pt x="10388372" y="1481857"/>
                  <a:pt x="10408572" y="1481857"/>
                </a:cubicBezTo>
                <a:close/>
                <a:moveTo>
                  <a:pt x="10187891" y="1481853"/>
                </a:moveTo>
                <a:cubicBezTo>
                  <a:pt x="10208091" y="1481853"/>
                  <a:pt x="10224467" y="1498229"/>
                  <a:pt x="10224467" y="1518427"/>
                </a:cubicBezTo>
                <a:cubicBezTo>
                  <a:pt x="10224467" y="1538623"/>
                  <a:pt x="10208091" y="1554995"/>
                  <a:pt x="10187891" y="1554995"/>
                </a:cubicBezTo>
                <a:cubicBezTo>
                  <a:pt x="10167691" y="1554995"/>
                  <a:pt x="10151315" y="1538623"/>
                  <a:pt x="10151315" y="1518427"/>
                </a:cubicBezTo>
                <a:cubicBezTo>
                  <a:pt x="10151315" y="1498229"/>
                  <a:pt x="10167691" y="1481853"/>
                  <a:pt x="10187891" y="1481853"/>
                </a:cubicBezTo>
                <a:close/>
                <a:moveTo>
                  <a:pt x="9967210" y="1481849"/>
                </a:moveTo>
                <a:cubicBezTo>
                  <a:pt x="9987410" y="1481849"/>
                  <a:pt x="10003786" y="1498225"/>
                  <a:pt x="10003786" y="1518423"/>
                </a:cubicBezTo>
                <a:cubicBezTo>
                  <a:pt x="10003786" y="1538619"/>
                  <a:pt x="9987410" y="1554992"/>
                  <a:pt x="9967210" y="1554992"/>
                </a:cubicBezTo>
                <a:cubicBezTo>
                  <a:pt x="9947010" y="1554992"/>
                  <a:pt x="9930634" y="1538619"/>
                  <a:pt x="9930634" y="1518423"/>
                </a:cubicBezTo>
                <a:cubicBezTo>
                  <a:pt x="9930634" y="1498225"/>
                  <a:pt x="9947010" y="1481849"/>
                  <a:pt x="9967210" y="1481849"/>
                </a:cubicBezTo>
                <a:close/>
                <a:moveTo>
                  <a:pt x="9746529" y="1481845"/>
                </a:moveTo>
                <a:cubicBezTo>
                  <a:pt x="9766729" y="1481845"/>
                  <a:pt x="9783105" y="1498221"/>
                  <a:pt x="9783105" y="1518419"/>
                </a:cubicBezTo>
                <a:cubicBezTo>
                  <a:pt x="9783105" y="1538615"/>
                  <a:pt x="9766729" y="1554988"/>
                  <a:pt x="9746529" y="1554988"/>
                </a:cubicBezTo>
                <a:cubicBezTo>
                  <a:pt x="9726329" y="1554988"/>
                  <a:pt x="9709953" y="1538615"/>
                  <a:pt x="9709953" y="1518419"/>
                </a:cubicBezTo>
                <a:cubicBezTo>
                  <a:pt x="9709953" y="1498221"/>
                  <a:pt x="9726329" y="1481845"/>
                  <a:pt x="9746529" y="1481845"/>
                </a:cubicBezTo>
                <a:close/>
                <a:moveTo>
                  <a:pt x="9525848" y="1481841"/>
                </a:moveTo>
                <a:cubicBezTo>
                  <a:pt x="9546048" y="1481841"/>
                  <a:pt x="9562424" y="1498217"/>
                  <a:pt x="9562424" y="1518415"/>
                </a:cubicBezTo>
                <a:cubicBezTo>
                  <a:pt x="9562424" y="1538611"/>
                  <a:pt x="9546048" y="1554984"/>
                  <a:pt x="9525848" y="1554984"/>
                </a:cubicBezTo>
                <a:cubicBezTo>
                  <a:pt x="9505648" y="1554984"/>
                  <a:pt x="9489272" y="1538611"/>
                  <a:pt x="9489272" y="1518415"/>
                </a:cubicBezTo>
                <a:cubicBezTo>
                  <a:pt x="9489272" y="1498217"/>
                  <a:pt x="9505648" y="1481841"/>
                  <a:pt x="9525848" y="1481841"/>
                </a:cubicBezTo>
                <a:close/>
                <a:moveTo>
                  <a:pt x="9305167" y="1481837"/>
                </a:moveTo>
                <a:cubicBezTo>
                  <a:pt x="9325367" y="1481837"/>
                  <a:pt x="9341743" y="1498213"/>
                  <a:pt x="9341743" y="1518411"/>
                </a:cubicBezTo>
                <a:cubicBezTo>
                  <a:pt x="9341743" y="1538607"/>
                  <a:pt x="9325367" y="1554980"/>
                  <a:pt x="9305167" y="1554980"/>
                </a:cubicBezTo>
                <a:cubicBezTo>
                  <a:pt x="9284967" y="1554980"/>
                  <a:pt x="9268591" y="1538607"/>
                  <a:pt x="9268591" y="1518411"/>
                </a:cubicBezTo>
                <a:cubicBezTo>
                  <a:pt x="9268591" y="1498213"/>
                  <a:pt x="9284967" y="1481837"/>
                  <a:pt x="9305167" y="1481837"/>
                </a:cubicBezTo>
                <a:close/>
                <a:moveTo>
                  <a:pt x="9084486" y="1481833"/>
                </a:moveTo>
                <a:cubicBezTo>
                  <a:pt x="9104686" y="1481833"/>
                  <a:pt x="9121062" y="1498209"/>
                  <a:pt x="9121062" y="1518407"/>
                </a:cubicBezTo>
                <a:cubicBezTo>
                  <a:pt x="9121062" y="1538603"/>
                  <a:pt x="9104686" y="1554976"/>
                  <a:pt x="9084486" y="1554976"/>
                </a:cubicBezTo>
                <a:cubicBezTo>
                  <a:pt x="9064286" y="1554976"/>
                  <a:pt x="9047910" y="1538603"/>
                  <a:pt x="9047910" y="1518407"/>
                </a:cubicBezTo>
                <a:cubicBezTo>
                  <a:pt x="9047910" y="1498209"/>
                  <a:pt x="9064286" y="1481833"/>
                  <a:pt x="9084486" y="1481833"/>
                </a:cubicBezTo>
                <a:close/>
                <a:moveTo>
                  <a:pt x="8863805" y="1481829"/>
                </a:moveTo>
                <a:cubicBezTo>
                  <a:pt x="8884005" y="1481829"/>
                  <a:pt x="8900381" y="1498205"/>
                  <a:pt x="8900381" y="1518403"/>
                </a:cubicBezTo>
                <a:cubicBezTo>
                  <a:pt x="8900381" y="1538600"/>
                  <a:pt x="8884005" y="1554973"/>
                  <a:pt x="8863805" y="1554973"/>
                </a:cubicBezTo>
                <a:cubicBezTo>
                  <a:pt x="8843605" y="1554973"/>
                  <a:pt x="8827229" y="1538600"/>
                  <a:pt x="8827229" y="1518403"/>
                </a:cubicBezTo>
                <a:cubicBezTo>
                  <a:pt x="8827229" y="1498205"/>
                  <a:pt x="8843605" y="1481829"/>
                  <a:pt x="8863805" y="1481829"/>
                </a:cubicBezTo>
                <a:close/>
                <a:moveTo>
                  <a:pt x="8643124" y="1481825"/>
                </a:moveTo>
                <a:cubicBezTo>
                  <a:pt x="8663324" y="1481825"/>
                  <a:pt x="8679700" y="1498201"/>
                  <a:pt x="8679700" y="1518399"/>
                </a:cubicBezTo>
                <a:cubicBezTo>
                  <a:pt x="8679700" y="1538596"/>
                  <a:pt x="8663324" y="1554969"/>
                  <a:pt x="8643124" y="1554969"/>
                </a:cubicBezTo>
                <a:cubicBezTo>
                  <a:pt x="8622924" y="1554969"/>
                  <a:pt x="8606548" y="1538596"/>
                  <a:pt x="8606548" y="1518399"/>
                </a:cubicBezTo>
                <a:cubicBezTo>
                  <a:pt x="8606548" y="1498201"/>
                  <a:pt x="8622924" y="1481825"/>
                  <a:pt x="8643124" y="1481825"/>
                </a:cubicBezTo>
                <a:close/>
                <a:moveTo>
                  <a:pt x="8422443" y="1481821"/>
                </a:moveTo>
                <a:cubicBezTo>
                  <a:pt x="8442643" y="1481821"/>
                  <a:pt x="8459019" y="1498197"/>
                  <a:pt x="8459019" y="1518395"/>
                </a:cubicBezTo>
                <a:cubicBezTo>
                  <a:pt x="8459019" y="1538592"/>
                  <a:pt x="8442643" y="1554965"/>
                  <a:pt x="8422443" y="1554965"/>
                </a:cubicBezTo>
                <a:cubicBezTo>
                  <a:pt x="8402243" y="1554965"/>
                  <a:pt x="8385867" y="1538592"/>
                  <a:pt x="8385867" y="1518395"/>
                </a:cubicBezTo>
                <a:cubicBezTo>
                  <a:pt x="8385867" y="1498197"/>
                  <a:pt x="8402243" y="1481821"/>
                  <a:pt x="8422443" y="1481821"/>
                </a:cubicBezTo>
                <a:close/>
                <a:moveTo>
                  <a:pt x="8201762" y="1481817"/>
                </a:moveTo>
                <a:cubicBezTo>
                  <a:pt x="8221962" y="1481817"/>
                  <a:pt x="8238338" y="1498193"/>
                  <a:pt x="8238338" y="1518391"/>
                </a:cubicBezTo>
                <a:cubicBezTo>
                  <a:pt x="8238338" y="1538588"/>
                  <a:pt x="8221962" y="1554961"/>
                  <a:pt x="8201762" y="1554961"/>
                </a:cubicBezTo>
                <a:cubicBezTo>
                  <a:pt x="8181562" y="1554961"/>
                  <a:pt x="8165186" y="1538588"/>
                  <a:pt x="8165186" y="1518391"/>
                </a:cubicBezTo>
                <a:cubicBezTo>
                  <a:pt x="8165186" y="1498193"/>
                  <a:pt x="8181562" y="1481817"/>
                  <a:pt x="8201762" y="1481817"/>
                </a:cubicBezTo>
                <a:close/>
                <a:moveTo>
                  <a:pt x="7981081" y="1481813"/>
                </a:moveTo>
                <a:cubicBezTo>
                  <a:pt x="8001281" y="1481813"/>
                  <a:pt x="8017657" y="1498189"/>
                  <a:pt x="8017657" y="1518387"/>
                </a:cubicBezTo>
                <a:cubicBezTo>
                  <a:pt x="8017657" y="1538584"/>
                  <a:pt x="8001281" y="1554958"/>
                  <a:pt x="7981081" y="1554958"/>
                </a:cubicBezTo>
                <a:cubicBezTo>
                  <a:pt x="7960881" y="1554958"/>
                  <a:pt x="7944505" y="1538584"/>
                  <a:pt x="7944505" y="1518387"/>
                </a:cubicBezTo>
                <a:cubicBezTo>
                  <a:pt x="7944505" y="1498189"/>
                  <a:pt x="7960881" y="1481813"/>
                  <a:pt x="7981081" y="1481813"/>
                </a:cubicBezTo>
                <a:close/>
                <a:moveTo>
                  <a:pt x="7760400" y="1481809"/>
                </a:moveTo>
                <a:cubicBezTo>
                  <a:pt x="7780600" y="1481809"/>
                  <a:pt x="7796976" y="1498185"/>
                  <a:pt x="7796976" y="1518383"/>
                </a:cubicBezTo>
                <a:cubicBezTo>
                  <a:pt x="7796976" y="1538580"/>
                  <a:pt x="7780600" y="1554954"/>
                  <a:pt x="7760400" y="1554954"/>
                </a:cubicBezTo>
                <a:cubicBezTo>
                  <a:pt x="7740200" y="1554954"/>
                  <a:pt x="7723824" y="1538580"/>
                  <a:pt x="7723824" y="1518383"/>
                </a:cubicBezTo>
                <a:cubicBezTo>
                  <a:pt x="7723824" y="1498185"/>
                  <a:pt x="7740200" y="1481809"/>
                  <a:pt x="7760400" y="1481809"/>
                </a:cubicBezTo>
                <a:close/>
                <a:moveTo>
                  <a:pt x="7539719" y="1481805"/>
                </a:moveTo>
                <a:cubicBezTo>
                  <a:pt x="7559919" y="1481805"/>
                  <a:pt x="7576295" y="1498181"/>
                  <a:pt x="7576295" y="1518379"/>
                </a:cubicBezTo>
                <a:cubicBezTo>
                  <a:pt x="7576295" y="1538576"/>
                  <a:pt x="7559919" y="1554950"/>
                  <a:pt x="7539719" y="1554950"/>
                </a:cubicBezTo>
                <a:cubicBezTo>
                  <a:pt x="7519519" y="1554950"/>
                  <a:pt x="7503143" y="1538576"/>
                  <a:pt x="7503143" y="1518379"/>
                </a:cubicBezTo>
                <a:cubicBezTo>
                  <a:pt x="7503143" y="1498181"/>
                  <a:pt x="7519519" y="1481805"/>
                  <a:pt x="7539719" y="1481805"/>
                </a:cubicBezTo>
                <a:close/>
                <a:moveTo>
                  <a:pt x="7319038" y="1481801"/>
                </a:moveTo>
                <a:cubicBezTo>
                  <a:pt x="7339238" y="1481801"/>
                  <a:pt x="7355614" y="1498177"/>
                  <a:pt x="7355614" y="1518375"/>
                </a:cubicBezTo>
                <a:cubicBezTo>
                  <a:pt x="7355614" y="1538573"/>
                  <a:pt x="7339238" y="1554946"/>
                  <a:pt x="7319038" y="1554946"/>
                </a:cubicBezTo>
                <a:cubicBezTo>
                  <a:pt x="7298838" y="1554946"/>
                  <a:pt x="7282462" y="1538573"/>
                  <a:pt x="7282462" y="1518375"/>
                </a:cubicBezTo>
                <a:cubicBezTo>
                  <a:pt x="7282462" y="1498177"/>
                  <a:pt x="7298838" y="1481801"/>
                  <a:pt x="7319038" y="1481801"/>
                </a:cubicBezTo>
                <a:close/>
                <a:moveTo>
                  <a:pt x="7098357" y="1481797"/>
                </a:moveTo>
                <a:cubicBezTo>
                  <a:pt x="7118557" y="1481797"/>
                  <a:pt x="7134933" y="1498173"/>
                  <a:pt x="7134933" y="1518371"/>
                </a:cubicBezTo>
                <a:cubicBezTo>
                  <a:pt x="7134933" y="1538569"/>
                  <a:pt x="7118557" y="1554942"/>
                  <a:pt x="7098357" y="1554942"/>
                </a:cubicBezTo>
                <a:cubicBezTo>
                  <a:pt x="7078157" y="1554942"/>
                  <a:pt x="7061781" y="1538569"/>
                  <a:pt x="7061781" y="1518371"/>
                </a:cubicBezTo>
                <a:cubicBezTo>
                  <a:pt x="7061781" y="1498173"/>
                  <a:pt x="7078157" y="1481797"/>
                  <a:pt x="7098357" y="1481797"/>
                </a:cubicBezTo>
                <a:close/>
                <a:moveTo>
                  <a:pt x="6877676" y="1481793"/>
                </a:moveTo>
                <a:cubicBezTo>
                  <a:pt x="6897876" y="1481793"/>
                  <a:pt x="6914252" y="1498169"/>
                  <a:pt x="6914252" y="1518368"/>
                </a:cubicBezTo>
                <a:cubicBezTo>
                  <a:pt x="6914252" y="1538565"/>
                  <a:pt x="6897876" y="1554939"/>
                  <a:pt x="6877676" y="1554939"/>
                </a:cubicBezTo>
                <a:cubicBezTo>
                  <a:pt x="6857476" y="1554939"/>
                  <a:pt x="6841100" y="1538565"/>
                  <a:pt x="6841100" y="1518368"/>
                </a:cubicBezTo>
                <a:cubicBezTo>
                  <a:pt x="6841100" y="1498169"/>
                  <a:pt x="6857476" y="1481793"/>
                  <a:pt x="6877676" y="1481793"/>
                </a:cubicBezTo>
                <a:close/>
                <a:moveTo>
                  <a:pt x="6656995" y="1481789"/>
                </a:moveTo>
                <a:cubicBezTo>
                  <a:pt x="6677195" y="1481789"/>
                  <a:pt x="6693571" y="1498165"/>
                  <a:pt x="6693571" y="1518364"/>
                </a:cubicBezTo>
                <a:cubicBezTo>
                  <a:pt x="6693571" y="1538561"/>
                  <a:pt x="6677195" y="1554935"/>
                  <a:pt x="6656995" y="1554935"/>
                </a:cubicBezTo>
                <a:cubicBezTo>
                  <a:pt x="6636795" y="1554935"/>
                  <a:pt x="6620419" y="1538561"/>
                  <a:pt x="6620419" y="1518364"/>
                </a:cubicBezTo>
                <a:cubicBezTo>
                  <a:pt x="6620419" y="1498165"/>
                  <a:pt x="6636795" y="1481789"/>
                  <a:pt x="6656995" y="1481789"/>
                </a:cubicBezTo>
                <a:close/>
                <a:moveTo>
                  <a:pt x="6436314" y="1481785"/>
                </a:moveTo>
                <a:cubicBezTo>
                  <a:pt x="6456514" y="1481785"/>
                  <a:pt x="6472890" y="1498161"/>
                  <a:pt x="6472890" y="1518360"/>
                </a:cubicBezTo>
                <a:cubicBezTo>
                  <a:pt x="6472890" y="1538557"/>
                  <a:pt x="6456514" y="1554931"/>
                  <a:pt x="6436314" y="1554931"/>
                </a:cubicBezTo>
                <a:cubicBezTo>
                  <a:pt x="6416114" y="1554931"/>
                  <a:pt x="6399738" y="1538557"/>
                  <a:pt x="6399738" y="1518360"/>
                </a:cubicBezTo>
                <a:cubicBezTo>
                  <a:pt x="6399738" y="1498161"/>
                  <a:pt x="6416114" y="1481785"/>
                  <a:pt x="6436314" y="1481785"/>
                </a:cubicBezTo>
                <a:close/>
                <a:moveTo>
                  <a:pt x="6215633" y="1481781"/>
                </a:moveTo>
                <a:cubicBezTo>
                  <a:pt x="6235833" y="1481781"/>
                  <a:pt x="6252209" y="1498157"/>
                  <a:pt x="6252209" y="1518356"/>
                </a:cubicBezTo>
                <a:cubicBezTo>
                  <a:pt x="6252209" y="1538553"/>
                  <a:pt x="6235833" y="1554927"/>
                  <a:pt x="6215633" y="1554927"/>
                </a:cubicBezTo>
                <a:cubicBezTo>
                  <a:pt x="6195433" y="1554927"/>
                  <a:pt x="6179057" y="1538553"/>
                  <a:pt x="6179057" y="1518356"/>
                </a:cubicBezTo>
                <a:cubicBezTo>
                  <a:pt x="6179057" y="1498157"/>
                  <a:pt x="6195433" y="1481781"/>
                  <a:pt x="6215633" y="1481781"/>
                </a:cubicBezTo>
                <a:close/>
                <a:moveTo>
                  <a:pt x="5994952" y="1481777"/>
                </a:moveTo>
                <a:cubicBezTo>
                  <a:pt x="6015152" y="1481777"/>
                  <a:pt x="6031528" y="1498153"/>
                  <a:pt x="6031528" y="1518352"/>
                </a:cubicBezTo>
                <a:cubicBezTo>
                  <a:pt x="6031528" y="1538549"/>
                  <a:pt x="6015152" y="1554924"/>
                  <a:pt x="5994952" y="1554924"/>
                </a:cubicBezTo>
                <a:cubicBezTo>
                  <a:pt x="5974752" y="1554924"/>
                  <a:pt x="5958376" y="1538549"/>
                  <a:pt x="5958376" y="1518352"/>
                </a:cubicBezTo>
                <a:cubicBezTo>
                  <a:pt x="5958376" y="1498153"/>
                  <a:pt x="5974752" y="1481777"/>
                  <a:pt x="5994952" y="1481777"/>
                </a:cubicBezTo>
                <a:close/>
                <a:moveTo>
                  <a:pt x="5774272" y="1481773"/>
                </a:moveTo>
                <a:cubicBezTo>
                  <a:pt x="5794472" y="1481773"/>
                  <a:pt x="5810848" y="1498149"/>
                  <a:pt x="5810848" y="1518348"/>
                </a:cubicBezTo>
                <a:cubicBezTo>
                  <a:pt x="5810848" y="1538546"/>
                  <a:pt x="5794472" y="1554920"/>
                  <a:pt x="5774272" y="1554920"/>
                </a:cubicBezTo>
                <a:cubicBezTo>
                  <a:pt x="5754073" y="1554920"/>
                  <a:pt x="5737697" y="1538546"/>
                  <a:pt x="5737697" y="1518348"/>
                </a:cubicBezTo>
                <a:cubicBezTo>
                  <a:pt x="5737697" y="1498149"/>
                  <a:pt x="5754073" y="1481773"/>
                  <a:pt x="5774272" y="1481773"/>
                </a:cubicBezTo>
                <a:close/>
                <a:moveTo>
                  <a:pt x="5553593" y="1481769"/>
                </a:moveTo>
                <a:cubicBezTo>
                  <a:pt x="5573793" y="1481769"/>
                  <a:pt x="5590169" y="1498145"/>
                  <a:pt x="5590169" y="1518344"/>
                </a:cubicBezTo>
                <a:cubicBezTo>
                  <a:pt x="5590169" y="1538542"/>
                  <a:pt x="5573793" y="1554916"/>
                  <a:pt x="5553593" y="1554916"/>
                </a:cubicBezTo>
                <a:cubicBezTo>
                  <a:pt x="5533393" y="1554916"/>
                  <a:pt x="5517018" y="1538542"/>
                  <a:pt x="5517018" y="1518344"/>
                </a:cubicBezTo>
                <a:cubicBezTo>
                  <a:pt x="5517018" y="1498145"/>
                  <a:pt x="5533393" y="1481769"/>
                  <a:pt x="5553593" y="1481769"/>
                </a:cubicBezTo>
                <a:close/>
                <a:moveTo>
                  <a:pt x="5332913" y="1481765"/>
                </a:moveTo>
                <a:cubicBezTo>
                  <a:pt x="5353113" y="1481765"/>
                  <a:pt x="5369490" y="1498141"/>
                  <a:pt x="5369490" y="1518340"/>
                </a:cubicBezTo>
                <a:cubicBezTo>
                  <a:pt x="5369490" y="1538538"/>
                  <a:pt x="5353113" y="1554912"/>
                  <a:pt x="5332913" y="1554912"/>
                </a:cubicBezTo>
                <a:cubicBezTo>
                  <a:pt x="5312714" y="1554912"/>
                  <a:pt x="5296337" y="1538538"/>
                  <a:pt x="5296337" y="1518340"/>
                </a:cubicBezTo>
                <a:cubicBezTo>
                  <a:pt x="5296337" y="1498141"/>
                  <a:pt x="5312714" y="1481765"/>
                  <a:pt x="5332913" y="1481765"/>
                </a:cubicBezTo>
                <a:close/>
                <a:moveTo>
                  <a:pt x="5112230" y="1481761"/>
                </a:moveTo>
                <a:cubicBezTo>
                  <a:pt x="5132433" y="1481761"/>
                  <a:pt x="5148807" y="1498137"/>
                  <a:pt x="5148807" y="1518336"/>
                </a:cubicBezTo>
                <a:cubicBezTo>
                  <a:pt x="5148807" y="1538534"/>
                  <a:pt x="5132433" y="1554908"/>
                  <a:pt x="5112230" y="1554908"/>
                </a:cubicBezTo>
                <a:cubicBezTo>
                  <a:pt x="5092030" y="1554908"/>
                  <a:pt x="5075655" y="1538534"/>
                  <a:pt x="5075655" y="1518336"/>
                </a:cubicBezTo>
                <a:cubicBezTo>
                  <a:pt x="5075655" y="1498137"/>
                  <a:pt x="5092030" y="1481761"/>
                  <a:pt x="5112230" y="1481761"/>
                </a:cubicBezTo>
                <a:close/>
                <a:moveTo>
                  <a:pt x="4891552" y="1481757"/>
                </a:moveTo>
                <a:cubicBezTo>
                  <a:pt x="4911751" y="1481757"/>
                  <a:pt x="4928127" y="1498133"/>
                  <a:pt x="4928127" y="1518332"/>
                </a:cubicBezTo>
                <a:cubicBezTo>
                  <a:pt x="4928127" y="1538530"/>
                  <a:pt x="4911751" y="1554905"/>
                  <a:pt x="4891552" y="1554905"/>
                </a:cubicBezTo>
                <a:cubicBezTo>
                  <a:pt x="4871352" y="1554905"/>
                  <a:pt x="4854975" y="1538530"/>
                  <a:pt x="4854975" y="1518332"/>
                </a:cubicBezTo>
                <a:cubicBezTo>
                  <a:pt x="4854975" y="1498133"/>
                  <a:pt x="4871352" y="1481757"/>
                  <a:pt x="4891552" y="1481757"/>
                </a:cubicBezTo>
                <a:close/>
                <a:moveTo>
                  <a:pt x="4670871" y="1481753"/>
                </a:moveTo>
                <a:cubicBezTo>
                  <a:pt x="4691070" y="1481753"/>
                  <a:pt x="4707447" y="1498129"/>
                  <a:pt x="4707447" y="1518328"/>
                </a:cubicBezTo>
                <a:cubicBezTo>
                  <a:pt x="4707447" y="1538526"/>
                  <a:pt x="4691070" y="1554901"/>
                  <a:pt x="4670871" y="1554901"/>
                </a:cubicBezTo>
                <a:cubicBezTo>
                  <a:pt x="4650672" y="1554901"/>
                  <a:pt x="4634295" y="1538526"/>
                  <a:pt x="4634295" y="1518328"/>
                </a:cubicBezTo>
                <a:cubicBezTo>
                  <a:pt x="4634295" y="1498129"/>
                  <a:pt x="4650672" y="1481753"/>
                  <a:pt x="4670871" y="1481753"/>
                </a:cubicBezTo>
                <a:close/>
                <a:moveTo>
                  <a:pt x="4450188" y="1481749"/>
                </a:moveTo>
                <a:cubicBezTo>
                  <a:pt x="4470390" y="1481749"/>
                  <a:pt x="4486764" y="1498125"/>
                  <a:pt x="4486764" y="1518324"/>
                </a:cubicBezTo>
                <a:cubicBezTo>
                  <a:pt x="4486764" y="1538522"/>
                  <a:pt x="4470390" y="1554897"/>
                  <a:pt x="4450188" y="1554897"/>
                </a:cubicBezTo>
                <a:cubicBezTo>
                  <a:pt x="4429988" y="1554897"/>
                  <a:pt x="4413613" y="1538522"/>
                  <a:pt x="4413613" y="1518324"/>
                </a:cubicBezTo>
                <a:cubicBezTo>
                  <a:pt x="4413613" y="1498125"/>
                  <a:pt x="4429988" y="1481749"/>
                  <a:pt x="4450188" y="1481749"/>
                </a:cubicBezTo>
                <a:close/>
                <a:moveTo>
                  <a:pt x="4229507" y="1481745"/>
                </a:moveTo>
                <a:cubicBezTo>
                  <a:pt x="4249708" y="1481745"/>
                  <a:pt x="4266084" y="1498121"/>
                  <a:pt x="4266084" y="1518320"/>
                </a:cubicBezTo>
                <a:cubicBezTo>
                  <a:pt x="4266084" y="1538519"/>
                  <a:pt x="4249708" y="1554893"/>
                  <a:pt x="4229507" y="1554893"/>
                </a:cubicBezTo>
                <a:cubicBezTo>
                  <a:pt x="4209307" y="1554893"/>
                  <a:pt x="4192931" y="1538519"/>
                  <a:pt x="4192931" y="1518320"/>
                </a:cubicBezTo>
                <a:cubicBezTo>
                  <a:pt x="4192931" y="1498121"/>
                  <a:pt x="4209307" y="1481745"/>
                  <a:pt x="4229507" y="1481745"/>
                </a:cubicBezTo>
                <a:close/>
                <a:moveTo>
                  <a:pt x="4008847" y="1481741"/>
                </a:moveTo>
                <a:cubicBezTo>
                  <a:pt x="4029045" y="1481741"/>
                  <a:pt x="4045426" y="1498117"/>
                  <a:pt x="4045426" y="1518316"/>
                </a:cubicBezTo>
                <a:cubicBezTo>
                  <a:pt x="4045426" y="1538515"/>
                  <a:pt x="4029045" y="1554889"/>
                  <a:pt x="4008847" y="1554889"/>
                </a:cubicBezTo>
                <a:cubicBezTo>
                  <a:pt x="3988642" y="1554889"/>
                  <a:pt x="3972267" y="1538515"/>
                  <a:pt x="3972267" y="1518316"/>
                </a:cubicBezTo>
                <a:cubicBezTo>
                  <a:pt x="3972267" y="1498117"/>
                  <a:pt x="3988642" y="1481741"/>
                  <a:pt x="4008847" y="1481741"/>
                </a:cubicBezTo>
                <a:close/>
                <a:moveTo>
                  <a:pt x="3788165" y="1481737"/>
                </a:moveTo>
                <a:cubicBezTo>
                  <a:pt x="3808367" y="1481737"/>
                  <a:pt x="3824738" y="1498114"/>
                  <a:pt x="3824738" y="1518312"/>
                </a:cubicBezTo>
                <a:cubicBezTo>
                  <a:pt x="3824738" y="1538511"/>
                  <a:pt x="3808367" y="1554886"/>
                  <a:pt x="3788165" y="1554886"/>
                </a:cubicBezTo>
                <a:cubicBezTo>
                  <a:pt x="3767965" y="1554886"/>
                  <a:pt x="3751588" y="1538511"/>
                  <a:pt x="3751588" y="1518312"/>
                </a:cubicBezTo>
                <a:cubicBezTo>
                  <a:pt x="3751588" y="1498114"/>
                  <a:pt x="3767965" y="1481737"/>
                  <a:pt x="3788165" y="1481737"/>
                </a:cubicBezTo>
                <a:close/>
                <a:moveTo>
                  <a:pt x="3567479" y="1481734"/>
                </a:moveTo>
                <a:cubicBezTo>
                  <a:pt x="3587675" y="1481734"/>
                  <a:pt x="3604051" y="1498110"/>
                  <a:pt x="3604051" y="1518309"/>
                </a:cubicBezTo>
                <a:cubicBezTo>
                  <a:pt x="3604051" y="1538507"/>
                  <a:pt x="3587675" y="1554882"/>
                  <a:pt x="3567479" y="1554882"/>
                </a:cubicBezTo>
                <a:cubicBezTo>
                  <a:pt x="3547276" y="1554882"/>
                  <a:pt x="3530908" y="1538507"/>
                  <a:pt x="3530908" y="1518309"/>
                </a:cubicBezTo>
                <a:cubicBezTo>
                  <a:pt x="3530908" y="1498110"/>
                  <a:pt x="3547276" y="1481734"/>
                  <a:pt x="3567479" y="1481734"/>
                </a:cubicBezTo>
                <a:close/>
                <a:moveTo>
                  <a:pt x="3346801" y="1481730"/>
                </a:moveTo>
                <a:cubicBezTo>
                  <a:pt x="3367001" y="1481730"/>
                  <a:pt x="3383375" y="1498106"/>
                  <a:pt x="3383375" y="1518305"/>
                </a:cubicBezTo>
                <a:cubicBezTo>
                  <a:pt x="3383375" y="1538503"/>
                  <a:pt x="3367001" y="1554878"/>
                  <a:pt x="3346801" y="1554878"/>
                </a:cubicBezTo>
                <a:cubicBezTo>
                  <a:pt x="3326603" y="1554878"/>
                  <a:pt x="3310228" y="1538503"/>
                  <a:pt x="3310228" y="1518305"/>
                </a:cubicBezTo>
                <a:cubicBezTo>
                  <a:pt x="3310228" y="1498106"/>
                  <a:pt x="3326603" y="1481730"/>
                  <a:pt x="3346801" y="1481730"/>
                </a:cubicBezTo>
                <a:close/>
                <a:moveTo>
                  <a:pt x="3126126" y="1481726"/>
                </a:moveTo>
                <a:cubicBezTo>
                  <a:pt x="3146320" y="1481726"/>
                  <a:pt x="3162696" y="1498102"/>
                  <a:pt x="3162696" y="1518301"/>
                </a:cubicBezTo>
                <a:cubicBezTo>
                  <a:pt x="3162696" y="1538499"/>
                  <a:pt x="3146320" y="1554874"/>
                  <a:pt x="3126126" y="1554874"/>
                </a:cubicBezTo>
                <a:cubicBezTo>
                  <a:pt x="3105923" y="1554874"/>
                  <a:pt x="3089541" y="1538499"/>
                  <a:pt x="3089541" y="1518301"/>
                </a:cubicBezTo>
                <a:cubicBezTo>
                  <a:pt x="3089541" y="1498102"/>
                  <a:pt x="3105923" y="1481726"/>
                  <a:pt x="3126126" y="1481726"/>
                </a:cubicBezTo>
                <a:close/>
                <a:moveTo>
                  <a:pt x="2905436" y="1481722"/>
                </a:moveTo>
                <a:cubicBezTo>
                  <a:pt x="2925637" y="1481722"/>
                  <a:pt x="2942013" y="1498098"/>
                  <a:pt x="2942013" y="1518297"/>
                </a:cubicBezTo>
                <a:cubicBezTo>
                  <a:pt x="2942013" y="1538496"/>
                  <a:pt x="2925637" y="1554871"/>
                  <a:pt x="2905436" y="1554871"/>
                </a:cubicBezTo>
                <a:cubicBezTo>
                  <a:pt x="2885243" y="1554871"/>
                  <a:pt x="2868866" y="1538496"/>
                  <a:pt x="2868866" y="1518297"/>
                </a:cubicBezTo>
                <a:cubicBezTo>
                  <a:pt x="2868866" y="1498098"/>
                  <a:pt x="2885243" y="1481722"/>
                  <a:pt x="2905436" y="1481722"/>
                </a:cubicBezTo>
                <a:close/>
                <a:moveTo>
                  <a:pt x="2684758" y="1481718"/>
                </a:moveTo>
                <a:cubicBezTo>
                  <a:pt x="2704958" y="1481718"/>
                  <a:pt x="2721329" y="1498094"/>
                  <a:pt x="2721329" y="1518293"/>
                </a:cubicBezTo>
                <a:cubicBezTo>
                  <a:pt x="2721329" y="1538492"/>
                  <a:pt x="2704958" y="1554867"/>
                  <a:pt x="2684758" y="1554867"/>
                </a:cubicBezTo>
                <a:cubicBezTo>
                  <a:pt x="2664554" y="1554867"/>
                  <a:pt x="2648177" y="1538492"/>
                  <a:pt x="2648177" y="1518293"/>
                </a:cubicBezTo>
                <a:cubicBezTo>
                  <a:pt x="2648177" y="1498094"/>
                  <a:pt x="2664554" y="1481718"/>
                  <a:pt x="2684758" y="1481718"/>
                </a:cubicBezTo>
                <a:close/>
                <a:moveTo>
                  <a:pt x="2464071" y="1481714"/>
                </a:moveTo>
                <a:cubicBezTo>
                  <a:pt x="2484272" y="1481714"/>
                  <a:pt x="2500650" y="1498090"/>
                  <a:pt x="2500650" y="1518289"/>
                </a:cubicBezTo>
                <a:cubicBezTo>
                  <a:pt x="2500650" y="1538488"/>
                  <a:pt x="2484272" y="1554863"/>
                  <a:pt x="2464071" y="1554863"/>
                </a:cubicBezTo>
                <a:cubicBezTo>
                  <a:pt x="2443875" y="1554863"/>
                  <a:pt x="2427500" y="1538488"/>
                  <a:pt x="2427500" y="1518289"/>
                </a:cubicBezTo>
                <a:cubicBezTo>
                  <a:pt x="2427500" y="1498090"/>
                  <a:pt x="2443875" y="1481714"/>
                  <a:pt x="2464071" y="1481714"/>
                </a:cubicBezTo>
                <a:close/>
                <a:moveTo>
                  <a:pt x="2243393" y="1481710"/>
                </a:moveTo>
                <a:cubicBezTo>
                  <a:pt x="2263591" y="1481710"/>
                  <a:pt x="2279972" y="1498086"/>
                  <a:pt x="2279972" y="1518285"/>
                </a:cubicBezTo>
                <a:cubicBezTo>
                  <a:pt x="2279972" y="1538484"/>
                  <a:pt x="2263591" y="1554859"/>
                  <a:pt x="2243393" y="1554859"/>
                </a:cubicBezTo>
                <a:cubicBezTo>
                  <a:pt x="2223191" y="1554859"/>
                  <a:pt x="2206817" y="1538484"/>
                  <a:pt x="2206817" y="1518285"/>
                </a:cubicBezTo>
                <a:cubicBezTo>
                  <a:pt x="2206817" y="1498086"/>
                  <a:pt x="2223191" y="1481710"/>
                  <a:pt x="2243393" y="1481710"/>
                </a:cubicBezTo>
                <a:close/>
                <a:moveTo>
                  <a:pt x="2022713" y="1481706"/>
                </a:moveTo>
                <a:cubicBezTo>
                  <a:pt x="2042913" y="1481706"/>
                  <a:pt x="2059288" y="1498082"/>
                  <a:pt x="2059288" y="1518281"/>
                </a:cubicBezTo>
                <a:cubicBezTo>
                  <a:pt x="2059288" y="1538480"/>
                  <a:pt x="2042913" y="1554855"/>
                  <a:pt x="2022713" y="1554855"/>
                </a:cubicBezTo>
                <a:cubicBezTo>
                  <a:pt x="2002514" y="1554855"/>
                  <a:pt x="1986179" y="1538480"/>
                  <a:pt x="1986179" y="1518281"/>
                </a:cubicBezTo>
                <a:cubicBezTo>
                  <a:pt x="1986179" y="1498082"/>
                  <a:pt x="2002514" y="1481706"/>
                  <a:pt x="2022713" y="1481706"/>
                </a:cubicBezTo>
                <a:close/>
                <a:moveTo>
                  <a:pt x="1802069" y="1481702"/>
                </a:moveTo>
                <a:cubicBezTo>
                  <a:pt x="1822269" y="1481702"/>
                  <a:pt x="1838645" y="1498078"/>
                  <a:pt x="1838645" y="1518277"/>
                </a:cubicBezTo>
                <a:cubicBezTo>
                  <a:pt x="1838645" y="1538476"/>
                  <a:pt x="1822269" y="1554852"/>
                  <a:pt x="1802069" y="1554852"/>
                </a:cubicBezTo>
                <a:cubicBezTo>
                  <a:pt x="1781869" y="1554852"/>
                  <a:pt x="1765493" y="1538476"/>
                  <a:pt x="1765493" y="1518277"/>
                </a:cubicBezTo>
                <a:cubicBezTo>
                  <a:pt x="1765493" y="1498078"/>
                  <a:pt x="1781869" y="1481702"/>
                  <a:pt x="1802069" y="1481702"/>
                </a:cubicBezTo>
                <a:close/>
                <a:moveTo>
                  <a:pt x="1581383" y="1481698"/>
                </a:moveTo>
                <a:cubicBezTo>
                  <a:pt x="1601583" y="1481698"/>
                  <a:pt x="1617959" y="1498074"/>
                  <a:pt x="1617959" y="1518273"/>
                </a:cubicBezTo>
                <a:cubicBezTo>
                  <a:pt x="1617959" y="1538472"/>
                  <a:pt x="1601583" y="1554848"/>
                  <a:pt x="1581383" y="1554848"/>
                </a:cubicBezTo>
                <a:cubicBezTo>
                  <a:pt x="1561183" y="1554848"/>
                  <a:pt x="1544807" y="1538472"/>
                  <a:pt x="1544807" y="1518273"/>
                </a:cubicBezTo>
                <a:cubicBezTo>
                  <a:pt x="1544807" y="1498074"/>
                  <a:pt x="1561183" y="1481698"/>
                  <a:pt x="1581383" y="1481698"/>
                </a:cubicBezTo>
                <a:close/>
                <a:moveTo>
                  <a:pt x="1360698" y="1481694"/>
                </a:moveTo>
                <a:cubicBezTo>
                  <a:pt x="1380898" y="1481694"/>
                  <a:pt x="1397274" y="1498070"/>
                  <a:pt x="1397274" y="1518269"/>
                </a:cubicBezTo>
                <a:cubicBezTo>
                  <a:pt x="1397274" y="1538469"/>
                  <a:pt x="1380898" y="1554844"/>
                  <a:pt x="1360698" y="1554844"/>
                </a:cubicBezTo>
                <a:cubicBezTo>
                  <a:pt x="1340497" y="1554844"/>
                  <a:pt x="1324122" y="1538469"/>
                  <a:pt x="1324122" y="1518269"/>
                </a:cubicBezTo>
                <a:cubicBezTo>
                  <a:pt x="1324122" y="1498070"/>
                  <a:pt x="1340497" y="1481694"/>
                  <a:pt x="1360698" y="1481694"/>
                </a:cubicBezTo>
                <a:close/>
                <a:moveTo>
                  <a:pt x="1140012" y="1481690"/>
                </a:moveTo>
                <a:cubicBezTo>
                  <a:pt x="1160211" y="1481690"/>
                  <a:pt x="1176588" y="1498066"/>
                  <a:pt x="1176588" y="1518266"/>
                </a:cubicBezTo>
                <a:cubicBezTo>
                  <a:pt x="1176588" y="1538465"/>
                  <a:pt x="1160211" y="1554840"/>
                  <a:pt x="1140012" y="1554840"/>
                </a:cubicBezTo>
                <a:cubicBezTo>
                  <a:pt x="1119812" y="1554840"/>
                  <a:pt x="1103436" y="1538465"/>
                  <a:pt x="1103436" y="1518266"/>
                </a:cubicBezTo>
                <a:cubicBezTo>
                  <a:pt x="1103436" y="1498066"/>
                  <a:pt x="1119812" y="1481690"/>
                  <a:pt x="1140012" y="1481690"/>
                </a:cubicBezTo>
                <a:close/>
                <a:moveTo>
                  <a:pt x="919326" y="1481686"/>
                </a:moveTo>
                <a:cubicBezTo>
                  <a:pt x="939526" y="1481686"/>
                  <a:pt x="955901" y="1498062"/>
                  <a:pt x="955901" y="1518262"/>
                </a:cubicBezTo>
                <a:cubicBezTo>
                  <a:pt x="955901" y="1538461"/>
                  <a:pt x="939526" y="1554837"/>
                  <a:pt x="919326" y="1554837"/>
                </a:cubicBezTo>
                <a:cubicBezTo>
                  <a:pt x="899126" y="1554837"/>
                  <a:pt x="882750" y="1538461"/>
                  <a:pt x="882750" y="1518262"/>
                </a:cubicBezTo>
                <a:cubicBezTo>
                  <a:pt x="882750" y="1498062"/>
                  <a:pt x="899126" y="1481686"/>
                  <a:pt x="919326" y="1481686"/>
                </a:cubicBezTo>
                <a:close/>
                <a:moveTo>
                  <a:pt x="698640" y="1481682"/>
                </a:moveTo>
                <a:cubicBezTo>
                  <a:pt x="718839" y="1481682"/>
                  <a:pt x="735216" y="1498058"/>
                  <a:pt x="735216" y="1518258"/>
                </a:cubicBezTo>
                <a:cubicBezTo>
                  <a:pt x="735216" y="1538457"/>
                  <a:pt x="718839" y="1554833"/>
                  <a:pt x="698640" y="1554833"/>
                </a:cubicBezTo>
                <a:cubicBezTo>
                  <a:pt x="678439" y="1554833"/>
                  <a:pt x="662064" y="1538457"/>
                  <a:pt x="662064" y="1518258"/>
                </a:cubicBezTo>
                <a:cubicBezTo>
                  <a:pt x="662064" y="1498058"/>
                  <a:pt x="678439" y="1481682"/>
                  <a:pt x="698640" y="1481682"/>
                </a:cubicBezTo>
                <a:close/>
                <a:moveTo>
                  <a:pt x="477953" y="1481678"/>
                </a:moveTo>
                <a:cubicBezTo>
                  <a:pt x="498153" y="1481678"/>
                  <a:pt x="514529" y="1498054"/>
                  <a:pt x="514529" y="1518254"/>
                </a:cubicBezTo>
                <a:cubicBezTo>
                  <a:pt x="514529" y="1538453"/>
                  <a:pt x="498153" y="1554829"/>
                  <a:pt x="477953" y="1554829"/>
                </a:cubicBezTo>
                <a:cubicBezTo>
                  <a:pt x="457753" y="1554829"/>
                  <a:pt x="441377" y="1538453"/>
                  <a:pt x="441377" y="1518254"/>
                </a:cubicBezTo>
                <a:cubicBezTo>
                  <a:pt x="441377" y="1498054"/>
                  <a:pt x="457753" y="1481678"/>
                  <a:pt x="477953" y="1481678"/>
                </a:cubicBezTo>
                <a:close/>
                <a:moveTo>
                  <a:pt x="257267" y="1481674"/>
                </a:moveTo>
                <a:cubicBezTo>
                  <a:pt x="277467" y="1481674"/>
                  <a:pt x="293843" y="1498050"/>
                  <a:pt x="293843" y="1518250"/>
                </a:cubicBezTo>
                <a:cubicBezTo>
                  <a:pt x="293843" y="1538449"/>
                  <a:pt x="277467" y="1554825"/>
                  <a:pt x="257267" y="1554825"/>
                </a:cubicBezTo>
                <a:cubicBezTo>
                  <a:pt x="237067" y="1554825"/>
                  <a:pt x="220691" y="1538449"/>
                  <a:pt x="220691" y="1518250"/>
                </a:cubicBezTo>
                <a:cubicBezTo>
                  <a:pt x="220691" y="1498050"/>
                  <a:pt x="237067" y="1481674"/>
                  <a:pt x="257267" y="1481674"/>
                </a:cubicBezTo>
                <a:close/>
                <a:moveTo>
                  <a:pt x="36581" y="1481670"/>
                </a:moveTo>
                <a:cubicBezTo>
                  <a:pt x="56781" y="1481670"/>
                  <a:pt x="73156" y="1498046"/>
                  <a:pt x="73156" y="1518246"/>
                </a:cubicBezTo>
                <a:cubicBezTo>
                  <a:pt x="73156" y="1538445"/>
                  <a:pt x="56781" y="1554821"/>
                  <a:pt x="36581" y="1554821"/>
                </a:cubicBezTo>
                <a:cubicBezTo>
                  <a:pt x="16381" y="1554821"/>
                  <a:pt x="5" y="1538445"/>
                  <a:pt x="5" y="1518246"/>
                </a:cubicBezTo>
                <a:cubicBezTo>
                  <a:pt x="5" y="1498046"/>
                  <a:pt x="16381" y="1481670"/>
                  <a:pt x="36581" y="1481670"/>
                </a:cubicBezTo>
                <a:close/>
                <a:moveTo>
                  <a:pt x="11732658" y="1481666"/>
                </a:moveTo>
                <a:cubicBezTo>
                  <a:pt x="11752858" y="1481666"/>
                  <a:pt x="11769234" y="1498042"/>
                  <a:pt x="11769234" y="1518242"/>
                </a:cubicBezTo>
                <a:cubicBezTo>
                  <a:pt x="11769234" y="1538442"/>
                  <a:pt x="11752858" y="1554818"/>
                  <a:pt x="11732658" y="1554818"/>
                </a:cubicBezTo>
                <a:cubicBezTo>
                  <a:pt x="11712458" y="1554818"/>
                  <a:pt x="11696082" y="1538442"/>
                  <a:pt x="11696082" y="1518242"/>
                </a:cubicBezTo>
                <a:cubicBezTo>
                  <a:pt x="11696082" y="1498042"/>
                  <a:pt x="11712458" y="1481666"/>
                  <a:pt x="11732658" y="1481666"/>
                </a:cubicBezTo>
                <a:close/>
                <a:moveTo>
                  <a:pt x="11953343" y="1481662"/>
                </a:moveTo>
                <a:cubicBezTo>
                  <a:pt x="11973543" y="1481662"/>
                  <a:pt x="11989919" y="1498038"/>
                  <a:pt x="11989919" y="1518238"/>
                </a:cubicBezTo>
                <a:cubicBezTo>
                  <a:pt x="11989919" y="1538438"/>
                  <a:pt x="11973543" y="1554814"/>
                  <a:pt x="11953343" y="1554814"/>
                </a:cubicBezTo>
                <a:cubicBezTo>
                  <a:pt x="11933143" y="1554814"/>
                  <a:pt x="11916767" y="1538438"/>
                  <a:pt x="11916767" y="1518238"/>
                </a:cubicBezTo>
                <a:cubicBezTo>
                  <a:pt x="11916767" y="1498038"/>
                  <a:pt x="11933143" y="1481662"/>
                  <a:pt x="11953343" y="1481662"/>
                </a:cubicBezTo>
                <a:close/>
                <a:moveTo>
                  <a:pt x="11511977" y="1270183"/>
                </a:moveTo>
                <a:cubicBezTo>
                  <a:pt x="11532177" y="1270183"/>
                  <a:pt x="11548553" y="1286564"/>
                  <a:pt x="11548553" y="1306767"/>
                </a:cubicBezTo>
                <a:cubicBezTo>
                  <a:pt x="11548553" y="1326968"/>
                  <a:pt x="11532177" y="1343348"/>
                  <a:pt x="11511977" y="1343348"/>
                </a:cubicBezTo>
                <a:cubicBezTo>
                  <a:pt x="11491777" y="1343348"/>
                  <a:pt x="11475401" y="1326968"/>
                  <a:pt x="11475401" y="1306767"/>
                </a:cubicBezTo>
                <a:cubicBezTo>
                  <a:pt x="11475401" y="1286564"/>
                  <a:pt x="11491777" y="1270183"/>
                  <a:pt x="11511977" y="1270183"/>
                </a:cubicBezTo>
                <a:close/>
                <a:moveTo>
                  <a:pt x="11291296" y="1270179"/>
                </a:moveTo>
                <a:cubicBezTo>
                  <a:pt x="11311496" y="1270179"/>
                  <a:pt x="11327872" y="1286561"/>
                  <a:pt x="11327872" y="1306764"/>
                </a:cubicBezTo>
                <a:cubicBezTo>
                  <a:pt x="11327872" y="1326964"/>
                  <a:pt x="11311496" y="1343345"/>
                  <a:pt x="11291296" y="1343345"/>
                </a:cubicBezTo>
                <a:cubicBezTo>
                  <a:pt x="11271096" y="1343345"/>
                  <a:pt x="11254720" y="1326964"/>
                  <a:pt x="11254720" y="1306764"/>
                </a:cubicBezTo>
                <a:cubicBezTo>
                  <a:pt x="11254720" y="1286561"/>
                  <a:pt x="11271096" y="1270179"/>
                  <a:pt x="11291296" y="1270179"/>
                </a:cubicBezTo>
                <a:close/>
                <a:moveTo>
                  <a:pt x="11070615" y="1270176"/>
                </a:moveTo>
                <a:cubicBezTo>
                  <a:pt x="11090815" y="1270176"/>
                  <a:pt x="11107191" y="1286557"/>
                  <a:pt x="11107191" y="1306760"/>
                </a:cubicBezTo>
                <a:cubicBezTo>
                  <a:pt x="11107191" y="1326960"/>
                  <a:pt x="11090815" y="1343341"/>
                  <a:pt x="11070615" y="1343341"/>
                </a:cubicBezTo>
                <a:cubicBezTo>
                  <a:pt x="11050415" y="1343341"/>
                  <a:pt x="11034039" y="1326960"/>
                  <a:pt x="11034039" y="1306760"/>
                </a:cubicBezTo>
                <a:cubicBezTo>
                  <a:pt x="11034039" y="1286557"/>
                  <a:pt x="11050415" y="1270176"/>
                  <a:pt x="11070615" y="1270176"/>
                </a:cubicBezTo>
                <a:close/>
                <a:moveTo>
                  <a:pt x="10849934" y="1270172"/>
                </a:moveTo>
                <a:cubicBezTo>
                  <a:pt x="10870134" y="1270172"/>
                  <a:pt x="10886510" y="1286553"/>
                  <a:pt x="10886510" y="1306756"/>
                </a:cubicBezTo>
                <a:cubicBezTo>
                  <a:pt x="10886510" y="1326957"/>
                  <a:pt x="10870134" y="1343337"/>
                  <a:pt x="10849934" y="1343337"/>
                </a:cubicBezTo>
                <a:cubicBezTo>
                  <a:pt x="10829734" y="1343337"/>
                  <a:pt x="10813358" y="1326957"/>
                  <a:pt x="10813358" y="1306756"/>
                </a:cubicBezTo>
                <a:cubicBezTo>
                  <a:pt x="10813358" y="1286553"/>
                  <a:pt x="10829734" y="1270172"/>
                  <a:pt x="10849934" y="1270172"/>
                </a:cubicBezTo>
                <a:close/>
                <a:moveTo>
                  <a:pt x="10629253" y="1270169"/>
                </a:moveTo>
                <a:cubicBezTo>
                  <a:pt x="10649453" y="1270169"/>
                  <a:pt x="10665829" y="1286550"/>
                  <a:pt x="10665829" y="1306753"/>
                </a:cubicBezTo>
                <a:cubicBezTo>
                  <a:pt x="10665829" y="1326953"/>
                  <a:pt x="10649453" y="1343334"/>
                  <a:pt x="10629253" y="1343334"/>
                </a:cubicBezTo>
                <a:cubicBezTo>
                  <a:pt x="10609053" y="1343334"/>
                  <a:pt x="10592677" y="1326953"/>
                  <a:pt x="10592677" y="1306753"/>
                </a:cubicBezTo>
                <a:cubicBezTo>
                  <a:pt x="10592677" y="1286550"/>
                  <a:pt x="10609053" y="1270169"/>
                  <a:pt x="10629253" y="1270169"/>
                </a:cubicBezTo>
                <a:close/>
                <a:moveTo>
                  <a:pt x="10408572" y="1270165"/>
                </a:moveTo>
                <a:cubicBezTo>
                  <a:pt x="10428772" y="1270165"/>
                  <a:pt x="10445148" y="1286546"/>
                  <a:pt x="10445148" y="1306749"/>
                </a:cubicBezTo>
                <a:cubicBezTo>
                  <a:pt x="10445148" y="1326950"/>
                  <a:pt x="10428772" y="1343330"/>
                  <a:pt x="10408572" y="1343330"/>
                </a:cubicBezTo>
                <a:cubicBezTo>
                  <a:pt x="10388372" y="1343330"/>
                  <a:pt x="10371996" y="1326950"/>
                  <a:pt x="10371996" y="1306749"/>
                </a:cubicBezTo>
                <a:cubicBezTo>
                  <a:pt x="10371996" y="1286546"/>
                  <a:pt x="10388372" y="1270165"/>
                  <a:pt x="10408572" y="1270165"/>
                </a:cubicBezTo>
                <a:close/>
                <a:moveTo>
                  <a:pt x="10187891" y="1270162"/>
                </a:moveTo>
                <a:cubicBezTo>
                  <a:pt x="10208091" y="1270162"/>
                  <a:pt x="10224467" y="1286543"/>
                  <a:pt x="10224467" y="1306745"/>
                </a:cubicBezTo>
                <a:cubicBezTo>
                  <a:pt x="10224467" y="1326946"/>
                  <a:pt x="10208091" y="1343326"/>
                  <a:pt x="10187891" y="1343326"/>
                </a:cubicBezTo>
                <a:cubicBezTo>
                  <a:pt x="10167691" y="1343326"/>
                  <a:pt x="10151315" y="1326946"/>
                  <a:pt x="10151315" y="1306745"/>
                </a:cubicBezTo>
                <a:cubicBezTo>
                  <a:pt x="10151315" y="1286543"/>
                  <a:pt x="10167691" y="1270162"/>
                  <a:pt x="10187891" y="1270162"/>
                </a:cubicBezTo>
                <a:close/>
                <a:moveTo>
                  <a:pt x="9967210" y="1270158"/>
                </a:moveTo>
                <a:cubicBezTo>
                  <a:pt x="9987410" y="1270158"/>
                  <a:pt x="10003786" y="1286539"/>
                  <a:pt x="10003786" y="1306742"/>
                </a:cubicBezTo>
                <a:cubicBezTo>
                  <a:pt x="10003786" y="1326942"/>
                  <a:pt x="9987410" y="1343322"/>
                  <a:pt x="9967210" y="1343322"/>
                </a:cubicBezTo>
                <a:cubicBezTo>
                  <a:pt x="9947010" y="1343322"/>
                  <a:pt x="9930634" y="1326942"/>
                  <a:pt x="9930634" y="1306742"/>
                </a:cubicBezTo>
                <a:cubicBezTo>
                  <a:pt x="9930634" y="1286539"/>
                  <a:pt x="9947010" y="1270158"/>
                  <a:pt x="9967210" y="1270158"/>
                </a:cubicBezTo>
                <a:close/>
                <a:moveTo>
                  <a:pt x="9746529" y="1270155"/>
                </a:moveTo>
                <a:cubicBezTo>
                  <a:pt x="9766729" y="1270155"/>
                  <a:pt x="9783105" y="1286536"/>
                  <a:pt x="9783105" y="1306738"/>
                </a:cubicBezTo>
                <a:cubicBezTo>
                  <a:pt x="9783105" y="1326939"/>
                  <a:pt x="9766729" y="1343319"/>
                  <a:pt x="9746529" y="1343319"/>
                </a:cubicBezTo>
                <a:cubicBezTo>
                  <a:pt x="9726329" y="1343319"/>
                  <a:pt x="9709953" y="1326939"/>
                  <a:pt x="9709953" y="1306738"/>
                </a:cubicBezTo>
                <a:cubicBezTo>
                  <a:pt x="9709953" y="1286536"/>
                  <a:pt x="9726329" y="1270155"/>
                  <a:pt x="9746529" y="1270155"/>
                </a:cubicBezTo>
                <a:close/>
                <a:moveTo>
                  <a:pt x="9525848" y="1270151"/>
                </a:moveTo>
                <a:cubicBezTo>
                  <a:pt x="9546048" y="1270151"/>
                  <a:pt x="9562424" y="1286532"/>
                  <a:pt x="9562424" y="1306735"/>
                </a:cubicBezTo>
                <a:cubicBezTo>
                  <a:pt x="9562424" y="1326935"/>
                  <a:pt x="9546048" y="1343315"/>
                  <a:pt x="9525848" y="1343315"/>
                </a:cubicBezTo>
                <a:cubicBezTo>
                  <a:pt x="9505648" y="1343315"/>
                  <a:pt x="9489272" y="1326935"/>
                  <a:pt x="9489272" y="1306735"/>
                </a:cubicBezTo>
                <a:cubicBezTo>
                  <a:pt x="9489272" y="1286532"/>
                  <a:pt x="9505648" y="1270151"/>
                  <a:pt x="9525848" y="1270151"/>
                </a:cubicBezTo>
                <a:close/>
                <a:moveTo>
                  <a:pt x="9305167" y="1270148"/>
                </a:moveTo>
                <a:cubicBezTo>
                  <a:pt x="9325367" y="1270148"/>
                  <a:pt x="9341743" y="1286529"/>
                  <a:pt x="9341743" y="1306731"/>
                </a:cubicBezTo>
                <a:cubicBezTo>
                  <a:pt x="9341743" y="1326932"/>
                  <a:pt x="9325367" y="1343311"/>
                  <a:pt x="9305167" y="1343311"/>
                </a:cubicBezTo>
                <a:cubicBezTo>
                  <a:pt x="9284967" y="1343311"/>
                  <a:pt x="9268591" y="1326932"/>
                  <a:pt x="9268591" y="1306731"/>
                </a:cubicBezTo>
                <a:cubicBezTo>
                  <a:pt x="9268591" y="1286529"/>
                  <a:pt x="9284967" y="1270148"/>
                  <a:pt x="9305167" y="1270148"/>
                </a:cubicBezTo>
                <a:close/>
                <a:moveTo>
                  <a:pt x="9084486" y="1270144"/>
                </a:moveTo>
                <a:cubicBezTo>
                  <a:pt x="9104686" y="1270144"/>
                  <a:pt x="9121062" y="1286525"/>
                  <a:pt x="9121062" y="1306727"/>
                </a:cubicBezTo>
                <a:cubicBezTo>
                  <a:pt x="9121062" y="1326928"/>
                  <a:pt x="9104686" y="1343308"/>
                  <a:pt x="9084486" y="1343308"/>
                </a:cubicBezTo>
                <a:cubicBezTo>
                  <a:pt x="9064286" y="1343308"/>
                  <a:pt x="9047910" y="1326928"/>
                  <a:pt x="9047910" y="1306727"/>
                </a:cubicBezTo>
                <a:cubicBezTo>
                  <a:pt x="9047910" y="1286525"/>
                  <a:pt x="9064286" y="1270144"/>
                  <a:pt x="9084486" y="1270144"/>
                </a:cubicBezTo>
                <a:close/>
                <a:moveTo>
                  <a:pt x="8863805" y="1270141"/>
                </a:moveTo>
                <a:cubicBezTo>
                  <a:pt x="8884005" y="1270141"/>
                  <a:pt x="8900381" y="1286521"/>
                  <a:pt x="8900381" y="1306724"/>
                </a:cubicBezTo>
                <a:cubicBezTo>
                  <a:pt x="8900381" y="1326924"/>
                  <a:pt x="8884005" y="1343304"/>
                  <a:pt x="8863805" y="1343304"/>
                </a:cubicBezTo>
                <a:cubicBezTo>
                  <a:pt x="8843605" y="1343304"/>
                  <a:pt x="8827229" y="1326924"/>
                  <a:pt x="8827229" y="1306724"/>
                </a:cubicBezTo>
                <a:cubicBezTo>
                  <a:pt x="8827229" y="1286521"/>
                  <a:pt x="8843605" y="1270141"/>
                  <a:pt x="8863805" y="1270141"/>
                </a:cubicBezTo>
                <a:close/>
                <a:moveTo>
                  <a:pt x="8643124" y="1270137"/>
                </a:moveTo>
                <a:cubicBezTo>
                  <a:pt x="8663324" y="1270137"/>
                  <a:pt x="8679700" y="1286518"/>
                  <a:pt x="8679700" y="1306720"/>
                </a:cubicBezTo>
                <a:cubicBezTo>
                  <a:pt x="8679700" y="1326921"/>
                  <a:pt x="8663324" y="1343300"/>
                  <a:pt x="8643124" y="1343300"/>
                </a:cubicBezTo>
                <a:cubicBezTo>
                  <a:pt x="8622924" y="1343300"/>
                  <a:pt x="8606548" y="1326921"/>
                  <a:pt x="8606548" y="1306720"/>
                </a:cubicBezTo>
                <a:cubicBezTo>
                  <a:pt x="8606548" y="1286518"/>
                  <a:pt x="8622924" y="1270137"/>
                  <a:pt x="8643124" y="1270137"/>
                </a:cubicBezTo>
                <a:close/>
                <a:moveTo>
                  <a:pt x="8422443" y="1270134"/>
                </a:moveTo>
                <a:cubicBezTo>
                  <a:pt x="8442643" y="1270134"/>
                  <a:pt x="8459019" y="1286514"/>
                  <a:pt x="8459019" y="1306717"/>
                </a:cubicBezTo>
                <a:cubicBezTo>
                  <a:pt x="8459019" y="1326917"/>
                  <a:pt x="8442643" y="1343296"/>
                  <a:pt x="8422443" y="1343296"/>
                </a:cubicBezTo>
                <a:cubicBezTo>
                  <a:pt x="8402243" y="1343296"/>
                  <a:pt x="8385867" y="1326917"/>
                  <a:pt x="8385867" y="1306717"/>
                </a:cubicBezTo>
                <a:cubicBezTo>
                  <a:pt x="8385867" y="1286514"/>
                  <a:pt x="8402243" y="1270134"/>
                  <a:pt x="8422443" y="1270134"/>
                </a:cubicBezTo>
                <a:close/>
                <a:moveTo>
                  <a:pt x="8201762" y="1270130"/>
                </a:moveTo>
                <a:cubicBezTo>
                  <a:pt x="8221962" y="1270130"/>
                  <a:pt x="8238338" y="1286510"/>
                  <a:pt x="8238338" y="1306713"/>
                </a:cubicBezTo>
                <a:cubicBezTo>
                  <a:pt x="8238338" y="1326913"/>
                  <a:pt x="8221962" y="1343293"/>
                  <a:pt x="8201762" y="1343293"/>
                </a:cubicBezTo>
                <a:cubicBezTo>
                  <a:pt x="8181562" y="1343293"/>
                  <a:pt x="8165186" y="1326913"/>
                  <a:pt x="8165186" y="1306713"/>
                </a:cubicBezTo>
                <a:cubicBezTo>
                  <a:pt x="8165186" y="1286510"/>
                  <a:pt x="8181562" y="1270130"/>
                  <a:pt x="8201762" y="1270130"/>
                </a:cubicBezTo>
                <a:close/>
                <a:moveTo>
                  <a:pt x="7981081" y="1270127"/>
                </a:moveTo>
                <a:cubicBezTo>
                  <a:pt x="8001281" y="1270127"/>
                  <a:pt x="8017657" y="1286507"/>
                  <a:pt x="8017657" y="1306709"/>
                </a:cubicBezTo>
                <a:cubicBezTo>
                  <a:pt x="8017657" y="1326910"/>
                  <a:pt x="8001281" y="1343289"/>
                  <a:pt x="7981081" y="1343289"/>
                </a:cubicBezTo>
                <a:cubicBezTo>
                  <a:pt x="7960881" y="1343289"/>
                  <a:pt x="7944505" y="1326910"/>
                  <a:pt x="7944505" y="1306709"/>
                </a:cubicBezTo>
                <a:cubicBezTo>
                  <a:pt x="7944505" y="1286507"/>
                  <a:pt x="7960881" y="1270127"/>
                  <a:pt x="7981081" y="1270127"/>
                </a:cubicBezTo>
                <a:close/>
                <a:moveTo>
                  <a:pt x="7760400" y="1270123"/>
                </a:moveTo>
                <a:cubicBezTo>
                  <a:pt x="7780600" y="1270123"/>
                  <a:pt x="7796976" y="1286503"/>
                  <a:pt x="7796976" y="1306706"/>
                </a:cubicBezTo>
                <a:cubicBezTo>
                  <a:pt x="7796976" y="1326906"/>
                  <a:pt x="7780600" y="1343285"/>
                  <a:pt x="7760400" y="1343285"/>
                </a:cubicBezTo>
                <a:cubicBezTo>
                  <a:pt x="7740200" y="1343285"/>
                  <a:pt x="7723824" y="1326906"/>
                  <a:pt x="7723824" y="1306706"/>
                </a:cubicBezTo>
                <a:cubicBezTo>
                  <a:pt x="7723824" y="1286503"/>
                  <a:pt x="7740200" y="1270123"/>
                  <a:pt x="7760400" y="1270123"/>
                </a:cubicBezTo>
                <a:close/>
                <a:moveTo>
                  <a:pt x="7539719" y="1270120"/>
                </a:moveTo>
                <a:cubicBezTo>
                  <a:pt x="7559919" y="1270120"/>
                  <a:pt x="7576295" y="1286500"/>
                  <a:pt x="7576295" y="1306702"/>
                </a:cubicBezTo>
                <a:cubicBezTo>
                  <a:pt x="7576295" y="1326903"/>
                  <a:pt x="7559919" y="1343282"/>
                  <a:pt x="7539719" y="1343282"/>
                </a:cubicBezTo>
                <a:cubicBezTo>
                  <a:pt x="7519519" y="1343282"/>
                  <a:pt x="7503143" y="1326903"/>
                  <a:pt x="7503143" y="1306702"/>
                </a:cubicBezTo>
                <a:cubicBezTo>
                  <a:pt x="7503143" y="1286500"/>
                  <a:pt x="7519519" y="1270120"/>
                  <a:pt x="7539719" y="1270120"/>
                </a:cubicBezTo>
                <a:close/>
                <a:moveTo>
                  <a:pt x="7319038" y="1270117"/>
                </a:moveTo>
                <a:cubicBezTo>
                  <a:pt x="7339238" y="1270117"/>
                  <a:pt x="7355614" y="1286496"/>
                  <a:pt x="7355614" y="1306698"/>
                </a:cubicBezTo>
                <a:cubicBezTo>
                  <a:pt x="7355614" y="1326899"/>
                  <a:pt x="7339238" y="1343278"/>
                  <a:pt x="7319038" y="1343278"/>
                </a:cubicBezTo>
                <a:cubicBezTo>
                  <a:pt x="7298838" y="1343278"/>
                  <a:pt x="7282462" y="1326899"/>
                  <a:pt x="7282462" y="1306698"/>
                </a:cubicBezTo>
                <a:cubicBezTo>
                  <a:pt x="7282462" y="1286496"/>
                  <a:pt x="7298838" y="1270117"/>
                  <a:pt x="7319038" y="1270117"/>
                </a:cubicBezTo>
                <a:close/>
                <a:moveTo>
                  <a:pt x="7098357" y="1270113"/>
                </a:moveTo>
                <a:cubicBezTo>
                  <a:pt x="7118557" y="1270113"/>
                  <a:pt x="7134933" y="1286493"/>
                  <a:pt x="7134933" y="1306695"/>
                </a:cubicBezTo>
                <a:cubicBezTo>
                  <a:pt x="7134933" y="1326895"/>
                  <a:pt x="7118557" y="1343274"/>
                  <a:pt x="7098357" y="1343274"/>
                </a:cubicBezTo>
                <a:cubicBezTo>
                  <a:pt x="7078157" y="1343274"/>
                  <a:pt x="7061781" y="1326895"/>
                  <a:pt x="7061781" y="1306695"/>
                </a:cubicBezTo>
                <a:cubicBezTo>
                  <a:pt x="7061781" y="1286493"/>
                  <a:pt x="7078157" y="1270113"/>
                  <a:pt x="7098357" y="1270113"/>
                </a:cubicBezTo>
                <a:close/>
                <a:moveTo>
                  <a:pt x="6877676" y="1270110"/>
                </a:moveTo>
                <a:cubicBezTo>
                  <a:pt x="6897876" y="1270110"/>
                  <a:pt x="6914252" y="1286489"/>
                  <a:pt x="6914252" y="1306691"/>
                </a:cubicBezTo>
                <a:cubicBezTo>
                  <a:pt x="6914252" y="1326892"/>
                  <a:pt x="6897876" y="1343270"/>
                  <a:pt x="6877676" y="1343270"/>
                </a:cubicBezTo>
                <a:cubicBezTo>
                  <a:pt x="6857476" y="1343270"/>
                  <a:pt x="6841100" y="1326892"/>
                  <a:pt x="6841100" y="1306691"/>
                </a:cubicBezTo>
                <a:cubicBezTo>
                  <a:pt x="6841100" y="1286489"/>
                  <a:pt x="6857476" y="1270110"/>
                  <a:pt x="6877676" y="1270110"/>
                </a:cubicBezTo>
                <a:close/>
                <a:moveTo>
                  <a:pt x="6656995" y="1270106"/>
                </a:moveTo>
                <a:cubicBezTo>
                  <a:pt x="6677195" y="1270106"/>
                  <a:pt x="6693571" y="1286486"/>
                  <a:pt x="6693571" y="1306687"/>
                </a:cubicBezTo>
                <a:cubicBezTo>
                  <a:pt x="6693571" y="1326888"/>
                  <a:pt x="6677195" y="1343267"/>
                  <a:pt x="6656995" y="1343267"/>
                </a:cubicBezTo>
                <a:cubicBezTo>
                  <a:pt x="6636795" y="1343267"/>
                  <a:pt x="6620419" y="1326888"/>
                  <a:pt x="6620419" y="1306687"/>
                </a:cubicBezTo>
                <a:cubicBezTo>
                  <a:pt x="6620419" y="1286486"/>
                  <a:pt x="6636795" y="1270106"/>
                  <a:pt x="6656995" y="1270106"/>
                </a:cubicBezTo>
                <a:close/>
                <a:moveTo>
                  <a:pt x="6436314" y="1270103"/>
                </a:moveTo>
                <a:cubicBezTo>
                  <a:pt x="6456514" y="1270103"/>
                  <a:pt x="6472890" y="1286482"/>
                  <a:pt x="6472890" y="1306684"/>
                </a:cubicBezTo>
                <a:cubicBezTo>
                  <a:pt x="6472890" y="1326884"/>
                  <a:pt x="6456514" y="1343263"/>
                  <a:pt x="6436314" y="1343263"/>
                </a:cubicBezTo>
                <a:cubicBezTo>
                  <a:pt x="6416114" y="1343263"/>
                  <a:pt x="6399738" y="1326884"/>
                  <a:pt x="6399738" y="1306684"/>
                </a:cubicBezTo>
                <a:cubicBezTo>
                  <a:pt x="6399738" y="1286482"/>
                  <a:pt x="6416114" y="1270103"/>
                  <a:pt x="6436314" y="1270103"/>
                </a:cubicBezTo>
                <a:close/>
                <a:moveTo>
                  <a:pt x="6215633" y="1270099"/>
                </a:moveTo>
                <a:cubicBezTo>
                  <a:pt x="6235833" y="1270099"/>
                  <a:pt x="6252209" y="1286479"/>
                  <a:pt x="6252209" y="1306680"/>
                </a:cubicBezTo>
                <a:cubicBezTo>
                  <a:pt x="6252209" y="1326881"/>
                  <a:pt x="6235833" y="1343259"/>
                  <a:pt x="6215633" y="1343259"/>
                </a:cubicBezTo>
                <a:cubicBezTo>
                  <a:pt x="6195433" y="1343259"/>
                  <a:pt x="6179057" y="1326881"/>
                  <a:pt x="6179057" y="1306680"/>
                </a:cubicBezTo>
                <a:cubicBezTo>
                  <a:pt x="6179057" y="1286479"/>
                  <a:pt x="6195433" y="1270099"/>
                  <a:pt x="6215633" y="1270099"/>
                </a:cubicBezTo>
                <a:close/>
                <a:moveTo>
                  <a:pt x="5994952" y="1270096"/>
                </a:moveTo>
                <a:cubicBezTo>
                  <a:pt x="6015152" y="1270096"/>
                  <a:pt x="6031528" y="1286475"/>
                  <a:pt x="6031528" y="1306677"/>
                </a:cubicBezTo>
                <a:cubicBezTo>
                  <a:pt x="6031528" y="1326877"/>
                  <a:pt x="6015152" y="1343256"/>
                  <a:pt x="5994952" y="1343256"/>
                </a:cubicBezTo>
                <a:cubicBezTo>
                  <a:pt x="5974752" y="1343256"/>
                  <a:pt x="5958376" y="1326877"/>
                  <a:pt x="5958376" y="1306677"/>
                </a:cubicBezTo>
                <a:cubicBezTo>
                  <a:pt x="5958376" y="1286475"/>
                  <a:pt x="5974752" y="1270096"/>
                  <a:pt x="5994952" y="1270096"/>
                </a:cubicBezTo>
                <a:close/>
                <a:moveTo>
                  <a:pt x="5774272" y="1270092"/>
                </a:moveTo>
                <a:cubicBezTo>
                  <a:pt x="5794472" y="1270092"/>
                  <a:pt x="5810848" y="1286471"/>
                  <a:pt x="5810848" y="1306673"/>
                </a:cubicBezTo>
                <a:cubicBezTo>
                  <a:pt x="5810848" y="1326873"/>
                  <a:pt x="5794472" y="1343252"/>
                  <a:pt x="5774272" y="1343252"/>
                </a:cubicBezTo>
                <a:cubicBezTo>
                  <a:pt x="5754073" y="1343252"/>
                  <a:pt x="5737697" y="1326873"/>
                  <a:pt x="5737697" y="1306673"/>
                </a:cubicBezTo>
                <a:cubicBezTo>
                  <a:pt x="5737697" y="1286471"/>
                  <a:pt x="5754073" y="1270092"/>
                  <a:pt x="5774272" y="1270092"/>
                </a:cubicBezTo>
                <a:close/>
                <a:moveTo>
                  <a:pt x="5553593" y="1270089"/>
                </a:moveTo>
                <a:cubicBezTo>
                  <a:pt x="5573793" y="1270089"/>
                  <a:pt x="5590169" y="1286468"/>
                  <a:pt x="5590169" y="1306669"/>
                </a:cubicBezTo>
                <a:cubicBezTo>
                  <a:pt x="5590169" y="1326870"/>
                  <a:pt x="5573793" y="1343248"/>
                  <a:pt x="5553593" y="1343248"/>
                </a:cubicBezTo>
                <a:cubicBezTo>
                  <a:pt x="5533393" y="1343248"/>
                  <a:pt x="5517018" y="1326870"/>
                  <a:pt x="5517018" y="1306669"/>
                </a:cubicBezTo>
                <a:cubicBezTo>
                  <a:pt x="5517018" y="1286468"/>
                  <a:pt x="5533393" y="1270089"/>
                  <a:pt x="5553593" y="1270089"/>
                </a:cubicBezTo>
                <a:close/>
                <a:moveTo>
                  <a:pt x="5332913" y="1270086"/>
                </a:moveTo>
                <a:cubicBezTo>
                  <a:pt x="5353113" y="1270086"/>
                  <a:pt x="5369490" y="1286464"/>
                  <a:pt x="5369490" y="1306666"/>
                </a:cubicBezTo>
                <a:cubicBezTo>
                  <a:pt x="5369490" y="1326866"/>
                  <a:pt x="5353113" y="1343244"/>
                  <a:pt x="5332913" y="1343244"/>
                </a:cubicBezTo>
                <a:cubicBezTo>
                  <a:pt x="5312714" y="1343244"/>
                  <a:pt x="5296337" y="1326866"/>
                  <a:pt x="5296337" y="1306666"/>
                </a:cubicBezTo>
                <a:cubicBezTo>
                  <a:pt x="5296337" y="1286464"/>
                  <a:pt x="5312714" y="1270086"/>
                  <a:pt x="5332913" y="1270086"/>
                </a:cubicBezTo>
                <a:close/>
                <a:moveTo>
                  <a:pt x="5112230" y="1270082"/>
                </a:moveTo>
                <a:cubicBezTo>
                  <a:pt x="5132433" y="1270082"/>
                  <a:pt x="5148807" y="1286460"/>
                  <a:pt x="5148807" y="1306662"/>
                </a:cubicBezTo>
                <a:cubicBezTo>
                  <a:pt x="5148807" y="1326863"/>
                  <a:pt x="5132433" y="1343241"/>
                  <a:pt x="5112230" y="1343241"/>
                </a:cubicBezTo>
                <a:cubicBezTo>
                  <a:pt x="5092030" y="1343241"/>
                  <a:pt x="5075655" y="1326863"/>
                  <a:pt x="5075655" y="1306662"/>
                </a:cubicBezTo>
                <a:cubicBezTo>
                  <a:pt x="5075655" y="1286460"/>
                  <a:pt x="5092030" y="1270082"/>
                  <a:pt x="5112230" y="1270082"/>
                </a:cubicBezTo>
                <a:close/>
                <a:moveTo>
                  <a:pt x="4891552" y="1270079"/>
                </a:moveTo>
                <a:cubicBezTo>
                  <a:pt x="4911751" y="1270079"/>
                  <a:pt x="4928127" y="1286457"/>
                  <a:pt x="4928127" y="1306659"/>
                </a:cubicBezTo>
                <a:cubicBezTo>
                  <a:pt x="4928127" y="1326859"/>
                  <a:pt x="4911751" y="1343237"/>
                  <a:pt x="4891552" y="1343237"/>
                </a:cubicBezTo>
                <a:cubicBezTo>
                  <a:pt x="4871352" y="1343237"/>
                  <a:pt x="4854975" y="1326859"/>
                  <a:pt x="4854975" y="1306659"/>
                </a:cubicBezTo>
                <a:cubicBezTo>
                  <a:pt x="4854975" y="1286457"/>
                  <a:pt x="4871352" y="1270079"/>
                  <a:pt x="4891552" y="1270079"/>
                </a:cubicBezTo>
                <a:close/>
                <a:moveTo>
                  <a:pt x="4670871" y="1270075"/>
                </a:moveTo>
                <a:cubicBezTo>
                  <a:pt x="4691070" y="1270075"/>
                  <a:pt x="4707447" y="1286453"/>
                  <a:pt x="4707447" y="1306655"/>
                </a:cubicBezTo>
                <a:cubicBezTo>
                  <a:pt x="4707447" y="1326855"/>
                  <a:pt x="4691070" y="1343233"/>
                  <a:pt x="4670871" y="1343233"/>
                </a:cubicBezTo>
                <a:cubicBezTo>
                  <a:pt x="4650672" y="1343233"/>
                  <a:pt x="4634295" y="1326855"/>
                  <a:pt x="4634295" y="1306655"/>
                </a:cubicBezTo>
                <a:cubicBezTo>
                  <a:pt x="4634295" y="1286453"/>
                  <a:pt x="4650672" y="1270075"/>
                  <a:pt x="4670871" y="1270075"/>
                </a:cubicBezTo>
                <a:close/>
                <a:moveTo>
                  <a:pt x="4450188" y="1270072"/>
                </a:moveTo>
                <a:cubicBezTo>
                  <a:pt x="4470390" y="1270072"/>
                  <a:pt x="4486764" y="1286450"/>
                  <a:pt x="4486764" y="1306651"/>
                </a:cubicBezTo>
                <a:cubicBezTo>
                  <a:pt x="4486764" y="1326852"/>
                  <a:pt x="4470390" y="1343230"/>
                  <a:pt x="4450188" y="1343230"/>
                </a:cubicBezTo>
                <a:cubicBezTo>
                  <a:pt x="4429988" y="1343230"/>
                  <a:pt x="4413613" y="1326852"/>
                  <a:pt x="4413613" y="1306651"/>
                </a:cubicBezTo>
                <a:cubicBezTo>
                  <a:pt x="4413613" y="1286450"/>
                  <a:pt x="4429988" y="1270072"/>
                  <a:pt x="4450188" y="1270072"/>
                </a:cubicBezTo>
                <a:close/>
                <a:moveTo>
                  <a:pt x="4229507" y="1270068"/>
                </a:moveTo>
                <a:cubicBezTo>
                  <a:pt x="4249708" y="1270068"/>
                  <a:pt x="4266084" y="1286446"/>
                  <a:pt x="4266084" y="1306648"/>
                </a:cubicBezTo>
                <a:cubicBezTo>
                  <a:pt x="4266084" y="1326848"/>
                  <a:pt x="4249708" y="1343226"/>
                  <a:pt x="4229507" y="1343226"/>
                </a:cubicBezTo>
                <a:cubicBezTo>
                  <a:pt x="4209307" y="1343226"/>
                  <a:pt x="4192931" y="1326848"/>
                  <a:pt x="4192931" y="1306648"/>
                </a:cubicBezTo>
                <a:cubicBezTo>
                  <a:pt x="4192931" y="1286446"/>
                  <a:pt x="4209307" y="1270068"/>
                  <a:pt x="4229507" y="1270068"/>
                </a:cubicBezTo>
                <a:close/>
                <a:moveTo>
                  <a:pt x="4008847" y="1270065"/>
                </a:moveTo>
                <a:cubicBezTo>
                  <a:pt x="4029045" y="1270065"/>
                  <a:pt x="4045426" y="1286443"/>
                  <a:pt x="4045426" y="1306644"/>
                </a:cubicBezTo>
                <a:cubicBezTo>
                  <a:pt x="4045426" y="1326845"/>
                  <a:pt x="4029045" y="1343222"/>
                  <a:pt x="4008847" y="1343222"/>
                </a:cubicBezTo>
                <a:cubicBezTo>
                  <a:pt x="3988642" y="1343222"/>
                  <a:pt x="3972267" y="1326845"/>
                  <a:pt x="3972267" y="1306644"/>
                </a:cubicBezTo>
                <a:cubicBezTo>
                  <a:pt x="3972267" y="1286443"/>
                  <a:pt x="3988642" y="1270065"/>
                  <a:pt x="4008847" y="1270065"/>
                </a:cubicBezTo>
                <a:close/>
                <a:moveTo>
                  <a:pt x="3788165" y="1270061"/>
                </a:moveTo>
                <a:cubicBezTo>
                  <a:pt x="3808367" y="1270061"/>
                  <a:pt x="3824738" y="1286439"/>
                  <a:pt x="3824738" y="1306640"/>
                </a:cubicBezTo>
                <a:cubicBezTo>
                  <a:pt x="3824738" y="1326841"/>
                  <a:pt x="3808367" y="1343218"/>
                  <a:pt x="3788165" y="1343218"/>
                </a:cubicBezTo>
                <a:cubicBezTo>
                  <a:pt x="3767965" y="1343218"/>
                  <a:pt x="3751588" y="1326841"/>
                  <a:pt x="3751588" y="1306640"/>
                </a:cubicBezTo>
                <a:cubicBezTo>
                  <a:pt x="3751588" y="1286439"/>
                  <a:pt x="3767965" y="1270061"/>
                  <a:pt x="3788165" y="1270061"/>
                </a:cubicBezTo>
                <a:close/>
                <a:moveTo>
                  <a:pt x="3567479" y="1270058"/>
                </a:moveTo>
                <a:cubicBezTo>
                  <a:pt x="3587675" y="1270058"/>
                  <a:pt x="3604051" y="1286436"/>
                  <a:pt x="3604051" y="1306637"/>
                </a:cubicBezTo>
                <a:cubicBezTo>
                  <a:pt x="3604051" y="1326837"/>
                  <a:pt x="3587675" y="1343215"/>
                  <a:pt x="3567479" y="1343215"/>
                </a:cubicBezTo>
                <a:cubicBezTo>
                  <a:pt x="3547276" y="1343215"/>
                  <a:pt x="3530908" y="1326837"/>
                  <a:pt x="3530908" y="1306637"/>
                </a:cubicBezTo>
                <a:cubicBezTo>
                  <a:pt x="3530908" y="1286436"/>
                  <a:pt x="3547276" y="1270058"/>
                  <a:pt x="3567479" y="1270058"/>
                </a:cubicBezTo>
                <a:close/>
                <a:moveTo>
                  <a:pt x="3346801" y="1270055"/>
                </a:moveTo>
                <a:cubicBezTo>
                  <a:pt x="3367001" y="1270055"/>
                  <a:pt x="3383375" y="1286432"/>
                  <a:pt x="3383375" y="1306633"/>
                </a:cubicBezTo>
                <a:cubicBezTo>
                  <a:pt x="3383375" y="1326834"/>
                  <a:pt x="3367001" y="1343211"/>
                  <a:pt x="3346801" y="1343211"/>
                </a:cubicBezTo>
                <a:cubicBezTo>
                  <a:pt x="3326603" y="1343211"/>
                  <a:pt x="3310228" y="1326834"/>
                  <a:pt x="3310228" y="1306633"/>
                </a:cubicBezTo>
                <a:cubicBezTo>
                  <a:pt x="3310228" y="1286432"/>
                  <a:pt x="3326603" y="1270055"/>
                  <a:pt x="3346801" y="1270055"/>
                </a:cubicBezTo>
                <a:close/>
                <a:moveTo>
                  <a:pt x="3126126" y="1270051"/>
                </a:moveTo>
                <a:cubicBezTo>
                  <a:pt x="3146320" y="1270051"/>
                  <a:pt x="3162696" y="1286428"/>
                  <a:pt x="3162696" y="1306630"/>
                </a:cubicBezTo>
                <a:cubicBezTo>
                  <a:pt x="3162696" y="1326830"/>
                  <a:pt x="3146320" y="1343207"/>
                  <a:pt x="3126126" y="1343207"/>
                </a:cubicBezTo>
                <a:cubicBezTo>
                  <a:pt x="3105923" y="1343207"/>
                  <a:pt x="3089541" y="1326830"/>
                  <a:pt x="3089541" y="1306630"/>
                </a:cubicBezTo>
                <a:cubicBezTo>
                  <a:pt x="3089541" y="1286428"/>
                  <a:pt x="3105923" y="1270051"/>
                  <a:pt x="3126126" y="1270051"/>
                </a:cubicBezTo>
                <a:close/>
                <a:moveTo>
                  <a:pt x="2905436" y="1270047"/>
                </a:moveTo>
                <a:cubicBezTo>
                  <a:pt x="2925637" y="1270047"/>
                  <a:pt x="2942013" y="1286425"/>
                  <a:pt x="2942013" y="1306626"/>
                </a:cubicBezTo>
                <a:cubicBezTo>
                  <a:pt x="2942013" y="1326826"/>
                  <a:pt x="2925637" y="1343204"/>
                  <a:pt x="2905436" y="1343204"/>
                </a:cubicBezTo>
                <a:cubicBezTo>
                  <a:pt x="2885243" y="1343204"/>
                  <a:pt x="2868866" y="1326826"/>
                  <a:pt x="2868866" y="1306626"/>
                </a:cubicBezTo>
                <a:cubicBezTo>
                  <a:pt x="2868866" y="1286425"/>
                  <a:pt x="2885243" y="1270047"/>
                  <a:pt x="2905436" y="1270047"/>
                </a:cubicBezTo>
                <a:close/>
                <a:moveTo>
                  <a:pt x="2684758" y="1270044"/>
                </a:moveTo>
                <a:cubicBezTo>
                  <a:pt x="2704958" y="1270044"/>
                  <a:pt x="2721329" y="1286421"/>
                  <a:pt x="2721329" y="1306622"/>
                </a:cubicBezTo>
                <a:cubicBezTo>
                  <a:pt x="2721329" y="1326823"/>
                  <a:pt x="2704958" y="1343200"/>
                  <a:pt x="2684758" y="1343200"/>
                </a:cubicBezTo>
                <a:cubicBezTo>
                  <a:pt x="2664554" y="1343200"/>
                  <a:pt x="2648177" y="1326823"/>
                  <a:pt x="2648177" y="1306622"/>
                </a:cubicBezTo>
                <a:cubicBezTo>
                  <a:pt x="2648177" y="1286421"/>
                  <a:pt x="2664554" y="1270044"/>
                  <a:pt x="2684758" y="1270044"/>
                </a:cubicBezTo>
                <a:close/>
                <a:moveTo>
                  <a:pt x="2464071" y="1270041"/>
                </a:moveTo>
                <a:cubicBezTo>
                  <a:pt x="2484272" y="1270041"/>
                  <a:pt x="2500650" y="1286418"/>
                  <a:pt x="2500650" y="1306619"/>
                </a:cubicBezTo>
                <a:cubicBezTo>
                  <a:pt x="2500650" y="1326819"/>
                  <a:pt x="2484272" y="1343196"/>
                  <a:pt x="2464071" y="1343196"/>
                </a:cubicBezTo>
                <a:cubicBezTo>
                  <a:pt x="2443875" y="1343196"/>
                  <a:pt x="2427500" y="1326819"/>
                  <a:pt x="2427500" y="1306619"/>
                </a:cubicBezTo>
                <a:cubicBezTo>
                  <a:pt x="2427500" y="1286418"/>
                  <a:pt x="2443875" y="1270041"/>
                  <a:pt x="2464071" y="1270041"/>
                </a:cubicBezTo>
                <a:close/>
                <a:moveTo>
                  <a:pt x="2243393" y="1270037"/>
                </a:moveTo>
                <a:cubicBezTo>
                  <a:pt x="2263591" y="1270037"/>
                  <a:pt x="2279972" y="1286414"/>
                  <a:pt x="2279972" y="1306615"/>
                </a:cubicBezTo>
                <a:cubicBezTo>
                  <a:pt x="2279972" y="1326816"/>
                  <a:pt x="2263591" y="1343192"/>
                  <a:pt x="2243393" y="1343192"/>
                </a:cubicBezTo>
                <a:cubicBezTo>
                  <a:pt x="2223191" y="1343192"/>
                  <a:pt x="2206817" y="1326816"/>
                  <a:pt x="2206817" y="1306615"/>
                </a:cubicBezTo>
                <a:cubicBezTo>
                  <a:pt x="2206817" y="1286414"/>
                  <a:pt x="2223191" y="1270037"/>
                  <a:pt x="2243393" y="1270037"/>
                </a:cubicBezTo>
                <a:close/>
                <a:moveTo>
                  <a:pt x="2022713" y="1270034"/>
                </a:moveTo>
                <a:cubicBezTo>
                  <a:pt x="2042913" y="1270034"/>
                  <a:pt x="2059288" y="1286410"/>
                  <a:pt x="2059288" y="1306611"/>
                </a:cubicBezTo>
                <a:cubicBezTo>
                  <a:pt x="2059288" y="1326812"/>
                  <a:pt x="2042913" y="1343189"/>
                  <a:pt x="2022713" y="1343189"/>
                </a:cubicBezTo>
                <a:cubicBezTo>
                  <a:pt x="2002514" y="1343189"/>
                  <a:pt x="1986179" y="1326812"/>
                  <a:pt x="1986179" y="1306611"/>
                </a:cubicBezTo>
                <a:cubicBezTo>
                  <a:pt x="1986179" y="1286410"/>
                  <a:pt x="2002514" y="1270034"/>
                  <a:pt x="2022713" y="1270034"/>
                </a:cubicBezTo>
                <a:close/>
                <a:moveTo>
                  <a:pt x="1802069" y="1270030"/>
                </a:moveTo>
                <a:cubicBezTo>
                  <a:pt x="1822269" y="1270030"/>
                  <a:pt x="1838645" y="1286407"/>
                  <a:pt x="1838645" y="1306608"/>
                </a:cubicBezTo>
                <a:cubicBezTo>
                  <a:pt x="1838645" y="1326808"/>
                  <a:pt x="1822269" y="1343185"/>
                  <a:pt x="1802069" y="1343185"/>
                </a:cubicBezTo>
                <a:cubicBezTo>
                  <a:pt x="1781869" y="1343185"/>
                  <a:pt x="1765494" y="1326808"/>
                  <a:pt x="1765494" y="1306608"/>
                </a:cubicBezTo>
                <a:cubicBezTo>
                  <a:pt x="1765494" y="1286407"/>
                  <a:pt x="1781869" y="1270030"/>
                  <a:pt x="1802069" y="1270030"/>
                </a:cubicBezTo>
                <a:close/>
                <a:moveTo>
                  <a:pt x="1581383" y="1270027"/>
                </a:moveTo>
                <a:cubicBezTo>
                  <a:pt x="1601583" y="1270027"/>
                  <a:pt x="1617959" y="1286403"/>
                  <a:pt x="1617959" y="1306604"/>
                </a:cubicBezTo>
                <a:cubicBezTo>
                  <a:pt x="1617959" y="1326805"/>
                  <a:pt x="1601583" y="1343181"/>
                  <a:pt x="1581383" y="1343181"/>
                </a:cubicBezTo>
                <a:cubicBezTo>
                  <a:pt x="1561183" y="1343181"/>
                  <a:pt x="1544807" y="1326805"/>
                  <a:pt x="1544807" y="1306604"/>
                </a:cubicBezTo>
                <a:cubicBezTo>
                  <a:pt x="1544807" y="1286403"/>
                  <a:pt x="1561183" y="1270027"/>
                  <a:pt x="1581383" y="1270027"/>
                </a:cubicBezTo>
                <a:close/>
                <a:moveTo>
                  <a:pt x="1360698" y="1270023"/>
                </a:moveTo>
                <a:cubicBezTo>
                  <a:pt x="1380898" y="1270023"/>
                  <a:pt x="1397274" y="1286400"/>
                  <a:pt x="1397274" y="1306600"/>
                </a:cubicBezTo>
                <a:cubicBezTo>
                  <a:pt x="1397274" y="1326801"/>
                  <a:pt x="1380898" y="1343178"/>
                  <a:pt x="1360698" y="1343178"/>
                </a:cubicBezTo>
                <a:cubicBezTo>
                  <a:pt x="1340497" y="1343178"/>
                  <a:pt x="1324122" y="1326801"/>
                  <a:pt x="1324122" y="1306600"/>
                </a:cubicBezTo>
                <a:cubicBezTo>
                  <a:pt x="1324122" y="1286400"/>
                  <a:pt x="1340497" y="1270023"/>
                  <a:pt x="1360698" y="1270023"/>
                </a:cubicBezTo>
                <a:close/>
                <a:moveTo>
                  <a:pt x="1140012" y="1270020"/>
                </a:moveTo>
                <a:cubicBezTo>
                  <a:pt x="1160212" y="1270020"/>
                  <a:pt x="1176588" y="1286396"/>
                  <a:pt x="1176588" y="1306597"/>
                </a:cubicBezTo>
                <a:cubicBezTo>
                  <a:pt x="1176588" y="1326797"/>
                  <a:pt x="1160212" y="1343174"/>
                  <a:pt x="1140012" y="1343174"/>
                </a:cubicBezTo>
                <a:cubicBezTo>
                  <a:pt x="1119812" y="1343174"/>
                  <a:pt x="1103436" y="1326797"/>
                  <a:pt x="1103436" y="1306597"/>
                </a:cubicBezTo>
                <a:cubicBezTo>
                  <a:pt x="1103436" y="1286396"/>
                  <a:pt x="1119812" y="1270020"/>
                  <a:pt x="1140012" y="1270020"/>
                </a:cubicBezTo>
                <a:close/>
                <a:moveTo>
                  <a:pt x="919326" y="1270016"/>
                </a:moveTo>
                <a:cubicBezTo>
                  <a:pt x="939526" y="1270016"/>
                  <a:pt x="955902" y="1286393"/>
                  <a:pt x="955902" y="1306593"/>
                </a:cubicBezTo>
                <a:cubicBezTo>
                  <a:pt x="955902" y="1326794"/>
                  <a:pt x="939526" y="1343170"/>
                  <a:pt x="919326" y="1343170"/>
                </a:cubicBezTo>
                <a:cubicBezTo>
                  <a:pt x="899126" y="1343170"/>
                  <a:pt x="882750" y="1326794"/>
                  <a:pt x="882750" y="1306593"/>
                </a:cubicBezTo>
                <a:cubicBezTo>
                  <a:pt x="882750" y="1286393"/>
                  <a:pt x="899126" y="1270016"/>
                  <a:pt x="919326" y="1270016"/>
                </a:cubicBezTo>
                <a:close/>
                <a:moveTo>
                  <a:pt x="698640" y="1270013"/>
                </a:moveTo>
                <a:cubicBezTo>
                  <a:pt x="718840" y="1270013"/>
                  <a:pt x="735216" y="1286389"/>
                  <a:pt x="735216" y="1306590"/>
                </a:cubicBezTo>
                <a:cubicBezTo>
                  <a:pt x="735216" y="1326790"/>
                  <a:pt x="718840" y="1343166"/>
                  <a:pt x="698640" y="1343166"/>
                </a:cubicBezTo>
                <a:cubicBezTo>
                  <a:pt x="678440" y="1343166"/>
                  <a:pt x="662064" y="1326790"/>
                  <a:pt x="662064" y="1306590"/>
                </a:cubicBezTo>
                <a:cubicBezTo>
                  <a:pt x="662064" y="1286389"/>
                  <a:pt x="678440" y="1270013"/>
                  <a:pt x="698640" y="1270013"/>
                </a:cubicBezTo>
                <a:close/>
                <a:moveTo>
                  <a:pt x="477954" y="1270009"/>
                </a:moveTo>
                <a:cubicBezTo>
                  <a:pt x="498153" y="1270009"/>
                  <a:pt x="514529" y="1286386"/>
                  <a:pt x="514529" y="1306586"/>
                </a:cubicBezTo>
                <a:cubicBezTo>
                  <a:pt x="514529" y="1326786"/>
                  <a:pt x="498153" y="1343163"/>
                  <a:pt x="477954" y="1343163"/>
                </a:cubicBezTo>
                <a:cubicBezTo>
                  <a:pt x="457753" y="1343163"/>
                  <a:pt x="441378" y="1326786"/>
                  <a:pt x="441378" y="1306586"/>
                </a:cubicBezTo>
                <a:cubicBezTo>
                  <a:pt x="441378" y="1286386"/>
                  <a:pt x="457753" y="1270009"/>
                  <a:pt x="477954" y="1270009"/>
                </a:cubicBezTo>
                <a:close/>
                <a:moveTo>
                  <a:pt x="257267" y="1270006"/>
                </a:moveTo>
                <a:cubicBezTo>
                  <a:pt x="277467" y="1270006"/>
                  <a:pt x="293843" y="1286382"/>
                  <a:pt x="293843" y="1306582"/>
                </a:cubicBezTo>
                <a:cubicBezTo>
                  <a:pt x="293843" y="1326783"/>
                  <a:pt x="277467" y="1343159"/>
                  <a:pt x="257267" y="1343159"/>
                </a:cubicBezTo>
                <a:cubicBezTo>
                  <a:pt x="237067" y="1343159"/>
                  <a:pt x="220691" y="1326783"/>
                  <a:pt x="220691" y="1306582"/>
                </a:cubicBezTo>
                <a:cubicBezTo>
                  <a:pt x="220691" y="1286382"/>
                  <a:pt x="237067" y="1270006"/>
                  <a:pt x="257267" y="1270006"/>
                </a:cubicBezTo>
                <a:close/>
                <a:moveTo>
                  <a:pt x="36581" y="1270003"/>
                </a:moveTo>
                <a:cubicBezTo>
                  <a:pt x="56781" y="1270003"/>
                  <a:pt x="73157" y="1286379"/>
                  <a:pt x="73157" y="1306579"/>
                </a:cubicBezTo>
                <a:cubicBezTo>
                  <a:pt x="73157" y="1326779"/>
                  <a:pt x="56781" y="1343155"/>
                  <a:pt x="36581" y="1343155"/>
                </a:cubicBezTo>
                <a:cubicBezTo>
                  <a:pt x="16381" y="1343155"/>
                  <a:pt x="5" y="1326779"/>
                  <a:pt x="5" y="1306579"/>
                </a:cubicBezTo>
                <a:cubicBezTo>
                  <a:pt x="5" y="1286379"/>
                  <a:pt x="16381" y="1270003"/>
                  <a:pt x="36581" y="1270003"/>
                </a:cubicBezTo>
                <a:close/>
                <a:moveTo>
                  <a:pt x="11732658" y="1269999"/>
                </a:moveTo>
                <a:cubicBezTo>
                  <a:pt x="11752858" y="1269999"/>
                  <a:pt x="11769234" y="1286375"/>
                  <a:pt x="11769234" y="1306576"/>
                </a:cubicBezTo>
                <a:cubicBezTo>
                  <a:pt x="11769234" y="1326776"/>
                  <a:pt x="11752858" y="1343152"/>
                  <a:pt x="11732658" y="1343152"/>
                </a:cubicBezTo>
                <a:cubicBezTo>
                  <a:pt x="11712458" y="1343152"/>
                  <a:pt x="11696082" y="1326776"/>
                  <a:pt x="11696082" y="1306576"/>
                </a:cubicBezTo>
                <a:cubicBezTo>
                  <a:pt x="11696082" y="1286375"/>
                  <a:pt x="11712458" y="1269999"/>
                  <a:pt x="11732658" y="1269999"/>
                </a:cubicBezTo>
                <a:close/>
                <a:moveTo>
                  <a:pt x="11953343" y="1269996"/>
                </a:moveTo>
                <a:cubicBezTo>
                  <a:pt x="11973543" y="1269996"/>
                  <a:pt x="11989919" y="1286372"/>
                  <a:pt x="11989919" y="1306572"/>
                </a:cubicBezTo>
                <a:cubicBezTo>
                  <a:pt x="11989919" y="1326772"/>
                  <a:pt x="11973543" y="1343148"/>
                  <a:pt x="11953343" y="1343148"/>
                </a:cubicBezTo>
                <a:cubicBezTo>
                  <a:pt x="11933143" y="1343148"/>
                  <a:pt x="11916767" y="1326772"/>
                  <a:pt x="11916767" y="1306572"/>
                </a:cubicBezTo>
                <a:cubicBezTo>
                  <a:pt x="11916767" y="1286372"/>
                  <a:pt x="11933143" y="1269996"/>
                  <a:pt x="11953343" y="1269996"/>
                </a:cubicBezTo>
                <a:close/>
                <a:moveTo>
                  <a:pt x="11511977" y="1058493"/>
                </a:moveTo>
                <a:cubicBezTo>
                  <a:pt x="11532177" y="1058493"/>
                  <a:pt x="11548553" y="1074869"/>
                  <a:pt x="11548553" y="1095074"/>
                </a:cubicBezTo>
                <a:cubicBezTo>
                  <a:pt x="11548553" y="1115277"/>
                  <a:pt x="11532177" y="1131653"/>
                  <a:pt x="11511977" y="1131653"/>
                </a:cubicBezTo>
                <a:cubicBezTo>
                  <a:pt x="11491777" y="1131653"/>
                  <a:pt x="11475401" y="1115277"/>
                  <a:pt x="11475401" y="1095074"/>
                </a:cubicBezTo>
                <a:cubicBezTo>
                  <a:pt x="11475401" y="1074869"/>
                  <a:pt x="11491777" y="1058493"/>
                  <a:pt x="11511977" y="1058493"/>
                </a:cubicBezTo>
                <a:close/>
                <a:moveTo>
                  <a:pt x="11291296" y="1058490"/>
                </a:moveTo>
                <a:cubicBezTo>
                  <a:pt x="11311496" y="1058490"/>
                  <a:pt x="11327872" y="1074866"/>
                  <a:pt x="11327872" y="1095071"/>
                </a:cubicBezTo>
                <a:cubicBezTo>
                  <a:pt x="11327872" y="1115274"/>
                  <a:pt x="11311496" y="1131650"/>
                  <a:pt x="11291296" y="1131650"/>
                </a:cubicBezTo>
                <a:cubicBezTo>
                  <a:pt x="11271096" y="1131650"/>
                  <a:pt x="11254720" y="1115274"/>
                  <a:pt x="11254720" y="1095071"/>
                </a:cubicBezTo>
                <a:cubicBezTo>
                  <a:pt x="11254720" y="1074866"/>
                  <a:pt x="11271096" y="1058490"/>
                  <a:pt x="11291296" y="1058490"/>
                </a:cubicBezTo>
                <a:close/>
                <a:moveTo>
                  <a:pt x="11070615" y="1058487"/>
                </a:moveTo>
                <a:cubicBezTo>
                  <a:pt x="11090815" y="1058487"/>
                  <a:pt x="11107191" y="1074863"/>
                  <a:pt x="11107191" y="1095068"/>
                </a:cubicBezTo>
                <a:cubicBezTo>
                  <a:pt x="11107191" y="1115271"/>
                  <a:pt x="11090815" y="1131647"/>
                  <a:pt x="11070615" y="1131647"/>
                </a:cubicBezTo>
                <a:cubicBezTo>
                  <a:pt x="11050415" y="1131647"/>
                  <a:pt x="11034039" y="1115271"/>
                  <a:pt x="11034039" y="1095068"/>
                </a:cubicBezTo>
                <a:cubicBezTo>
                  <a:pt x="11034039" y="1074863"/>
                  <a:pt x="11050415" y="1058487"/>
                  <a:pt x="11070615" y="1058487"/>
                </a:cubicBezTo>
                <a:close/>
                <a:moveTo>
                  <a:pt x="10849934" y="1058484"/>
                </a:moveTo>
                <a:cubicBezTo>
                  <a:pt x="10870134" y="1058484"/>
                  <a:pt x="10886510" y="1074860"/>
                  <a:pt x="10886510" y="1095064"/>
                </a:cubicBezTo>
                <a:cubicBezTo>
                  <a:pt x="10886510" y="1115268"/>
                  <a:pt x="10870134" y="1131644"/>
                  <a:pt x="10849934" y="1131644"/>
                </a:cubicBezTo>
                <a:cubicBezTo>
                  <a:pt x="10829734" y="1131644"/>
                  <a:pt x="10813358" y="1115268"/>
                  <a:pt x="10813358" y="1095064"/>
                </a:cubicBezTo>
                <a:cubicBezTo>
                  <a:pt x="10813358" y="1074860"/>
                  <a:pt x="10829734" y="1058484"/>
                  <a:pt x="10849934" y="1058484"/>
                </a:cubicBezTo>
                <a:close/>
                <a:moveTo>
                  <a:pt x="10629253" y="1058481"/>
                </a:moveTo>
                <a:cubicBezTo>
                  <a:pt x="10649453" y="1058481"/>
                  <a:pt x="10665829" y="1074857"/>
                  <a:pt x="10665829" y="1095061"/>
                </a:cubicBezTo>
                <a:cubicBezTo>
                  <a:pt x="10665829" y="1115264"/>
                  <a:pt x="10649453" y="1131641"/>
                  <a:pt x="10629253" y="1131641"/>
                </a:cubicBezTo>
                <a:cubicBezTo>
                  <a:pt x="10609053" y="1131641"/>
                  <a:pt x="10592677" y="1115264"/>
                  <a:pt x="10592677" y="1095061"/>
                </a:cubicBezTo>
                <a:cubicBezTo>
                  <a:pt x="10592677" y="1074857"/>
                  <a:pt x="10609053" y="1058481"/>
                  <a:pt x="10629253" y="1058481"/>
                </a:cubicBezTo>
                <a:close/>
                <a:moveTo>
                  <a:pt x="10408572" y="1058478"/>
                </a:moveTo>
                <a:cubicBezTo>
                  <a:pt x="10428772" y="1058478"/>
                  <a:pt x="10445148" y="1074854"/>
                  <a:pt x="10445148" y="1095058"/>
                </a:cubicBezTo>
                <a:cubicBezTo>
                  <a:pt x="10445148" y="1115261"/>
                  <a:pt x="10428772" y="1131637"/>
                  <a:pt x="10408572" y="1131637"/>
                </a:cubicBezTo>
                <a:cubicBezTo>
                  <a:pt x="10388372" y="1131637"/>
                  <a:pt x="10371996" y="1115261"/>
                  <a:pt x="10371996" y="1095058"/>
                </a:cubicBezTo>
                <a:cubicBezTo>
                  <a:pt x="10371996" y="1074854"/>
                  <a:pt x="10388372" y="1058478"/>
                  <a:pt x="10408572" y="1058478"/>
                </a:cubicBezTo>
                <a:close/>
                <a:moveTo>
                  <a:pt x="10187891" y="1058475"/>
                </a:moveTo>
                <a:cubicBezTo>
                  <a:pt x="10208091" y="1058475"/>
                  <a:pt x="10224467" y="1074851"/>
                  <a:pt x="10224467" y="1095055"/>
                </a:cubicBezTo>
                <a:cubicBezTo>
                  <a:pt x="10224467" y="1115258"/>
                  <a:pt x="10208091" y="1131634"/>
                  <a:pt x="10187891" y="1131634"/>
                </a:cubicBezTo>
                <a:cubicBezTo>
                  <a:pt x="10167691" y="1131634"/>
                  <a:pt x="10151315" y="1115258"/>
                  <a:pt x="10151315" y="1095055"/>
                </a:cubicBezTo>
                <a:cubicBezTo>
                  <a:pt x="10151315" y="1074851"/>
                  <a:pt x="10167691" y="1058475"/>
                  <a:pt x="10187891" y="1058475"/>
                </a:cubicBezTo>
                <a:close/>
                <a:moveTo>
                  <a:pt x="9967210" y="1058472"/>
                </a:moveTo>
                <a:cubicBezTo>
                  <a:pt x="9987410" y="1058472"/>
                  <a:pt x="10003786" y="1074848"/>
                  <a:pt x="10003786" y="1095052"/>
                </a:cubicBezTo>
                <a:cubicBezTo>
                  <a:pt x="10003786" y="1115255"/>
                  <a:pt x="9987410" y="1131631"/>
                  <a:pt x="9967210" y="1131631"/>
                </a:cubicBezTo>
                <a:cubicBezTo>
                  <a:pt x="9947010" y="1131631"/>
                  <a:pt x="9930634" y="1115255"/>
                  <a:pt x="9930634" y="1095052"/>
                </a:cubicBezTo>
                <a:cubicBezTo>
                  <a:pt x="9930634" y="1074848"/>
                  <a:pt x="9947010" y="1058472"/>
                  <a:pt x="9967210" y="1058472"/>
                </a:cubicBezTo>
                <a:close/>
                <a:moveTo>
                  <a:pt x="9746529" y="1058468"/>
                </a:moveTo>
                <a:cubicBezTo>
                  <a:pt x="9766729" y="1058468"/>
                  <a:pt x="9783105" y="1074845"/>
                  <a:pt x="9783105" y="1095049"/>
                </a:cubicBezTo>
                <a:cubicBezTo>
                  <a:pt x="9783105" y="1115252"/>
                  <a:pt x="9766729" y="1131628"/>
                  <a:pt x="9746529" y="1131628"/>
                </a:cubicBezTo>
                <a:cubicBezTo>
                  <a:pt x="9726329" y="1131628"/>
                  <a:pt x="9709953" y="1115252"/>
                  <a:pt x="9709953" y="1095049"/>
                </a:cubicBezTo>
                <a:cubicBezTo>
                  <a:pt x="9709953" y="1074845"/>
                  <a:pt x="9726329" y="1058468"/>
                  <a:pt x="9746529" y="1058468"/>
                </a:cubicBezTo>
                <a:close/>
                <a:moveTo>
                  <a:pt x="9525848" y="1058465"/>
                </a:moveTo>
                <a:cubicBezTo>
                  <a:pt x="9546048" y="1058465"/>
                  <a:pt x="9562424" y="1074842"/>
                  <a:pt x="9562424" y="1095046"/>
                </a:cubicBezTo>
                <a:cubicBezTo>
                  <a:pt x="9562424" y="1115249"/>
                  <a:pt x="9546048" y="1131625"/>
                  <a:pt x="9525848" y="1131625"/>
                </a:cubicBezTo>
                <a:cubicBezTo>
                  <a:pt x="9505648" y="1131625"/>
                  <a:pt x="9489272" y="1115249"/>
                  <a:pt x="9489272" y="1095046"/>
                </a:cubicBezTo>
                <a:cubicBezTo>
                  <a:pt x="9489272" y="1074842"/>
                  <a:pt x="9505648" y="1058465"/>
                  <a:pt x="9525848" y="1058465"/>
                </a:cubicBezTo>
                <a:close/>
                <a:moveTo>
                  <a:pt x="9305167" y="1058463"/>
                </a:moveTo>
                <a:cubicBezTo>
                  <a:pt x="9325367" y="1058463"/>
                  <a:pt x="9341743" y="1074839"/>
                  <a:pt x="9341743" y="1095042"/>
                </a:cubicBezTo>
                <a:cubicBezTo>
                  <a:pt x="9341743" y="1115245"/>
                  <a:pt x="9325367" y="1131621"/>
                  <a:pt x="9305167" y="1131621"/>
                </a:cubicBezTo>
                <a:cubicBezTo>
                  <a:pt x="9284967" y="1131621"/>
                  <a:pt x="9268591" y="1115245"/>
                  <a:pt x="9268591" y="1095042"/>
                </a:cubicBezTo>
                <a:cubicBezTo>
                  <a:pt x="9268591" y="1074839"/>
                  <a:pt x="9284967" y="1058463"/>
                  <a:pt x="9305167" y="1058463"/>
                </a:cubicBezTo>
                <a:close/>
                <a:moveTo>
                  <a:pt x="9084486" y="1058460"/>
                </a:moveTo>
                <a:cubicBezTo>
                  <a:pt x="9104686" y="1058460"/>
                  <a:pt x="9121062" y="1074836"/>
                  <a:pt x="9121062" y="1095039"/>
                </a:cubicBezTo>
                <a:cubicBezTo>
                  <a:pt x="9121062" y="1115242"/>
                  <a:pt x="9104686" y="1131618"/>
                  <a:pt x="9084486" y="1131618"/>
                </a:cubicBezTo>
                <a:cubicBezTo>
                  <a:pt x="9064286" y="1131618"/>
                  <a:pt x="9047910" y="1115242"/>
                  <a:pt x="9047910" y="1095039"/>
                </a:cubicBezTo>
                <a:cubicBezTo>
                  <a:pt x="9047910" y="1074836"/>
                  <a:pt x="9064286" y="1058460"/>
                  <a:pt x="9084486" y="1058460"/>
                </a:cubicBezTo>
                <a:close/>
                <a:moveTo>
                  <a:pt x="8863805" y="1058457"/>
                </a:moveTo>
                <a:cubicBezTo>
                  <a:pt x="8884005" y="1058457"/>
                  <a:pt x="8900381" y="1074833"/>
                  <a:pt x="8900381" y="1095036"/>
                </a:cubicBezTo>
                <a:cubicBezTo>
                  <a:pt x="8900381" y="1115239"/>
                  <a:pt x="8884005" y="1131615"/>
                  <a:pt x="8863805" y="1131615"/>
                </a:cubicBezTo>
                <a:cubicBezTo>
                  <a:pt x="8843605" y="1131615"/>
                  <a:pt x="8827229" y="1115239"/>
                  <a:pt x="8827229" y="1095036"/>
                </a:cubicBezTo>
                <a:cubicBezTo>
                  <a:pt x="8827229" y="1074833"/>
                  <a:pt x="8843605" y="1058457"/>
                  <a:pt x="8863805" y="1058457"/>
                </a:cubicBezTo>
                <a:close/>
                <a:moveTo>
                  <a:pt x="8643124" y="1058453"/>
                </a:moveTo>
                <a:cubicBezTo>
                  <a:pt x="8663324" y="1058453"/>
                  <a:pt x="8679700" y="1074830"/>
                  <a:pt x="8679700" y="1095033"/>
                </a:cubicBezTo>
                <a:cubicBezTo>
                  <a:pt x="8679700" y="1115236"/>
                  <a:pt x="8663324" y="1131612"/>
                  <a:pt x="8643124" y="1131612"/>
                </a:cubicBezTo>
                <a:cubicBezTo>
                  <a:pt x="8622924" y="1131612"/>
                  <a:pt x="8606548" y="1115236"/>
                  <a:pt x="8606548" y="1095033"/>
                </a:cubicBezTo>
                <a:cubicBezTo>
                  <a:pt x="8606548" y="1074830"/>
                  <a:pt x="8622924" y="1058453"/>
                  <a:pt x="8643124" y="1058453"/>
                </a:cubicBezTo>
                <a:close/>
                <a:moveTo>
                  <a:pt x="8422443" y="1058450"/>
                </a:moveTo>
                <a:cubicBezTo>
                  <a:pt x="8442643" y="1058450"/>
                  <a:pt x="8459019" y="1074827"/>
                  <a:pt x="8459019" y="1095030"/>
                </a:cubicBezTo>
                <a:cubicBezTo>
                  <a:pt x="8459019" y="1115233"/>
                  <a:pt x="8442643" y="1131609"/>
                  <a:pt x="8422443" y="1131609"/>
                </a:cubicBezTo>
                <a:cubicBezTo>
                  <a:pt x="8402243" y="1131609"/>
                  <a:pt x="8385867" y="1115233"/>
                  <a:pt x="8385867" y="1095030"/>
                </a:cubicBezTo>
                <a:cubicBezTo>
                  <a:pt x="8385867" y="1074827"/>
                  <a:pt x="8402243" y="1058450"/>
                  <a:pt x="8422443" y="1058450"/>
                </a:cubicBezTo>
                <a:close/>
                <a:moveTo>
                  <a:pt x="8201762" y="1058447"/>
                </a:moveTo>
                <a:cubicBezTo>
                  <a:pt x="8221962" y="1058447"/>
                  <a:pt x="8238338" y="1074823"/>
                  <a:pt x="8238338" y="1095027"/>
                </a:cubicBezTo>
                <a:cubicBezTo>
                  <a:pt x="8238338" y="1115229"/>
                  <a:pt x="8221962" y="1131606"/>
                  <a:pt x="8201762" y="1131606"/>
                </a:cubicBezTo>
                <a:cubicBezTo>
                  <a:pt x="8181562" y="1131606"/>
                  <a:pt x="8165186" y="1115229"/>
                  <a:pt x="8165186" y="1095027"/>
                </a:cubicBezTo>
                <a:cubicBezTo>
                  <a:pt x="8165186" y="1074823"/>
                  <a:pt x="8181562" y="1058447"/>
                  <a:pt x="8201762" y="1058447"/>
                </a:cubicBezTo>
                <a:close/>
                <a:moveTo>
                  <a:pt x="7981081" y="1058444"/>
                </a:moveTo>
                <a:cubicBezTo>
                  <a:pt x="8001281" y="1058444"/>
                  <a:pt x="8017657" y="1074821"/>
                  <a:pt x="8017657" y="1095024"/>
                </a:cubicBezTo>
                <a:cubicBezTo>
                  <a:pt x="8017657" y="1115226"/>
                  <a:pt x="8001281" y="1131602"/>
                  <a:pt x="7981081" y="1131602"/>
                </a:cubicBezTo>
                <a:cubicBezTo>
                  <a:pt x="7960881" y="1131602"/>
                  <a:pt x="7944505" y="1115226"/>
                  <a:pt x="7944505" y="1095024"/>
                </a:cubicBezTo>
                <a:cubicBezTo>
                  <a:pt x="7944505" y="1074821"/>
                  <a:pt x="7960881" y="1058444"/>
                  <a:pt x="7981081" y="1058444"/>
                </a:cubicBezTo>
                <a:close/>
                <a:moveTo>
                  <a:pt x="7760400" y="1058441"/>
                </a:moveTo>
                <a:cubicBezTo>
                  <a:pt x="7780600" y="1058441"/>
                  <a:pt x="7796976" y="1074817"/>
                  <a:pt x="7796976" y="1095020"/>
                </a:cubicBezTo>
                <a:cubicBezTo>
                  <a:pt x="7796976" y="1115223"/>
                  <a:pt x="7780600" y="1131599"/>
                  <a:pt x="7760400" y="1131599"/>
                </a:cubicBezTo>
                <a:cubicBezTo>
                  <a:pt x="7740200" y="1131599"/>
                  <a:pt x="7723824" y="1115223"/>
                  <a:pt x="7723824" y="1095020"/>
                </a:cubicBezTo>
                <a:cubicBezTo>
                  <a:pt x="7723824" y="1074817"/>
                  <a:pt x="7740200" y="1058441"/>
                  <a:pt x="7760400" y="1058441"/>
                </a:cubicBezTo>
                <a:close/>
                <a:moveTo>
                  <a:pt x="7539719" y="1058438"/>
                </a:moveTo>
                <a:cubicBezTo>
                  <a:pt x="7559919" y="1058438"/>
                  <a:pt x="7576295" y="1074814"/>
                  <a:pt x="7576295" y="1095017"/>
                </a:cubicBezTo>
                <a:cubicBezTo>
                  <a:pt x="7576295" y="1115220"/>
                  <a:pt x="7559919" y="1131596"/>
                  <a:pt x="7539719" y="1131596"/>
                </a:cubicBezTo>
                <a:cubicBezTo>
                  <a:pt x="7519519" y="1131596"/>
                  <a:pt x="7503143" y="1115220"/>
                  <a:pt x="7503143" y="1095017"/>
                </a:cubicBezTo>
                <a:cubicBezTo>
                  <a:pt x="7503143" y="1074814"/>
                  <a:pt x="7519519" y="1058438"/>
                  <a:pt x="7539719" y="1058438"/>
                </a:cubicBezTo>
                <a:close/>
                <a:moveTo>
                  <a:pt x="7319038" y="1058436"/>
                </a:moveTo>
                <a:cubicBezTo>
                  <a:pt x="7339238" y="1058436"/>
                  <a:pt x="7355614" y="1074812"/>
                  <a:pt x="7355614" y="1095014"/>
                </a:cubicBezTo>
                <a:cubicBezTo>
                  <a:pt x="7355614" y="1115217"/>
                  <a:pt x="7339238" y="1131593"/>
                  <a:pt x="7319038" y="1131593"/>
                </a:cubicBezTo>
                <a:cubicBezTo>
                  <a:pt x="7298838" y="1131593"/>
                  <a:pt x="7282462" y="1115217"/>
                  <a:pt x="7282462" y="1095014"/>
                </a:cubicBezTo>
                <a:cubicBezTo>
                  <a:pt x="7282462" y="1074812"/>
                  <a:pt x="7298838" y="1058436"/>
                  <a:pt x="7319038" y="1058436"/>
                </a:cubicBezTo>
                <a:close/>
                <a:moveTo>
                  <a:pt x="7098357" y="1058432"/>
                </a:moveTo>
                <a:cubicBezTo>
                  <a:pt x="7118557" y="1058432"/>
                  <a:pt x="7134933" y="1074808"/>
                  <a:pt x="7134933" y="1095011"/>
                </a:cubicBezTo>
                <a:cubicBezTo>
                  <a:pt x="7134933" y="1115214"/>
                  <a:pt x="7118557" y="1131590"/>
                  <a:pt x="7098357" y="1131590"/>
                </a:cubicBezTo>
                <a:cubicBezTo>
                  <a:pt x="7078157" y="1131590"/>
                  <a:pt x="7061781" y="1115214"/>
                  <a:pt x="7061781" y="1095011"/>
                </a:cubicBezTo>
                <a:cubicBezTo>
                  <a:pt x="7061781" y="1074808"/>
                  <a:pt x="7078157" y="1058432"/>
                  <a:pt x="7098357" y="1058432"/>
                </a:cubicBezTo>
                <a:close/>
                <a:moveTo>
                  <a:pt x="6877676" y="1058429"/>
                </a:moveTo>
                <a:cubicBezTo>
                  <a:pt x="6897876" y="1058429"/>
                  <a:pt x="6914252" y="1074805"/>
                  <a:pt x="6914252" y="1095008"/>
                </a:cubicBezTo>
                <a:cubicBezTo>
                  <a:pt x="6914252" y="1115210"/>
                  <a:pt x="6897876" y="1131586"/>
                  <a:pt x="6877676" y="1131586"/>
                </a:cubicBezTo>
                <a:cubicBezTo>
                  <a:pt x="6857476" y="1131586"/>
                  <a:pt x="6841100" y="1115210"/>
                  <a:pt x="6841100" y="1095008"/>
                </a:cubicBezTo>
                <a:cubicBezTo>
                  <a:pt x="6841100" y="1074805"/>
                  <a:pt x="6857476" y="1058429"/>
                  <a:pt x="6877676" y="1058429"/>
                </a:cubicBezTo>
                <a:close/>
                <a:moveTo>
                  <a:pt x="6656995" y="1058426"/>
                </a:moveTo>
                <a:cubicBezTo>
                  <a:pt x="6677195" y="1058426"/>
                  <a:pt x="6693571" y="1074802"/>
                  <a:pt x="6693571" y="1095005"/>
                </a:cubicBezTo>
                <a:cubicBezTo>
                  <a:pt x="6693571" y="1115207"/>
                  <a:pt x="6677195" y="1131583"/>
                  <a:pt x="6656995" y="1131583"/>
                </a:cubicBezTo>
                <a:cubicBezTo>
                  <a:pt x="6636795" y="1131583"/>
                  <a:pt x="6620419" y="1115207"/>
                  <a:pt x="6620419" y="1095005"/>
                </a:cubicBezTo>
                <a:cubicBezTo>
                  <a:pt x="6620419" y="1074802"/>
                  <a:pt x="6636795" y="1058426"/>
                  <a:pt x="6656995" y="1058426"/>
                </a:cubicBezTo>
                <a:close/>
                <a:moveTo>
                  <a:pt x="6436314" y="1058423"/>
                </a:moveTo>
                <a:cubicBezTo>
                  <a:pt x="6456514" y="1058423"/>
                  <a:pt x="6472890" y="1074799"/>
                  <a:pt x="6472890" y="1095002"/>
                </a:cubicBezTo>
                <a:cubicBezTo>
                  <a:pt x="6472890" y="1115204"/>
                  <a:pt x="6456514" y="1131580"/>
                  <a:pt x="6436314" y="1131580"/>
                </a:cubicBezTo>
                <a:cubicBezTo>
                  <a:pt x="6416114" y="1131580"/>
                  <a:pt x="6399738" y="1115204"/>
                  <a:pt x="6399738" y="1095002"/>
                </a:cubicBezTo>
                <a:cubicBezTo>
                  <a:pt x="6399738" y="1074799"/>
                  <a:pt x="6416114" y="1058423"/>
                  <a:pt x="6436314" y="1058423"/>
                </a:cubicBezTo>
                <a:close/>
                <a:moveTo>
                  <a:pt x="6215633" y="1058420"/>
                </a:moveTo>
                <a:cubicBezTo>
                  <a:pt x="6235833" y="1058420"/>
                  <a:pt x="6252209" y="1074796"/>
                  <a:pt x="6252209" y="1094999"/>
                </a:cubicBezTo>
                <a:cubicBezTo>
                  <a:pt x="6252209" y="1115201"/>
                  <a:pt x="6235833" y="1131577"/>
                  <a:pt x="6215633" y="1131577"/>
                </a:cubicBezTo>
                <a:cubicBezTo>
                  <a:pt x="6195433" y="1131577"/>
                  <a:pt x="6179057" y="1115201"/>
                  <a:pt x="6179057" y="1094999"/>
                </a:cubicBezTo>
                <a:cubicBezTo>
                  <a:pt x="6179057" y="1074796"/>
                  <a:pt x="6195433" y="1058420"/>
                  <a:pt x="6215633" y="1058420"/>
                </a:cubicBezTo>
                <a:close/>
                <a:moveTo>
                  <a:pt x="5994952" y="1058418"/>
                </a:moveTo>
                <a:cubicBezTo>
                  <a:pt x="6015152" y="1058418"/>
                  <a:pt x="6031528" y="1074793"/>
                  <a:pt x="6031528" y="1094996"/>
                </a:cubicBezTo>
                <a:cubicBezTo>
                  <a:pt x="6031528" y="1115198"/>
                  <a:pt x="6015152" y="1131574"/>
                  <a:pt x="5994952" y="1131574"/>
                </a:cubicBezTo>
                <a:cubicBezTo>
                  <a:pt x="5974752" y="1131574"/>
                  <a:pt x="5958376" y="1115198"/>
                  <a:pt x="5958376" y="1094996"/>
                </a:cubicBezTo>
                <a:cubicBezTo>
                  <a:pt x="5958376" y="1074793"/>
                  <a:pt x="5974752" y="1058418"/>
                  <a:pt x="5994952" y="1058418"/>
                </a:cubicBezTo>
                <a:close/>
                <a:moveTo>
                  <a:pt x="5774272" y="1058414"/>
                </a:moveTo>
                <a:cubicBezTo>
                  <a:pt x="5794472" y="1058414"/>
                  <a:pt x="5810848" y="1074790"/>
                  <a:pt x="5810848" y="1094993"/>
                </a:cubicBezTo>
                <a:cubicBezTo>
                  <a:pt x="5810848" y="1115194"/>
                  <a:pt x="5794472" y="1131571"/>
                  <a:pt x="5774272" y="1131571"/>
                </a:cubicBezTo>
                <a:cubicBezTo>
                  <a:pt x="5754073" y="1131571"/>
                  <a:pt x="5737697" y="1115194"/>
                  <a:pt x="5737697" y="1094993"/>
                </a:cubicBezTo>
                <a:cubicBezTo>
                  <a:pt x="5737697" y="1074790"/>
                  <a:pt x="5754073" y="1058414"/>
                  <a:pt x="5774272" y="1058414"/>
                </a:cubicBezTo>
                <a:close/>
                <a:moveTo>
                  <a:pt x="5553593" y="1058411"/>
                </a:moveTo>
                <a:cubicBezTo>
                  <a:pt x="5573793" y="1058411"/>
                  <a:pt x="5590169" y="1074787"/>
                  <a:pt x="5590169" y="1094990"/>
                </a:cubicBezTo>
                <a:cubicBezTo>
                  <a:pt x="5590169" y="1115191"/>
                  <a:pt x="5573793" y="1131567"/>
                  <a:pt x="5553593" y="1131567"/>
                </a:cubicBezTo>
                <a:cubicBezTo>
                  <a:pt x="5533393" y="1131567"/>
                  <a:pt x="5517018" y="1115191"/>
                  <a:pt x="5517018" y="1094990"/>
                </a:cubicBezTo>
                <a:cubicBezTo>
                  <a:pt x="5517018" y="1074787"/>
                  <a:pt x="5533393" y="1058411"/>
                  <a:pt x="5553593" y="1058411"/>
                </a:cubicBezTo>
                <a:close/>
                <a:moveTo>
                  <a:pt x="5332913" y="1058408"/>
                </a:moveTo>
                <a:cubicBezTo>
                  <a:pt x="5353113" y="1058408"/>
                  <a:pt x="5369490" y="1074784"/>
                  <a:pt x="5369490" y="1094986"/>
                </a:cubicBezTo>
                <a:cubicBezTo>
                  <a:pt x="5369490" y="1115188"/>
                  <a:pt x="5353113" y="1131564"/>
                  <a:pt x="5332913" y="1131564"/>
                </a:cubicBezTo>
                <a:cubicBezTo>
                  <a:pt x="5312714" y="1131564"/>
                  <a:pt x="5296337" y="1115188"/>
                  <a:pt x="5296337" y="1094986"/>
                </a:cubicBezTo>
                <a:cubicBezTo>
                  <a:pt x="5296337" y="1074784"/>
                  <a:pt x="5312714" y="1058408"/>
                  <a:pt x="5332913" y="1058408"/>
                </a:cubicBezTo>
                <a:close/>
                <a:moveTo>
                  <a:pt x="5112230" y="1058405"/>
                </a:moveTo>
                <a:cubicBezTo>
                  <a:pt x="5132433" y="1058405"/>
                  <a:pt x="5148807" y="1074781"/>
                  <a:pt x="5148807" y="1094983"/>
                </a:cubicBezTo>
                <a:cubicBezTo>
                  <a:pt x="5148807" y="1115185"/>
                  <a:pt x="5132433" y="1131561"/>
                  <a:pt x="5112230" y="1131561"/>
                </a:cubicBezTo>
                <a:cubicBezTo>
                  <a:pt x="5092030" y="1131561"/>
                  <a:pt x="5075655" y="1115185"/>
                  <a:pt x="5075655" y="1094983"/>
                </a:cubicBezTo>
                <a:cubicBezTo>
                  <a:pt x="5075655" y="1074781"/>
                  <a:pt x="5092030" y="1058405"/>
                  <a:pt x="5112230" y="1058405"/>
                </a:cubicBezTo>
                <a:close/>
                <a:moveTo>
                  <a:pt x="4891552" y="1058402"/>
                </a:moveTo>
                <a:cubicBezTo>
                  <a:pt x="4911751" y="1058402"/>
                  <a:pt x="4928127" y="1074778"/>
                  <a:pt x="4928127" y="1094980"/>
                </a:cubicBezTo>
                <a:cubicBezTo>
                  <a:pt x="4928127" y="1115182"/>
                  <a:pt x="4911751" y="1131558"/>
                  <a:pt x="4891552" y="1131558"/>
                </a:cubicBezTo>
                <a:cubicBezTo>
                  <a:pt x="4871352" y="1131558"/>
                  <a:pt x="4854975" y="1115182"/>
                  <a:pt x="4854975" y="1094980"/>
                </a:cubicBezTo>
                <a:cubicBezTo>
                  <a:pt x="4854975" y="1074778"/>
                  <a:pt x="4871352" y="1058402"/>
                  <a:pt x="4891552" y="1058402"/>
                </a:cubicBezTo>
                <a:close/>
                <a:moveTo>
                  <a:pt x="4670871" y="1058399"/>
                </a:moveTo>
                <a:cubicBezTo>
                  <a:pt x="4691070" y="1058399"/>
                  <a:pt x="4707447" y="1074775"/>
                  <a:pt x="4707447" y="1094977"/>
                </a:cubicBezTo>
                <a:cubicBezTo>
                  <a:pt x="4707447" y="1115179"/>
                  <a:pt x="4691070" y="1131555"/>
                  <a:pt x="4670871" y="1131555"/>
                </a:cubicBezTo>
                <a:cubicBezTo>
                  <a:pt x="4650672" y="1131555"/>
                  <a:pt x="4634295" y="1115179"/>
                  <a:pt x="4634295" y="1094977"/>
                </a:cubicBezTo>
                <a:cubicBezTo>
                  <a:pt x="4634295" y="1074775"/>
                  <a:pt x="4650672" y="1058399"/>
                  <a:pt x="4670871" y="1058399"/>
                </a:cubicBezTo>
                <a:close/>
                <a:moveTo>
                  <a:pt x="4450188" y="1058396"/>
                </a:moveTo>
                <a:cubicBezTo>
                  <a:pt x="4470390" y="1058396"/>
                  <a:pt x="4486764" y="1074772"/>
                  <a:pt x="4486764" y="1094974"/>
                </a:cubicBezTo>
                <a:cubicBezTo>
                  <a:pt x="4486764" y="1115175"/>
                  <a:pt x="4470390" y="1131551"/>
                  <a:pt x="4450188" y="1131551"/>
                </a:cubicBezTo>
                <a:cubicBezTo>
                  <a:pt x="4429988" y="1131551"/>
                  <a:pt x="4413613" y="1115175"/>
                  <a:pt x="4413613" y="1094974"/>
                </a:cubicBezTo>
                <a:cubicBezTo>
                  <a:pt x="4413613" y="1074772"/>
                  <a:pt x="4429988" y="1058396"/>
                  <a:pt x="4450188" y="1058396"/>
                </a:cubicBezTo>
                <a:close/>
                <a:moveTo>
                  <a:pt x="4229507" y="1058393"/>
                </a:moveTo>
                <a:cubicBezTo>
                  <a:pt x="4249708" y="1058393"/>
                  <a:pt x="4266084" y="1074769"/>
                  <a:pt x="4266084" y="1094971"/>
                </a:cubicBezTo>
                <a:cubicBezTo>
                  <a:pt x="4266084" y="1115172"/>
                  <a:pt x="4249708" y="1131548"/>
                  <a:pt x="4229507" y="1131548"/>
                </a:cubicBezTo>
                <a:cubicBezTo>
                  <a:pt x="4209307" y="1131548"/>
                  <a:pt x="4192931" y="1115172"/>
                  <a:pt x="4192931" y="1094971"/>
                </a:cubicBezTo>
                <a:cubicBezTo>
                  <a:pt x="4192931" y="1074769"/>
                  <a:pt x="4209307" y="1058393"/>
                  <a:pt x="4229507" y="1058393"/>
                </a:cubicBezTo>
                <a:close/>
                <a:moveTo>
                  <a:pt x="4008847" y="1058390"/>
                </a:moveTo>
                <a:cubicBezTo>
                  <a:pt x="4029045" y="1058390"/>
                  <a:pt x="4045426" y="1074766"/>
                  <a:pt x="4045426" y="1094968"/>
                </a:cubicBezTo>
                <a:cubicBezTo>
                  <a:pt x="4045426" y="1115169"/>
                  <a:pt x="4029045" y="1131545"/>
                  <a:pt x="4008847" y="1131545"/>
                </a:cubicBezTo>
                <a:cubicBezTo>
                  <a:pt x="3988642" y="1131545"/>
                  <a:pt x="3972267" y="1115169"/>
                  <a:pt x="3972267" y="1094968"/>
                </a:cubicBezTo>
                <a:cubicBezTo>
                  <a:pt x="3972267" y="1074766"/>
                  <a:pt x="3988642" y="1058390"/>
                  <a:pt x="4008847" y="1058390"/>
                </a:cubicBezTo>
                <a:close/>
                <a:moveTo>
                  <a:pt x="3788165" y="1058387"/>
                </a:moveTo>
                <a:cubicBezTo>
                  <a:pt x="3808367" y="1058387"/>
                  <a:pt x="3824738" y="1074763"/>
                  <a:pt x="3824738" y="1094965"/>
                </a:cubicBezTo>
                <a:cubicBezTo>
                  <a:pt x="3824738" y="1115166"/>
                  <a:pt x="3808367" y="1131542"/>
                  <a:pt x="3788165" y="1131542"/>
                </a:cubicBezTo>
                <a:cubicBezTo>
                  <a:pt x="3767965" y="1131542"/>
                  <a:pt x="3751588" y="1115166"/>
                  <a:pt x="3751588" y="1094965"/>
                </a:cubicBezTo>
                <a:cubicBezTo>
                  <a:pt x="3751588" y="1074763"/>
                  <a:pt x="3767965" y="1058387"/>
                  <a:pt x="3788165" y="1058387"/>
                </a:cubicBezTo>
                <a:close/>
                <a:moveTo>
                  <a:pt x="3567479" y="1058384"/>
                </a:moveTo>
                <a:cubicBezTo>
                  <a:pt x="3587675" y="1058384"/>
                  <a:pt x="3604051" y="1074760"/>
                  <a:pt x="3604051" y="1094962"/>
                </a:cubicBezTo>
                <a:cubicBezTo>
                  <a:pt x="3604051" y="1115163"/>
                  <a:pt x="3587675" y="1131539"/>
                  <a:pt x="3567479" y="1131539"/>
                </a:cubicBezTo>
                <a:cubicBezTo>
                  <a:pt x="3547276" y="1131539"/>
                  <a:pt x="3530908" y="1115163"/>
                  <a:pt x="3530908" y="1094962"/>
                </a:cubicBezTo>
                <a:cubicBezTo>
                  <a:pt x="3530908" y="1074760"/>
                  <a:pt x="3547276" y="1058384"/>
                  <a:pt x="3567479" y="1058384"/>
                </a:cubicBezTo>
                <a:close/>
                <a:moveTo>
                  <a:pt x="3346801" y="1058381"/>
                </a:moveTo>
                <a:cubicBezTo>
                  <a:pt x="3367001" y="1058381"/>
                  <a:pt x="3383375" y="1074757"/>
                  <a:pt x="3383375" y="1094958"/>
                </a:cubicBezTo>
                <a:cubicBezTo>
                  <a:pt x="3383375" y="1115159"/>
                  <a:pt x="3367001" y="1131535"/>
                  <a:pt x="3346801" y="1131535"/>
                </a:cubicBezTo>
                <a:cubicBezTo>
                  <a:pt x="3326603" y="1131535"/>
                  <a:pt x="3310228" y="1115159"/>
                  <a:pt x="3310228" y="1094958"/>
                </a:cubicBezTo>
                <a:cubicBezTo>
                  <a:pt x="3310228" y="1074757"/>
                  <a:pt x="3326603" y="1058381"/>
                  <a:pt x="3346801" y="1058381"/>
                </a:cubicBezTo>
                <a:close/>
                <a:moveTo>
                  <a:pt x="3126126" y="1058378"/>
                </a:moveTo>
                <a:cubicBezTo>
                  <a:pt x="3146320" y="1058378"/>
                  <a:pt x="3162696" y="1074754"/>
                  <a:pt x="3162696" y="1094955"/>
                </a:cubicBezTo>
                <a:cubicBezTo>
                  <a:pt x="3162696" y="1115156"/>
                  <a:pt x="3146320" y="1131532"/>
                  <a:pt x="3126126" y="1131532"/>
                </a:cubicBezTo>
                <a:cubicBezTo>
                  <a:pt x="3105923" y="1131532"/>
                  <a:pt x="3089541" y="1115156"/>
                  <a:pt x="3089541" y="1094955"/>
                </a:cubicBezTo>
                <a:cubicBezTo>
                  <a:pt x="3089541" y="1074754"/>
                  <a:pt x="3105923" y="1058378"/>
                  <a:pt x="3126126" y="1058378"/>
                </a:cubicBezTo>
                <a:close/>
                <a:moveTo>
                  <a:pt x="2905436" y="1058375"/>
                </a:moveTo>
                <a:cubicBezTo>
                  <a:pt x="2925637" y="1058375"/>
                  <a:pt x="2942013" y="1074751"/>
                  <a:pt x="2942013" y="1094952"/>
                </a:cubicBezTo>
                <a:cubicBezTo>
                  <a:pt x="2942013" y="1115153"/>
                  <a:pt x="2925637" y="1131529"/>
                  <a:pt x="2905436" y="1131529"/>
                </a:cubicBezTo>
                <a:cubicBezTo>
                  <a:pt x="2885243" y="1131529"/>
                  <a:pt x="2868866" y="1115153"/>
                  <a:pt x="2868866" y="1094952"/>
                </a:cubicBezTo>
                <a:cubicBezTo>
                  <a:pt x="2868866" y="1074751"/>
                  <a:pt x="2885243" y="1058375"/>
                  <a:pt x="2905436" y="1058375"/>
                </a:cubicBezTo>
                <a:close/>
                <a:moveTo>
                  <a:pt x="2684758" y="1058372"/>
                </a:moveTo>
                <a:cubicBezTo>
                  <a:pt x="2704958" y="1058372"/>
                  <a:pt x="2721329" y="1074748"/>
                  <a:pt x="2721329" y="1094949"/>
                </a:cubicBezTo>
                <a:cubicBezTo>
                  <a:pt x="2721329" y="1115150"/>
                  <a:pt x="2704958" y="1131526"/>
                  <a:pt x="2684758" y="1131526"/>
                </a:cubicBezTo>
                <a:cubicBezTo>
                  <a:pt x="2664554" y="1131526"/>
                  <a:pt x="2648177" y="1115150"/>
                  <a:pt x="2648177" y="1094949"/>
                </a:cubicBezTo>
                <a:cubicBezTo>
                  <a:pt x="2648177" y="1074748"/>
                  <a:pt x="2664554" y="1058372"/>
                  <a:pt x="2684758" y="1058372"/>
                </a:cubicBezTo>
                <a:close/>
                <a:moveTo>
                  <a:pt x="2464071" y="1058369"/>
                </a:moveTo>
                <a:cubicBezTo>
                  <a:pt x="2484272" y="1058369"/>
                  <a:pt x="2500650" y="1074745"/>
                  <a:pt x="2500650" y="1094946"/>
                </a:cubicBezTo>
                <a:cubicBezTo>
                  <a:pt x="2500650" y="1115147"/>
                  <a:pt x="2484272" y="1131523"/>
                  <a:pt x="2464071" y="1131523"/>
                </a:cubicBezTo>
                <a:cubicBezTo>
                  <a:pt x="2443875" y="1131523"/>
                  <a:pt x="2427500" y="1115147"/>
                  <a:pt x="2427500" y="1094946"/>
                </a:cubicBezTo>
                <a:cubicBezTo>
                  <a:pt x="2427500" y="1074745"/>
                  <a:pt x="2443875" y="1058369"/>
                  <a:pt x="2464071" y="1058369"/>
                </a:cubicBezTo>
                <a:close/>
                <a:moveTo>
                  <a:pt x="2243393" y="1058366"/>
                </a:moveTo>
                <a:cubicBezTo>
                  <a:pt x="2263591" y="1058366"/>
                  <a:pt x="2279972" y="1074742"/>
                  <a:pt x="2279972" y="1094943"/>
                </a:cubicBezTo>
                <a:cubicBezTo>
                  <a:pt x="2279972" y="1115144"/>
                  <a:pt x="2263591" y="1131520"/>
                  <a:pt x="2243393" y="1131520"/>
                </a:cubicBezTo>
                <a:cubicBezTo>
                  <a:pt x="2223191" y="1131520"/>
                  <a:pt x="2206817" y="1115144"/>
                  <a:pt x="2206817" y="1094943"/>
                </a:cubicBezTo>
                <a:cubicBezTo>
                  <a:pt x="2206817" y="1074742"/>
                  <a:pt x="2223191" y="1058366"/>
                  <a:pt x="2243393" y="1058366"/>
                </a:cubicBezTo>
                <a:close/>
                <a:moveTo>
                  <a:pt x="2022713" y="1058363"/>
                </a:moveTo>
                <a:cubicBezTo>
                  <a:pt x="2042913" y="1058363"/>
                  <a:pt x="2059288" y="1074739"/>
                  <a:pt x="2059288" y="1094940"/>
                </a:cubicBezTo>
                <a:cubicBezTo>
                  <a:pt x="2059288" y="1115140"/>
                  <a:pt x="2042913" y="1131516"/>
                  <a:pt x="2022713" y="1131516"/>
                </a:cubicBezTo>
                <a:cubicBezTo>
                  <a:pt x="2002514" y="1131516"/>
                  <a:pt x="1986179" y="1115140"/>
                  <a:pt x="1986179" y="1094940"/>
                </a:cubicBezTo>
                <a:cubicBezTo>
                  <a:pt x="1986179" y="1074739"/>
                  <a:pt x="2002514" y="1058363"/>
                  <a:pt x="2022713" y="1058363"/>
                </a:cubicBezTo>
                <a:close/>
                <a:moveTo>
                  <a:pt x="1802069" y="1058360"/>
                </a:moveTo>
                <a:cubicBezTo>
                  <a:pt x="1822269" y="1058360"/>
                  <a:pt x="1838645" y="1074736"/>
                  <a:pt x="1838645" y="1094937"/>
                </a:cubicBezTo>
                <a:cubicBezTo>
                  <a:pt x="1838645" y="1115137"/>
                  <a:pt x="1822269" y="1131513"/>
                  <a:pt x="1802069" y="1131513"/>
                </a:cubicBezTo>
                <a:cubicBezTo>
                  <a:pt x="1781869" y="1131513"/>
                  <a:pt x="1765494" y="1115137"/>
                  <a:pt x="1765494" y="1094937"/>
                </a:cubicBezTo>
                <a:cubicBezTo>
                  <a:pt x="1765494" y="1074736"/>
                  <a:pt x="1781869" y="1058360"/>
                  <a:pt x="1802069" y="1058360"/>
                </a:cubicBezTo>
                <a:close/>
                <a:moveTo>
                  <a:pt x="1581384" y="1058357"/>
                </a:moveTo>
                <a:cubicBezTo>
                  <a:pt x="1601583" y="1058357"/>
                  <a:pt x="1617960" y="1074733"/>
                  <a:pt x="1617960" y="1094933"/>
                </a:cubicBezTo>
                <a:cubicBezTo>
                  <a:pt x="1617960" y="1115134"/>
                  <a:pt x="1601583" y="1131510"/>
                  <a:pt x="1581384" y="1131510"/>
                </a:cubicBezTo>
                <a:cubicBezTo>
                  <a:pt x="1561183" y="1131510"/>
                  <a:pt x="1544807" y="1115134"/>
                  <a:pt x="1544807" y="1094933"/>
                </a:cubicBezTo>
                <a:cubicBezTo>
                  <a:pt x="1544807" y="1074733"/>
                  <a:pt x="1561183" y="1058357"/>
                  <a:pt x="1581384" y="1058357"/>
                </a:cubicBezTo>
                <a:close/>
                <a:moveTo>
                  <a:pt x="1360698" y="1058354"/>
                </a:moveTo>
                <a:cubicBezTo>
                  <a:pt x="1380898" y="1058354"/>
                  <a:pt x="1397274" y="1074730"/>
                  <a:pt x="1397274" y="1094930"/>
                </a:cubicBezTo>
                <a:cubicBezTo>
                  <a:pt x="1397274" y="1115131"/>
                  <a:pt x="1380898" y="1131507"/>
                  <a:pt x="1360698" y="1131507"/>
                </a:cubicBezTo>
                <a:cubicBezTo>
                  <a:pt x="1340498" y="1131507"/>
                  <a:pt x="1324122" y="1115131"/>
                  <a:pt x="1324122" y="1094930"/>
                </a:cubicBezTo>
                <a:cubicBezTo>
                  <a:pt x="1324122" y="1074730"/>
                  <a:pt x="1340498" y="1058354"/>
                  <a:pt x="1360698" y="1058354"/>
                </a:cubicBezTo>
                <a:close/>
                <a:moveTo>
                  <a:pt x="1140012" y="1058351"/>
                </a:moveTo>
                <a:cubicBezTo>
                  <a:pt x="1160212" y="1058351"/>
                  <a:pt x="1176588" y="1074727"/>
                  <a:pt x="1176588" y="1094927"/>
                </a:cubicBezTo>
                <a:cubicBezTo>
                  <a:pt x="1176588" y="1115128"/>
                  <a:pt x="1160212" y="1131504"/>
                  <a:pt x="1140012" y="1131504"/>
                </a:cubicBezTo>
                <a:cubicBezTo>
                  <a:pt x="1119812" y="1131504"/>
                  <a:pt x="1103436" y="1115128"/>
                  <a:pt x="1103436" y="1094927"/>
                </a:cubicBezTo>
                <a:cubicBezTo>
                  <a:pt x="1103436" y="1074727"/>
                  <a:pt x="1119812" y="1058351"/>
                  <a:pt x="1140012" y="1058351"/>
                </a:cubicBezTo>
                <a:close/>
                <a:moveTo>
                  <a:pt x="919326" y="1058348"/>
                </a:moveTo>
                <a:cubicBezTo>
                  <a:pt x="939526" y="1058348"/>
                  <a:pt x="955902" y="1074724"/>
                  <a:pt x="955902" y="1094924"/>
                </a:cubicBezTo>
                <a:cubicBezTo>
                  <a:pt x="955902" y="1115124"/>
                  <a:pt x="939526" y="1131500"/>
                  <a:pt x="919326" y="1131500"/>
                </a:cubicBezTo>
                <a:cubicBezTo>
                  <a:pt x="899126" y="1131500"/>
                  <a:pt x="882750" y="1115124"/>
                  <a:pt x="882750" y="1094924"/>
                </a:cubicBezTo>
                <a:cubicBezTo>
                  <a:pt x="882750" y="1074724"/>
                  <a:pt x="899126" y="1058348"/>
                  <a:pt x="919326" y="1058348"/>
                </a:cubicBezTo>
                <a:close/>
                <a:moveTo>
                  <a:pt x="698640" y="1058345"/>
                </a:moveTo>
                <a:cubicBezTo>
                  <a:pt x="718840" y="1058345"/>
                  <a:pt x="735216" y="1074721"/>
                  <a:pt x="735216" y="1094921"/>
                </a:cubicBezTo>
                <a:cubicBezTo>
                  <a:pt x="735216" y="1115121"/>
                  <a:pt x="718840" y="1131497"/>
                  <a:pt x="698640" y="1131497"/>
                </a:cubicBezTo>
                <a:cubicBezTo>
                  <a:pt x="678440" y="1131497"/>
                  <a:pt x="662064" y="1115121"/>
                  <a:pt x="662064" y="1094921"/>
                </a:cubicBezTo>
                <a:cubicBezTo>
                  <a:pt x="662064" y="1074721"/>
                  <a:pt x="678440" y="1058345"/>
                  <a:pt x="698640" y="1058345"/>
                </a:cubicBezTo>
                <a:close/>
                <a:moveTo>
                  <a:pt x="477954" y="1058342"/>
                </a:moveTo>
                <a:cubicBezTo>
                  <a:pt x="498153" y="1058342"/>
                  <a:pt x="514529" y="1074718"/>
                  <a:pt x="514529" y="1094918"/>
                </a:cubicBezTo>
                <a:cubicBezTo>
                  <a:pt x="514529" y="1115118"/>
                  <a:pt x="498153" y="1131494"/>
                  <a:pt x="477954" y="1131494"/>
                </a:cubicBezTo>
                <a:cubicBezTo>
                  <a:pt x="457753" y="1131494"/>
                  <a:pt x="441378" y="1115118"/>
                  <a:pt x="441378" y="1094918"/>
                </a:cubicBezTo>
                <a:cubicBezTo>
                  <a:pt x="441378" y="1074718"/>
                  <a:pt x="457753" y="1058342"/>
                  <a:pt x="477954" y="1058342"/>
                </a:cubicBezTo>
                <a:close/>
                <a:moveTo>
                  <a:pt x="257267" y="1058339"/>
                </a:moveTo>
                <a:cubicBezTo>
                  <a:pt x="277467" y="1058339"/>
                  <a:pt x="293843" y="1074715"/>
                  <a:pt x="293843" y="1094915"/>
                </a:cubicBezTo>
                <a:cubicBezTo>
                  <a:pt x="293843" y="1115115"/>
                  <a:pt x="277467" y="1131491"/>
                  <a:pt x="257267" y="1131491"/>
                </a:cubicBezTo>
                <a:cubicBezTo>
                  <a:pt x="237067" y="1131491"/>
                  <a:pt x="220691" y="1115115"/>
                  <a:pt x="220691" y="1094915"/>
                </a:cubicBezTo>
                <a:cubicBezTo>
                  <a:pt x="220691" y="1074715"/>
                  <a:pt x="237067" y="1058339"/>
                  <a:pt x="257267" y="1058339"/>
                </a:cubicBezTo>
                <a:close/>
                <a:moveTo>
                  <a:pt x="36581" y="1058336"/>
                </a:moveTo>
                <a:cubicBezTo>
                  <a:pt x="56781" y="1058336"/>
                  <a:pt x="73157" y="1074712"/>
                  <a:pt x="73157" y="1094912"/>
                </a:cubicBezTo>
                <a:cubicBezTo>
                  <a:pt x="73157" y="1115112"/>
                  <a:pt x="56781" y="1131488"/>
                  <a:pt x="36581" y="1131488"/>
                </a:cubicBezTo>
                <a:cubicBezTo>
                  <a:pt x="16381" y="1131488"/>
                  <a:pt x="5" y="1115112"/>
                  <a:pt x="5" y="1094912"/>
                </a:cubicBezTo>
                <a:cubicBezTo>
                  <a:pt x="5" y="1074712"/>
                  <a:pt x="16381" y="1058336"/>
                  <a:pt x="36581" y="1058336"/>
                </a:cubicBezTo>
                <a:close/>
                <a:moveTo>
                  <a:pt x="11732658" y="1058333"/>
                </a:moveTo>
                <a:cubicBezTo>
                  <a:pt x="11752858" y="1058333"/>
                  <a:pt x="11769234" y="1074709"/>
                  <a:pt x="11769234" y="1094909"/>
                </a:cubicBezTo>
                <a:cubicBezTo>
                  <a:pt x="11769234" y="1115109"/>
                  <a:pt x="11752858" y="1131485"/>
                  <a:pt x="11732658" y="1131485"/>
                </a:cubicBezTo>
                <a:cubicBezTo>
                  <a:pt x="11712458" y="1131485"/>
                  <a:pt x="11696082" y="1115109"/>
                  <a:pt x="11696082" y="1094909"/>
                </a:cubicBezTo>
                <a:cubicBezTo>
                  <a:pt x="11696082" y="1074709"/>
                  <a:pt x="11712458" y="1058333"/>
                  <a:pt x="11732658" y="1058333"/>
                </a:cubicBezTo>
                <a:close/>
                <a:moveTo>
                  <a:pt x="11953343" y="1058329"/>
                </a:moveTo>
                <a:cubicBezTo>
                  <a:pt x="11973543" y="1058329"/>
                  <a:pt x="11989919" y="1074706"/>
                  <a:pt x="11989919" y="1094906"/>
                </a:cubicBezTo>
                <a:cubicBezTo>
                  <a:pt x="11989919" y="1115105"/>
                  <a:pt x="11973543" y="1131481"/>
                  <a:pt x="11953343" y="1131481"/>
                </a:cubicBezTo>
                <a:cubicBezTo>
                  <a:pt x="11933143" y="1131481"/>
                  <a:pt x="11916767" y="1115105"/>
                  <a:pt x="11916767" y="1094906"/>
                </a:cubicBezTo>
                <a:cubicBezTo>
                  <a:pt x="11916767" y="1074706"/>
                  <a:pt x="11933143" y="1058329"/>
                  <a:pt x="11953343" y="1058329"/>
                </a:cubicBezTo>
                <a:close/>
                <a:moveTo>
                  <a:pt x="11511977" y="846810"/>
                </a:moveTo>
                <a:cubicBezTo>
                  <a:pt x="11532177" y="846810"/>
                  <a:pt x="11548553" y="863186"/>
                  <a:pt x="11548553" y="883386"/>
                </a:cubicBezTo>
                <a:cubicBezTo>
                  <a:pt x="11548553" y="903586"/>
                  <a:pt x="11532177" y="919962"/>
                  <a:pt x="11511977" y="919962"/>
                </a:cubicBezTo>
                <a:cubicBezTo>
                  <a:pt x="11491777" y="919962"/>
                  <a:pt x="11475401" y="903586"/>
                  <a:pt x="11475401" y="883386"/>
                </a:cubicBezTo>
                <a:cubicBezTo>
                  <a:pt x="11475401" y="863186"/>
                  <a:pt x="11491777" y="846810"/>
                  <a:pt x="11511977" y="846810"/>
                </a:cubicBezTo>
                <a:close/>
                <a:moveTo>
                  <a:pt x="11291296" y="846807"/>
                </a:moveTo>
                <a:cubicBezTo>
                  <a:pt x="11311496" y="846807"/>
                  <a:pt x="11327872" y="863183"/>
                  <a:pt x="11327872" y="883383"/>
                </a:cubicBezTo>
                <a:cubicBezTo>
                  <a:pt x="11327872" y="903583"/>
                  <a:pt x="11311496" y="919959"/>
                  <a:pt x="11291296" y="919959"/>
                </a:cubicBezTo>
                <a:cubicBezTo>
                  <a:pt x="11271096" y="919959"/>
                  <a:pt x="11254720" y="903583"/>
                  <a:pt x="11254720" y="883383"/>
                </a:cubicBezTo>
                <a:cubicBezTo>
                  <a:pt x="11254720" y="863183"/>
                  <a:pt x="11271096" y="846807"/>
                  <a:pt x="11291296" y="846807"/>
                </a:cubicBezTo>
                <a:close/>
                <a:moveTo>
                  <a:pt x="11070615" y="846805"/>
                </a:moveTo>
                <a:cubicBezTo>
                  <a:pt x="11090815" y="846805"/>
                  <a:pt x="11107191" y="863181"/>
                  <a:pt x="11107191" y="883381"/>
                </a:cubicBezTo>
                <a:cubicBezTo>
                  <a:pt x="11107191" y="903581"/>
                  <a:pt x="11090815" y="919956"/>
                  <a:pt x="11070615" y="919956"/>
                </a:cubicBezTo>
                <a:cubicBezTo>
                  <a:pt x="11050415" y="919956"/>
                  <a:pt x="11034039" y="903581"/>
                  <a:pt x="11034039" y="883381"/>
                </a:cubicBezTo>
                <a:cubicBezTo>
                  <a:pt x="11034039" y="863181"/>
                  <a:pt x="11050415" y="846805"/>
                  <a:pt x="11070615" y="846805"/>
                </a:cubicBezTo>
                <a:close/>
                <a:moveTo>
                  <a:pt x="10849934" y="846802"/>
                </a:moveTo>
                <a:cubicBezTo>
                  <a:pt x="10870134" y="846802"/>
                  <a:pt x="10886510" y="863178"/>
                  <a:pt x="10886510" y="883378"/>
                </a:cubicBezTo>
                <a:cubicBezTo>
                  <a:pt x="10886510" y="903578"/>
                  <a:pt x="10870134" y="919954"/>
                  <a:pt x="10849934" y="919954"/>
                </a:cubicBezTo>
                <a:cubicBezTo>
                  <a:pt x="10829734" y="919954"/>
                  <a:pt x="10813358" y="903578"/>
                  <a:pt x="10813358" y="883378"/>
                </a:cubicBezTo>
                <a:cubicBezTo>
                  <a:pt x="10813358" y="863178"/>
                  <a:pt x="10829734" y="846802"/>
                  <a:pt x="10849934" y="846802"/>
                </a:cubicBezTo>
                <a:close/>
                <a:moveTo>
                  <a:pt x="10629253" y="846799"/>
                </a:moveTo>
                <a:cubicBezTo>
                  <a:pt x="10649453" y="846799"/>
                  <a:pt x="10665829" y="863175"/>
                  <a:pt x="10665829" y="883375"/>
                </a:cubicBezTo>
                <a:cubicBezTo>
                  <a:pt x="10665829" y="903575"/>
                  <a:pt x="10649453" y="919951"/>
                  <a:pt x="10629253" y="919951"/>
                </a:cubicBezTo>
                <a:cubicBezTo>
                  <a:pt x="10609053" y="919951"/>
                  <a:pt x="10592677" y="903575"/>
                  <a:pt x="10592677" y="883375"/>
                </a:cubicBezTo>
                <a:cubicBezTo>
                  <a:pt x="10592677" y="863175"/>
                  <a:pt x="10609053" y="846799"/>
                  <a:pt x="10629253" y="846799"/>
                </a:cubicBezTo>
                <a:close/>
                <a:moveTo>
                  <a:pt x="10408572" y="846796"/>
                </a:moveTo>
                <a:cubicBezTo>
                  <a:pt x="10428772" y="846796"/>
                  <a:pt x="10445148" y="863172"/>
                  <a:pt x="10445148" y="883373"/>
                </a:cubicBezTo>
                <a:cubicBezTo>
                  <a:pt x="10445148" y="903572"/>
                  <a:pt x="10428772" y="919948"/>
                  <a:pt x="10408572" y="919948"/>
                </a:cubicBezTo>
                <a:cubicBezTo>
                  <a:pt x="10388372" y="919948"/>
                  <a:pt x="10371996" y="903572"/>
                  <a:pt x="10371996" y="883373"/>
                </a:cubicBezTo>
                <a:cubicBezTo>
                  <a:pt x="10371996" y="863172"/>
                  <a:pt x="10388372" y="846796"/>
                  <a:pt x="10408572" y="846796"/>
                </a:cubicBezTo>
                <a:close/>
                <a:moveTo>
                  <a:pt x="10187891" y="846794"/>
                </a:moveTo>
                <a:cubicBezTo>
                  <a:pt x="10208091" y="846794"/>
                  <a:pt x="10224467" y="863170"/>
                  <a:pt x="10224467" y="883370"/>
                </a:cubicBezTo>
                <a:cubicBezTo>
                  <a:pt x="10224467" y="903570"/>
                  <a:pt x="10208091" y="919946"/>
                  <a:pt x="10187891" y="919946"/>
                </a:cubicBezTo>
                <a:cubicBezTo>
                  <a:pt x="10167691" y="919946"/>
                  <a:pt x="10151315" y="903570"/>
                  <a:pt x="10151315" y="883370"/>
                </a:cubicBezTo>
                <a:cubicBezTo>
                  <a:pt x="10151315" y="863170"/>
                  <a:pt x="10167691" y="846794"/>
                  <a:pt x="10187891" y="846794"/>
                </a:cubicBezTo>
                <a:close/>
                <a:moveTo>
                  <a:pt x="9967210" y="846791"/>
                </a:moveTo>
                <a:cubicBezTo>
                  <a:pt x="9987410" y="846791"/>
                  <a:pt x="10003786" y="863167"/>
                  <a:pt x="10003786" y="883367"/>
                </a:cubicBezTo>
                <a:cubicBezTo>
                  <a:pt x="10003786" y="903567"/>
                  <a:pt x="9987410" y="919943"/>
                  <a:pt x="9967210" y="919943"/>
                </a:cubicBezTo>
                <a:cubicBezTo>
                  <a:pt x="9947010" y="919943"/>
                  <a:pt x="9930634" y="903567"/>
                  <a:pt x="9930634" y="883367"/>
                </a:cubicBezTo>
                <a:cubicBezTo>
                  <a:pt x="9930634" y="863167"/>
                  <a:pt x="9947010" y="846791"/>
                  <a:pt x="9967210" y="846791"/>
                </a:cubicBezTo>
                <a:close/>
                <a:moveTo>
                  <a:pt x="9746529" y="846788"/>
                </a:moveTo>
                <a:cubicBezTo>
                  <a:pt x="9766729" y="846788"/>
                  <a:pt x="9783105" y="863164"/>
                  <a:pt x="9783105" y="883364"/>
                </a:cubicBezTo>
                <a:cubicBezTo>
                  <a:pt x="9783105" y="903564"/>
                  <a:pt x="9766729" y="919940"/>
                  <a:pt x="9746529" y="919940"/>
                </a:cubicBezTo>
                <a:cubicBezTo>
                  <a:pt x="9726329" y="919940"/>
                  <a:pt x="9709953" y="903564"/>
                  <a:pt x="9709953" y="883364"/>
                </a:cubicBezTo>
                <a:cubicBezTo>
                  <a:pt x="9709953" y="863164"/>
                  <a:pt x="9726329" y="846788"/>
                  <a:pt x="9746529" y="846788"/>
                </a:cubicBezTo>
                <a:close/>
                <a:moveTo>
                  <a:pt x="9525848" y="846786"/>
                </a:moveTo>
                <a:cubicBezTo>
                  <a:pt x="9546048" y="846786"/>
                  <a:pt x="9562424" y="863162"/>
                  <a:pt x="9562424" y="883362"/>
                </a:cubicBezTo>
                <a:cubicBezTo>
                  <a:pt x="9562424" y="903562"/>
                  <a:pt x="9546048" y="919938"/>
                  <a:pt x="9525848" y="919938"/>
                </a:cubicBezTo>
                <a:cubicBezTo>
                  <a:pt x="9505648" y="919938"/>
                  <a:pt x="9489272" y="903562"/>
                  <a:pt x="9489272" y="883362"/>
                </a:cubicBezTo>
                <a:cubicBezTo>
                  <a:pt x="9489272" y="863162"/>
                  <a:pt x="9505648" y="846786"/>
                  <a:pt x="9525848" y="846786"/>
                </a:cubicBezTo>
                <a:close/>
                <a:moveTo>
                  <a:pt x="9305167" y="846783"/>
                </a:moveTo>
                <a:cubicBezTo>
                  <a:pt x="9325367" y="846783"/>
                  <a:pt x="9341743" y="863159"/>
                  <a:pt x="9341743" y="883359"/>
                </a:cubicBezTo>
                <a:cubicBezTo>
                  <a:pt x="9341743" y="903559"/>
                  <a:pt x="9325367" y="919935"/>
                  <a:pt x="9305167" y="919935"/>
                </a:cubicBezTo>
                <a:cubicBezTo>
                  <a:pt x="9284967" y="919935"/>
                  <a:pt x="9268591" y="903559"/>
                  <a:pt x="9268591" y="883359"/>
                </a:cubicBezTo>
                <a:cubicBezTo>
                  <a:pt x="9268591" y="863159"/>
                  <a:pt x="9284967" y="846783"/>
                  <a:pt x="9305167" y="846783"/>
                </a:cubicBezTo>
                <a:close/>
                <a:moveTo>
                  <a:pt x="9084486" y="846780"/>
                </a:moveTo>
                <a:cubicBezTo>
                  <a:pt x="9104686" y="846780"/>
                  <a:pt x="9121062" y="863156"/>
                  <a:pt x="9121062" y="883356"/>
                </a:cubicBezTo>
                <a:cubicBezTo>
                  <a:pt x="9121062" y="903556"/>
                  <a:pt x="9104686" y="919932"/>
                  <a:pt x="9084486" y="919932"/>
                </a:cubicBezTo>
                <a:cubicBezTo>
                  <a:pt x="9064286" y="919932"/>
                  <a:pt x="9047910" y="903556"/>
                  <a:pt x="9047910" y="883356"/>
                </a:cubicBezTo>
                <a:cubicBezTo>
                  <a:pt x="9047910" y="863156"/>
                  <a:pt x="9064286" y="846780"/>
                  <a:pt x="9084486" y="846780"/>
                </a:cubicBezTo>
                <a:close/>
                <a:moveTo>
                  <a:pt x="8863805" y="846777"/>
                </a:moveTo>
                <a:cubicBezTo>
                  <a:pt x="8884005" y="846777"/>
                  <a:pt x="8900381" y="863153"/>
                  <a:pt x="8900381" y="883353"/>
                </a:cubicBezTo>
                <a:cubicBezTo>
                  <a:pt x="8900381" y="903553"/>
                  <a:pt x="8884005" y="919929"/>
                  <a:pt x="8863805" y="919929"/>
                </a:cubicBezTo>
                <a:cubicBezTo>
                  <a:pt x="8843605" y="919929"/>
                  <a:pt x="8827229" y="903553"/>
                  <a:pt x="8827229" y="883353"/>
                </a:cubicBezTo>
                <a:cubicBezTo>
                  <a:pt x="8827229" y="863153"/>
                  <a:pt x="8843605" y="846777"/>
                  <a:pt x="8863805" y="846777"/>
                </a:cubicBezTo>
                <a:close/>
                <a:moveTo>
                  <a:pt x="8643124" y="846775"/>
                </a:moveTo>
                <a:cubicBezTo>
                  <a:pt x="8663324" y="846775"/>
                  <a:pt x="8679700" y="863151"/>
                  <a:pt x="8679700" y="883351"/>
                </a:cubicBezTo>
                <a:cubicBezTo>
                  <a:pt x="8679700" y="903551"/>
                  <a:pt x="8663324" y="919927"/>
                  <a:pt x="8643124" y="919927"/>
                </a:cubicBezTo>
                <a:cubicBezTo>
                  <a:pt x="8622924" y="919927"/>
                  <a:pt x="8606548" y="903551"/>
                  <a:pt x="8606548" y="883351"/>
                </a:cubicBezTo>
                <a:cubicBezTo>
                  <a:pt x="8606548" y="863151"/>
                  <a:pt x="8622924" y="846775"/>
                  <a:pt x="8643124" y="846775"/>
                </a:cubicBezTo>
                <a:close/>
                <a:moveTo>
                  <a:pt x="8422443" y="846772"/>
                </a:moveTo>
                <a:cubicBezTo>
                  <a:pt x="8442643" y="846772"/>
                  <a:pt x="8459019" y="863148"/>
                  <a:pt x="8459019" y="883348"/>
                </a:cubicBezTo>
                <a:cubicBezTo>
                  <a:pt x="8459019" y="903548"/>
                  <a:pt x="8442643" y="919924"/>
                  <a:pt x="8422443" y="919924"/>
                </a:cubicBezTo>
                <a:cubicBezTo>
                  <a:pt x="8402243" y="919924"/>
                  <a:pt x="8385867" y="903548"/>
                  <a:pt x="8385867" y="883348"/>
                </a:cubicBezTo>
                <a:cubicBezTo>
                  <a:pt x="8385867" y="863148"/>
                  <a:pt x="8402243" y="846772"/>
                  <a:pt x="8422443" y="846772"/>
                </a:cubicBezTo>
                <a:close/>
                <a:moveTo>
                  <a:pt x="8201762" y="846769"/>
                </a:moveTo>
                <a:cubicBezTo>
                  <a:pt x="8221962" y="846769"/>
                  <a:pt x="8238338" y="863145"/>
                  <a:pt x="8238338" y="883345"/>
                </a:cubicBezTo>
                <a:cubicBezTo>
                  <a:pt x="8238338" y="903545"/>
                  <a:pt x="8221962" y="919921"/>
                  <a:pt x="8201762" y="919921"/>
                </a:cubicBezTo>
                <a:cubicBezTo>
                  <a:pt x="8181562" y="919921"/>
                  <a:pt x="8165186" y="903545"/>
                  <a:pt x="8165186" y="883345"/>
                </a:cubicBezTo>
                <a:cubicBezTo>
                  <a:pt x="8165186" y="863145"/>
                  <a:pt x="8181562" y="846769"/>
                  <a:pt x="8201762" y="846769"/>
                </a:cubicBezTo>
                <a:close/>
                <a:moveTo>
                  <a:pt x="7981081" y="846767"/>
                </a:moveTo>
                <a:cubicBezTo>
                  <a:pt x="8001281" y="846767"/>
                  <a:pt x="8017657" y="863143"/>
                  <a:pt x="8017657" y="883343"/>
                </a:cubicBezTo>
                <a:cubicBezTo>
                  <a:pt x="8017657" y="903543"/>
                  <a:pt x="8001281" y="919919"/>
                  <a:pt x="7981081" y="919919"/>
                </a:cubicBezTo>
                <a:cubicBezTo>
                  <a:pt x="7960881" y="919919"/>
                  <a:pt x="7944505" y="903543"/>
                  <a:pt x="7944505" y="883343"/>
                </a:cubicBezTo>
                <a:cubicBezTo>
                  <a:pt x="7944505" y="863143"/>
                  <a:pt x="7960881" y="846767"/>
                  <a:pt x="7981081" y="846767"/>
                </a:cubicBezTo>
                <a:close/>
                <a:moveTo>
                  <a:pt x="7760400" y="846764"/>
                </a:moveTo>
                <a:cubicBezTo>
                  <a:pt x="7780600" y="846764"/>
                  <a:pt x="7796976" y="863140"/>
                  <a:pt x="7796976" y="883340"/>
                </a:cubicBezTo>
                <a:cubicBezTo>
                  <a:pt x="7796976" y="903540"/>
                  <a:pt x="7780600" y="919916"/>
                  <a:pt x="7760400" y="919916"/>
                </a:cubicBezTo>
                <a:cubicBezTo>
                  <a:pt x="7740200" y="919916"/>
                  <a:pt x="7723824" y="903540"/>
                  <a:pt x="7723824" y="883340"/>
                </a:cubicBezTo>
                <a:cubicBezTo>
                  <a:pt x="7723824" y="863140"/>
                  <a:pt x="7740200" y="846764"/>
                  <a:pt x="7760400" y="846764"/>
                </a:cubicBezTo>
                <a:close/>
                <a:moveTo>
                  <a:pt x="7539719" y="846761"/>
                </a:moveTo>
                <a:cubicBezTo>
                  <a:pt x="7559919" y="846761"/>
                  <a:pt x="7576295" y="863137"/>
                  <a:pt x="7576295" y="883337"/>
                </a:cubicBezTo>
                <a:cubicBezTo>
                  <a:pt x="7576295" y="903537"/>
                  <a:pt x="7559919" y="919913"/>
                  <a:pt x="7539719" y="919913"/>
                </a:cubicBezTo>
                <a:cubicBezTo>
                  <a:pt x="7519519" y="919913"/>
                  <a:pt x="7503143" y="903537"/>
                  <a:pt x="7503143" y="883337"/>
                </a:cubicBezTo>
                <a:cubicBezTo>
                  <a:pt x="7503143" y="863137"/>
                  <a:pt x="7519519" y="846761"/>
                  <a:pt x="7539719" y="846761"/>
                </a:cubicBezTo>
                <a:close/>
                <a:moveTo>
                  <a:pt x="7319038" y="846758"/>
                </a:moveTo>
                <a:cubicBezTo>
                  <a:pt x="7339238" y="846758"/>
                  <a:pt x="7355614" y="863134"/>
                  <a:pt x="7355614" y="883335"/>
                </a:cubicBezTo>
                <a:cubicBezTo>
                  <a:pt x="7355614" y="903534"/>
                  <a:pt x="7339238" y="919910"/>
                  <a:pt x="7319038" y="919910"/>
                </a:cubicBezTo>
                <a:cubicBezTo>
                  <a:pt x="7298838" y="919910"/>
                  <a:pt x="7282462" y="903534"/>
                  <a:pt x="7282462" y="883335"/>
                </a:cubicBezTo>
                <a:cubicBezTo>
                  <a:pt x="7282462" y="863134"/>
                  <a:pt x="7298838" y="846758"/>
                  <a:pt x="7319038" y="846758"/>
                </a:cubicBezTo>
                <a:close/>
                <a:moveTo>
                  <a:pt x="7098357" y="846756"/>
                </a:moveTo>
                <a:cubicBezTo>
                  <a:pt x="7118557" y="846756"/>
                  <a:pt x="7134933" y="863132"/>
                  <a:pt x="7134933" y="883332"/>
                </a:cubicBezTo>
                <a:cubicBezTo>
                  <a:pt x="7134933" y="903532"/>
                  <a:pt x="7118557" y="919908"/>
                  <a:pt x="7098357" y="919908"/>
                </a:cubicBezTo>
                <a:cubicBezTo>
                  <a:pt x="7078157" y="919908"/>
                  <a:pt x="7061781" y="903532"/>
                  <a:pt x="7061781" y="883332"/>
                </a:cubicBezTo>
                <a:cubicBezTo>
                  <a:pt x="7061781" y="863132"/>
                  <a:pt x="7078157" y="846756"/>
                  <a:pt x="7098357" y="846756"/>
                </a:cubicBezTo>
                <a:close/>
                <a:moveTo>
                  <a:pt x="6877676" y="846753"/>
                </a:moveTo>
                <a:cubicBezTo>
                  <a:pt x="6897876" y="846753"/>
                  <a:pt x="6914252" y="863129"/>
                  <a:pt x="6914252" y="883329"/>
                </a:cubicBezTo>
                <a:cubicBezTo>
                  <a:pt x="6914252" y="903529"/>
                  <a:pt x="6897876" y="919905"/>
                  <a:pt x="6877676" y="919905"/>
                </a:cubicBezTo>
                <a:cubicBezTo>
                  <a:pt x="6857476" y="919905"/>
                  <a:pt x="6841100" y="903529"/>
                  <a:pt x="6841100" y="883329"/>
                </a:cubicBezTo>
                <a:cubicBezTo>
                  <a:pt x="6841100" y="863129"/>
                  <a:pt x="6857476" y="846753"/>
                  <a:pt x="6877676" y="846753"/>
                </a:cubicBezTo>
                <a:close/>
                <a:moveTo>
                  <a:pt x="6656995" y="846750"/>
                </a:moveTo>
                <a:cubicBezTo>
                  <a:pt x="6677195" y="846750"/>
                  <a:pt x="6693571" y="863126"/>
                  <a:pt x="6693571" y="883326"/>
                </a:cubicBezTo>
                <a:cubicBezTo>
                  <a:pt x="6693571" y="903526"/>
                  <a:pt x="6677195" y="919902"/>
                  <a:pt x="6656995" y="919902"/>
                </a:cubicBezTo>
                <a:cubicBezTo>
                  <a:pt x="6636795" y="919902"/>
                  <a:pt x="6620419" y="903526"/>
                  <a:pt x="6620419" y="883326"/>
                </a:cubicBezTo>
                <a:cubicBezTo>
                  <a:pt x="6620419" y="863126"/>
                  <a:pt x="6636795" y="846750"/>
                  <a:pt x="6656995" y="846750"/>
                </a:cubicBezTo>
                <a:close/>
                <a:moveTo>
                  <a:pt x="6436314" y="846748"/>
                </a:moveTo>
                <a:cubicBezTo>
                  <a:pt x="6456514" y="846748"/>
                  <a:pt x="6472890" y="863124"/>
                  <a:pt x="6472890" y="883324"/>
                </a:cubicBezTo>
                <a:cubicBezTo>
                  <a:pt x="6472890" y="903523"/>
                  <a:pt x="6456514" y="919900"/>
                  <a:pt x="6436314" y="919900"/>
                </a:cubicBezTo>
                <a:cubicBezTo>
                  <a:pt x="6416114" y="919900"/>
                  <a:pt x="6399738" y="903523"/>
                  <a:pt x="6399738" y="883324"/>
                </a:cubicBezTo>
                <a:cubicBezTo>
                  <a:pt x="6399738" y="863124"/>
                  <a:pt x="6416114" y="846748"/>
                  <a:pt x="6436314" y="846748"/>
                </a:cubicBezTo>
                <a:close/>
                <a:moveTo>
                  <a:pt x="6215633" y="846745"/>
                </a:moveTo>
                <a:cubicBezTo>
                  <a:pt x="6235833" y="846745"/>
                  <a:pt x="6252209" y="863121"/>
                  <a:pt x="6252209" y="883321"/>
                </a:cubicBezTo>
                <a:cubicBezTo>
                  <a:pt x="6252209" y="903521"/>
                  <a:pt x="6235833" y="919897"/>
                  <a:pt x="6215633" y="919897"/>
                </a:cubicBezTo>
                <a:cubicBezTo>
                  <a:pt x="6195433" y="919897"/>
                  <a:pt x="6179057" y="903521"/>
                  <a:pt x="6179057" y="883321"/>
                </a:cubicBezTo>
                <a:cubicBezTo>
                  <a:pt x="6179057" y="863121"/>
                  <a:pt x="6195433" y="846745"/>
                  <a:pt x="6215633" y="846745"/>
                </a:cubicBezTo>
                <a:close/>
                <a:moveTo>
                  <a:pt x="5994952" y="846742"/>
                </a:moveTo>
                <a:cubicBezTo>
                  <a:pt x="6015152" y="846742"/>
                  <a:pt x="6031528" y="863118"/>
                  <a:pt x="6031528" y="883318"/>
                </a:cubicBezTo>
                <a:cubicBezTo>
                  <a:pt x="6031528" y="903518"/>
                  <a:pt x="6015152" y="919894"/>
                  <a:pt x="5994952" y="919894"/>
                </a:cubicBezTo>
                <a:cubicBezTo>
                  <a:pt x="5974752" y="919894"/>
                  <a:pt x="5958376" y="903518"/>
                  <a:pt x="5958376" y="883318"/>
                </a:cubicBezTo>
                <a:cubicBezTo>
                  <a:pt x="5958376" y="863118"/>
                  <a:pt x="5974752" y="846742"/>
                  <a:pt x="5994952" y="846742"/>
                </a:cubicBezTo>
                <a:close/>
                <a:moveTo>
                  <a:pt x="5774272" y="846739"/>
                </a:moveTo>
                <a:cubicBezTo>
                  <a:pt x="5794472" y="846739"/>
                  <a:pt x="5810848" y="863115"/>
                  <a:pt x="5810848" y="883315"/>
                </a:cubicBezTo>
                <a:cubicBezTo>
                  <a:pt x="5810848" y="903515"/>
                  <a:pt x="5794472" y="919891"/>
                  <a:pt x="5774272" y="919891"/>
                </a:cubicBezTo>
                <a:cubicBezTo>
                  <a:pt x="5754073" y="919891"/>
                  <a:pt x="5737697" y="903515"/>
                  <a:pt x="5737697" y="883315"/>
                </a:cubicBezTo>
                <a:cubicBezTo>
                  <a:pt x="5737697" y="863115"/>
                  <a:pt x="5754073" y="846739"/>
                  <a:pt x="5774272" y="846739"/>
                </a:cubicBezTo>
                <a:close/>
                <a:moveTo>
                  <a:pt x="5553593" y="846737"/>
                </a:moveTo>
                <a:cubicBezTo>
                  <a:pt x="5573793" y="846737"/>
                  <a:pt x="5590169" y="863113"/>
                  <a:pt x="5590169" y="883313"/>
                </a:cubicBezTo>
                <a:cubicBezTo>
                  <a:pt x="5590169" y="903513"/>
                  <a:pt x="5573793" y="919889"/>
                  <a:pt x="5553593" y="919889"/>
                </a:cubicBezTo>
                <a:cubicBezTo>
                  <a:pt x="5533393" y="919889"/>
                  <a:pt x="5517018" y="903513"/>
                  <a:pt x="5517018" y="883313"/>
                </a:cubicBezTo>
                <a:cubicBezTo>
                  <a:pt x="5517018" y="863113"/>
                  <a:pt x="5533393" y="846737"/>
                  <a:pt x="5553593" y="846737"/>
                </a:cubicBezTo>
                <a:close/>
                <a:moveTo>
                  <a:pt x="5332913" y="846734"/>
                </a:moveTo>
                <a:cubicBezTo>
                  <a:pt x="5353113" y="846734"/>
                  <a:pt x="5369490" y="863110"/>
                  <a:pt x="5369490" y="883310"/>
                </a:cubicBezTo>
                <a:cubicBezTo>
                  <a:pt x="5369490" y="903510"/>
                  <a:pt x="5353113" y="919886"/>
                  <a:pt x="5332913" y="919886"/>
                </a:cubicBezTo>
                <a:cubicBezTo>
                  <a:pt x="5312714" y="919886"/>
                  <a:pt x="5296337" y="903510"/>
                  <a:pt x="5296337" y="883310"/>
                </a:cubicBezTo>
                <a:cubicBezTo>
                  <a:pt x="5296337" y="863110"/>
                  <a:pt x="5312714" y="846734"/>
                  <a:pt x="5332913" y="846734"/>
                </a:cubicBezTo>
                <a:close/>
                <a:moveTo>
                  <a:pt x="5112230" y="846731"/>
                </a:moveTo>
                <a:cubicBezTo>
                  <a:pt x="5132433" y="846731"/>
                  <a:pt x="5148807" y="863107"/>
                  <a:pt x="5148807" y="883307"/>
                </a:cubicBezTo>
                <a:cubicBezTo>
                  <a:pt x="5148807" y="903507"/>
                  <a:pt x="5132433" y="919883"/>
                  <a:pt x="5112230" y="919883"/>
                </a:cubicBezTo>
                <a:cubicBezTo>
                  <a:pt x="5092030" y="919883"/>
                  <a:pt x="5075655" y="903507"/>
                  <a:pt x="5075655" y="883307"/>
                </a:cubicBezTo>
                <a:cubicBezTo>
                  <a:pt x="5075655" y="863107"/>
                  <a:pt x="5092030" y="846731"/>
                  <a:pt x="5112230" y="846731"/>
                </a:cubicBezTo>
                <a:close/>
                <a:moveTo>
                  <a:pt x="4891552" y="846729"/>
                </a:moveTo>
                <a:cubicBezTo>
                  <a:pt x="4911751" y="846729"/>
                  <a:pt x="4928127" y="863105"/>
                  <a:pt x="4928127" y="883305"/>
                </a:cubicBezTo>
                <a:cubicBezTo>
                  <a:pt x="4928127" y="903504"/>
                  <a:pt x="4911751" y="919880"/>
                  <a:pt x="4891552" y="919880"/>
                </a:cubicBezTo>
                <a:cubicBezTo>
                  <a:pt x="4871352" y="919880"/>
                  <a:pt x="4854975" y="903504"/>
                  <a:pt x="4854975" y="883305"/>
                </a:cubicBezTo>
                <a:cubicBezTo>
                  <a:pt x="4854975" y="863105"/>
                  <a:pt x="4871352" y="846729"/>
                  <a:pt x="4891552" y="846729"/>
                </a:cubicBezTo>
                <a:close/>
                <a:moveTo>
                  <a:pt x="4670871" y="846726"/>
                </a:moveTo>
                <a:cubicBezTo>
                  <a:pt x="4691070" y="846726"/>
                  <a:pt x="4707447" y="863102"/>
                  <a:pt x="4707447" y="883302"/>
                </a:cubicBezTo>
                <a:cubicBezTo>
                  <a:pt x="4707447" y="903502"/>
                  <a:pt x="4691070" y="919878"/>
                  <a:pt x="4670871" y="919878"/>
                </a:cubicBezTo>
                <a:cubicBezTo>
                  <a:pt x="4650672" y="919878"/>
                  <a:pt x="4634295" y="903502"/>
                  <a:pt x="4634295" y="883302"/>
                </a:cubicBezTo>
                <a:cubicBezTo>
                  <a:pt x="4634295" y="863102"/>
                  <a:pt x="4650672" y="846726"/>
                  <a:pt x="4670871" y="846726"/>
                </a:cubicBezTo>
                <a:close/>
                <a:moveTo>
                  <a:pt x="4450188" y="846723"/>
                </a:moveTo>
                <a:cubicBezTo>
                  <a:pt x="4470390" y="846723"/>
                  <a:pt x="4486764" y="863099"/>
                  <a:pt x="4486764" y="883299"/>
                </a:cubicBezTo>
                <a:cubicBezTo>
                  <a:pt x="4486764" y="903499"/>
                  <a:pt x="4470390" y="919875"/>
                  <a:pt x="4450188" y="919875"/>
                </a:cubicBezTo>
                <a:cubicBezTo>
                  <a:pt x="4429988" y="919875"/>
                  <a:pt x="4413613" y="903499"/>
                  <a:pt x="4413613" y="883299"/>
                </a:cubicBezTo>
                <a:cubicBezTo>
                  <a:pt x="4413613" y="863099"/>
                  <a:pt x="4429988" y="846723"/>
                  <a:pt x="4450188" y="846723"/>
                </a:cubicBezTo>
                <a:close/>
                <a:moveTo>
                  <a:pt x="4229507" y="846720"/>
                </a:moveTo>
                <a:cubicBezTo>
                  <a:pt x="4249708" y="846720"/>
                  <a:pt x="4266084" y="863096"/>
                  <a:pt x="4266084" y="883296"/>
                </a:cubicBezTo>
                <a:cubicBezTo>
                  <a:pt x="4266084" y="903496"/>
                  <a:pt x="4249708" y="919872"/>
                  <a:pt x="4229507" y="919872"/>
                </a:cubicBezTo>
                <a:cubicBezTo>
                  <a:pt x="4209307" y="919872"/>
                  <a:pt x="4192931" y="903496"/>
                  <a:pt x="4192931" y="883296"/>
                </a:cubicBezTo>
                <a:cubicBezTo>
                  <a:pt x="4192931" y="863096"/>
                  <a:pt x="4209307" y="846720"/>
                  <a:pt x="4229507" y="846720"/>
                </a:cubicBezTo>
                <a:close/>
                <a:moveTo>
                  <a:pt x="4008847" y="846718"/>
                </a:moveTo>
                <a:cubicBezTo>
                  <a:pt x="4029045" y="846718"/>
                  <a:pt x="4045426" y="863094"/>
                  <a:pt x="4045426" y="883294"/>
                </a:cubicBezTo>
                <a:cubicBezTo>
                  <a:pt x="4045426" y="903494"/>
                  <a:pt x="4029045" y="919870"/>
                  <a:pt x="4008847" y="919870"/>
                </a:cubicBezTo>
                <a:cubicBezTo>
                  <a:pt x="3988642" y="919870"/>
                  <a:pt x="3972267" y="903494"/>
                  <a:pt x="3972267" y="883294"/>
                </a:cubicBezTo>
                <a:cubicBezTo>
                  <a:pt x="3972267" y="863094"/>
                  <a:pt x="3988642" y="846718"/>
                  <a:pt x="4008847" y="846718"/>
                </a:cubicBezTo>
                <a:close/>
                <a:moveTo>
                  <a:pt x="3788165" y="846715"/>
                </a:moveTo>
                <a:cubicBezTo>
                  <a:pt x="3808367" y="846715"/>
                  <a:pt x="3824738" y="863091"/>
                  <a:pt x="3824738" y="883291"/>
                </a:cubicBezTo>
                <a:cubicBezTo>
                  <a:pt x="3824738" y="903491"/>
                  <a:pt x="3808367" y="919867"/>
                  <a:pt x="3788165" y="919867"/>
                </a:cubicBezTo>
                <a:cubicBezTo>
                  <a:pt x="3767965" y="919867"/>
                  <a:pt x="3751588" y="903491"/>
                  <a:pt x="3751588" y="883291"/>
                </a:cubicBezTo>
                <a:cubicBezTo>
                  <a:pt x="3751588" y="863091"/>
                  <a:pt x="3767965" y="846715"/>
                  <a:pt x="3788165" y="846715"/>
                </a:cubicBezTo>
                <a:close/>
                <a:moveTo>
                  <a:pt x="3567479" y="846712"/>
                </a:moveTo>
                <a:cubicBezTo>
                  <a:pt x="3587675" y="846712"/>
                  <a:pt x="3604051" y="863088"/>
                  <a:pt x="3604051" y="883288"/>
                </a:cubicBezTo>
                <a:cubicBezTo>
                  <a:pt x="3604051" y="903488"/>
                  <a:pt x="3587675" y="919864"/>
                  <a:pt x="3567479" y="919864"/>
                </a:cubicBezTo>
                <a:cubicBezTo>
                  <a:pt x="3547276" y="919864"/>
                  <a:pt x="3530908" y="903488"/>
                  <a:pt x="3530908" y="883288"/>
                </a:cubicBezTo>
                <a:cubicBezTo>
                  <a:pt x="3530908" y="863088"/>
                  <a:pt x="3547276" y="846712"/>
                  <a:pt x="3567479" y="846712"/>
                </a:cubicBezTo>
                <a:close/>
                <a:moveTo>
                  <a:pt x="3346801" y="846709"/>
                </a:moveTo>
                <a:cubicBezTo>
                  <a:pt x="3367001" y="846709"/>
                  <a:pt x="3383375" y="863085"/>
                  <a:pt x="3383375" y="883286"/>
                </a:cubicBezTo>
                <a:cubicBezTo>
                  <a:pt x="3383375" y="903486"/>
                  <a:pt x="3367001" y="919862"/>
                  <a:pt x="3346801" y="919862"/>
                </a:cubicBezTo>
                <a:cubicBezTo>
                  <a:pt x="3326603" y="919862"/>
                  <a:pt x="3310228" y="903486"/>
                  <a:pt x="3310228" y="883286"/>
                </a:cubicBezTo>
                <a:cubicBezTo>
                  <a:pt x="3310228" y="863085"/>
                  <a:pt x="3326603" y="846709"/>
                  <a:pt x="3346801" y="846709"/>
                </a:cubicBezTo>
                <a:close/>
                <a:moveTo>
                  <a:pt x="3126126" y="846707"/>
                </a:moveTo>
                <a:cubicBezTo>
                  <a:pt x="3146320" y="846707"/>
                  <a:pt x="3162696" y="863083"/>
                  <a:pt x="3162696" y="883283"/>
                </a:cubicBezTo>
                <a:cubicBezTo>
                  <a:pt x="3162696" y="903483"/>
                  <a:pt x="3146320" y="919859"/>
                  <a:pt x="3126126" y="919859"/>
                </a:cubicBezTo>
                <a:cubicBezTo>
                  <a:pt x="3105923" y="919859"/>
                  <a:pt x="3089541" y="903483"/>
                  <a:pt x="3089541" y="883283"/>
                </a:cubicBezTo>
                <a:cubicBezTo>
                  <a:pt x="3089541" y="863083"/>
                  <a:pt x="3105923" y="846707"/>
                  <a:pt x="3126126" y="846707"/>
                </a:cubicBezTo>
                <a:close/>
                <a:moveTo>
                  <a:pt x="2905436" y="846704"/>
                </a:moveTo>
                <a:cubicBezTo>
                  <a:pt x="2925637" y="846704"/>
                  <a:pt x="2942013" y="863080"/>
                  <a:pt x="2942013" y="883280"/>
                </a:cubicBezTo>
                <a:cubicBezTo>
                  <a:pt x="2942013" y="903480"/>
                  <a:pt x="2925637" y="919856"/>
                  <a:pt x="2905436" y="919856"/>
                </a:cubicBezTo>
                <a:cubicBezTo>
                  <a:pt x="2885243" y="919856"/>
                  <a:pt x="2868866" y="903480"/>
                  <a:pt x="2868866" y="883280"/>
                </a:cubicBezTo>
                <a:cubicBezTo>
                  <a:pt x="2868866" y="863080"/>
                  <a:pt x="2885243" y="846704"/>
                  <a:pt x="2905436" y="846704"/>
                </a:cubicBezTo>
                <a:close/>
                <a:moveTo>
                  <a:pt x="2684758" y="846701"/>
                </a:moveTo>
                <a:cubicBezTo>
                  <a:pt x="2704958" y="846701"/>
                  <a:pt x="2721329" y="863077"/>
                  <a:pt x="2721329" y="883277"/>
                </a:cubicBezTo>
                <a:cubicBezTo>
                  <a:pt x="2721329" y="903477"/>
                  <a:pt x="2704958" y="919853"/>
                  <a:pt x="2684758" y="919853"/>
                </a:cubicBezTo>
                <a:cubicBezTo>
                  <a:pt x="2664554" y="919853"/>
                  <a:pt x="2648177" y="903477"/>
                  <a:pt x="2648177" y="883277"/>
                </a:cubicBezTo>
                <a:cubicBezTo>
                  <a:pt x="2648177" y="863077"/>
                  <a:pt x="2664554" y="846701"/>
                  <a:pt x="2684758" y="846701"/>
                </a:cubicBezTo>
                <a:close/>
                <a:moveTo>
                  <a:pt x="2464071" y="846699"/>
                </a:moveTo>
                <a:cubicBezTo>
                  <a:pt x="2484272" y="846699"/>
                  <a:pt x="2500650" y="863075"/>
                  <a:pt x="2500650" y="883275"/>
                </a:cubicBezTo>
                <a:cubicBezTo>
                  <a:pt x="2500650" y="903475"/>
                  <a:pt x="2484272" y="919851"/>
                  <a:pt x="2464071" y="919851"/>
                </a:cubicBezTo>
                <a:cubicBezTo>
                  <a:pt x="2443875" y="919851"/>
                  <a:pt x="2427500" y="903475"/>
                  <a:pt x="2427500" y="883275"/>
                </a:cubicBezTo>
                <a:cubicBezTo>
                  <a:pt x="2427500" y="863075"/>
                  <a:pt x="2443875" y="846699"/>
                  <a:pt x="2464071" y="846699"/>
                </a:cubicBezTo>
                <a:close/>
                <a:moveTo>
                  <a:pt x="2243393" y="846696"/>
                </a:moveTo>
                <a:cubicBezTo>
                  <a:pt x="2263591" y="846696"/>
                  <a:pt x="2279972" y="863072"/>
                  <a:pt x="2279972" y="883272"/>
                </a:cubicBezTo>
                <a:cubicBezTo>
                  <a:pt x="2279972" y="903472"/>
                  <a:pt x="2263591" y="919848"/>
                  <a:pt x="2243393" y="919848"/>
                </a:cubicBezTo>
                <a:cubicBezTo>
                  <a:pt x="2223191" y="919848"/>
                  <a:pt x="2206817" y="903472"/>
                  <a:pt x="2206817" y="883272"/>
                </a:cubicBezTo>
                <a:cubicBezTo>
                  <a:pt x="2206817" y="863072"/>
                  <a:pt x="2223191" y="846696"/>
                  <a:pt x="2243393" y="846696"/>
                </a:cubicBezTo>
                <a:close/>
                <a:moveTo>
                  <a:pt x="2022713" y="846693"/>
                </a:moveTo>
                <a:cubicBezTo>
                  <a:pt x="2042913" y="846693"/>
                  <a:pt x="2059288" y="863069"/>
                  <a:pt x="2059288" y="883269"/>
                </a:cubicBezTo>
                <a:cubicBezTo>
                  <a:pt x="2059288" y="903469"/>
                  <a:pt x="2042913" y="919845"/>
                  <a:pt x="2022713" y="919845"/>
                </a:cubicBezTo>
                <a:cubicBezTo>
                  <a:pt x="2002514" y="919845"/>
                  <a:pt x="1986179" y="903469"/>
                  <a:pt x="1986179" y="883269"/>
                </a:cubicBezTo>
                <a:cubicBezTo>
                  <a:pt x="1986179" y="863069"/>
                  <a:pt x="2002514" y="846693"/>
                  <a:pt x="2022713" y="846693"/>
                </a:cubicBezTo>
                <a:close/>
                <a:moveTo>
                  <a:pt x="1802070" y="846690"/>
                </a:moveTo>
                <a:cubicBezTo>
                  <a:pt x="1822269" y="846690"/>
                  <a:pt x="1838646" y="863066"/>
                  <a:pt x="1838646" y="883266"/>
                </a:cubicBezTo>
                <a:cubicBezTo>
                  <a:pt x="1838646" y="903466"/>
                  <a:pt x="1822269" y="919842"/>
                  <a:pt x="1802070" y="919842"/>
                </a:cubicBezTo>
                <a:cubicBezTo>
                  <a:pt x="1781869" y="919842"/>
                  <a:pt x="1765494" y="903466"/>
                  <a:pt x="1765494" y="883266"/>
                </a:cubicBezTo>
                <a:cubicBezTo>
                  <a:pt x="1765494" y="863066"/>
                  <a:pt x="1781869" y="846690"/>
                  <a:pt x="1802070" y="846690"/>
                </a:cubicBezTo>
                <a:close/>
                <a:moveTo>
                  <a:pt x="1581384" y="846688"/>
                </a:moveTo>
                <a:cubicBezTo>
                  <a:pt x="1601584" y="846688"/>
                  <a:pt x="1617960" y="863064"/>
                  <a:pt x="1617960" y="883264"/>
                </a:cubicBezTo>
                <a:cubicBezTo>
                  <a:pt x="1617960" y="903464"/>
                  <a:pt x="1601584" y="919840"/>
                  <a:pt x="1581384" y="919840"/>
                </a:cubicBezTo>
                <a:cubicBezTo>
                  <a:pt x="1561184" y="919840"/>
                  <a:pt x="1544808" y="903464"/>
                  <a:pt x="1544808" y="883264"/>
                </a:cubicBezTo>
                <a:cubicBezTo>
                  <a:pt x="1544808" y="863064"/>
                  <a:pt x="1561184" y="846688"/>
                  <a:pt x="1581384" y="846688"/>
                </a:cubicBezTo>
                <a:close/>
                <a:moveTo>
                  <a:pt x="1360698" y="846685"/>
                </a:moveTo>
                <a:cubicBezTo>
                  <a:pt x="1380898" y="846685"/>
                  <a:pt x="1397274" y="863061"/>
                  <a:pt x="1397274" y="883261"/>
                </a:cubicBezTo>
                <a:cubicBezTo>
                  <a:pt x="1397274" y="903461"/>
                  <a:pt x="1380898" y="919837"/>
                  <a:pt x="1360698" y="919837"/>
                </a:cubicBezTo>
                <a:cubicBezTo>
                  <a:pt x="1340498" y="919837"/>
                  <a:pt x="1324122" y="903461"/>
                  <a:pt x="1324122" y="883261"/>
                </a:cubicBezTo>
                <a:cubicBezTo>
                  <a:pt x="1324122" y="863061"/>
                  <a:pt x="1340498" y="846685"/>
                  <a:pt x="1360698" y="846685"/>
                </a:cubicBezTo>
                <a:close/>
                <a:moveTo>
                  <a:pt x="1140012" y="846682"/>
                </a:moveTo>
                <a:cubicBezTo>
                  <a:pt x="1160212" y="846682"/>
                  <a:pt x="1176588" y="863058"/>
                  <a:pt x="1176588" y="883258"/>
                </a:cubicBezTo>
                <a:cubicBezTo>
                  <a:pt x="1176588" y="903458"/>
                  <a:pt x="1160212" y="919834"/>
                  <a:pt x="1140012" y="919834"/>
                </a:cubicBezTo>
                <a:cubicBezTo>
                  <a:pt x="1119812" y="919834"/>
                  <a:pt x="1103436" y="903458"/>
                  <a:pt x="1103436" y="883258"/>
                </a:cubicBezTo>
                <a:cubicBezTo>
                  <a:pt x="1103436" y="863058"/>
                  <a:pt x="1119812" y="846682"/>
                  <a:pt x="1140012" y="846682"/>
                </a:cubicBezTo>
                <a:close/>
                <a:moveTo>
                  <a:pt x="919326" y="846680"/>
                </a:moveTo>
                <a:cubicBezTo>
                  <a:pt x="939526" y="846680"/>
                  <a:pt x="955902" y="863056"/>
                  <a:pt x="955902" y="883256"/>
                </a:cubicBezTo>
                <a:cubicBezTo>
                  <a:pt x="955902" y="903456"/>
                  <a:pt x="939526" y="919832"/>
                  <a:pt x="919326" y="919832"/>
                </a:cubicBezTo>
                <a:cubicBezTo>
                  <a:pt x="899126" y="919832"/>
                  <a:pt x="882750" y="903456"/>
                  <a:pt x="882750" y="883256"/>
                </a:cubicBezTo>
                <a:cubicBezTo>
                  <a:pt x="882750" y="863056"/>
                  <a:pt x="899126" y="846680"/>
                  <a:pt x="919326" y="846680"/>
                </a:cubicBezTo>
                <a:close/>
                <a:moveTo>
                  <a:pt x="698640" y="846677"/>
                </a:moveTo>
                <a:cubicBezTo>
                  <a:pt x="718840" y="846677"/>
                  <a:pt x="735216" y="863053"/>
                  <a:pt x="735216" y="883253"/>
                </a:cubicBezTo>
                <a:cubicBezTo>
                  <a:pt x="735216" y="903453"/>
                  <a:pt x="718840" y="919829"/>
                  <a:pt x="698640" y="919829"/>
                </a:cubicBezTo>
                <a:cubicBezTo>
                  <a:pt x="678440" y="919829"/>
                  <a:pt x="662064" y="903453"/>
                  <a:pt x="662064" y="883253"/>
                </a:cubicBezTo>
                <a:cubicBezTo>
                  <a:pt x="662064" y="863053"/>
                  <a:pt x="678440" y="846677"/>
                  <a:pt x="698640" y="846677"/>
                </a:cubicBezTo>
                <a:close/>
                <a:moveTo>
                  <a:pt x="477954" y="846674"/>
                </a:moveTo>
                <a:cubicBezTo>
                  <a:pt x="498154" y="846674"/>
                  <a:pt x="514530" y="863050"/>
                  <a:pt x="514530" y="883250"/>
                </a:cubicBezTo>
                <a:cubicBezTo>
                  <a:pt x="514530" y="903450"/>
                  <a:pt x="498154" y="919826"/>
                  <a:pt x="477954" y="919826"/>
                </a:cubicBezTo>
                <a:cubicBezTo>
                  <a:pt x="457754" y="919826"/>
                  <a:pt x="441378" y="903450"/>
                  <a:pt x="441378" y="883250"/>
                </a:cubicBezTo>
                <a:cubicBezTo>
                  <a:pt x="441378" y="863050"/>
                  <a:pt x="457754" y="846674"/>
                  <a:pt x="477954" y="846674"/>
                </a:cubicBezTo>
                <a:close/>
                <a:moveTo>
                  <a:pt x="257267" y="846671"/>
                </a:moveTo>
                <a:cubicBezTo>
                  <a:pt x="277468" y="846671"/>
                  <a:pt x="293843" y="863047"/>
                  <a:pt x="293843" y="883248"/>
                </a:cubicBezTo>
                <a:cubicBezTo>
                  <a:pt x="293843" y="903447"/>
                  <a:pt x="277468" y="919823"/>
                  <a:pt x="257267" y="919823"/>
                </a:cubicBezTo>
                <a:cubicBezTo>
                  <a:pt x="237068" y="919823"/>
                  <a:pt x="220692" y="903447"/>
                  <a:pt x="220692" y="883248"/>
                </a:cubicBezTo>
                <a:cubicBezTo>
                  <a:pt x="220692" y="863047"/>
                  <a:pt x="237068" y="846671"/>
                  <a:pt x="257267" y="846671"/>
                </a:cubicBezTo>
                <a:close/>
                <a:moveTo>
                  <a:pt x="36581" y="846669"/>
                </a:moveTo>
                <a:cubicBezTo>
                  <a:pt x="56781" y="846669"/>
                  <a:pt x="73157" y="863045"/>
                  <a:pt x="73157" y="883245"/>
                </a:cubicBezTo>
                <a:cubicBezTo>
                  <a:pt x="73157" y="903445"/>
                  <a:pt x="56781" y="919821"/>
                  <a:pt x="36581" y="919821"/>
                </a:cubicBezTo>
                <a:cubicBezTo>
                  <a:pt x="16381" y="919821"/>
                  <a:pt x="5" y="903445"/>
                  <a:pt x="5" y="883245"/>
                </a:cubicBezTo>
                <a:cubicBezTo>
                  <a:pt x="5" y="863045"/>
                  <a:pt x="16381" y="846669"/>
                  <a:pt x="36581" y="846669"/>
                </a:cubicBezTo>
                <a:close/>
                <a:moveTo>
                  <a:pt x="11732658" y="846666"/>
                </a:moveTo>
                <a:cubicBezTo>
                  <a:pt x="11752858" y="846666"/>
                  <a:pt x="11769234" y="863042"/>
                  <a:pt x="11769234" y="883242"/>
                </a:cubicBezTo>
                <a:cubicBezTo>
                  <a:pt x="11769234" y="903442"/>
                  <a:pt x="11752858" y="919818"/>
                  <a:pt x="11732658" y="919818"/>
                </a:cubicBezTo>
                <a:cubicBezTo>
                  <a:pt x="11712458" y="919818"/>
                  <a:pt x="11696082" y="903442"/>
                  <a:pt x="11696082" y="883242"/>
                </a:cubicBezTo>
                <a:cubicBezTo>
                  <a:pt x="11696082" y="863042"/>
                  <a:pt x="11712458" y="846666"/>
                  <a:pt x="11732658" y="846666"/>
                </a:cubicBezTo>
                <a:close/>
                <a:moveTo>
                  <a:pt x="11953343" y="846663"/>
                </a:moveTo>
                <a:cubicBezTo>
                  <a:pt x="11973543" y="846663"/>
                  <a:pt x="11989919" y="863039"/>
                  <a:pt x="11989919" y="883239"/>
                </a:cubicBezTo>
                <a:cubicBezTo>
                  <a:pt x="11989919" y="903439"/>
                  <a:pt x="11973543" y="919815"/>
                  <a:pt x="11953343" y="919815"/>
                </a:cubicBezTo>
                <a:cubicBezTo>
                  <a:pt x="11933143" y="919815"/>
                  <a:pt x="11916767" y="903439"/>
                  <a:pt x="11916767" y="883239"/>
                </a:cubicBezTo>
                <a:cubicBezTo>
                  <a:pt x="11916767" y="863039"/>
                  <a:pt x="11933143" y="846663"/>
                  <a:pt x="11953343" y="846663"/>
                </a:cubicBezTo>
                <a:close/>
                <a:moveTo>
                  <a:pt x="11511977" y="635151"/>
                </a:moveTo>
                <a:cubicBezTo>
                  <a:pt x="11532177" y="635151"/>
                  <a:pt x="11548553" y="651527"/>
                  <a:pt x="11548553" y="671727"/>
                </a:cubicBezTo>
                <a:cubicBezTo>
                  <a:pt x="11548553" y="691925"/>
                  <a:pt x="11532177" y="708300"/>
                  <a:pt x="11511977" y="708300"/>
                </a:cubicBezTo>
                <a:cubicBezTo>
                  <a:pt x="11491777" y="708300"/>
                  <a:pt x="11475401" y="691925"/>
                  <a:pt x="11475401" y="671727"/>
                </a:cubicBezTo>
                <a:cubicBezTo>
                  <a:pt x="11475401" y="651527"/>
                  <a:pt x="11491777" y="635151"/>
                  <a:pt x="11511977" y="635151"/>
                </a:cubicBezTo>
                <a:close/>
                <a:moveTo>
                  <a:pt x="11291296" y="635148"/>
                </a:moveTo>
                <a:cubicBezTo>
                  <a:pt x="11311496" y="635148"/>
                  <a:pt x="11327872" y="651524"/>
                  <a:pt x="11327872" y="671724"/>
                </a:cubicBezTo>
                <a:cubicBezTo>
                  <a:pt x="11327872" y="691922"/>
                  <a:pt x="11311496" y="708297"/>
                  <a:pt x="11291296" y="708297"/>
                </a:cubicBezTo>
                <a:cubicBezTo>
                  <a:pt x="11271096" y="708297"/>
                  <a:pt x="11254720" y="691922"/>
                  <a:pt x="11254720" y="671724"/>
                </a:cubicBezTo>
                <a:cubicBezTo>
                  <a:pt x="11254720" y="651524"/>
                  <a:pt x="11271096" y="635148"/>
                  <a:pt x="11291296" y="635148"/>
                </a:cubicBezTo>
                <a:close/>
                <a:moveTo>
                  <a:pt x="11070615" y="635145"/>
                </a:moveTo>
                <a:cubicBezTo>
                  <a:pt x="11090815" y="635145"/>
                  <a:pt x="11107191" y="651521"/>
                  <a:pt x="11107191" y="671721"/>
                </a:cubicBezTo>
                <a:cubicBezTo>
                  <a:pt x="11107191" y="691919"/>
                  <a:pt x="11090815" y="708294"/>
                  <a:pt x="11070615" y="708294"/>
                </a:cubicBezTo>
                <a:cubicBezTo>
                  <a:pt x="11050415" y="708294"/>
                  <a:pt x="11034039" y="691919"/>
                  <a:pt x="11034039" y="671721"/>
                </a:cubicBezTo>
                <a:cubicBezTo>
                  <a:pt x="11034039" y="651521"/>
                  <a:pt x="11050415" y="635145"/>
                  <a:pt x="11070615" y="635145"/>
                </a:cubicBezTo>
                <a:close/>
                <a:moveTo>
                  <a:pt x="10849934" y="635142"/>
                </a:moveTo>
                <a:cubicBezTo>
                  <a:pt x="10870134" y="635142"/>
                  <a:pt x="10886510" y="651518"/>
                  <a:pt x="10886510" y="671718"/>
                </a:cubicBezTo>
                <a:cubicBezTo>
                  <a:pt x="10886510" y="691917"/>
                  <a:pt x="10870134" y="708291"/>
                  <a:pt x="10849934" y="708291"/>
                </a:cubicBezTo>
                <a:cubicBezTo>
                  <a:pt x="10829734" y="708291"/>
                  <a:pt x="10813358" y="691917"/>
                  <a:pt x="10813358" y="671718"/>
                </a:cubicBezTo>
                <a:cubicBezTo>
                  <a:pt x="10813358" y="651518"/>
                  <a:pt x="10829734" y="635142"/>
                  <a:pt x="10849934" y="635142"/>
                </a:cubicBezTo>
                <a:close/>
                <a:moveTo>
                  <a:pt x="10629253" y="635139"/>
                </a:moveTo>
                <a:cubicBezTo>
                  <a:pt x="10649453" y="635139"/>
                  <a:pt x="10665829" y="651515"/>
                  <a:pt x="10665829" y="671715"/>
                </a:cubicBezTo>
                <a:cubicBezTo>
                  <a:pt x="10665829" y="691914"/>
                  <a:pt x="10649453" y="708289"/>
                  <a:pt x="10629253" y="708289"/>
                </a:cubicBezTo>
                <a:cubicBezTo>
                  <a:pt x="10609053" y="708289"/>
                  <a:pt x="10592677" y="691914"/>
                  <a:pt x="10592677" y="671715"/>
                </a:cubicBezTo>
                <a:cubicBezTo>
                  <a:pt x="10592677" y="651515"/>
                  <a:pt x="10609053" y="635139"/>
                  <a:pt x="10629253" y="635139"/>
                </a:cubicBezTo>
                <a:close/>
                <a:moveTo>
                  <a:pt x="10408572" y="635136"/>
                </a:moveTo>
                <a:cubicBezTo>
                  <a:pt x="10428772" y="635136"/>
                  <a:pt x="10445148" y="651512"/>
                  <a:pt x="10445148" y="671712"/>
                </a:cubicBezTo>
                <a:cubicBezTo>
                  <a:pt x="10445148" y="691911"/>
                  <a:pt x="10428772" y="708286"/>
                  <a:pt x="10408572" y="708286"/>
                </a:cubicBezTo>
                <a:cubicBezTo>
                  <a:pt x="10388372" y="708286"/>
                  <a:pt x="10371996" y="691911"/>
                  <a:pt x="10371996" y="671712"/>
                </a:cubicBezTo>
                <a:cubicBezTo>
                  <a:pt x="10371996" y="651512"/>
                  <a:pt x="10388372" y="635136"/>
                  <a:pt x="10408572" y="635136"/>
                </a:cubicBezTo>
                <a:close/>
                <a:moveTo>
                  <a:pt x="10187891" y="635134"/>
                </a:moveTo>
                <a:cubicBezTo>
                  <a:pt x="10208091" y="635134"/>
                  <a:pt x="10224467" y="651510"/>
                  <a:pt x="10224467" y="671710"/>
                </a:cubicBezTo>
                <a:cubicBezTo>
                  <a:pt x="10224467" y="691908"/>
                  <a:pt x="10208091" y="708283"/>
                  <a:pt x="10187891" y="708283"/>
                </a:cubicBezTo>
                <a:cubicBezTo>
                  <a:pt x="10167691" y="708283"/>
                  <a:pt x="10151315" y="691908"/>
                  <a:pt x="10151315" y="671710"/>
                </a:cubicBezTo>
                <a:cubicBezTo>
                  <a:pt x="10151315" y="651510"/>
                  <a:pt x="10167691" y="635134"/>
                  <a:pt x="10187891" y="635134"/>
                </a:cubicBezTo>
                <a:close/>
                <a:moveTo>
                  <a:pt x="9967210" y="635131"/>
                </a:moveTo>
                <a:cubicBezTo>
                  <a:pt x="9987410" y="635131"/>
                  <a:pt x="10003786" y="651507"/>
                  <a:pt x="10003786" y="671707"/>
                </a:cubicBezTo>
                <a:cubicBezTo>
                  <a:pt x="10003786" y="691905"/>
                  <a:pt x="9987410" y="708280"/>
                  <a:pt x="9967210" y="708280"/>
                </a:cubicBezTo>
                <a:cubicBezTo>
                  <a:pt x="9947010" y="708280"/>
                  <a:pt x="9930634" y="691905"/>
                  <a:pt x="9930634" y="671707"/>
                </a:cubicBezTo>
                <a:cubicBezTo>
                  <a:pt x="9930634" y="651507"/>
                  <a:pt x="9947010" y="635131"/>
                  <a:pt x="9967210" y="635131"/>
                </a:cubicBezTo>
                <a:close/>
                <a:moveTo>
                  <a:pt x="9746529" y="635128"/>
                </a:moveTo>
                <a:cubicBezTo>
                  <a:pt x="9766729" y="635128"/>
                  <a:pt x="9783105" y="651504"/>
                  <a:pt x="9783105" y="671704"/>
                </a:cubicBezTo>
                <a:cubicBezTo>
                  <a:pt x="9783105" y="691902"/>
                  <a:pt x="9766729" y="708277"/>
                  <a:pt x="9746529" y="708277"/>
                </a:cubicBezTo>
                <a:cubicBezTo>
                  <a:pt x="9726329" y="708277"/>
                  <a:pt x="9709953" y="691902"/>
                  <a:pt x="9709953" y="671704"/>
                </a:cubicBezTo>
                <a:cubicBezTo>
                  <a:pt x="9709953" y="651504"/>
                  <a:pt x="9726329" y="635128"/>
                  <a:pt x="9746529" y="635128"/>
                </a:cubicBezTo>
                <a:close/>
                <a:moveTo>
                  <a:pt x="9525848" y="635125"/>
                </a:moveTo>
                <a:cubicBezTo>
                  <a:pt x="9546048" y="635125"/>
                  <a:pt x="9562424" y="651501"/>
                  <a:pt x="9562424" y="671701"/>
                </a:cubicBezTo>
                <a:cubicBezTo>
                  <a:pt x="9562424" y="691900"/>
                  <a:pt x="9546048" y="708275"/>
                  <a:pt x="9525848" y="708275"/>
                </a:cubicBezTo>
                <a:cubicBezTo>
                  <a:pt x="9505648" y="708275"/>
                  <a:pt x="9489272" y="691900"/>
                  <a:pt x="9489272" y="671701"/>
                </a:cubicBezTo>
                <a:cubicBezTo>
                  <a:pt x="9489272" y="651501"/>
                  <a:pt x="9505648" y="635125"/>
                  <a:pt x="9525848" y="635125"/>
                </a:cubicBezTo>
                <a:close/>
                <a:moveTo>
                  <a:pt x="9305167" y="635122"/>
                </a:moveTo>
                <a:cubicBezTo>
                  <a:pt x="9325367" y="635122"/>
                  <a:pt x="9341743" y="651498"/>
                  <a:pt x="9341743" y="671698"/>
                </a:cubicBezTo>
                <a:cubicBezTo>
                  <a:pt x="9341743" y="691897"/>
                  <a:pt x="9325367" y="708272"/>
                  <a:pt x="9305167" y="708272"/>
                </a:cubicBezTo>
                <a:cubicBezTo>
                  <a:pt x="9284967" y="708272"/>
                  <a:pt x="9268591" y="691897"/>
                  <a:pt x="9268591" y="671698"/>
                </a:cubicBezTo>
                <a:cubicBezTo>
                  <a:pt x="9268591" y="651498"/>
                  <a:pt x="9284967" y="635122"/>
                  <a:pt x="9305167" y="635122"/>
                </a:cubicBezTo>
                <a:close/>
                <a:moveTo>
                  <a:pt x="9084486" y="635119"/>
                </a:moveTo>
                <a:cubicBezTo>
                  <a:pt x="9104686" y="635119"/>
                  <a:pt x="9121062" y="651495"/>
                  <a:pt x="9121062" y="671695"/>
                </a:cubicBezTo>
                <a:cubicBezTo>
                  <a:pt x="9121062" y="691894"/>
                  <a:pt x="9104686" y="708269"/>
                  <a:pt x="9084486" y="708269"/>
                </a:cubicBezTo>
                <a:cubicBezTo>
                  <a:pt x="9064286" y="708269"/>
                  <a:pt x="9047910" y="691894"/>
                  <a:pt x="9047910" y="671695"/>
                </a:cubicBezTo>
                <a:cubicBezTo>
                  <a:pt x="9047910" y="651495"/>
                  <a:pt x="9064286" y="635119"/>
                  <a:pt x="9084486" y="635119"/>
                </a:cubicBezTo>
                <a:close/>
                <a:moveTo>
                  <a:pt x="8863805" y="635117"/>
                </a:moveTo>
                <a:cubicBezTo>
                  <a:pt x="8884005" y="635117"/>
                  <a:pt x="8900381" y="651493"/>
                  <a:pt x="8900381" y="671693"/>
                </a:cubicBezTo>
                <a:cubicBezTo>
                  <a:pt x="8900381" y="691891"/>
                  <a:pt x="8884005" y="708266"/>
                  <a:pt x="8863805" y="708266"/>
                </a:cubicBezTo>
                <a:cubicBezTo>
                  <a:pt x="8843605" y="708266"/>
                  <a:pt x="8827229" y="691891"/>
                  <a:pt x="8827229" y="671693"/>
                </a:cubicBezTo>
                <a:cubicBezTo>
                  <a:pt x="8827229" y="651493"/>
                  <a:pt x="8843605" y="635117"/>
                  <a:pt x="8863805" y="635117"/>
                </a:cubicBezTo>
                <a:close/>
                <a:moveTo>
                  <a:pt x="8643124" y="635114"/>
                </a:moveTo>
                <a:cubicBezTo>
                  <a:pt x="8663324" y="635114"/>
                  <a:pt x="8679700" y="651490"/>
                  <a:pt x="8679700" y="671690"/>
                </a:cubicBezTo>
                <a:cubicBezTo>
                  <a:pt x="8679700" y="691888"/>
                  <a:pt x="8663324" y="708264"/>
                  <a:pt x="8643124" y="708264"/>
                </a:cubicBezTo>
                <a:cubicBezTo>
                  <a:pt x="8622924" y="708264"/>
                  <a:pt x="8606548" y="691888"/>
                  <a:pt x="8606548" y="671690"/>
                </a:cubicBezTo>
                <a:cubicBezTo>
                  <a:pt x="8606548" y="651490"/>
                  <a:pt x="8622924" y="635114"/>
                  <a:pt x="8643124" y="635114"/>
                </a:cubicBezTo>
                <a:close/>
                <a:moveTo>
                  <a:pt x="8422443" y="635111"/>
                </a:moveTo>
                <a:cubicBezTo>
                  <a:pt x="8442643" y="635111"/>
                  <a:pt x="8459019" y="651487"/>
                  <a:pt x="8459019" y="671687"/>
                </a:cubicBezTo>
                <a:cubicBezTo>
                  <a:pt x="8459019" y="691886"/>
                  <a:pt x="8442643" y="708261"/>
                  <a:pt x="8422443" y="708261"/>
                </a:cubicBezTo>
                <a:cubicBezTo>
                  <a:pt x="8402243" y="708261"/>
                  <a:pt x="8385867" y="691886"/>
                  <a:pt x="8385867" y="671687"/>
                </a:cubicBezTo>
                <a:cubicBezTo>
                  <a:pt x="8385867" y="651487"/>
                  <a:pt x="8402243" y="635111"/>
                  <a:pt x="8422443" y="635111"/>
                </a:cubicBezTo>
                <a:close/>
                <a:moveTo>
                  <a:pt x="8201762" y="635108"/>
                </a:moveTo>
                <a:cubicBezTo>
                  <a:pt x="8221962" y="635108"/>
                  <a:pt x="8238338" y="651484"/>
                  <a:pt x="8238338" y="671684"/>
                </a:cubicBezTo>
                <a:cubicBezTo>
                  <a:pt x="8238338" y="691883"/>
                  <a:pt x="8221962" y="708258"/>
                  <a:pt x="8201762" y="708258"/>
                </a:cubicBezTo>
                <a:cubicBezTo>
                  <a:pt x="8181562" y="708258"/>
                  <a:pt x="8165186" y="691883"/>
                  <a:pt x="8165186" y="671684"/>
                </a:cubicBezTo>
                <a:cubicBezTo>
                  <a:pt x="8165186" y="651484"/>
                  <a:pt x="8181562" y="635108"/>
                  <a:pt x="8201762" y="635108"/>
                </a:cubicBezTo>
                <a:close/>
                <a:moveTo>
                  <a:pt x="7981081" y="635105"/>
                </a:moveTo>
                <a:cubicBezTo>
                  <a:pt x="8001281" y="635105"/>
                  <a:pt x="8017657" y="651481"/>
                  <a:pt x="8017657" y="671681"/>
                </a:cubicBezTo>
                <a:cubicBezTo>
                  <a:pt x="8017657" y="691880"/>
                  <a:pt x="8001281" y="708255"/>
                  <a:pt x="7981081" y="708255"/>
                </a:cubicBezTo>
                <a:cubicBezTo>
                  <a:pt x="7960881" y="708255"/>
                  <a:pt x="7944505" y="691880"/>
                  <a:pt x="7944505" y="671681"/>
                </a:cubicBezTo>
                <a:cubicBezTo>
                  <a:pt x="7944505" y="651481"/>
                  <a:pt x="7960881" y="635105"/>
                  <a:pt x="7981081" y="635105"/>
                </a:cubicBezTo>
                <a:close/>
                <a:moveTo>
                  <a:pt x="7760400" y="635102"/>
                </a:moveTo>
                <a:cubicBezTo>
                  <a:pt x="7780600" y="635102"/>
                  <a:pt x="7796976" y="651478"/>
                  <a:pt x="7796976" y="671678"/>
                </a:cubicBezTo>
                <a:cubicBezTo>
                  <a:pt x="7796976" y="691877"/>
                  <a:pt x="7780600" y="708252"/>
                  <a:pt x="7760400" y="708252"/>
                </a:cubicBezTo>
                <a:cubicBezTo>
                  <a:pt x="7740200" y="708252"/>
                  <a:pt x="7723824" y="691877"/>
                  <a:pt x="7723824" y="671678"/>
                </a:cubicBezTo>
                <a:cubicBezTo>
                  <a:pt x="7723824" y="651478"/>
                  <a:pt x="7740200" y="635102"/>
                  <a:pt x="7760400" y="635102"/>
                </a:cubicBezTo>
                <a:close/>
                <a:moveTo>
                  <a:pt x="7539719" y="635100"/>
                </a:moveTo>
                <a:cubicBezTo>
                  <a:pt x="7559919" y="635100"/>
                  <a:pt x="7576295" y="651476"/>
                  <a:pt x="7576295" y="671676"/>
                </a:cubicBezTo>
                <a:cubicBezTo>
                  <a:pt x="7576295" y="691874"/>
                  <a:pt x="7559919" y="708250"/>
                  <a:pt x="7539719" y="708250"/>
                </a:cubicBezTo>
                <a:cubicBezTo>
                  <a:pt x="7519519" y="708250"/>
                  <a:pt x="7503143" y="691874"/>
                  <a:pt x="7503143" y="671676"/>
                </a:cubicBezTo>
                <a:cubicBezTo>
                  <a:pt x="7503143" y="651476"/>
                  <a:pt x="7519519" y="635100"/>
                  <a:pt x="7539719" y="635100"/>
                </a:cubicBezTo>
                <a:close/>
                <a:moveTo>
                  <a:pt x="7319038" y="635097"/>
                </a:moveTo>
                <a:cubicBezTo>
                  <a:pt x="7339238" y="635097"/>
                  <a:pt x="7355614" y="651473"/>
                  <a:pt x="7355614" y="671673"/>
                </a:cubicBezTo>
                <a:cubicBezTo>
                  <a:pt x="7355614" y="691872"/>
                  <a:pt x="7339238" y="708247"/>
                  <a:pt x="7319038" y="708247"/>
                </a:cubicBezTo>
                <a:cubicBezTo>
                  <a:pt x="7298838" y="708247"/>
                  <a:pt x="7282462" y="691872"/>
                  <a:pt x="7282462" y="671673"/>
                </a:cubicBezTo>
                <a:cubicBezTo>
                  <a:pt x="7282462" y="651473"/>
                  <a:pt x="7298838" y="635097"/>
                  <a:pt x="7319038" y="635097"/>
                </a:cubicBezTo>
                <a:close/>
                <a:moveTo>
                  <a:pt x="7098357" y="635094"/>
                </a:moveTo>
                <a:cubicBezTo>
                  <a:pt x="7118557" y="635094"/>
                  <a:pt x="7134933" y="651470"/>
                  <a:pt x="7134933" y="671670"/>
                </a:cubicBezTo>
                <a:cubicBezTo>
                  <a:pt x="7134933" y="691869"/>
                  <a:pt x="7118557" y="708244"/>
                  <a:pt x="7098357" y="708244"/>
                </a:cubicBezTo>
                <a:cubicBezTo>
                  <a:pt x="7078157" y="708244"/>
                  <a:pt x="7061781" y="691869"/>
                  <a:pt x="7061781" y="671670"/>
                </a:cubicBezTo>
                <a:cubicBezTo>
                  <a:pt x="7061781" y="651470"/>
                  <a:pt x="7078157" y="635094"/>
                  <a:pt x="7098357" y="635094"/>
                </a:cubicBezTo>
                <a:close/>
                <a:moveTo>
                  <a:pt x="6877676" y="635091"/>
                </a:moveTo>
                <a:cubicBezTo>
                  <a:pt x="6897876" y="635091"/>
                  <a:pt x="6914252" y="651467"/>
                  <a:pt x="6914252" y="671667"/>
                </a:cubicBezTo>
                <a:cubicBezTo>
                  <a:pt x="6914252" y="691866"/>
                  <a:pt x="6897876" y="708241"/>
                  <a:pt x="6877676" y="708241"/>
                </a:cubicBezTo>
                <a:cubicBezTo>
                  <a:pt x="6857476" y="708241"/>
                  <a:pt x="6841100" y="691866"/>
                  <a:pt x="6841100" y="671667"/>
                </a:cubicBezTo>
                <a:cubicBezTo>
                  <a:pt x="6841100" y="651467"/>
                  <a:pt x="6857476" y="635091"/>
                  <a:pt x="6877676" y="635091"/>
                </a:cubicBezTo>
                <a:close/>
                <a:moveTo>
                  <a:pt x="6656995" y="635088"/>
                </a:moveTo>
                <a:cubicBezTo>
                  <a:pt x="6677195" y="635088"/>
                  <a:pt x="6693571" y="651464"/>
                  <a:pt x="6693571" y="671664"/>
                </a:cubicBezTo>
                <a:cubicBezTo>
                  <a:pt x="6693571" y="691863"/>
                  <a:pt x="6677195" y="708239"/>
                  <a:pt x="6656995" y="708239"/>
                </a:cubicBezTo>
                <a:cubicBezTo>
                  <a:pt x="6636795" y="708239"/>
                  <a:pt x="6620419" y="691863"/>
                  <a:pt x="6620419" y="671664"/>
                </a:cubicBezTo>
                <a:cubicBezTo>
                  <a:pt x="6620419" y="651464"/>
                  <a:pt x="6636795" y="635088"/>
                  <a:pt x="6656995" y="635088"/>
                </a:cubicBezTo>
                <a:close/>
                <a:moveTo>
                  <a:pt x="6436314" y="635085"/>
                </a:moveTo>
                <a:cubicBezTo>
                  <a:pt x="6456514" y="635085"/>
                  <a:pt x="6472890" y="651461"/>
                  <a:pt x="6472890" y="671661"/>
                </a:cubicBezTo>
                <a:cubicBezTo>
                  <a:pt x="6472890" y="691860"/>
                  <a:pt x="6456514" y="708236"/>
                  <a:pt x="6436314" y="708236"/>
                </a:cubicBezTo>
                <a:cubicBezTo>
                  <a:pt x="6416114" y="708236"/>
                  <a:pt x="6399738" y="691860"/>
                  <a:pt x="6399738" y="671661"/>
                </a:cubicBezTo>
                <a:cubicBezTo>
                  <a:pt x="6399738" y="651461"/>
                  <a:pt x="6416114" y="635085"/>
                  <a:pt x="6436314" y="635085"/>
                </a:cubicBezTo>
                <a:close/>
                <a:moveTo>
                  <a:pt x="6215633" y="635083"/>
                </a:moveTo>
                <a:cubicBezTo>
                  <a:pt x="6235833" y="635083"/>
                  <a:pt x="6252209" y="651458"/>
                  <a:pt x="6252209" y="671658"/>
                </a:cubicBezTo>
                <a:cubicBezTo>
                  <a:pt x="6252209" y="691858"/>
                  <a:pt x="6235833" y="708233"/>
                  <a:pt x="6215633" y="708233"/>
                </a:cubicBezTo>
                <a:cubicBezTo>
                  <a:pt x="6195433" y="708233"/>
                  <a:pt x="6179057" y="691858"/>
                  <a:pt x="6179057" y="671658"/>
                </a:cubicBezTo>
                <a:cubicBezTo>
                  <a:pt x="6179057" y="651458"/>
                  <a:pt x="6195433" y="635083"/>
                  <a:pt x="6215633" y="635083"/>
                </a:cubicBezTo>
                <a:close/>
                <a:moveTo>
                  <a:pt x="5994952" y="635080"/>
                </a:moveTo>
                <a:cubicBezTo>
                  <a:pt x="6015152" y="635080"/>
                  <a:pt x="6031528" y="651456"/>
                  <a:pt x="6031528" y="671656"/>
                </a:cubicBezTo>
                <a:cubicBezTo>
                  <a:pt x="6031528" y="691855"/>
                  <a:pt x="6015152" y="708230"/>
                  <a:pt x="5994952" y="708230"/>
                </a:cubicBezTo>
                <a:cubicBezTo>
                  <a:pt x="5974752" y="708230"/>
                  <a:pt x="5958376" y="691855"/>
                  <a:pt x="5958376" y="671656"/>
                </a:cubicBezTo>
                <a:cubicBezTo>
                  <a:pt x="5958376" y="651456"/>
                  <a:pt x="5974752" y="635080"/>
                  <a:pt x="5994952" y="635080"/>
                </a:cubicBezTo>
                <a:close/>
                <a:moveTo>
                  <a:pt x="5774272" y="635077"/>
                </a:moveTo>
                <a:cubicBezTo>
                  <a:pt x="5794472" y="635077"/>
                  <a:pt x="5810848" y="651453"/>
                  <a:pt x="5810848" y="671653"/>
                </a:cubicBezTo>
                <a:cubicBezTo>
                  <a:pt x="5810848" y="691852"/>
                  <a:pt x="5794472" y="708227"/>
                  <a:pt x="5774272" y="708227"/>
                </a:cubicBezTo>
                <a:cubicBezTo>
                  <a:pt x="5754073" y="708227"/>
                  <a:pt x="5737697" y="691852"/>
                  <a:pt x="5737697" y="671653"/>
                </a:cubicBezTo>
                <a:cubicBezTo>
                  <a:pt x="5737697" y="651453"/>
                  <a:pt x="5754073" y="635077"/>
                  <a:pt x="5774272" y="635077"/>
                </a:cubicBezTo>
                <a:close/>
                <a:moveTo>
                  <a:pt x="5553593" y="635074"/>
                </a:moveTo>
                <a:cubicBezTo>
                  <a:pt x="5573793" y="635074"/>
                  <a:pt x="5590169" y="651450"/>
                  <a:pt x="5590169" y="671650"/>
                </a:cubicBezTo>
                <a:cubicBezTo>
                  <a:pt x="5590169" y="691849"/>
                  <a:pt x="5573793" y="708225"/>
                  <a:pt x="5553593" y="708225"/>
                </a:cubicBezTo>
                <a:cubicBezTo>
                  <a:pt x="5533393" y="708225"/>
                  <a:pt x="5517018" y="691849"/>
                  <a:pt x="5517018" y="671650"/>
                </a:cubicBezTo>
                <a:cubicBezTo>
                  <a:pt x="5517018" y="651450"/>
                  <a:pt x="5533393" y="635074"/>
                  <a:pt x="5553593" y="635074"/>
                </a:cubicBezTo>
                <a:close/>
                <a:moveTo>
                  <a:pt x="5332913" y="635071"/>
                </a:moveTo>
                <a:cubicBezTo>
                  <a:pt x="5353113" y="635071"/>
                  <a:pt x="5369490" y="651447"/>
                  <a:pt x="5369490" y="671647"/>
                </a:cubicBezTo>
                <a:cubicBezTo>
                  <a:pt x="5369490" y="691846"/>
                  <a:pt x="5353113" y="708222"/>
                  <a:pt x="5332913" y="708222"/>
                </a:cubicBezTo>
                <a:cubicBezTo>
                  <a:pt x="5312714" y="708222"/>
                  <a:pt x="5296337" y="691846"/>
                  <a:pt x="5296337" y="671647"/>
                </a:cubicBezTo>
                <a:cubicBezTo>
                  <a:pt x="5296337" y="651447"/>
                  <a:pt x="5312714" y="635071"/>
                  <a:pt x="5332913" y="635071"/>
                </a:cubicBezTo>
                <a:close/>
                <a:moveTo>
                  <a:pt x="5112230" y="635068"/>
                </a:moveTo>
                <a:cubicBezTo>
                  <a:pt x="5132433" y="635068"/>
                  <a:pt x="5148807" y="651444"/>
                  <a:pt x="5148807" y="671644"/>
                </a:cubicBezTo>
                <a:cubicBezTo>
                  <a:pt x="5148807" y="691844"/>
                  <a:pt x="5132433" y="708219"/>
                  <a:pt x="5112230" y="708219"/>
                </a:cubicBezTo>
                <a:cubicBezTo>
                  <a:pt x="5092030" y="708219"/>
                  <a:pt x="5075655" y="691844"/>
                  <a:pt x="5075655" y="671644"/>
                </a:cubicBezTo>
                <a:cubicBezTo>
                  <a:pt x="5075655" y="651444"/>
                  <a:pt x="5092030" y="635068"/>
                  <a:pt x="5112230" y="635068"/>
                </a:cubicBezTo>
                <a:close/>
                <a:moveTo>
                  <a:pt x="4891552" y="635066"/>
                </a:moveTo>
                <a:cubicBezTo>
                  <a:pt x="4911751" y="635066"/>
                  <a:pt x="4928127" y="651441"/>
                  <a:pt x="4928127" y="671641"/>
                </a:cubicBezTo>
                <a:cubicBezTo>
                  <a:pt x="4928127" y="691841"/>
                  <a:pt x="4911751" y="708216"/>
                  <a:pt x="4891552" y="708216"/>
                </a:cubicBezTo>
                <a:cubicBezTo>
                  <a:pt x="4871352" y="708216"/>
                  <a:pt x="4854975" y="691841"/>
                  <a:pt x="4854975" y="671641"/>
                </a:cubicBezTo>
                <a:cubicBezTo>
                  <a:pt x="4854975" y="651441"/>
                  <a:pt x="4871352" y="635066"/>
                  <a:pt x="4891552" y="635066"/>
                </a:cubicBezTo>
                <a:close/>
                <a:moveTo>
                  <a:pt x="4670871" y="635063"/>
                </a:moveTo>
                <a:cubicBezTo>
                  <a:pt x="4691070" y="635063"/>
                  <a:pt x="4707447" y="651439"/>
                  <a:pt x="4707447" y="671639"/>
                </a:cubicBezTo>
                <a:cubicBezTo>
                  <a:pt x="4707447" y="691838"/>
                  <a:pt x="4691070" y="708213"/>
                  <a:pt x="4670871" y="708213"/>
                </a:cubicBezTo>
                <a:cubicBezTo>
                  <a:pt x="4650672" y="708213"/>
                  <a:pt x="4634295" y="691838"/>
                  <a:pt x="4634295" y="671639"/>
                </a:cubicBezTo>
                <a:cubicBezTo>
                  <a:pt x="4634295" y="651439"/>
                  <a:pt x="4650672" y="635063"/>
                  <a:pt x="4670871" y="635063"/>
                </a:cubicBezTo>
                <a:close/>
                <a:moveTo>
                  <a:pt x="4450188" y="635060"/>
                </a:moveTo>
                <a:cubicBezTo>
                  <a:pt x="4470390" y="635060"/>
                  <a:pt x="4486764" y="651436"/>
                  <a:pt x="4486764" y="671636"/>
                </a:cubicBezTo>
                <a:cubicBezTo>
                  <a:pt x="4486764" y="691835"/>
                  <a:pt x="4470390" y="708211"/>
                  <a:pt x="4450188" y="708211"/>
                </a:cubicBezTo>
                <a:cubicBezTo>
                  <a:pt x="4429988" y="708211"/>
                  <a:pt x="4413613" y="691835"/>
                  <a:pt x="4413613" y="671636"/>
                </a:cubicBezTo>
                <a:cubicBezTo>
                  <a:pt x="4413613" y="651436"/>
                  <a:pt x="4429988" y="635060"/>
                  <a:pt x="4450188" y="635060"/>
                </a:cubicBezTo>
                <a:close/>
                <a:moveTo>
                  <a:pt x="4229507" y="635057"/>
                </a:moveTo>
                <a:cubicBezTo>
                  <a:pt x="4249708" y="635057"/>
                  <a:pt x="4266084" y="651433"/>
                  <a:pt x="4266084" y="671633"/>
                </a:cubicBezTo>
                <a:cubicBezTo>
                  <a:pt x="4266084" y="691832"/>
                  <a:pt x="4249708" y="708208"/>
                  <a:pt x="4229507" y="708208"/>
                </a:cubicBezTo>
                <a:cubicBezTo>
                  <a:pt x="4209307" y="708208"/>
                  <a:pt x="4192931" y="691832"/>
                  <a:pt x="4192931" y="671633"/>
                </a:cubicBezTo>
                <a:cubicBezTo>
                  <a:pt x="4192931" y="651433"/>
                  <a:pt x="4209307" y="635057"/>
                  <a:pt x="4229507" y="635057"/>
                </a:cubicBezTo>
                <a:close/>
                <a:moveTo>
                  <a:pt x="4008847" y="635054"/>
                </a:moveTo>
                <a:cubicBezTo>
                  <a:pt x="4029045" y="635054"/>
                  <a:pt x="4045426" y="651430"/>
                  <a:pt x="4045426" y="671630"/>
                </a:cubicBezTo>
                <a:cubicBezTo>
                  <a:pt x="4045426" y="691830"/>
                  <a:pt x="4029045" y="708205"/>
                  <a:pt x="4008847" y="708205"/>
                </a:cubicBezTo>
                <a:cubicBezTo>
                  <a:pt x="3988642" y="708205"/>
                  <a:pt x="3972267" y="691830"/>
                  <a:pt x="3972267" y="671630"/>
                </a:cubicBezTo>
                <a:cubicBezTo>
                  <a:pt x="3972267" y="651430"/>
                  <a:pt x="3988642" y="635054"/>
                  <a:pt x="4008847" y="635054"/>
                </a:cubicBezTo>
                <a:close/>
                <a:moveTo>
                  <a:pt x="3788165" y="635051"/>
                </a:moveTo>
                <a:cubicBezTo>
                  <a:pt x="3808367" y="635051"/>
                  <a:pt x="3824738" y="651427"/>
                  <a:pt x="3824738" y="671627"/>
                </a:cubicBezTo>
                <a:cubicBezTo>
                  <a:pt x="3824738" y="691827"/>
                  <a:pt x="3808367" y="708202"/>
                  <a:pt x="3788165" y="708202"/>
                </a:cubicBezTo>
                <a:cubicBezTo>
                  <a:pt x="3767965" y="708202"/>
                  <a:pt x="3751588" y="691827"/>
                  <a:pt x="3751588" y="671627"/>
                </a:cubicBezTo>
                <a:cubicBezTo>
                  <a:pt x="3751588" y="651427"/>
                  <a:pt x="3767965" y="635051"/>
                  <a:pt x="3788165" y="635051"/>
                </a:cubicBezTo>
                <a:close/>
                <a:moveTo>
                  <a:pt x="3567479" y="635048"/>
                </a:moveTo>
                <a:cubicBezTo>
                  <a:pt x="3587675" y="635048"/>
                  <a:pt x="3604051" y="651424"/>
                  <a:pt x="3604051" y="671624"/>
                </a:cubicBezTo>
                <a:cubicBezTo>
                  <a:pt x="3604051" y="691824"/>
                  <a:pt x="3587675" y="708200"/>
                  <a:pt x="3567479" y="708200"/>
                </a:cubicBezTo>
                <a:cubicBezTo>
                  <a:pt x="3547276" y="708200"/>
                  <a:pt x="3530908" y="691824"/>
                  <a:pt x="3530908" y="671624"/>
                </a:cubicBezTo>
                <a:cubicBezTo>
                  <a:pt x="3530908" y="651424"/>
                  <a:pt x="3547276" y="635048"/>
                  <a:pt x="3567479" y="635048"/>
                </a:cubicBezTo>
                <a:close/>
                <a:moveTo>
                  <a:pt x="3346801" y="635046"/>
                </a:moveTo>
                <a:cubicBezTo>
                  <a:pt x="3367001" y="635046"/>
                  <a:pt x="3383375" y="651422"/>
                  <a:pt x="3383375" y="671622"/>
                </a:cubicBezTo>
                <a:cubicBezTo>
                  <a:pt x="3383375" y="691821"/>
                  <a:pt x="3367001" y="708197"/>
                  <a:pt x="3346801" y="708197"/>
                </a:cubicBezTo>
                <a:cubicBezTo>
                  <a:pt x="3326603" y="708197"/>
                  <a:pt x="3310228" y="691821"/>
                  <a:pt x="3310228" y="671622"/>
                </a:cubicBezTo>
                <a:cubicBezTo>
                  <a:pt x="3310228" y="651422"/>
                  <a:pt x="3326603" y="635046"/>
                  <a:pt x="3346801" y="635046"/>
                </a:cubicBezTo>
                <a:close/>
                <a:moveTo>
                  <a:pt x="3126126" y="635043"/>
                </a:moveTo>
                <a:cubicBezTo>
                  <a:pt x="3146320" y="635043"/>
                  <a:pt x="3162696" y="651419"/>
                  <a:pt x="3162696" y="671619"/>
                </a:cubicBezTo>
                <a:cubicBezTo>
                  <a:pt x="3162696" y="691818"/>
                  <a:pt x="3146320" y="708194"/>
                  <a:pt x="3126126" y="708194"/>
                </a:cubicBezTo>
                <a:cubicBezTo>
                  <a:pt x="3105923" y="708194"/>
                  <a:pt x="3089541" y="691818"/>
                  <a:pt x="3089541" y="671619"/>
                </a:cubicBezTo>
                <a:cubicBezTo>
                  <a:pt x="3089541" y="651419"/>
                  <a:pt x="3105923" y="635043"/>
                  <a:pt x="3126126" y="635043"/>
                </a:cubicBezTo>
                <a:close/>
                <a:moveTo>
                  <a:pt x="2905436" y="635040"/>
                </a:moveTo>
                <a:cubicBezTo>
                  <a:pt x="2925637" y="635040"/>
                  <a:pt x="2942013" y="651416"/>
                  <a:pt x="2942013" y="671616"/>
                </a:cubicBezTo>
                <a:cubicBezTo>
                  <a:pt x="2942013" y="691816"/>
                  <a:pt x="2925637" y="708191"/>
                  <a:pt x="2905436" y="708191"/>
                </a:cubicBezTo>
                <a:cubicBezTo>
                  <a:pt x="2885243" y="708191"/>
                  <a:pt x="2868866" y="691816"/>
                  <a:pt x="2868866" y="671616"/>
                </a:cubicBezTo>
                <a:cubicBezTo>
                  <a:pt x="2868866" y="651416"/>
                  <a:pt x="2885243" y="635040"/>
                  <a:pt x="2905436" y="635040"/>
                </a:cubicBezTo>
                <a:close/>
                <a:moveTo>
                  <a:pt x="2684758" y="635037"/>
                </a:moveTo>
                <a:cubicBezTo>
                  <a:pt x="2704958" y="635037"/>
                  <a:pt x="2721329" y="651413"/>
                  <a:pt x="2721329" y="671613"/>
                </a:cubicBezTo>
                <a:cubicBezTo>
                  <a:pt x="2721329" y="691813"/>
                  <a:pt x="2704958" y="708188"/>
                  <a:pt x="2684758" y="708188"/>
                </a:cubicBezTo>
                <a:cubicBezTo>
                  <a:pt x="2664554" y="708188"/>
                  <a:pt x="2648177" y="691813"/>
                  <a:pt x="2648177" y="671613"/>
                </a:cubicBezTo>
                <a:cubicBezTo>
                  <a:pt x="2648177" y="651413"/>
                  <a:pt x="2664554" y="635037"/>
                  <a:pt x="2684758" y="635037"/>
                </a:cubicBezTo>
                <a:close/>
                <a:moveTo>
                  <a:pt x="2464071" y="635034"/>
                </a:moveTo>
                <a:cubicBezTo>
                  <a:pt x="2484272" y="635034"/>
                  <a:pt x="2500650" y="651410"/>
                  <a:pt x="2500650" y="671610"/>
                </a:cubicBezTo>
                <a:cubicBezTo>
                  <a:pt x="2500650" y="691810"/>
                  <a:pt x="2484272" y="708186"/>
                  <a:pt x="2464071" y="708186"/>
                </a:cubicBezTo>
                <a:cubicBezTo>
                  <a:pt x="2443875" y="708186"/>
                  <a:pt x="2427500" y="691810"/>
                  <a:pt x="2427500" y="671610"/>
                </a:cubicBezTo>
                <a:cubicBezTo>
                  <a:pt x="2427500" y="651410"/>
                  <a:pt x="2443875" y="635034"/>
                  <a:pt x="2464071" y="635034"/>
                </a:cubicBezTo>
                <a:close/>
                <a:moveTo>
                  <a:pt x="2243393" y="635031"/>
                </a:moveTo>
                <a:cubicBezTo>
                  <a:pt x="2263591" y="635031"/>
                  <a:pt x="2279972" y="651407"/>
                  <a:pt x="2279972" y="671607"/>
                </a:cubicBezTo>
                <a:cubicBezTo>
                  <a:pt x="2279972" y="691807"/>
                  <a:pt x="2263591" y="708183"/>
                  <a:pt x="2243393" y="708183"/>
                </a:cubicBezTo>
                <a:cubicBezTo>
                  <a:pt x="2223191" y="708183"/>
                  <a:pt x="2206817" y="691807"/>
                  <a:pt x="2206817" y="671607"/>
                </a:cubicBezTo>
                <a:cubicBezTo>
                  <a:pt x="2206817" y="651407"/>
                  <a:pt x="2223191" y="635031"/>
                  <a:pt x="2243393" y="635031"/>
                </a:cubicBezTo>
                <a:close/>
                <a:moveTo>
                  <a:pt x="2022713" y="635029"/>
                </a:moveTo>
                <a:cubicBezTo>
                  <a:pt x="2042913" y="635029"/>
                  <a:pt x="2059288" y="651405"/>
                  <a:pt x="2059288" y="671605"/>
                </a:cubicBezTo>
                <a:cubicBezTo>
                  <a:pt x="2059288" y="691804"/>
                  <a:pt x="2042913" y="708180"/>
                  <a:pt x="2022713" y="708180"/>
                </a:cubicBezTo>
                <a:cubicBezTo>
                  <a:pt x="2002514" y="708180"/>
                  <a:pt x="1986179" y="691804"/>
                  <a:pt x="1986179" y="671605"/>
                </a:cubicBezTo>
                <a:cubicBezTo>
                  <a:pt x="1986179" y="651405"/>
                  <a:pt x="2002514" y="635029"/>
                  <a:pt x="2022713" y="635029"/>
                </a:cubicBezTo>
                <a:close/>
                <a:moveTo>
                  <a:pt x="1802070" y="635026"/>
                </a:moveTo>
                <a:cubicBezTo>
                  <a:pt x="1822270" y="635026"/>
                  <a:pt x="1838646" y="651402"/>
                  <a:pt x="1838646" y="671602"/>
                </a:cubicBezTo>
                <a:cubicBezTo>
                  <a:pt x="1838646" y="691802"/>
                  <a:pt x="1822270" y="708177"/>
                  <a:pt x="1802070" y="708177"/>
                </a:cubicBezTo>
                <a:cubicBezTo>
                  <a:pt x="1781870" y="708177"/>
                  <a:pt x="1765494" y="691802"/>
                  <a:pt x="1765494" y="671602"/>
                </a:cubicBezTo>
                <a:cubicBezTo>
                  <a:pt x="1765494" y="651402"/>
                  <a:pt x="1781870" y="635026"/>
                  <a:pt x="1802070" y="635026"/>
                </a:cubicBezTo>
                <a:close/>
                <a:moveTo>
                  <a:pt x="1581384" y="635023"/>
                </a:moveTo>
                <a:cubicBezTo>
                  <a:pt x="1601584" y="635023"/>
                  <a:pt x="1617960" y="651399"/>
                  <a:pt x="1617960" y="671599"/>
                </a:cubicBezTo>
                <a:cubicBezTo>
                  <a:pt x="1617960" y="691799"/>
                  <a:pt x="1601584" y="708174"/>
                  <a:pt x="1581384" y="708174"/>
                </a:cubicBezTo>
                <a:cubicBezTo>
                  <a:pt x="1561184" y="708174"/>
                  <a:pt x="1544808" y="691799"/>
                  <a:pt x="1544808" y="671599"/>
                </a:cubicBezTo>
                <a:cubicBezTo>
                  <a:pt x="1544808" y="651399"/>
                  <a:pt x="1561184" y="635023"/>
                  <a:pt x="1581384" y="635023"/>
                </a:cubicBezTo>
                <a:close/>
                <a:moveTo>
                  <a:pt x="1360698" y="635020"/>
                </a:moveTo>
                <a:cubicBezTo>
                  <a:pt x="1380898" y="635020"/>
                  <a:pt x="1397274" y="651396"/>
                  <a:pt x="1397274" y="671596"/>
                </a:cubicBezTo>
                <a:cubicBezTo>
                  <a:pt x="1397274" y="691796"/>
                  <a:pt x="1380898" y="708172"/>
                  <a:pt x="1360698" y="708172"/>
                </a:cubicBezTo>
                <a:cubicBezTo>
                  <a:pt x="1340498" y="708172"/>
                  <a:pt x="1324122" y="691796"/>
                  <a:pt x="1324122" y="671596"/>
                </a:cubicBezTo>
                <a:cubicBezTo>
                  <a:pt x="1324122" y="651396"/>
                  <a:pt x="1340498" y="635020"/>
                  <a:pt x="1360698" y="635020"/>
                </a:cubicBezTo>
                <a:close/>
                <a:moveTo>
                  <a:pt x="1140012" y="635017"/>
                </a:moveTo>
                <a:cubicBezTo>
                  <a:pt x="1160212" y="635017"/>
                  <a:pt x="1176588" y="651393"/>
                  <a:pt x="1176588" y="671593"/>
                </a:cubicBezTo>
                <a:cubicBezTo>
                  <a:pt x="1176588" y="691793"/>
                  <a:pt x="1160212" y="708169"/>
                  <a:pt x="1140012" y="708169"/>
                </a:cubicBezTo>
                <a:cubicBezTo>
                  <a:pt x="1119812" y="708169"/>
                  <a:pt x="1103436" y="691793"/>
                  <a:pt x="1103436" y="671593"/>
                </a:cubicBezTo>
                <a:cubicBezTo>
                  <a:pt x="1103436" y="651393"/>
                  <a:pt x="1119812" y="635017"/>
                  <a:pt x="1140012" y="635017"/>
                </a:cubicBezTo>
                <a:close/>
                <a:moveTo>
                  <a:pt x="919326" y="635014"/>
                </a:moveTo>
                <a:cubicBezTo>
                  <a:pt x="939526" y="635014"/>
                  <a:pt x="955902" y="651390"/>
                  <a:pt x="955902" y="671590"/>
                </a:cubicBezTo>
                <a:cubicBezTo>
                  <a:pt x="955902" y="691790"/>
                  <a:pt x="939526" y="708166"/>
                  <a:pt x="919326" y="708166"/>
                </a:cubicBezTo>
                <a:cubicBezTo>
                  <a:pt x="899126" y="708166"/>
                  <a:pt x="882750" y="691790"/>
                  <a:pt x="882750" y="671590"/>
                </a:cubicBezTo>
                <a:cubicBezTo>
                  <a:pt x="882750" y="651390"/>
                  <a:pt x="899126" y="635014"/>
                  <a:pt x="919326" y="635014"/>
                </a:cubicBezTo>
                <a:close/>
                <a:moveTo>
                  <a:pt x="698640" y="635012"/>
                </a:moveTo>
                <a:cubicBezTo>
                  <a:pt x="718840" y="635012"/>
                  <a:pt x="735216" y="651388"/>
                  <a:pt x="735216" y="671588"/>
                </a:cubicBezTo>
                <a:cubicBezTo>
                  <a:pt x="735216" y="691787"/>
                  <a:pt x="718840" y="708163"/>
                  <a:pt x="698640" y="708163"/>
                </a:cubicBezTo>
                <a:cubicBezTo>
                  <a:pt x="678440" y="708163"/>
                  <a:pt x="662064" y="691787"/>
                  <a:pt x="662064" y="671588"/>
                </a:cubicBezTo>
                <a:cubicBezTo>
                  <a:pt x="662064" y="651388"/>
                  <a:pt x="678440" y="635012"/>
                  <a:pt x="698640" y="635012"/>
                </a:cubicBezTo>
                <a:close/>
                <a:moveTo>
                  <a:pt x="477954" y="635009"/>
                </a:moveTo>
                <a:cubicBezTo>
                  <a:pt x="498154" y="635009"/>
                  <a:pt x="514530" y="651385"/>
                  <a:pt x="514530" y="671585"/>
                </a:cubicBezTo>
                <a:cubicBezTo>
                  <a:pt x="514530" y="691785"/>
                  <a:pt x="498154" y="708161"/>
                  <a:pt x="477954" y="708161"/>
                </a:cubicBezTo>
                <a:cubicBezTo>
                  <a:pt x="457754" y="708161"/>
                  <a:pt x="441378" y="691785"/>
                  <a:pt x="441378" y="671585"/>
                </a:cubicBezTo>
                <a:cubicBezTo>
                  <a:pt x="441378" y="651385"/>
                  <a:pt x="457754" y="635009"/>
                  <a:pt x="477954" y="635009"/>
                </a:cubicBezTo>
                <a:close/>
                <a:moveTo>
                  <a:pt x="257268" y="635006"/>
                </a:moveTo>
                <a:cubicBezTo>
                  <a:pt x="277468" y="635006"/>
                  <a:pt x="293844" y="651382"/>
                  <a:pt x="293844" y="671582"/>
                </a:cubicBezTo>
                <a:cubicBezTo>
                  <a:pt x="293844" y="691782"/>
                  <a:pt x="277468" y="708158"/>
                  <a:pt x="257268" y="708158"/>
                </a:cubicBezTo>
                <a:cubicBezTo>
                  <a:pt x="237068" y="708158"/>
                  <a:pt x="220692" y="691782"/>
                  <a:pt x="220692" y="671582"/>
                </a:cubicBezTo>
                <a:cubicBezTo>
                  <a:pt x="220692" y="651382"/>
                  <a:pt x="237068" y="635006"/>
                  <a:pt x="257268" y="635006"/>
                </a:cubicBezTo>
                <a:close/>
                <a:moveTo>
                  <a:pt x="36581" y="635003"/>
                </a:moveTo>
                <a:cubicBezTo>
                  <a:pt x="56781" y="635003"/>
                  <a:pt x="73157" y="651379"/>
                  <a:pt x="73157" y="671579"/>
                </a:cubicBezTo>
                <a:cubicBezTo>
                  <a:pt x="73157" y="691779"/>
                  <a:pt x="56781" y="708155"/>
                  <a:pt x="36581" y="708155"/>
                </a:cubicBezTo>
                <a:cubicBezTo>
                  <a:pt x="16381" y="708155"/>
                  <a:pt x="5" y="691779"/>
                  <a:pt x="5" y="671579"/>
                </a:cubicBezTo>
                <a:cubicBezTo>
                  <a:pt x="5" y="651379"/>
                  <a:pt x="16381" y="635003"/>
                  <a:pt x="36581" y="635003"/>
                </a:cubicBezTo>
                <a:close/>
                <a:moveTo>
                  <a:pt x="11732658" y="635000"/>
                </a:moveTo>
                <a:cubicBezTo>
                  <a:pt x="11752858" y="635000"/>
                  <a:pt x="11769234" y="651376"/>
                  <a:pt x="11769234" y="671576"/>
                </a:cubicBezTo>
                <a:cubicBezTo>
                  <a:pt x="11769234" y="691776"/>
                  <a:pt x="11752858" y="708152"/>
                  <a:pt x="11732658" y="708152"/>
                </a:cubicBezTo>
                <a:cubicBezTo>
                  <a:pt x="11712458" y="708152"/>
                  <a:pt x="11696082" y="691776"/>
                  <a:pt x="11696082" y="671576"/>
                </a:cubicBezTo>
                <a:cubicBezTo>
                  <a:pt x="11696082" y="651376"/>
                  <a:pt x="11712458" y="635000"/>
                  <a:pt x="11732658" y="635000"/>
                </a:cubicBezTo>
                <a:close/>
                <a:moveTo>
                  <a:pt x="11953343" y="634997"/>
                </a:moveTo>
                <a:cubicBezTo>
                  <a:pt x="11973543" y="634997"/>
                  <a:pt x="11989919" y="651373"/>
                  <a:pt x="11989919" y="671573"/>
                </a:cubicBezTo>
                <a:cubicBezTo>
                  <a:pt x="11989919" y="691773"/>
                  <a:pt x="11973543" y="708149"/>
                  <a:pt x="11953343" y="708149"/>
                </a:cubicBezTo>
                <a:cubicBezTo>
                  <a:pt x="11933143" y="708149"/>
                  <a:pt x="11916767" y="691773"/>
                  <a:pt x="11916767" y="671573"/>
                </a:cubicBezTo>
                <a:cubicBezTo>
                  <a:pt x="11916767" y="651373"/>
                  <a:pt x="11933143" y="634997"/>
                  <a:pt x="11953343" y="634997"/>
                </a:cubicBezTo>
                <a:close/>
                <a:moveTo>
                  <a:pt x="11511977" y="423489"/>
                </a:moveTo>
                <a:cubicBezTo>
                  <a:pt x="11532177" y="423489"/>
                  <a:pt x="11548553" y="439864"/>
                  <a:pt x="11548553" y="460064"/>
                </a:cubicBezTo>
                <a:cubicBezTo>
                  <a:pt x="11548553" y="480264"/>
                  <a:pt x="11532177" y="496639"/>
                  <a:pt x="11511977" y="496639"/>
                </a:cubicBezTo>
                <a:cubicBezTo>
                  <a:pt x="11491777" y="496639"/>
                  <a:pt x="11475401" y="480264"/>
                  <a:pt x="11475401" y="460064"/>
                </a:cubicBezTo>
                <a:cubicBezTo>
                  <a:pt x="11475401" y="439864"/>
                  <a:pt x="11491777" y="423489"/>
                  <a:pt x="11511977" y="423489"/>
                </a:cubicBezTo>
                <a:close/>
                <a:moveTo>
                  <a:pt x="11291296" y="423486"/>
                </a:moveTo>
                <a:cubicBezTo>
                  <a:pt x="11311496" y="423486"/>
                  <a:pt x="11327872" y="439861"/>
                  <a:pt x="11327872" y="460061"/>
                </a:cubicBezTo>
                <a:cubicBezTo>
                  <a:pt x="11327872" y="480261"/>
                  <a:pt x="11311496" y="496636"/>
                  <a:pt x="11291296" y="496636"/>
                </a:cubicBezTo>
                <a:cubicBezTo>
                  <a:pt x="11271096" y="496636"/>
                  <a:pt x="11254720" y="480261"/>
                  <a:pt x="11254720" y="460061"/>
                </a:cubicBezTo>
                <a:cubicBezTo>
                  <a:pt x="11254720" y="439861"/>
                  <a:pt x="11271096" y="423486"/>
                  <a:pt x="11291296" y="423486"/>
                </a:cubicBezTo>
                <a:close/>
                <a:moveTo>
                  <a:pt x="11070615" y="423483"/>
                </a:moveTo>
                <a:cubicBezTo>
                  <a:pt x="11090815" y="423483"/>
                  <a:pt x="11107191" y="439858"/>
                  <a:pt x="11107191" y="460058"/>
                </a:cubicBezTo>
                <a:cubicBezTo>
                  <a:pt x="11107191" y="480258"/>
                  <a:pt x="11090815" y="496633"/>
                  <a:pt x="11070615" y="496633"/>
                </a:cubicBezTo>
                <a:cubicBezTo>
                  <a:pt x="11050415" y="496633"/>
                  <a:pt x="11034039" y="480258"/>
                  <a:pt x="11034039" y="460058"/>
                </a:cubicBezTo>
                <a:cubicBezTo>
                  <a:pt x="11034039" y="439858"/>
                  <a:pt x="11050415" y="423483"/>
                  <a:pt x="11070615" y="423483"/>
                </a:cubicBezTo>
                <a:close/>
                <a:moveTo>
                  <a:pt x="10849934" y="423480"/>
                </a:moveTo>
                <a:cubicBezTo>
                  <a:pt x="10870134" y="423480"/>
                  <a:pt x="10886510" y="439855"/>
                  <a:pt x="10886510" y="460055"/>
                </a:cubicBezTo>
                <a:cubicBezTo>
                  <a:pt x="10886510" y="480255"/>
                  <a:pt x="10870134" y="496630"/>
                  <a:pt x="10849934" y="496630"/>
                </a:cubicBezTo>
                <a:cubicBezTo>
                  <a:pt x="10829734" y="496630"/>
                  <a:pt x="10813358" y="480255"/>
                  <a:pt x="10813358" y="460055"/>
                </a:cubicBezTo>
                <a:cubicBezTo>
                  <a:pt x="10813358" y="439855"/>
                  <a:pt x="10829734" y="423480"/>
                  <a:pt x="10849934" y="423480"/>
                </a:cubicBezTo>
                <a:close/>
                <a:moveTo>
                  <a:pt x="10629253" y="423477"/>
                </a:moveTo>
                <a:cubicBezTo>
                  <a:pt x="10649453" y="423477"/>
                  <a:pt x="10665829" y="439852"/>
                  <a:pt x="10665829" y="460052"/>
                </a:cubicBezTo>
                <a:cubicBezTo>
                  <a:pt x="10665829" y="480252"/>
                  <a:pt x="10649453" y="496627"/>
                  <a:pt x="10629253" y="496627"/>
                </a:cubicBezTo>
                <a:cubicBezTo>
                  <a:pt x="10609053" y="496627"/>
                  <a:pt x="10592677" y="480252"/>
                  <a:pt x="10592677" y="460052"/>
                </a:cubicBezTo>
                <a:cubicBezTo>
                  <a:pt x="10592677" y="439852"/>
                  <a:pt x="10609053" y="423477"/>
                  <a:pt x="10629253" y="423477"/>
                </a:cubicBezTo>
                <a:close/>
                <a:moveTo>
                  <a:pt x="10408572" y="423474"/>
                </a:moveTo>
                <a:cubicBezTo>
                  <a:pt x="10428772" y="423474"/>
                  <a:pt x="10445148" y="439849"/>
                  <a:pt x="10445148" y="460049"/>
                </a:cubicBezTo>
                <a:cubicBezTo>
                  <a:pt x="10445148" y="480249"/>
                  <a:pt x="10428772" y="496625"/>
                  <a:pt x="10408572" y="496625"/>
                </a:cubicBezTo>
                <a:cubicBezTo>
                  <a:pt x="10388372" y="496625"/>
                  <a:pt x="10371996" y="480249"/>
                  <a:pt x="10371996" y="460049"/>
                </a:cubicBezTo>
                <a:cubicBezTo>
                  <a:pt x="10371996" y="439849"/>
                  <a:pt x="10388372" y="423474"/>
                  <a:pt x="10408572" y="423474"/>
                </a:cubicBezTo>
                <a:close/>
                <a:moveTo>
                  <a:pt x="10187891" y="423471"/>
                </a:moveTo>
                <a:cubicBezTo>
                  <a:pt x="10208091" y="423471"/>
                  <a:pt x="10224467" y="439846"/>
                  <a:pt x="10224467" y="460046"/>
                </a:cubicBezTo>
                <a:cubicBezTo>
                  <a:pt x="10224467" y="480246"/>
                  <a:pt x="10208091" y="496622"/>
                  <a:pt x="10187891" y="496622"/>
                </a:cubicBezTo>
                <a:cubicBezTo>
                  <a:pt x="10167691" y="496622"/>
                  <a:pt x="10151315" y="480246"/>
                  <a:pt x="10151315" y="460046"/>
                </a:cubicBezTo>
                <a:cubicBezTo>
                  <a:pt x="10151315" y="439846"/>
                  <a:pt x="10167691" y="423471"/>
                  <a:pt x="10187891" y="423471"/>
                </a:cubicBezTo>
                <a:close/>
                <a:moveTo>
                  <a:pt x="9967210" y="423469"/>
                </a:moveTo>
                <a:cubicBezTo>
                  <a:pt x="9987410" y="423469"/>
                  <a:pt x="10003786" y="439843"/>
                  <a:pt x="10003786" y="460043"/>
                </a:cubicBezTo>
                <a:cubicBezTo>
                  <a:pt x="10003786" y="480243"/>
                  <a:pt x="9987410" y="496619"/>
                  <a:pt x="9967210" y="496619"/>
                </a:cubicBezTo>
                <a:cubicBezTo>
                  <a:pt x="9947010" y="496619"/>
                  <a:pt x="9930634" y="480243"/>
                  <a:pt x="9930634" y="460043"/>
                </a:cubicBezTo>
                <a:cubicBezTo>
                  <a:pt x="9930634" y="439843"/>
                  <a:pt x="9947010" y="423469"/>
                  <a:pt x="9967210" y="423469"/>
                </a:cubicBezTo>
                <a:close/>
                <a:moveTo>
                  <a:pt x="9746529" y="423466"/>
                </a:moveTo>
                <a:cubicBezTo>
                  <a:pt x="9766729" y="423466"/>
                  <a:pt x="9783105" y="439840"/>
                  <a:pt x="9783105" y="460041"/>
                </a:cubicBezTo>
                <a:cubicBezTo>
                  <a:pt x="9783105" y="480241"/>
                  <a:pt x="9766729" y="496616"/>
                  <a:pt x="9746529" y="496616"/>
                </a:cubicBezTo>
                <a:cubicBezTo>
                  <a:pt x="9726329" y="496616"/>
                  <a:pt x="9709953" y="480241"/>
                  <a:pt x="9709953" y="460041"/>
                </a:cubicBezTo>
                <a:cubicBezTo>
                  <a:pt x="9709953" y="439840"/>
                  <a:pt x="9726329" y="423466"/>
                  <a:pt x="9746529" y="423466"/>
                </a:cubicBezTo>
                <a:close/>
                <a:moveTo>
                  <a:pt x="9525848" y="423463"/>
                </a:moveTo>
                <a:cubicBezTo>
                  <a:pt x="9546048" y="423463"/>
                  <a:pt x="9562424" y="439838"/>
                  <a:pt x="9562424" y="460038"/>
                </a:cubicBezTo>
                <a:cubicBezTo>
                  <a:pt x="9562424" y="480238"/>
                  <a:pt x="9546048" y="496613"/>
                  <a:pt x="9525848" y="496613"/>
                </a:cubicBezTo>
                <a:cubicBezTo>
                  <a:pt x="9505648" y="496613"/>
                  <a:pt x="9489272" y="480238"/>
                  <a:pt x="9489272" y="460038"/>
                </a:cubicBezTo>
                <a:cubicBezTo>
                  <a:pt x="9489272" y="439838"/>
                  <a:pt x="9505648" y="423463"/>
                  <a:pt x="9525848" y="423463"/>
                </a:cubicBezTo>
                <a:close/>
                <a:moveTo>
                  <a:pt x="9305167" y="423460"/>
                </a:moveTo>
                <a:cubicBezTo>
                  <a:pt x="9325367" y="423460"/>
                  <a:pt x="9341743" y="439835"/>
                  <a:pt x="9341743" y="460035"/>
                </a:cubicBezTo>
                <a:cubicBezTo>
                  <a:pt x="9341743" y="480235"/>
                  <a:pt x="9325367" y="496610"/>
                  <a:pt x="9305167" y="496610"/>
                </a:cubicBezTo>
                <a:cubicBezTo>
                  <a:pt x="9284967" y="496610"/>
                  <a:pt x="9268591" y="480235"/>
                  <a:pt x="9268591" y="460035"/>
                </a:cubicBezTo>
                <a:cubicBezTo>
                  <a:pt x="9268591" y="439835"/>
                  <a:pt x="9284967" y="423460"/>
                  <a:pt x="9305167" y="423460"/>
                </a:cubicBezTo>
                <a:close/>
                <a:moveTo>
                  <a:pt x="9084486" y="423457"/>
                </a:moveTo>
                <a:cubicBezTo>
                  <a:pt x="9104686" y="423457"/>
                  <a:pt x="9121062" y="439832"/>
                  <a:pt x="9121062" y="460032"/>
                </a:cubicBezTo>
                <a:cubicBezTo>
                  <a:pt x="9121062" y="480232"/>
                  <a:pt x="9104686" y="496607"/>
                  <a:pt x="9084486" y="496607"/>
                </a:cubicBezTo>
                <a:cubicBezTo>
                  <a:pt x="9064286" y="496607"/>
                  <a:pt x="9047910" y="480232"/>
                  <a:pt x="9047910" y="460032"/>
                </a:cubicBezTo>
                <a:cubicBezTo>
                  <a:pt x="9047910" y="439832"/>
                  <a:pt x="9064286" y="423457"/>
                  <a:pt x="9084486" y="423457"/>
                </a:cubicBezTo>
                <a:close/>
                <a:moveTo>
                  <a:pt x="8863805" y="423454"/>
                </a:moveTo>
                <a:cubicBezTo>
                  <a:pt x="8884005" y="423454"/>
                  <a:pt x="8900381" y="439829"/>
                  <a:pt x="8900381" y="460029"/>
                </a:cubicBezTo>
                <a:cubicBezTo>
                  <a:pt x="8900381" y="480229"/>
                  <a:pt x="8884005" y="496604"/>
                  <a:pt x="8863805" y="496604"/>
                </a:cubicBezTo>
                <a:cubicBezTo>
                  <a:pt x="8843605" y="496604"/>
                  <a:pt x="8827229" y="480229"/>
                  <a:pt x="8827229" y="460029"/>
                </a:cubicBezTo>
                <a:cubicBezTo>
                  <a:pt x="8827229" y="439829"/>
                  <a:pt x="8843605" y="423454"/>
                  <a:pt x="8863805" y="423454"/>
                </a:cubicBezTo>
                <a:close/>
                <a:moveTo>
                  <a:pt x="8643124" y="423451"/>
                </a:moveTo>
                <a:cubicBezTo>
                  <a:pt x="8663324" y="423451"/>
                  <a:pt x="8679700" y="439826"/>
                  <a:pt x="8679700" y="460026"/>
                </a:cubicBezTo>
                <a:cubicBezTo>
                  <a:pt x="8679700" y="480226"/>
                  <a:pt x="8663324" y="496602"/>
                  <a:pt x="8643124" y="496602"/>
                </a:cubicBezTo>
                <a:cubicBezTo>
                  <a:pt x="8622924" y="496602"/>
                  <a:pt x="8606548" y="480226"/>
                  <a:pt x="8606548" y="460026"/>
                </a:cubicBezTo>
                <a:cubicBezTo>
                  <a:pt x="8606548" y="439826"/>
                  <a:pt x="8622924" y="423451"/>
                  <a:pt x="8643124" y="423451"/>
                </a:cubicBezTo>
                <a:close/>
                <a:moveTo>
                  <a:pt x="8422443" y="423448"/>
                </a:moveTo>
                <a:cubicBezTo>
                  <a:pt x="8442643" y="423448"/>
                  <a:pt x="8459019" y="439823"/>
                  <a:pt x="8459019" y="460023"/>
                </a:cubicBezTo>
                <a:cubicBezTo>
                  <a:pt x="8459019" y="480223"/>
                  <a:pt x="8442643" y="496599"/>
                  <a:pt x="8422443" y="496599"/>
                </a:cubicBezTo>
                <a:cubicBezTo>
                  <a:pt x="8402243" y="496599"/>
                  <a:pt x="8385867" y="480223"/>
                  <a:pt x="8385867" y="460023"/>
                </a:cubicBezTo>
                <a:cubicBezTo>
                  <a:pt x="8385867" y="439823"/>
                  <a:pt x="8402243" y="423448"/>
                  <a:pt x="8422443" y="423448"/>
                </a:cubicBezTo>
                <a:close/>
                <a:moveTo>
                  <a:pt x="8201762" y="423445"/>
                </a:moveTo>
                <a:cubicBezTo>
                  <a:pt x="8221962" y="423445"/>
                  <a:pt x="8238338" y="439820"/>
                  <a:pt x="8238338" y="460020"/>
                </a:cubicBezTo>
                <a:cubicBezTo>
                  <a:pt x="8238338" y="480220"/>
                  <a:pt x="8221962" y="496596"/>
                  <a:pt x="8201762" y="496596"/>
                </a:cubicBezTo>
                <a:cubicBezTo>
                  <a:pt x="8181562" y="496596"/>
                  <a:pt x="8165186" y="480220"/>
                  <a:pt x="8165186" y="460020"/>
                </a:cubicBezTo>
                <a:cubicBezTo>
                  <a:pt x="8165186" y="439820"/>
                  <a:pt x="8181562" y="423445"/>
                  <a:pt x="8201762" y="423445"/>
                </a:cubicBezTo>
                <a:close/>
                <a:moveTo>
                  <a:pt x="7981081" y="423442"/>
                </a:moveTo>
                <a:cubicBezTo>
                  <a:pt x="8001281" y="423442"/>
                  <a:pt x="8017657" y="439817"/>
                  <a:pt x="8017657" y="460017"/>
                </a:cubicBezTo>
                <a:cubicBezTo>
                  <a:pt x="8017657" y="480217"/>
                  <a:pt x="8001281" y="496593"/>
                  <a:pt x="7981081" y="496593"/>
                </a:cubicBezTo>
                <a:cubicBezTo>
                  <a:pt x="7960881" y="496593"/>
                  <a:pt x="7944505" y="480217"/>
                  <a:pt x="7944505" y="460017"/>
                </a:cubicBezTo>
                <a:cubicBezTo>
                  <a:pt x="7944505" y="439817"/>
                  <a:pt x="7960881" y="423442"/>
                  <a:pt x="7981081" y="423442"/>
                </a:cubicBezTo>
                <a:close/>
                <a:moveTo>
                  <a:pt x="7760400" y="423439"/>
                </a:moveTo>
                <a:cubicBezTo>
                  <a:pt x="7780600" y="423439"/>
                  <a:pt x="7796976" y="439814"/>
                  <a:pt x="7796976" y="460015"/>
                </a:cubicBezTo>
                <a:cubicBezTo>
                  <a:pt x="7796976" y="480215"/>
                  <a:pt x="7780600" y="496590"/>
                  <a:pt x="7760400" y="496590"/>
                </a:cubicBezTo>
                <a:cubicBezTo>
                  <a:pt x="7740200" y="496590"/>
                  <a:pt x="7723824" y="480215"/>
                  <a:pt x="7723824" y="460015"/>
                </a:cubicBezTo>
                <a:cubicBezTo>
                  <a:pt x="7723824" y="439814"/>
                  <a:pt x="7740200" y="423439"/>
                  <a:pt x="7760400" y="423439"/>
                </a:cubicBezTo>
                <a:close/>
                <a:moveTo>
                  <a:pt x="7539719" y="423436"/>
                </a:moveTo>
                <a:cubicBezTo>
                  <a:pt x="7559919" y="423436"/>
                  <a:pt x="7576295" y="439812"/>
                  <a:pt x="7576295" y="460012"/>
                </a:cubicBezTo>
                <a:cubicBezTo>
                  <a:pt x="7576295" y="480212"/>
                  <a:pt x="7559919" y="496587"/>
                  <a:pt x="7539719" y="496587"/>
                </a:cubicBezTo>
                <a:cubicBezTo>
                  <a:pt x="7519519" y="496587"/>
                  <a:pt x="7503143" y="480212"/>
                  <a:pt x="7503143" y="460012"/>
                </a:cubicBezTo>
                <a:cubicBezTo>
                  <a:pt x="7503143" y="439812"/>
                  <a:pt x="7519519" y="423436"/>
                  <a:pt x="7539719" y="423436"/>
                </a:cubicBezTo>
                <a:close/>
                <a:moveTo>
                  <a:pt x="7319038" y="423434"/>
                </a:moveTo>
                <a:cubicBezTo>
                  <a:pt x="7339238" y="423434"/>
                  <a:pt x="7355614" y="439809"/>
                  <a:pt x="7355614" y="460009"/>
                </a:cubicBezTo>
                <a:cubicBezTo>
                  <a:pt x="7355614" y="480209"/>
                  <a:pt x="7339238" y="496584"/>
                  <a:pt x="7319038" y="496584"/>
                </a:cubicBezTo>
                <a:cubicBezTo>
                  <a:pt x="7298838" y="496584"/>
                  <a:pt x="7282462" y="480209"/>
                  <a:pt x="7282462" y="460009"/>
                </a:cubicBezTo>
                <a:cubicBezTo>
                  <a:pt x="7282462" y="439809"/>
                  <a:pt x="7298838" y="423434"/>
                  <a:pt x="7319038" y="423434"/>
                </a:cubicBezTo>
                <a:close/>
                <a:moveTo>
                  <a:pt x="7098357" y="423431"/>
                </a:moveTo>
                <a:cubicBezTo>
                  <a:pt x="7118557" y="423431"/>
                  <a:pt x="7134933" y="439806"/>
                  <a:pt x="7134933" y="460006"/>
                </a:cubicBezTo>
                <a:cubicBezTo>
                  <a:pt x="7134933" y="480206"/>
                  <a:pt x="7118557" y="496582"/>
                  <a:pt x="7098357" y="496582"/>
                </a:cubicBezTo>
                <a:cubicBezTo>
                  <a:pt x="7078157" y="496582"/>
                  <a:pt x="7061781" y="480206"/>
                  <a:pt x="7061781" y="460006"/>
                </a:cubicBezTo>
                <a:cubicBezTo>
                  <a:pt x="7061781" y="439806"/>
                  <a:pt x="7078157" y="423431"/>
                  <a:pt x="7098357" y="423431"/>
                </a:cubicBezTo>
                <a:close/>
                <a:moveTo>
                  <a:pt x="6877676" y="423428"/>
                </a:moveTo>
                <a:cubicBezTo>
                  <a:pt x="6897876" y="423428"/>
                  <a:pt x="6914252" y="439803"/>
                  <a:pt x="6914252" y="460003"/>
                </a:cubicBezTo>
                <a:cubicBezTo>
                  <a:pt x="6914252" y="480203"/>
                  <a:pt x="6897876" y="496579"/>
                  <a:pt x="6877676" y="496579"/>
                </a:cubicBezTo>
                <a:cubicBezTo>
                  <a:pt x="6857476" y="496579"/>
                  <a:pt x="6841100" y="480203"/>
                  <a:pt x="6841100" y="460003"/>
                </a:cubicBezTo>
                <a:cubicBezTo>
                  <a:pt x="6841100" y="439803"/>
                  <a:pt x="6857476" y="423428"/>
                  <a:pt x="6877676" y="423428"/>
                </a:cubicBezTo>
                <a:close/>
                <a:moveTo>
                  <a:pt x="6656995" y="423425"/>
                </a:moveTo>
                <a:cubicBezTo>
                  <a:pt x="6677195" y="423425"/>
                  <a:pt x="6693571" y="439800"/>
                  <a:pt x="6693571" y="460000"/>
                </a:cubicBezTo>
                <a:cubicBezTo>
                  <a:pt x="6693571" y="480200"/>
                  <a:pt x="6677195" y="496576"/>
                  <a:pt x="6656995" y="496576"/>
                </a:cubicBezTo>
                <a:cubicBezTo>
                  <a:pt x="6636795" y="496576"/>
                  <a:pt x="6620419" y="480200"/>
                  <a:pt x="6620419" y="460000"/>
                </a:cubicBezTo>
                <a:cubicBezTo>
                  <a:pt x="6620419" y="439800"/>
                  <a:pt x="6636795" y="423425"/>
                  <a:pt x="6656995" y="423425"/>
                </a:cubicBezTo>
                <a:close/>
                <a:moveTo>
                  <a:pt x="6436314" y="423422"/>
                </a:moveTo>
                <a:cubicBezTo>
                  <a:pt x="6456514" y="423422"/>
                  <a:pt x="6472890" y="439797"/>
                  <a:pt x="6472890" y="459997"/>
                </a:cubicBezTo>
                <a:cubicBezTo>
                  <a:pt x="6472890" y="480197"/>
                  <a:pt x="6456514" y="496573"/>
                  <a:pt x="6436314" y="496573"/>
                </a:cubicBezTo>
                <a:cubicBezTo>
                  <a:pt x="6416114" y="496573"/>
                  <a:pt x="6399738" y="480197"/>
                  <a:pt x="6399738" y="459997"/>
                </a:cubicBezTo>
                <a:cubicBezTo>
                  <a:pt x="6399738" y="439797"/>
                  <a:pt x="6416114" y="423422"/>
                  <a:pt x="6436314" y="423422"/>
                </a:cubicBezTo>
                <a:close/>
                <a:moveTo>
                  <a:pt x="6215633" y="423419"/>
                </a:moveTo>
                <a:cubicBezTo>
                  <a:pt x="6235833" y="423419"/>
                  <a:pt x="6252209" y="439794"/>
                  <a:pt x="6252209" y="459994"/>
                </a:cubicBezTo>
                <a:cubicBezTo>
                  <a:pt x="6252209" y="480194"/>
                  <a:pt x="6235833" y="496570"/>
                  <a:pt x="6215633" y="496570"/>
                </a:cubicBezTo>
                <a:cubicBezTo>
                  <a:pt x="6195433" y="496570"/>
                  <a:pt x="6179057" y="480194"/>
                  <a:pt x="6179057" y="459994"/>
                </a:cubicBezTo>
                <a:cubicBezTo>
                  <a:pt x="6179057" y="439794"/>
                  <a:pt x="6195433" y="423419"/>
                  <a:pt x="6215633" y="423419"/>
                </a:cubicBezTo>
                <a:close/>
                <a:moveTo>
                  <a:pt x="5994952" y="423416"/>
                </a:moveTo>
                <a:cubicBezTo>
                  <a:pt x="6015152" y="423416"/>
                  <a:pt x="6031528" y="439791"/>
                  <a:pt x="6031528" y="459991"/>
                </a:cubicBezTo>
                <a:cubicBezTo>
                  <a:pt x="6031528" y="480191"/>
                  <a:pt x="6015152" y="496567"/>
                  <a:pt x="5994952" y="496567"/>
                </a:cubicBezTo>
                <a:cubicBezTo>
                  <a:pt x="5974752" y="496567"/>
                  <a:pt x="5958376" y="480191"/>
                  <a:pt x="5958376" y="459991"/>
                </a:cubicBezTo>
                <a:cubicBezTo>
                  <a:pt x="5958376" y="439791"/>
                  <a:pt x="5974752" y="423416"/>
                  <a:pt x="5994952" y="423416"/>
                </a:cubicBezTo>
                <a:close/>
                <a:moveTo>
                  <a:pt x="5774272" y="423413"/>
                </a:moveTo>
                <a:cubicBezTo>
                  <a:pt x="5794472" y="423413"/>
                  <a:pt x="5810848" y="439788"/>
                  <a:pt x="5810848" y="459989"/>
                </a:cubicBezTo>
                <a:cubicBezTo>
                  <a:pt x="5810848" y="480189"/>
                  <a:pt x="5794472" y="496564"/>
                  <a:pt x="5774272" y="496564"/>
                </a:cubicBezTo>
                <a:cubicBezTo>
                  <a:pt x="5754073" y="496564"/>
                  <a:pt x="5737697" y="480189"/>
                  <a:pt x="5737697" y="459989"/>
                </a:cubicBezTo>
                <a:cubicBezTo>
                  <a:pt x="5737697" y="439788"/>
                  <a:pt x="5754073" y="423413"/>
                  <a:pt x="5774272" y="423413"/>
                </a:cubicBezTo>
                <a:close/>
                <a:moveTo>
                  <a:pt x="5553593" y="423410"/>
                </a:moveTo>
                <a:cubicBezTo>
                  <a:pt x="5573793" y="423410"/>
                  <a:pt x="5590169" y="439786"/>
                  <a:pt x="5590169" y="459986"/>
                </a:cubicBezTo>
                <a:cubicBezTo>
                  <a:pt x="5590169" y="480186"/>
                  <a:pt x="5573793" y="496561"/>
                  <a:pt x="5553593" y="496561"/>
                </a:cubicBezTo>
                <a:cubicBezTo>
                  <a:pt x="5533393" y="496561"/>
                  <a:pt x="5517018" y="480186"/>
                  <a:pt x="5517018" y="459986"/>
                </a:cubicBezTo>
                <a:cubicBezTo>
                  <a:pt x="5517018" y="439786"/>
                  <a:pt x="5533393" y="423410"/>
                  <a:pt x="5553593" y="423410"/>
                </a:cubicBezTo>
                <a:close/>
                <a:moveTo>
                  <a:pt x="5332913" y="423407"/>
                </a:moveTo>
                <a:cubicBezTo>
                  <a:pt x="5353113" y="423407"/>
                  <a:pt x="5369490" y="439783"/>
                  <a:pt x="5369490" y="459983"/>
                </a:cubicBezTo>
                <a:cubicBezTo>
                  <a:pt x="5369490" y="480183"/>
                  <a:pt x="5353113" y="496558"/>
                  <a:pt x="5332913" y="496558"/>
                </a:cubicBezTo>
                <a:cubicBezTo>
                  <a:pt x="5312714" y="496558"/>
                  <a:pt x="5296337" y="480183"/>
                  <a:pt x="5296337" y="459983"/>
                </a:cubicBezTo>
                <a:cubicBezTo>
                  <a:pt x="5296337" y="439783"/>
                  <a:pt x="5312714" y="423407"/>
                  <a:pt x="5332913" y="423407"/>
                </a:cubicBezTo>
                <a:close/>
                <a:moveTo>
                  <a:pt x="5112230" y="423405"/>
                </a:moveTo>
                <a:cubicBezTo>
                  <a:pt x="5132433" y="423405"/>
                  <a:pt x="5148807" y="439780"/>
                  <a:pt x="5148807" y="459980"/>
                </a:cubicBezTo>
                <a:cubicBezTo>
                  <a:pt x="5148807" y="480180"/>
                  <a:pt x="5132433" y="496556"/>
                  <a:pt x="5112230" y="496556"/>
                </a:cubicBezTo>
                <a:cubicBezTo>
                  <a:pt x="5092030" y="496556"/>
                  <a:pt x="5075655" y="480180"/>
                  <a:pt x="5075655" y="459980"/>
                </a:cubicBezTo>
                <a:cubicBezTo>
                  <a:pt x="5075655" y="439780"/>
                  <a:pt x="5092030" y="423405"/>
                  <a:pt x="5112230" y="423405"/>
                </a:cubicBezTo>
                <a:close/>
                <a:moveTo>
                  <a:pt x="4891552" y="423402"/>
                </a:moveTo>
                <a:cubicBezTo>
                  <a:pt x="4911751" y="423402"/>
                  <a:pt x="4928127" y="439777"/>
                  <a:pt x="4928127" y="459977"/>
                </a:cubicBezTo>
                <a:cubicBezTo>
                  <a:pt x="4928127" y="480177"/>
                  <a:pt x="4911751" y="496553"/>
                  <a:pt x="4891552" y="496553"/>
                </a:cubicBezTo>
                <a:cubicBezTo>
                  <a:pt x="4871352" y="496553"/>
                  <a:pt x="4854975" y="480177"/>
                  <a:pt x="4854975" y="459977"/>
                </a:cubicBezTo>
                <a:cubicBezTo>
                  <a:pt x="4854975" y="439777"/>
                  <a:pt x="4871352" y="423402"/>
                  <a:pt x="4891552" y="423402"/>
                </a:cubicBezTo>
                <a:close/>
                <a:moveTo>
                  <a:pt x="4670871" y="423399"/>
                </a:moveTo>
                <a:cubicBezTo>
                  <a:pt x="4691070" y="423399"/>
                  <a:pt x="4707447" y="439774"/>
                  <a:pt x="4707447" y="459974"/>
                </a:cubicBezTo>
                <a:cubicBezTo>
                  <a:pt x="4707447" y="480174"/>
                  <a:pt x="4691070" y="496550"/>
                  <a:pt x="4670871" y="496550"/>
                </a:cubicBezTo>
                <a:cubicBezTo>
                  <a:pt x="4650672" y="496550"/>
                  <a:pt x="4634295" y="480174"/>
                  <a:pt x="4634295" y="459974"/>
                </a:cubicBezTo>
                <a:cubicBezTo>
                  <a:pt x="4634295" y="439774"/>
                  <a:pt x="4650672" y="423399"/>
                  <a:pt x="4670871" y="423399"/>
                </a:cubicBezTo>
                <a:close/>
                <a:moveTo>
                  <a:pt x="4450188" y="423396"/>
                </a:moveTo>
                <a:cubicBezTo>
                  <a:pt x="4470390" y="423396"/>
                  <a:pt x="4486764" y="439771"/>
                  <a:pt x="4486764" y="459971"/>
                </a:cubicBezTo>
                <a:cubicBezTo>
                  <a:pt x="4486764" y="480171"/>
                  <a:pt x="4470390" y="496547"/>
                  <a:pt x="4450188" y="496547"/>
                </a:cubicBezTo>
                <a:cubicBezTo>
                  <a:pt x="4429988" y="496547"/>
                  <a:pt x="4413613" y="480171"/>
                  <a:pt x="4413613" y="459971"/>
                </a:cubicBezTo>
                <a:cubicBezTo>
                  <a:pt x="4413613" y="439771"/>
                  <a:pt x="4429988" y="423396"/>
                  <a:pt x="4450188" y="423396"/>
                </a:cubicBezTo>
                <a:close/>
                <a:moveTo>
                  <a:pt x="4229507" y="423393"/>
                </a:moveTo>
                <a:cubicBezTo>
                  <a:pt x="4249708" y="423393"/>
                  <a:pt x="4266084" y="439768"/>
                  <a:pt x="4266084" y="459968"/>
                </a:cubicBezTo>
                <a:cubicBezTo>
                  <a:pt x="4266084" y="480168"/>
                  <a:pt x="4249708" y="496544"/>
                  <a:pt x="4229507" y="496544"/>
                </a:cubicBezTo>
                <a:cubicBezTo>
                  <a:pt x="4209307" y="496544"/>
                  <a:pt x="4192931" y="480168"/>
                  <a:pt x="4192931" y="459968"/>
                </a:cubicBezTo>
                <a:cubicBezTo>
                  <a:pt x="4192931" y="439768"/>
                  <a:pt x="4209307" y="423393"/>
                  <a:pt x="4229507" y="423393"/>
                </a:cubicBezTo>
                <a:close/>
                <a:moveTo>
                  <a:pt x="4008847" y="423390"/>
                </a:moveTo>
                <a:cubicBezTo>
                  <a:pt x="4029045" y="423390"/>
                  <a:pt x="4045426" y="439765"/>
                  <a:pt x="4045426" y="459965"/>
                </a:cubicBezTo>
                <a:cubicBezTo>
                  <a:pt x="4045426" y="480165"/>
                  <a:pt x="4029045" y="496541"/>
                  <a:pt x="4008847" y="496541"/>
                </a:cubicBezTo>
                <a:cubicBezTo>
                  <a:pt x="3988642" y="496541"/>
                  <a:pt x="3972267" y="480165"/>
                  <a:pt x="3972267" y="459965"/>
                </a:cubicBezTo>
                <a:cubicBezTo>
                  <a:pt x="3972267" y="439765"/>
                  <a:pt x="3988642" y="423390"/>
                  <a:pt x="4008847" y="423390"/>
                </a:cubicBezTo>
                <a:close/>
                <a:moveTo>
                  <a:pt x="3788165" y="423387"/>
                </a:moveTo>
                <a:cubicBezTo>
                  <a:pt x="3808367" y="423387"/>
                  <a:pt x="3824738" y="439762"/>
                  <a:pt x="3824738" y="459963"/>
                </a:cubicBezTo>
                <a:cubicBezTo>
                  <a:pt x="3824738" y="480163"/>
                  <a:pt x="3808367" y="496538"/>
                  <a:pt x="3788165" y="496538"/>
                </a:cubicBezTo>
                <a:cubicBezTo>
                  <a:pt x="3767965" y="496538"/>
                  <a:pt x="3751588" y="480163"/>
                  <a:pt x="3751588" y="459963"/>
                </a:cubicBezTo>
                <a:cubicBezTo>
                  <a:pt x="3751588" y="439762"/>
                  <a:pt x="3767965" y="423387"/>
                  <a:pt x="3788165" y="423387"/>
                </a:cubicBezTo>
                <a:close/>
                <a:moveTo>
                  <a:pt x="3567479" y="423384"/>
                </a:moveTo>
                <a:cubicBezTo>
                  <a:pt x="3587675" y="423384"/>
                  <a:pt x="3604051" y="439760"/>
                  <a:pt x="3604051" y="459960"/>
                </a:cubicBezTo>
                <a:cubicBezTo>
                  <a:pt x="3604051" y="480160"/>
                  <a:pt x="3587675" y="496535"/>
                  <a:pt x="3567479" y="496535"/>
                </a:cubicBezTo>
                <a:cubicBezTo>
                  <a:pt x="3547276" y="496535"/>
                  <a:pt x="3530908" y="480160"/>
                  <a:pt x="3530908" y="459960"/>
                </a:cubicBezTo>
                <a:cubicBezTo>
                  <a:pt x="3530908" y="439760"/>
                  <a:pt x="3547276" y="423384"/>
                  <a:pt x="3567479" y="423384"/>
                </a:cubicBezTo>
                <a:close/>
                <a:moveTo>
                  <a:pt x="3346801" y="423381"/>
                </a:moveTo>
                <a:cubicBezTo>
                  <a:pt x="3367001" y="423381"/>
                  <a:pt x="3383375" y="439757"/>
                  <a:pt x="3383375" y="459957"/>
                </a:cubicBezTo>
                <a:cubicBezTo>
                  <a:pt x="3383375" y="480157"/>
                  <a:pt x="3367001" y="496533"/>
                  <a:pt x="3346801" y="496533"/>
                </a:cubicBezTo>
                <a:cubicBezTo>
                  <a:pt x="3326603" y="496533"/>
                  <a:pt x="3310228" y="480157"/>
                  <a:pt x="3310228" y="459957"/>
                </a:cubicBezTo>
                <a:cubicBezTo>
                  <a:pt x="3310228" y="439757"/>
                  <a:pt x="3326603" y="423381"/>
                  <a:pt x="3346801" y="423381"/>
                </a:cubicBezTo>
                <a:close/>
                <a:moveTo>
                  <a:pt x="3126126" y="423378"/>
                </a:moveTo>
                <a:cubicBezTo>
                  <a:pt x="3146320" y="423378"/>
                  <a:pt x="3162696" y="439754"/>
                  <a:pt x="3162696" y="459954"/>
                </a:cubicBezTo>
                <a:cubicBezTo>
                  <a:pt x="3162696" y="480154"/>
                  <a:pt x="3146320" y="496530"/>
                  <a:pt x="3126126" y="496530"/>
                </a:cubicBezTo>
                <a:cubicBezTo>
                  <a:pt x="3105923" y="496530"/>
                  <a:pt x="3089541" y="480154"/>
                  <a:pt x="3089541" y="459954"/>
                </a:cubicBezTo>
                <a:cubicBezTo>
                  <a:pt x="3089541" y="439754"/>
                  <a:pt x="3105923" y="423378"/>
                  <a:pt x="3126126" y="423378"/>
                </a:cubicBezTo>
                <a:close/>
                <a:moveTo>
                  <a:pt x="2905436" y="423375"/>
                </a:moveTo>
                <a:cubicBezTo>
                  <a:pt x="2925637" y="423375"/>
                  <a:pt x="2942013" y="439751"/>
                  <a:pt x="2942013" y="459951"/>
                </a:cubicBezTo>
                <a:cubicBezTo>
                  <a:pt x="2942013" y="480151"/>
                  <a:pt x="2925637" y="496527"/>
                  <a:pt x="2905436" y="496527"/>
                </a:cubicBezTo>
                <a:cubicBezTo>
                  <a:pt x="2885243" y="496527"/>
                  <a:pt x="2868866" y="480151"/>
                  <a:pt x="2868866" y="459951"/>
                </a:cubicBezTo>
                <a:cubicBezTo>
                  <a:pt x="2868866" y="439751"/>
                  <a:pt x="2885243" y="423375"/>
                  <a:pt x="2905436" y="423375"/>
                </a:cubicBezTo>
                <a:close/>
                <a:moveTo>
                  <a:pt x="2684758" y="423373"/>
                </a:moveTo>
                <a:cubicBezTo>
                  <a:pt x="2704958" y="423373"/>
                  <a:pt x="2721329" y="439748"/>
                  <a:pt x="2721329" y="459948"/>
                </a:cubicBezTo>
                <a:cubicBezTo>
                  <a:pt x="2721329" y="480148"/>
                  <a:pt x="2704958" y="496524"/>
                  <a:pt x="2684758" y="496524"/>
                </a:cubicBezTo>
                <a:cubicBezTo>
                  <a:pt x="2664554" y="496524"/>
                  <a:pt x="2648177" y="480148"/>
                  <a:pt x="2648177" y="459948"/>
                </a:cubicBezTo>
                <a:cubicBezTo>
                  <a:pt x="2648177" y="439748"/>
                  <a:pt x="2664554" y="423373"/>
                  <a:pt x="2684758" y="423373"/>
                </a:cubicBezTo>
                <a:close/>
                <a:moveTo>
                  <a:pt x="2464071" y="423370"/>
                </a:moveTo>
                <a:cubicBezTo>
                  <a:pt x="2484272" y="423370"/>
                  <a:pt x="2500650" y="439745"/>
                  <a:pt x="2500650" y="459945"/>
                </a:cubicBezTo>
                <a:cubicBezTo>
                  <a:pt x="2500650" y="480145"/>
                  <a:pt x="2484272" y="496521"/>
                  <a:pt x="2464071" y="496521"/>
                </a:cubicBezTo>
                <a:cubicBezTo>
                  <a:pt x="2443875" y="496521"/>
                  <a:pt x="2427500" y="480145"/>
                  <a:pt x="2427500" y="459945"/>
                </a:cubicBezTo>
                <a:cubicBezTo>
                  <a:pt x="2427500" y="439745"/>
                  <a:pt x="2443875" y="423370"/>
                  <a:pt x="2464071" y="423370"/>
                </a:cubicBezTo>
                <a:close/>
                <a:moveTo>
                  <a:pt x="2243393" y="423367"/>
                </a:moveTo>
                <a:cubicBezTo>
                  <a:pt x="2263591" y="423367"/>
                  <a:pt x="2279972" y="439742"/>
                  <a:pt x="2279972" y="459942"/>
                </a:cubicBezTo>
                <a:cubicBezTo>
                  <a:pt x="2279972" y="480142"/>
                  <a:pt x="2263591" y="496518"/>
                  <a:pt x="2243393" y="496518"/>
                </a:cubicBezTo>
                <a:cubicBezTo>
                  <a:pt x="2223191" y="496518"/>
                  <a:pt x="2206817" y="480142"/>
                  <a:pt x="2206817" y="459942"/>
                </a:cubicBezTo>
                <a:cubicBezTo>
                  <a:pt x="2206817" y="439742"/>
                  <a:pt x="2223191" y="423367"/>
                  <a:pt x="2243393" y="423367"/>
                </a:cubicBezTo>
                <a:close/>
                <a:moveTo>
                  <a:pt x="2022713" y="423364"/>
                </a:moveTo>
                <a:cubicBezTo>
                  <a:pt x="2042913" y="423364"/>
                  <a:pt x="2059288" y="439739"/>
                  <a:pt x="2059288" y="459939"/>
                </a:cubicBezTo>
                <a:cubicBezTo>
                  <a:pt x="2059288" y="480139"/>
                  <a:pt x="2042913" y="496515"/>
                  <a:pt x="2022713" y="496515"/>
                </a:cubicBezTo>
                <a:cubicBezTo>
                  <a:pt x="2002514" y="496515"/>
                  <a:pt x="1986179" y="480139"/>
                  <a:pt x="1986179" y="459939"/>
                </a:cubicBezTo>
                <a:cubicBezTo>
                  <a:pt x="1986179" y="439739"/>
                  <a:pt x="2002514" y="423364"/>
                  <a:pt x="2022713" y="423364"/>
                </a:cubicBezTo>
                <a:close/>
                <a:moveTo>
                  <a:pt x="1802070" y="423361"/>
                </a:moveTo>
                <a:cubicBezTo>
                  <a:pt x="1822270" y="423361"/>
                  <a:pt x="1838646" y="439737"/>
                  <a:pt x="1838646" y="459937"/>
                </a:cubicBezTo>
                <a:cubicBezTo>
                  <a:pt x="1838646" y="480137"/>
                  <a:pt x="1822270" y="496512"/>
                  <a:pt x="1802070" y="496512"/>
                </a:cubicBezTo>
                <a:cubicBezTo>
                  <a:pt x="1781870" y="496512"/>
                  <a:pt x="1765494" y="480137"/>
                  <a:pt x="1765494" y="459937"/>
                </a:cubicBezTo>
                <a:cubicBezTo>
                  <a:pt x="1765494" y="439737"/>
                  <a:pt x="1781870" y="423361"/>
                  <a:pt x="1802070" y="423361"/>
                </a:cubicBezTo>
                <a:close/>
                <a:moveTo>
                  <a:pt x="1581384" y="423358"/>
                </a:moveTo>
                <a:cubicBezTo>
                  <a:pt x="1601584" y="423358"/>
                  <a:pt x="1617960" y="439734"/>
                  <a:pt x="1617960" y="459934"/>
                </a:cubicBezTo>
                <a:cubicBezTo>
                  <a:pt x="1617960" y="480134"/>
                  <a:pt x="1601584" y="496510"/>
                  <a:pt x="1581384" y="496510"/>
                </a:cubicBezTo>
                <a:cubicBezTo>
                  <a:pt x="1561184" y="496510"/>
                  <a:pt x="1544808" y="480134"/>
                  <a:pt x="1544808" y="459934"/>
                </a:cubicBezTo>
                <a:cubicBezTo>
                  <a:pt x="1544808" y="439734"/>
                  <a:pt x="1561184" y="423358"/>
                  <a:pt x="1581384" y="423358"/>
                </a:cubicBezTo>
                <a:close/>
                <a:moveTo>
                  <a:pt x="1360699" y="423355"/>
                </a:moveTo>
                <a:cubicBezTo>
                  <a:pt x="1380898" y="423355"/>
                  <a:pt x="1397275" y="439731"/>
                  <a:pt x="1397275" y="459931"/>
                </a:cubicBezTo>
                <a:cubicBezTo>
                  <a:pt x="1397275" y="480131"/>
                  <a:pt x="1380898" y="496507"/>
                  <a:pt x="1360699" y="496507"/>
                </a:cubicBezTo>
                <a:cubicBezTo>
                  <a:pt x="1340498" y="496507"/>
                  <a:pt x="1324123" y="480131"/>
                  <a:pt x="1324123" y="459931"/>
                </a:cubicBezTo>
                <a:cubicBezTo>
                  <a:pt x="1324123" y="439731"/>
                  <a:pt x="1340498" y="423355"/>
                  <a:pt x="1360699" y="423355"/>
                </a:cubicBezTo>
                <a:close/>
                <a:moveTo>
                  <a:pt x="1140012" y="423352"/>
                </a:moveTo>
                <a:cubicBezTo>
                  <a:pt x="1160212" y="423352"/>
                  <a:pt x="1176589" y="439728"/>
                  <a:pt x="1176589" y="459928"/>
                </a:cubicBezTo>
                <a:cubicBezTo>
                  <a:pt x="1176589" y="480128"/>
                  <a:pt x="1160212" y="496504"/>
                  <a:pt x="1140012" y="496504"/>
                </a:cubicBezTo>
                <a:cubicBezTo>
                  <a:pt x="1119813" y="496504"/>
                  <a:pt x="1103437" y="480128"/>
                  <a:pt x="1103437" y="459928"/>
                </a:cubicBezTo>
                <a:cubicBezTo>
                  <a:pt x="1103437" y="439728"/>
                  <a:pt x="1119813" y="423352"/>
                  <a:pt x="1140012" y="423352"/>
                </a:cubicBezTo>
                <a:close/>
                <a:moveTo>
                  <a:pt x="919326" y="423349"/>
                </a:moveTo>
                <a:cubicBezTo>
                  <a:pt x="939526" y="423349"/>
                  <a:pt x="955902" y="439725"/>
                  <a:pt x="955902" y="459925"/>
                </a:cubicBezTo>
                <a:cubicBezTo>
                  <a:pt x="955902" y="480125"/>
                  <a:pt x="939526" y="496501"/>
                  <a:pt x="919326" y="496501"/>
                </a:cubicBezTo>
                <a:cubicBezTo>
                  <a:pt x="899126" y="496501"/>
                  <a:pt x="882751" y="480125"/>
                  <a:pt x="882751" y="459925"/>
                </a:cubicBezTo>
                <a:cubicBezTo>
                  <a:pt x="882751" y="439725"/>
                  <a:pt x="899126" y="423349"/>
                  <a:pt x="919326" y="423349"/>
                </a:cubicBezTo>
                <a:close/>
                <a:moveTo>
                  <a:pt x="698640" y="423346"/>
                </a:moveTo>
                <a:cubicBezTo>
                  <a:pt x="718840" y="423346"/>
                  <a:pt x="735216" y="439722"/>
                  <a:pt x="735216" y="459922"/>
                </a:cubicBezTo>
                <a:cubicBezTo>
                  <a:pt x="735216" y="480122"/>
                  <a:pt x="718840" y="496498"/>
                  <a:pt x="698640" y="496498"/>
                </a:cubicBezTo>
                <a:cubicBezTo>
                  <a:pt x="678440" y="496498"/>
                  <a:pt x="662065" y="480122"/>
                  <a:pt x="662065" y="459922"/>
                </a:cubicBezTo>
                <a:cubicBezTo>
                  <a:pt x="662065" y="439722"/>
                  <a:pt x="678440" y="423346"/>
                  <a:pt x="698640" y="423346"/>
                </a:cubicBezTo>
                <a:close/>
                <a:moveTo>
                  <a:pt x="477954" y="423343"/>
                </a:moveTo>
                <a:cubicBezTo>
                  <a:pt x="498154" y="423343"/>
                  <a:pt x="514530" y="439719"/>
                  <a:pt x="514530" y="459919"/>
                </a:cubicBezTo>
                <a:cubicBezTo>
                  <a:pt x="514530" y="480119"/>
                  <a:pt x="498154" y="496495"/>
                  <a:pt x="477954" y="496495"/>
                </a:cubicBezTo>
                <a:cubicBezTo>
                  <a:pt x="457754" y="496495"/>
                  <a:pt x="441378" y="480119"/>
                  <a:pt x="441378" y="459919"/>
                </a:cubicBezTo>
                <a:cubicBezTo>
                  <a:pt x="441378" y="439719"/>
                  <a:pt x="457754" y="423343"/>
                  <a:pt x="477954" y="423343"/>
                </a:cubicBezTo>
                <a:close/>
                <a:moveTo>
                  <a:pt x="257268" y="423340"/>
                </a:moveTo>
                <a:cubicBezTo>
                  <a:pt x="277468" y="423340"/>
                  <a:pt x="293844" y="439716"/>
                  <a:pt x="293844" y="459916"/>
                </a:cubicBezTo>
                <a:cubicBezTo>
                  <a:pt x="293844" y="480116"/>
                  <a:pt x="277468" y="496492"/>
                  <a:pt x="257268" y="496492"/>
                </a:cubicBezTo>
                <a:cubicBezTo>
                  <a:pt x="237068" y="496492"/>
                  <a:pt x="220692" y="480116"/>
                  <a:pt x="220692" y="459916"/>
                </a:cubicBezTo>
                <a:cubicBezTo>
                  <a:pt x="220692" y="439716"/>
                  <a:pt x="237068" y="423340"/>
                  <a:pt x="257268" y="423340"/>
                </a:cubicBezTo>
                <a:close/>
                <a:moveTo>
                  <a:pt x="36582" y="423338"/>
                </a:moveTo>
                <a:cubicBezTo>
                  <a:pt x="56781" y="423338"/>
                  <a:pt x="73157" y="439713"/>
                  <a:pt x="73157" y="459913"/>
                </a:cubicBezTo>
                <a:cubicBezTo>
                  <a:pt x="73157" y="480113"/>
                  <a:pt x="56781" y="496489"/>
                  <a:pt x="36582" y="496489"/>
                </a:cubicBezTo>
                <a:cubicBezTo>
                  <a:pt x="16381" y="496489"/>
                  <a:pt x="5" y="480113"/>
                  <a:pt x="5" y="459913"/>
                </a:cubicBezTo>
                <a:cubicBezTo>
                  <a:pt x="5" y="439713"/>
                  <a:pt x="16381" y="423338"/>
                  <a:pt x="36582" y="423338"/>
                </a:cubicBezTo>
                <a:close/>
                <a:moveTo>
                  <a:pt x="11732658" y="423335"/>
                </a:moveTo>
                <a:cubicBezTo>
                  <a:pt x="11752858" y="423335"/>
                  <a:pt x="11769234" y="439711"/>
                  <a:pt x="11769234" y="459911"/>
                </a:cubicBezTo>
                <a:cubicBezTo>
                  <a:pt x="11769234" y="480111"/>
                  <a:pt x="11752858" y="496486"/>
                  <a:pt x="11732658" y="496486"/>
                </a:cubicBezTo>
                <a:cubicBezTo>
                  <a:pt x="11712458" y="496486"/>
                  <a:pt x="11696082" y="480111"/>
                  <a:pt x="11696082" y="459911"/>
                </a:cubicBezTo>
                <a:cubicBezTo>
                  <a:pt x="11696082" y="439711"/>
                  <a:pt x="11712458" y="423335"/>
                  <a:pt x="11732658" y="423335"/>
                </a:cubicBezTo>
                <a:close/>
                <a:moveTo>
                  <a:pt x="11953343" y="423332"/>
                </a:moveTo>
                <a:cubicBezTo>
                  <a:pt x="11973543" y="423332"/>
                  <a:pt x="11989919" y="439708"/>
                  <a:pt x="11989919" y="459908"/>
                </a:cubicBezTo>
                <a:cubicBezTo>
                  <a:pt x="11989919" y="480108"/>
                  <a:pt x="11973543" y="496484"/>
                  <a:pt x="11953343" y="496484"/>
                </a:cubicBezTo>
                <a:cubicBezTo>
                  <a:pt x="11933143" y="496484"/>
                  <a:pt x="11916767" y="480108"/>
                  <a:pt x="11916767" y="459908"/>
                </a:cubicBezTo>
                <a:cubicBezTo>
                  <a:pt x="11916767" y="439708"/>
                  <a:pt x="11933143" y="423332"/>
                  <a:pt x="11953343" y="423332"/>
                </a:cubicBezTo>
                <a:close/>
                <a:moveTo>
                  <a:pt x="11511977" y="211829"/>
                </a:moveTo>
                <a:cubicBezTo>
                  <a:pt x="11532177" y="211829"/>
                  <a:pt x="11548553" y="228205"/>
                  <a:pt x="11548553" y="248403"/>
                </a:cubicBezTo>
                <a:cubicBezTo>
                  <a:pt x="11548553" y="268602"/>
                  <a:pt x="11532177" y="284978"/>
                  <a:pt x="11511977" y="284978"/>
                </a:cubicBezTo>
                <a:cubicBezTo>
                  <a:pt x="11491777" y="284978"/>
                  <a:pt x="11475401" y="268602"/>
                  <a:pt x="11475401" y="248403"/>
                </a:cubicBezTo>
                <a:cubicBezTo>
                  <a:pt x="11475401" y="228205"/>
                  <a:pt x="11491777" y="211829"/>
                  <a:pt x="11511977" y="211829"/>
                </a:cubicBezTo>
                <a:close/>
                <a:moveTo>
                  <a:pt x="11291296" y="211826"/>
                </a:moveTo>
                <a:cubicBezTo>
                  <a:pt x="11311496" y="211826"/>
                  <a:pt x="11327872" y="228202"/>
                  <a:pt x="11327872" y="248400"/>
                </a:cubicBezTo>
                <a:cubicBezTo>
                  <a:pt x="11327872" y="268599"/>
                  <a:pt x="11311496" y="284975"/>
                  <a:pt x="11291296" y="284975"/>
                </a:cubicBezTo>
                <a:cubicBezTo>
                  <a:pt x="11271096" y="284975"/>
                  <a:pt x="11254720" y="268599"/>
                  <a:pt x="11254720" y="248400"/>
                </a:cubicBezTo>
                <a:cubicBezTo>
                  <a:pt x="11254720" y="228202"/>
                  <a:pt x="11271096" y="211826"/>
                  <a:pt x="11291296" y="211826"/>
                </a:cubicBezTo>
                <a:close/>
                <a:moveTo>
                  <a:pt x="11070615" y="211823"/>
                </a:moveTo>
                <a:cubicBezTo>
                  <a:pt x="11090815" y="211823"/>
                  <a:pt x="11107191" y="228199"/>
                  <a:pt x="11107191" y="248397"/>
                </a:cubicBezTo>
                <a:cubicBezTo>
                  <a:pt x="11107191" y="268596"/>
                  <a:pt x="11090815" y="284972"/>
                  <a:pt x="11070615" y="284972"/>
                </a:cubicBezTo>
                <a:cubicBezTo>
                  <a:pt x="11050415" y="284972"/>
                  <a:pt x="11034039" y="268596"/>
                  <a:pt x="11034039" y="248397"/>
                </a:cubicBezTo>
                <a:cubicBezTo>
                  <a:pt x="11034039" y="228199"/>
                  <a:pt x="11050415" y="211823"/>
                  <a:pt x="11070615" y="211823"/>
                </a:cubicBezTo>
                <a:close/>
                <a:moveTo>
                  <a:pt x="10849934" y="211820"/>
                </a:moveTo>
                <a:cubicBezTo>
                  <a:pt x="10870134" y="211820"/>
                  <a:pt x="10886510" y="228196"/>
                  <a:pt x="10886510" y="248394"/>
                </a:cubicBezTo>
                <a:cubicBezTo>
                  <a:pt x="10886510" y="268593"/>
                  <a:pt x="10870134" y="284969"/>
                  <a:pt x="10849934" y="284969"/>
                </a:cubicBezTo>
                <a:cubicBezTo>
                  <a:pt x="10829734" y="284969"/>
                  <a:pt x="10813358" y="268593"/>
                  <a:pt x="10813358" y="248394"/>
                </a:cubicBezTo>
                <a:cubicBezTo>
                  <a:pt x="10813358" y="228196"/>
                  <a:pt x="10829734" y="211820"/>
                  <a:pt x="10849934" y="211820"/>
                </a:cubicBezTo>
                <a:close/>
                <a:moveTo>
                  <a:pt x="10629253" y="211817"/>
                </a:moveTo>
                <a:cubicBezTo>
                  <a:pt x="10649453" y="211817"/>
                  <a:pt x="10665829" y="228193"/>
                  <a:pt x="10665829" y="248391"/>
                </a:cubicBezTo>
                <a:cubicBezTo>
                  <a:pt x="10665829" y="268590"/>
                  <a:pt x="10649453" y="284966"/>
                  <a:pt x="10629253" y="284966"/>
                </a:cubicBezTo>
                <a:cubicBezTo>
                  <a:pt x="10609053" y="284966"/>
                  <a:pt x="10592677" y="268590"/>
                  <a:pt x="10592677" y="248391"/>
                </a:cubicBezTo>
                <a:cubicBezTo>
                  <a:pt x="10592677" y="228193"/>
                  <a:pt x="10609053" y="211817"/>
                  <a:pt x="10629253" y="211817"/>
                </a:cubicBezTo>
                <a:close/>
                <a:moveTo>
                  <a:pt x="10408572" y="211813"/>
                </a:moveTo>
                <a:cubicBezTo>
                  <a:pt x="10428772" y="211813"/>
                  <a:pt x="10445148" y="228189"/>
                  <a:pt x="10445148" y="248388"/>
                </a:cubicBezTo>
                <a:cubicBezTo>
                  <a:pt x="10445148" y="268587"/>
                  <a:pt x="10428772" y="284963"/>
                  <a:pt x="10408572" y="284963"/>
                </a:cubicBezTo>
                <a:cubicBezTo>
                  <a:pt x="10388372" y="284963"/>
                  <a:pt x="10371996" y="268587"/>
                  <a:pt x="10371996" y="248388"/>
                </a:cubicBezTo>
                <a:cubicBezTo>
                  <a:pt x="10371996" y="228189"/>
                  <a:pt x="10388372" y="211813"/>
                  <a:pt x="10408572" y="211813"/>
                </a:cubicBezTo>
                <a:close/>
                <a:moveTo>
                  <a:pt x="10187891" y="211810"/>
                </a:moveTo>
                <a:cubicBezTo>
                  <a:pt x="10208091" y="211810"/>
                  <a:pt x="10224467" y="228187"/>
                  <a:pt x="10224467" y="248385"/>
                </a:cubicBezTo>
                <a:cubicBezTo>
                  <a:pt x="10224467" y="268584"/>
                  <a:pt x="10208091" y="284960"/>
                  <a:pt x="10187891" y="284960"/>
                </a:cubicBezTo>
                <a:cubicBezTo>
                  <a:pt x="10167691" y="284960"/>
                  <a:pt x="10151315" y="268584"/>
                  <a:pt x="10151315" y="248385"/>
                </a:cubicBezTo>
                <a:cubicBezTo>
                  <a:pt x="10151315" y="228187"/>
                  <a:pt x="10167691" y="211810"/>
                  <a:pt x="10187891" y="211810"/>
                </a:cubicBezTo>
                <a:close/>
                <a:moveTo>
                  <a:pt x="9967210" y="211807"/>
                </a:moveTo>
                <a:cubicBezTo>
                  <a:pt x="9987410" y="211807"/>
                  <a:pt x="10003786" y="228183"/>
                  <a:pt x="10003786" y="248382"/>
                </a:cubicBezTo>
                <a:cubicBezTo>
                  <a:pt x="10003786" y="268581"/>
                  <a:pt x="9987410" y="284957"/>
                  <a:pt x="9967210" y="284957"/>
                </a:cubicBezTo>
                <a:cubicBezTo>
                  <a:pt x="9947010" y="284957"/>
                  <a:pt x="9930634" y="268581"/>
                  <a:pt x="9930634" y="248382"/>
                </a:cubicBezTo>
                <a:cubicBezTo>
                  <a:pt x="9930634" y="228183"/>
                  <a:pt x="9947010" y="211807"/>
                  <a:pt x="9967210" y="211807"/>
                </a:cubicBezTo>
                <a:close/>
                <a:moveTo>
                  <a:pt x="9746529" y="211804"/>
                </a:moveTo>
                <a:cubicBezTo>
                  <a:pt x="9766729" y="211804"/>
                  <a:pt x="9783105" y="228180"/>
                  <a:pt x="9783105" y="248379"/>
                </a:cubicBezTo>
                <a:cubicBezTo>
                  <a:pt x="9783105" y="268578"/>
                  <a:pt x="9766729" y="284954"/>
                  <a:pt x="9746529" y="284954"/>
                </a:cubicBezTo>
                <a:cubicBezTo>
                  <a:pt x="9726329" y="284954"/>
                  <a:pt x="9709953" y="268578"/>
                  <a:pt x="9709953" y="248379"/>
                </a:cubicBezTo>
                <a:cubicBezTo>
                  <a:pt x="9709953" y="228180"/>
                  <a:pt x="9726329" y="211804"/>
                  <a:pt x="9746529" y="211804"/>
                </a:cubicBezTo>
                <a:close/>
                <a:moveTo>
                  <a:pt x="9525848" y="211801"/>
                </a:moveTo>
                <a:cubicBezTo>
                  <a:pt x="9546048" y="211801"/>
                  <a:pt x="9562424" y="228177"/>
                  <a:pt x="9562424" y="248376"/>
                </a:cubicBezTo>
                <a:cubicBezTo>
                  <a:pt x="9562424" y="268575"/>
                  <a:pt x="9546048" y="284951"/>
                  <a:pt x="9525848" y="284951"/>
                </a:cubicBezTo>
                <a:cubicBezTo>
                  <a:pt x="9505648" y="284951"/>
                  <a:pt x="9489272" y="268575"/>
                  <a:pt x="9489272" y="248376"/>
                </a:cubicBezTo>
                <a:cubicBezTo>
                  <a:pt x="9489272" y="228177"/>
                  <a:pt x="9505648" y="211801"/>
                  <a:pt x="9525848" y="211801"/>
                </a:cubicBezTo>
                <a:close/>
                <a:moveTo>
                  <a:pt x="9305167" y="211798"/>
                </a:moveTo>
                <a:cubicBezTo>
                  <a:pt x="9325367" y="211798"/>
                  <a:pt x="9341743" y="228174"/>
                  <a:pt x="9341743" y="248373"/>
                </a:cubicBezTo>
                <a:cubicBezTo>
                  <a:pt x="9341743" y="268572"/>
                  <a:pt x="9325367" y="284948"/>
                  <a:pt x="9305167" y="284948"/>
                </a:cubicBezTo>
                <a:cubicBezTo>
                  <a:pt x="9284967" y="284948"/>
                  <a:pt x="9268591" y="268572"/>
                  <a:pt x="9268591" y="248373"/>
                </a:cubicBezTo>
                <a:cubicBezTo>
                  <a:pt x="9268591" y="228174"/>
                  <a:pt x="9284967" y="211798"/>
                  <a:pt x="9305167" y="211798"/>
                </a:cubicBezTo>
                <a:close/>
                <a:moveTo>
                  <a:pt x="9084486" y="211795"/>
                </a:moveTo>
                <a:cubicBezTo>
                  <a:pt x="9104686" y="211795"/>
                  <a:pt x="9121062" y="228171"/>
                  <a:pt x="9121062" y="248370"/>
                </a:cubicBezTo>
                <a:cubicBezTo>
                  <a:pt x="9121062" y="268569"/>
                  <a:pt x="9104686" y="284945"/>
                  <a:pt x="9084486" y="284945"/>
                </a:cubicBezTo>
                <a:cubicBezTo>
                  <a:pt x="9064286" y="284945"/>
                  <a:pt x="9047910" y="268569"/>
                  <a:pt x="9047910" y="248370"/>
                </a:cubicBezTo>
                <a:cubicBezTo>
                  <a:pt x="9047910" y="228171"/>
                  <a:pt x="9064286" y="211795"/>
                  <a:pt x="9084486" y="211795"/>
                </a:cubicBezTo>
                <a:close/>
                <a:moveTo>
                  <a:pt x="8863805" y="211792"/>
                </a:moveTo>
                <a:cubicBezTo>
                  <a:pt x="8884005" y="211792"/>
                  <a:pt x="8900381" y="228168"/>
                  <a:pt x="8900381" y="248367"/>
                </a:cubicBezTo>
                <a:cubicBezTo>
                  <a:pt x="8900381" y="268566"/>
                  <a:pt x="8884005" y="284942"/>
                  <a:pt x="8863805" y="284942"/>
                </a:cubicBezTo>
                <a:cubicBezTo>
                  <a:pt x="8843605" y="284942"/>
                  <a:pt x="8827229" y="268566"/>
                  <a:pt x="8827229" y="248367"/>
                </a:cubicBezTo>
                <a:cubicBezTo>
                  <a:pt x="8827229" y="228168"/>
                  <a:pt x="8843605" y="211792"/>
                  <a:pt x="8863805" y="211792"/>
                </a:cubicBezTo>
                <a:close/>
                <a:moveTo>
                  <a:pt x="8643124" y="211789"/>
                </a:moveTo>
                <a:cubicBezTo>
                  <a:pt x="8663324" y="211789"/>
                  <a:pt x="8679700" y="228165"/>
                  <a:pt x="8679700" y="248364"/>
                </a:cubicBezTo>
                <a:cubicBezTo>
                  <a:pt x="8679700" y="268563"/>
                  <a:pt x="8663324" y="284939"/>
                  <a:pt x="8643124" y="284939"/>
                </a:cubicBezTo>
                <a:cubicBezTo>
                  <a:pt x="8622924" y="284939"/>
                  <a:pt x="8606548" y="268563"/>
                  <a:pt x="8606548" y="248364"/>
                </a:cubicBezTo>
                <a:cubicBezTo>
                  <a:pt x="8606548" y="228165"/>
                  <a:pt x="8622924" y="211789"/>
                  <a:pt x="8643124" y="211789"/>
                </a:cubicBezTo>
                <a:close/>
                <a:moveTo>
                  <a:pt x="8422443" y="211786"/>
                </a:moveTo>
                <a:cubicBezTo>
                  <a:pt x="8442643" y="211786"/>
                  <a:pt x="8459019" y="228162"/>
                  <a:pt x="8459019" y="248361"/>
                </a:cubicBezTo>
                <a:cubicBezTo>
                  <a:pt x="8459019" y="268560"/>
                  <a:pt x="8442643" y="284936"/>
                  <a:pt x="8422443" y="284936"/>
                </a:cubicBezTo>
                <a:cubicBezTo>
                  <a:pt x="8402243" y="284936"/>
                  <a:pt x="8385867" y="268560"/>
                  <a:pt x="8385867" y="248361"/>
                </a:cubicBezTo>
                <a:cubicBezTo>
                  <a:pt x="8385867" y="228162"/>
                  <a:pt x="8402243" y="211786"/>
                  <a:pt x="8422443" y="211786"/>
                </a:cubicBezTo>
                <a:close/>
                <a:moveTo>
                  <a:pt x="8201762" y="211783"/>
                </a:moveTo>
                <a:cubicBezTo>
                  <a:pt x="8221962" y="211783"/>
                  <a:pt x="8238338" y="228159"/>
                  <a:pt x="8238338" y="248358"/>
                </a:cubicBezTo>
                <a:cubicBezTo>
                  <a:pt x="8238338" y="268557"/>
                  <a:pt x="8221962" y="284933"/>
                  <a:pt x="8201762" y="284933"/>
                </a:cubicBezTo>
                <a:cubicBezTo>
                  <a:pt x="8181562" y="284933"/>
                  <a:pt x="8165186" y="268557"/>
                  <a:pt x="8165186" y="248358"/>
                </a:cubicBezTo>
                <a:cubicBezTo>
                  <a:pt x="8165186" y="228159"/>
                  <a:pt x="8181562" y="211783"/>
                  <a:pt x="8201762" y="211783"/>
                </a:cubicBezTo>
                <a:close/>
                <a:moveTo>
                  <a:pt x="7981081" y="211780"/>
                </a:moveTo>
                <a:cubicBezTo>
                  <a:pt x="8001281" y="211780"/>
                  <a:pt x="8017657" y="228156"/>
                  <a:pt x="8017657" y="248355"/>
                </a:cubicBezTo>
                <a:cubicBezTo>
                  <a:pt x="8017657" y="268554"/>
                  <a:pt x="8001281" y="284930"/>
                  <a:pt x="7981081" y="284930"/>
                </a:cubicBezTo>
                <a:cubicBezTo>
                  <a:pt x="7960881" y="284930"/>
                  <a:pt x="7944505" y="268554"/>
                  <a:pt x="7944505" y="248355"/>
                </a:cubicBezTo>
                <a:cubicBezTo>
                  <a:pt x="7944505" y="228156"/>
                  <a:pt x="7960881" y="211780"/>
                  <a:pt x="7981081" y="211780"/>
                </a:cubicBezTo>
                <a:close/>
                <a:moveTo>
                  <a:pt x="7760400" y="211777"/>
                </a:moveTo>
                <a:cubicBezTo>
                  <a:pt x="7780600" y="211777"/>
                  <a:pt x="7796976" y="228153"/>
                  <a:pt x="7796976" y="248352"/>
                </a:cubicBezTo>
                <a:cubicBezTo>
                  <a:pt x="7796976" y="268551"/>
                  <a:pt x="7780600" y="284927"/>
                  <a:pt x="7760400" y="284927"/>
                </a:cubicBezTo>
                <a:cubicBezTo>
                  <a:pt x="7740200" y="284927"/>
                  <a:pt x="7723824" y="268551"/>
                  <a:pt x="7723824" y="248352"/>
                </a:cubicBezTo>
                <a:cubicBezTo>
                  <a:pt x="7723824" y="228153"/>
                  <a:pt x="7740200" y="211777"/>
                  <a:pt x="7760400" y="211777"/>
                </a:cubicBezTo>
                <a:close/>
                <a:moveTo>
                  <a:pt x="7539719" y="211774"/>
                </a:moveTo>
                <a:cubicBezTo>
                  <a:pt x="7559919" y="211774"/>
                  <a:pt x="7576295" y="228150"/>
                  <a:pt x="7576295" y="248349"/>
                </a:cubicBezTo>
                <a:cubicBezTo>
                  <a:pt x="7576295" y="268549"/>
                  <a:pt x="7559919" y="284925"/>
                  <a:pt x="7539719" y="284925"/>
                </a:cubicBezTo>
                <a:cubicBezTo>
                  <a:pt x="7519519" y="284925"/>
                  <a:pt x="7503143" y="268549"/>
                  <a:pt x="7503143" y="248349"/>
                </a:cubicBezTo>
                <a:cubicBezTo>
                  <a:pt x="7503143" y="228150"/>
                  <a:pt x="7519519" y="211774"/>
                  <a:pt x="7539719" y="211774"/>
                </a:cubicBezTo>
                <a:close/>
                <a:moveTo>
                  <a:pt x="7319038" y="211771"/>
                </a:moveTo>
                <a:cubicBezTo>
                  <a:pt x="7339238" y="211771"/>
                  <a:pt x="7355614" y="228147"/>
                  <a:pt x="7355614" y="248346"/>
                </a:cubicBezTo>
                <a:cubicBezTo>
                  <a:pt x="7355614" y="268546"/>
                  <a:pt x="7339238" y="284922"/>
                  <a:pt x="7319038" y="284922"/>
                </a:cubicBezTo>
                <a:cubicBezTo>
                  <a:pt x="7298838" y="284922"/>
                  <a:pt x="7282462" y="268546"/>
                  <a:pt x="7282462" y="248346"/>
                </a:cubicBezTo>
                <a:cubicBezTo>
                  <a:pt x="7282462" y="228147"/>
                  <a:pt x="7298838" y="211771"/>
                  <a:pt x="7319038" y="211771"/>
                </a:cubicBezTo>
                <a:close/>
                <a:moveTo>
                  <a:pt x="7098357" y="211768"/>
                </a:moveTo>
                <a:cubicBezTo>
                  <a:pt x="7118557" y="211768"/>
                  <a:pt x="7134933" y="228144"/>
                  <a:pt x="7134933" y="248343"/>
                </a:cubicBezTo>
                <a:cubicBezTo>
                  <a:pt x="7134933" y="268543"/>
                  <a:pt x="7118557" y="284919"/>
                  <a:pt x="7098357" y="284919"/>
                </a:cubicBezTo>
                <a:cubicBezTo>
                  <a:pt x="7078157" y="284919"/>
                  <a:pt x="7061781" y="268543"/>
                  <a:pt x="7061781" y="248343"/>
                </a:cubicBezTo>
                <a:cubicBezTo>
                  <a:pt x="7061781" y="228144"/>
                  <a:pt x="7078157" y="211768"/>
                  <a:pt x="7098357" y="211768"/>
                </a:cubicBezTo>
                <a:close/>
                <a:moveTo>
                  <a:pt x="6877676" y="211765"/>
                </a:moveTo>
                <a:cubicBezTo>
                  <a:pt x="6897876" y="211765"/>
                  <a:pt x="6914252" y="228141"/>
                  <a:pt x="6914252" y="248340"/>
                </a:cubicBezTo>
                <a:cubicBezTo>
                  <a:pt x="6914252" y="268540"/>
                  <a:pt x="6897876" y="284916"/>
                  <a:pt x="6877676" y="284916"/>
                </a:cubicBezTo>
                <a:cubicBezTo>
                  <a:pt x="6857476" y="284916"/>
                  <a:pt x="6841100" y="268540"/>
                  <a:pt x="6841100" y="248340"/>
                </a:cubicBezTo>
                <a:cubicBezTo>
                  <a:pt x="6841100" y="228141"/>
                  <a:pt x="6857476" y="211765"/>
                  <a:pt x="6877676" y="211765"/>
                </a:cubicBezTo>
                <a:close/>
                <a:moveTo>
                  <a:pt x="6656995" y="211762"/>
                </a:moveTo>
                <a:cubicBezTo>
                  <a:pt x="6677195" y="211762"/>
                  <a:pt x="6693571" y="228138"/>
                  <a:pt x="6693571" y="248337"/>
                </a:cubicBezTo>
                <a:cubicBezTo>
                  <a:pt x="6693571" y="268537"/>
                  <a:pt x="6677195" y="284913"/>
                  <a:pt x="6656995" y="284913"/>
                </a:cubicBezTo>
                <a:cubicBezTo>
                  <a:pt x="6636795" y="284913"/>
                  <a:pt x="6620419" y="268537"/>
                  <a:pt x="6620419" y="248337"/>
                </a:cubicBezTo>
                <a:cubicBezTo>
                  <a:pt x="6620419" y="228138"/>
                  <a:pt x="6636795" y="211762"/>
                  <a:pt x="6656995" y="211762"/>
                </a:cubicBezTo>
                <a:close/>
                <a:moveTo>
                  <a:pt x="6436314" y="211759"/>
                </a:moveTo>
                <a:cubicBezTo>
                  <a:pt x="6456514" y="211759"/>
                  <a:pt x="6472890" y="228135"/>
                  <a:pt x="6472890" y="248334"/>
                </a:cubicBezTo>
                <a:cubicBezTo>
                  <a:pt x="6472890" y="268534"/>
                  <a:pt x="6456514" y="284910"/>
                  <a:pt x="6436314" y="284910"/>
                </a:cubicBezTo>
                <a:cubicBezTo>
                  <a:pt x="6416114" y="284910"/>
                  <a:pt x="6399738" y="268534"/>
                  <a:pt x="6399738" y="248334"/>
                </a:cubicBezTo>
                <a:cubicBezTo>
                  <a:pt x="6399738" y="228135"/>
                  <a:pt x="6416114" y="211759"/>
                  <a:pt x="6436314" y="211759"/>
                </a:cubicBezTo>
                <a:close/>
                <a:moveTo>
                  <a:pt x="6215633" y="211756"/>
                </a:moveTo>
                <a:cubicBezTo>
                  <a:pt x="6235833" y="211756"/>
                  <a:pt x="6252209" y="228132"/>
                  <a:pt x="6252209" y="248331"/>
                </a:cubicBezTo>
                <a:cubicBezTo>
                  <a:pt x="6252209" y="268531"/>
                  <a:pt x="6235833" y="284907"/>
                  <a:pt x="6215633" y="284907"/>
                </a:cubicBezTo>
                <a:cubicBezTo>
                  <a:pt x="6195433" y="284907"/>
                  <a:pt x="6179057" y="268531"/>
                  <a:pt x="6179057" y="248331"/>
                </a:cubicBezTo>
                <a:cubicBezTo>
                  <a:pt x="6179057" y="228132"/>
                  <a:pt x="6195433" y="211756"/>
                  <a:pt x="6215633" y="211756"/>
                </a:cubicBezTo>
                <a:close/>
                <a:moveTo>
                  <a:pt x="5994952" y="211753"/>
                </a:moveTo>
                <a:cubicBezTo>
                  <a:pt x="6015152" y="211753"/>
                  <a:pt x="6031528" y="228129"/>
                  <a:pt x="6031528" y="248328"/>
                </a:cubicBezTo>
                <a:cubicBezTo>
                  <a:pt x="6031528" y="268528"/>
                  <a:pt x="6015152" y="284904"/>
                  <a:pt x="5994952" y="284904"/>
                </a:cubicBezTo>
                <a:cubicBezTo>
                  <a:pt x="5974752" y="284904"/>
                  <a:pt x="5958376" y="268528"/>
                  <a:pt x="5958376" y="248328"/>
                </a:cubicBezTo>
                <a:cubicBezTo>
                  <a:pt x="5958376" y="228129"/>
                  <a:pt x="5974752" y="211753"/>
                  <a:pt x="5994952" y="211753"/>
                </a:cubicBezTo>
                <a:close/>
                <a:moveTo>
                  <a:pt x="5774272" y="211750"/>
                </a:moveTo>
                <a:cubicBezTo>
                  <a:pt x="5794472" y="211750"/>
                  <a:pt x="5810848" y="228126"/>
                  <a:pt x="5810848" y="248325"/>
                </a:cubicBezTo>
                <a:cubicBezTo>
                  <a:pt x="5810848" y="268525"/>
                  <a:pt x="5794472" y="284901"/>
                  <a:pt x="5774272" y="284901"/>
                </a:cubicBezTo>
                <a:cubicBezTo>
                  <a:pt x="5754073" y="284901"/>
                  <a:pt x="5737697" y="268525"/>
                  <a:pt x="5737697" y="248325"/>
                </a:cubicBezTo>
                <a:cubicBezTo>
                  <a:pt x="5737697" y="228126"/>
                  <a:pt x="5754073" y="211750"/>
                  <a:pt x="5774272" y="211750"/>
                </a:cubicBezTo>
                <a:close/>
                <a:moveTo>
                  <a:pt x="5553593" y="211747"/>
                </a:moveTo>
                <a:cubicBezTo>
                  <a:pt x="5573793" y="211747"/>
                  <a:pt x="5590169" y="228123"/>
                  <a:pt x="5590169" y="248322"/>
                </a:cubicBezTo>
                <a:cubicBezTo>
                  <a:pt x="5590169" y="268522"/>
                  <a:pt x="5573793" y="284898"/>
                  <a:pt x="5553593" y="284898"/>
                </a:cubicBezTo>
                <a:cubicBezTo>
                  <a:pt x="5533393" y="284898"/>
                  <a:pt x="5517018" y="268522"/>
                  <a:pt x="5517018" y="248322"/>
                </a:cubicBezTo>
                <a:cubicBezTo>
                  <a:pt x="5517018" y="228123"/>
                  <a:pt x="5533393" y="211747"/>
                  <a:pt x="5553593" y="211747"/>
                </a:cubicBezTo>
                <a:close/>
                <a:moveTo>
                  <a:pt x="5332913" y="211744"/>
                </a:moveTo>
                <a:cubicBezTo>
                  <a:pt x="5353113" y="211744"/>
                  <a:pt x="5369490" y="228120"/>
                  <a:pt x="5369490" y="248319"/>
                </a:cubicBezTo>
                <a:cubicBezTo>
                  <a:pt x="5369490" y="268519"/>
                  <a:pt x="5353113" y="284895"/>
                  <a:pt x="5332913" y="284895"/>
                </a:cubicBezTo>
                <a:cubicBezTo>
                  <a:pt x="5312714" y="284895"/>
                  <a:pt x="5296337" y="268519"/>
                  <a:pt x="5296337" y="248319"/>
                </a:cubicBezTo>
                <a:cubicBezTo>
                  <a:pt x="5296337" y="228120"/>
                  <a:pt x="5312714" y="211744"/>
                  <a:pt x="5332913" y="211744"/>
                </a:cubicBezTo>
                <a:close/>
                <a:moveTo>
                  <a:pt x="5112230" y="211741"/>
                </a:moveTo>
                <a:cubicBezTo>
                  <a:pt x="5132433" y="211741"/>
                  <a:pt x="5148807" y="228117"/>
                  <a:pt x="5148807" y="248316"/>
                </a:cubicBezTo>
                <a:cubicBezTo>
                  <a:pt x="5148807" y="268516"/>
                  <a:pt x="5132433" y="284892"/>
                  <a:pt x="5112230" y="284892"/>
                </a:cubicBezTo>
                <a:cubicBezTo>
                  <a:pt x="5092030" y="284892"/>
                  <a:pt x="5075655" y="268516"/>
                  <a:pt x="5075655" y="248316"/>
                </a:cubicBezTo>
                <a:cubicBezTo>
                  <a:pt x="5075655" y="228117"/>
                  <a:pt x="5092030" y="211741"/>
                  <a:pt x="5112230" y="211741"/>
                </a:cubicBezTo>
                <a:close/>
                <a:moveTo>
                  <a:pt x="4891552" y="211738"/>
                </a:moveTo>
                <a:cubicBezTo>
                  <a:pt x="4911751" y="211738"/>
                  <a:pt x="4928127" y="228114"/>
                  <a:pt x="4928127" y="248313"/>
                </a:cubicBezTo>
                <a:cubicBezTo>
                  <a:pt x="4928127" y="268513"/>
                  <a:pt x="4911751" y="284889"/>
                  <a:pt x="4891552" y="284889"/>
                </a:cubicBezTo>
                <a:cubicBezTo>
                  <a:pt x="4871352" y="284889"/>
                  <a:pt x="4854975" y="268513"/>
                  <a:pt x="4854975" y="248313"/>
                </a:cubicBezTo>
                <a:cubicBezTo>
                  <a:pt x="4854975" y="228114"/>
                  <a:pt x="4871352" y="211738"/>
                  <a:pt x="4891552" y="211738"/>
                </a:cubicBezTo>
                <a:close/>
                <a:moveTo>
                  <a:pt x="4670871" y="211735"/>
                </a:moveTo>
                <a:cubicBezTo>
                  <a:pt x="4691070" y="211735"/>
                  <a:pt x="4707447" y="228111"/>
                  <a:pt x="4707447" y="248310"/>
                </a:cubicBezTo>
                <a:cubicBezTo>
                  <a:pt x="4707447" y="268510"/>
                  <a:pt x="4691070" y="284886"/>
                  <a:pt x="4670871" y="284886"/>
                </a:cubicBezTo>
                <a:cubicBezTo>
                  <a:pt x="4650672" y="284886"/>
                  <a:pt x="4634295" y="268510"/>
                  <a:pt x="4634295" y="248310"/>
                </a:cubicBezTo>
                <a:cubicBezTo>
                  <a:pt x="4634295" y="228111"/>
                  <a:pt x="4650672" y="211735"/>
                  <a:pt x="4670871" y="211735"/>
                </a:cubicBezTo>
                <a:close/>
                <a:moveTo>
                  <a:pt x="4450188" y="211732"/>
                </a:moveTo>
                <a:cubicBezTo>
                  <a:pt x="4470390" y="211732"/>
                  <a:pt x="4486764" y="228108"/>
                  <a:pt x="4486764" y="248307"/>
                </a:cubicBezTo>
                <a:cubicBezTo>
                  <a:pt x="4486764" y="268507"/>
                  <a:pt x="4470390" y="284883"/>
                  <a:pt x="4450188" y="284883"/>
                </a:cubicBezTo>
                <a:cubicBezTo>
                  <a:pt x="4429988" y="284883"/>
                  <a:pt x="4413613" y="268507"/>
                  <a:pt x="4413613" y="248307"/>
                </a:cubicBezTo>
                <a:cubicBezTo>
                  <a:pt x="4413613" y="228108"/>
                  <a:pt x="4429988" y="211732"/>
                  <a:pt x="4450188" y="211732"/>
                </a:cubicBezTo>
                <a:close/>
                <a:moveTo>
                  <a:pt x="4229507" y="211729"/>
                </a:moveTo>
                <a:cubicBezTo>
                  <a:pt x="4249708" y="211729"/>
                  <a:pt x="4266084" y="228105"/>
                  <a:pt x="4266084" y="248304"/>
                </a:cubicBezTo>
                <a:cubicBezTo>
                  <a:pt x="4266084" y="268504"/>
                  <a:pt x="4249708" y="284880"/>
                  <a:pt x="4229507" y="284880"/>
                </a:cubicBezTo>
                <a:cubicBezTo>
                  <a:pt x="4209307" y="284880"/>
                  <a:pt x="4192931" y="268504"/>
                  <a:pt x="4192931" y="248304"/>
                </a:cubicBezTo>
                <a:cubicBezTo>
                  <a:pt x="4192931" y="228105"/>
                  <a:pt x="4209307" y="211729"/>
                  <a:pt x="4229507" y="211729"/>
                </a:cubicBezTo>
                <a:close/>
                <a:moveTo>
                  <a:pt x="4008847" y="211726"/>
                </a:moveTo>
                <a:cubicBezTo>
                  <a:pt x="4029045" y="211726"/>
                  <a:pt x="4045426" y="228102"/>
                  <a:pt x="4045426" y="248301"/>
                </a:cubicBezTo>
                <a:cubicBezTo>
                  <a:pt x="4045426" y="268501"/>
                  <a:pt x="4029045" y="284877"/>
                  <a:pt x="4008847" y="284877"/>
                </a:cubicBezTo>
                <a:cubicBezTo>
                  <a:pt x="3988642" y="284877"/>
                  <a:pt x="3972267" y="268501"/>
                  <a:pt x="3972267" y="248301"/>
                </a:cubicBezTo>
                <a:cubicBezTo>
                  <a:pt x="3972267" y="228102"/>
                  <a:pt x="3988642" y="211726"/>
                  <a:pt x="4008847" y="211726"/>
                </a:cubicBezTo>
                <a:close/>
                <a:moveTo>
                  <a:pt x="3788165" y="211723"/>
                </a:moveTo>
                <a:cubicBezTo>
                  <a:pt x="3808367" y="211723"/>
                  <a:pt x="3824738" y="228099"/>
                  <a:pt x="3824738" y="248298"/>
                </a:cubicBezTo>
                <a:cubicBezTo>
                  <a:pt x="3824738" y="268498"/>
                  <a:pt x="3808367" y="284874"/>
                  <a:pt x="3788165" y="284874"/>
                </a:cubicBezTo>
                <a:cubicBezTo>
                  <a:pt x="3767965" y="284874"/>
                  <a:pt x="3751588" y="268498"/>
                  <a:pt x="3751588" y="248298"/>
                </a:cubicBezTo>
                <a:cubicBezTo>
                  <a:pt x="3751588" y="228099"/>
                  <a:pt x="3767965" y="211723"/>
                  <a:pt x="3788165" y="211723"/>
                </a:cubicBezTo>
                <a:close/>
                <a:moveTo>
                  <a:pt x="3567479" y="211720"/>
                </a:moveTo>
                <a:cubicBezTo>
                  <a:pt x="3587675" y="211720"/>
                  <a:pt x="3604051" y="228096"/>
                  <a:pt x="3604051" y="248295"/>
                </a:cubicBezTo>
                <a:cubicBezTo>
                  <a:pt x="3604051" y="268495"/>
                  <a:pt x="3587675" y="284871"/>
                  <a:pt x="3567479" y="284871"/>
                </a:cubicBezTo>
                <a:cubicBezTo>
                  <a:pt x="3547276" y="284871"/>
                  <a:pt x="3530908" y="268495"/>
                  <a:pt x="3530908" y="248295"/>
                </a:cubicBezTo>
                <a:cubicBezTo>
                  <a:pt x="3530908" y="228096"/>
                  <a:pt x="3547276" y="211720"/>
                  <a:pt x="3567479" y="211720"/>
                </a:cubicBezTo>
                <a:close/>
                <a:moveTo>
                  <a:pt x="3346801" y="211717"/>
                </a:moveTo>
                <a:cubicBezTo>
                  <a:pt x="3367001" y="211717"/>
                  <a:pt x="3383375" y="228093"/>
                  <a:pt x="3383375" y="248292"/>
                </a:cubicBezTo>
                <a:cubicBezTo>
                  <a:pt x="3383375" y="268492"/>
                  <a:pt x="3367001" y="284868"/>
                  <a:pt x="3346801" y="284868"/>
                </a:cubicBezTo>
                <a:cubicBezTo>
                  <a:pt x="3326603" y="284868"/>
                  <a:pt x="3310228" y="268492"/>
                  <a:pt x="3310228" y="248292"/>
                </a:cubicBezTo>
                <a:cubicBezTo>
                  <a:pt x="3310228" y="228093"/>
                  <a:pt x="3326603" y="211717"/>
                  <a:pt x="3346801" y="211717"/>
                </a:cubicBezTo>
                <a:close/>
                <a:moveTo>
                  <a:pt x="3126126" y="211714"/>
                </a:moveTo>
                <a:cubicBezTo>
                  <a:pt x="3146320" y="211714"/>
                  <a:pt x="3162696" y="228090"/>
                  <a:pt x="3162696" y="248289"/>
                </a:cubicBezTo>
                <a:cubicBezTo>
                  <a:pt x="3162696" y="268489"/>
                  <a:pt x="3146320" y="284865"/>
                  <a:pt x="3126126" y="284865"/>
                </a:cubicBezTo>
                <a:cubicBezTo>
                  <a:pt x="3105923" y="284865"/>
                  <a:pt x="3089541" y="268489"/>
                  <a:pt x="3089541" y="248289"/>
                </a:cubicBezTo>
                <a:cubicBezTo>
                  <a:pt x="3089541" y="228090"/>
                  <a:pt x="3105923" y="211714"/>
                  <a:pt x="3126126" y="211714"/>
                </a:cubicBezTo>
                <a:close/>
                <a:moveTo>
                  <a:pt x="2905436" y="211711"/>
                </a:moveTo>
                <a:cubicBezTo>
                  <a:pt x="2925637" y="211711"/>
                  <a:pt x="2942013" y="228087"/>
                  <a:pt x="2942013" y="248286"/>
                </a:cubicBezTo>
                <a:cubicBezTo>
                  <a:pt x="2942013" y="268486"/>
                  <a:pt x="2925637" y="284862"/>
                  <a:pt x="2905436" y="284862"/>
                </a:cubicBezTo>
                <a:cubicBezTo>
                  <a:pt x="2885243" y="284862"/>
                  <a:pt x="2868866" y="268486"/>
                  <a:pt x="2868866" y="248286"/>
                </a:cubicBezTo>
                <a:cubicBezTo>
                  <a:pt x="2868866" y="228087"/>
                  <a:pt x="2885243" y="211711"/>
                  <a:pt x="2905436" y="211711"/>
                </a:cubicBezTo>
                <a:close/>
                <a:moveTo>
                  <a:pt x="2684758" y="211708"/>
                </a:moveTo>
                <a:cubicBezTo>
                  <a:pt x="2704958" y="211708"/>
                  <a:pt x="2721329" y="228084"/>
                  <a:pt x="2721329" y="248284"/>
                </a:cubicBezTo>
                <a:cubicBezTo>
                  <a:pt x="2721329" y="268483"/>
                  <a:pt x="2704958" y="284859"/>
                  <a:pt x="2684758" y="284859"/>
                </a:cubicBezTo>
                <a:cubicBezTo>
                  <a:pt x="2664554" y="284859"/>
                  <a:pt x="2648177" y="268483"/>
                  <a:pt x="2648177" y="248284"/>
                </a:cubicBezTo>
                <a:cubicBezTo>
                  <a:pt x="2648177" y="228084"/>
                  <a:pt x="2664554" y="211708"/>
                  <a:pt x="2684758" y="211708"/>
                </a:cubicBezTo>
                <a:close/>
                <a:moveTo>
                  <a:pt x="2464071" y="211705"/>
                </a:moveTo>
                <a:cubicBezTo>
                  <a:pt x="2484272" y="211705"/>
                  <a:pt x="2500650" y="228081"/>
                  <a:pt x="2500650" y="248281"/>
                </a:cubicBezTo>
                <a:cubicBezTo>
                  <a:pt x="2500650" y="268480"/>
                  <a:pt x="2484272" y="284856"/>
                  <a:pt x="2464071" y="284856"/>
                </a:cubicBezTo>
                <a:cubicBezTo>
                  <a:pt x="2443875" y="284856"/>
                  <a:pt x="2427500" y="268480"/>
                  <a:pt x="2427500" y="248281"/>
                </a:cubicBezTo>
                <a:cubicBezTo>
                  <a:pt x="2427500" y="228081"/>
                  <a:pt x="2443875" y="211705"/>
                  <a:pt x="2464071" y="211705"/>
                </a:cubicBezTo>
                <a:close/>
                <a:moveTo>
                  <a:pt x="2243393" y="211702"/>
                </a:moveTo>
                <a:cubicBezTo>
                  <a:pt x="2263591" y="211702"/>
                  <a:pt x="2279972" y="228078"/>
                  <a:pt x="2279972" y="248278"/>
                </a:cubicBezTo>
                <a:cubicBezTo>
                  <a:pt x="2279972" y="268477"/>
                  <a:pt x="2263591" y="284853"/>
                  <a:pt x="2243393" y="284853"/>
                </a:cubicBezTo>
                <a:cubicBezTo>
                  <a:pt x="2223191" y="284853"/>
                  <a:pt x="2206817" y="268477"/>
                  <a:pt x="2206817" y="248278"/>
                </a:cubicBezTo>
                <a:cubicBezTo>
                  <a:pt x="2206817" y="228078"/>
                  <a:pt x="2223191" y="211702"/>
                  <a:pt x="2243393" y="211702"/>
                </a:cubicBezTo>
                <a:close/>
                <a:moveTo>
                  <a:pt x="2022713" y="211699"/>
                </a:moveTo>
                <a:cubicBezTo>
                  <a:pt x="2042913" y="211699"/>
                  <a:pt x="2059288" y="228075"/>
                  <a:pt x="2059288" y="248275"/>
                </a:cubicBezTo>
                <a:cubicBezTo>
                  <a:pt x="2059288" y="268474"/>
                  <a:pt x="2042913" y="284850"/>
                  <a:pt x="2022713" y="284850"/>
                </a:cubicBezTo>
                <a:cubicBezTo>
                  <a:pt x="2002514" y="284850"/>
                  <a:pt x="1986180" y="268474"/>
                  <a:pt x="1986180" y="248275"/>
                </a:cubicBezTo>
                <a:cubicBezTo>
                  <a:pt x="1986180" y="228075"/>
                  <a:pt x="2002514" y="211699"/>
                  <a:pt x="2022713" y="211699"/>
                </a:cubicBezTo>
                <a:close/>
                <a:moveTo>
                  <a:pt x="1802070" y="211696"/>
                </a:moveTo>
                <a:cubicBezTo>
                  <a:pt x="1822270" y="211696"/>
                  <a:pt x="1838646" y="228072"/>
                  <a:pt x="1838646" y="248272"/>
                </a:cubicBezTo>
                <a:cubicBezTo>
                  <a:pt x="1838646" y="268471"/>
                  <a:pt x="1822270" y="284847"/>
                  <a:pt x="1802070" y="284847"/>
                </a:cubicBezTo>
                <a:cubicBezTo>
                  <a:pt x="1781870" y="284847"/>
                  <a:pt x="1765494" y="268471"/>
                  <a:pt x="1765494" y="248272"/>
                </a:cubicBezTo>
                <a:cubicBezTo>
                  <a:pt x="1765494" y="228072"/>
                  <a:pt x="1781870" y="211696"/>
                  <a:pt x="1802070" y="211696"/>
                </a:cubicBezTo>
                <a:close/>
                <a:moveTo>
                  <a:pt x="1581384" y="211693"/>
                </a:moveTo>
                <a:cubicBezTo>
                  <a:pt x="1601584" y="211693"/>
                  <a:pt x="1617960" y="228069"/>
                  <a:pt x="1617960" y="248269"/>
                </a:cubicBezTo>
                <a:cubicBezTo>
                  <a:pt x="1617960" y="268468"/>
                  <a:pt x="1601584" y="284844"/>
                  <a:pt x="1581384" y="284844"/>
                </a:cubicBezTo>
                <a:cubicBezTo>
                  <a:pt x="1561184" y="284844"/>
                  <a:pt x="1544808" y="268468"/>
                  <a:pt x="1544808" y="248269"/>
                </a:cubicBezTo>
                <a:cubicBezTo>
                  <a:pt x="1544808" y="228069"/>
                  <a:pt x="1561184" y="211693"/>
                  <a:pt x="1581384" y="211693"/>
                </a:cubicBezTo>
                <a:close/>
                <a:moveTo>
                  <a:pt x="1360699" y="211690"/>
                </a:moveTo>
                <a:cubicBezTo>
                  <a:pt x="1380899" y="211690"/>
                  <a:pt x="1397275" y="228066"/>
                  <a:pt x="1397275" y="248266"/>
                </a:cubicBezTo>
                <a:cubicBezTo>
                  <a:pt x="1397275" y="268465"/>
                  <a:pt x="1380899" y="284841"/>
                  <a:pt x="1360699" y="284841"/>
                </a:cubicBezTo>
                <a:cubicBezTo>
                  <a:pt x="1340499" y="284841"/>
                  <a:pt x="1324123" y="268465"/>
                  <a:pt x="1324123" y="248266"/>
                </a:cubicBezTo>
                <a:cubicBezTo>
                  <a:pt x="1324123" y="228066"/>
                  <a:pt x="1340499" y="211690"/>
                  <a:pt x="1360699" y="211690"/>
                </a:cubicBezTo>
                <a:close/>
                <a:moveTo>
                  <a:pt x="1140012" y="211687"/>
                </a:moveTo>
                <a:cubicBezTo>
                  <a:pt x="1160213" y="211687"/>
                  <a:pt x="1176589" y="228063"/>
                  <a:pt x="1176589" y="248263"/>
                </a:cubicBezTo>
                <a:cubicBezTo>
                  <a:pt x="1176589" y="268463"/>
                  <a:pt x="1160213" y="284838"/>
                  <a:pt x="1140012" y="284838"/>
                </a:cubicBezTo>
                <a:cubicBezTo>
                  <a:pt x="1119813" y="284838"/>
                  <a:pt x="1103437" y="268463"/>
                  <a:pt x="1103437" y="248263"/>
                </a:cubicBezTo>
                <a:cubicBezTo>
                  <a:pt x="1103437" y="228063"/>
                  <a:pt x="1119813" y="211687"/>
                  <a:pt x="1140012" y="211687"/>
                </a:cubicBezTo>
                <a:close/>
                <a:moveTo>
                  <a:pt x="919327" y="211684"/>
                </a:moveTo>
                <a:cubicBezTo>
                  <a:pt x="939526" y="211684"/>
                  <a:pt x="955903" y="228060"/>
                  <a:pt x="955903" y="248260"/>
                </a:cubicBezTo>
                <a:cubicBezTo>
                  <a:pt x="955903" y="268460"/>
                  <a:pt x="939526" y="284836"/>
                  <a:pt x="919327" y="284836"/>
                </a:cubicBezTo>
                <a:cubicBezTo>
                  <a:pt x="899126" y="284836"/>
                  <a:pt x="882751" y="268460"/>
                  <a:pt x="882751" y="248260"/>
                </a:cubicBezTo>
                <a:cubicBezTo>
                  <a:pt x="882751" y="228060"/>
                  <a:pt x="899126" y="211684"/>
                  <a:pt x="919327" y="211684"/>
                </a:cubicBezTo>
                <a:close/>
                <a:moveTo>
                  <a:pt x="698640" y="211681"/>
                </a:moveTo>
                <a:cubicBezTo>
                  <a:pt x="718840" y="211681"/>
                  <a:pt x="735216" y="228057"/>
                  <a:pt x="735216" y="248257"/>
                </a:cubicBezTo>
                <a:cubicBezTo>
                  <a:pt x="735216" y="268457"/>
                  <a:pt x="718840" y="284833"/>
                  <a:pt x="698640" y="284833"/>
                </a:cubicBezTo>
                <a:cubicBezTo>
                  <a:pt x="678441" y="284833"/>
                  <a:pt x="662065" y="268457"/>
                  <a:pt x="662065" y="248257"/>
                </a:cubicBezTo>
                <a:cubicBezTo>
                  <a:pt x="662065" y="228057"/>
                  <a:pt x="678441" y="211681"/>
                  <a:pt x="698640" y="211681"/>
                </a:cubicBezTo>
                <a:close/>
                <a:moveTo>
                  <a:pt x="477954" y="211678"/>
                </a:moveTo>
                <a:cubicBezTo>
                  <a:pt x="498154" y="211678"/>
                  <a:pt x="514530" y="228054"/>
                  <a:pt x="514530" y="248254"/>
                </a:cubicBezTo>
                <a:cubicBezTo>
                  <a:pt x="514530" y="268454"/>
                  <a:pt x="498154" y="284830"/>
                  <a:pt x="477954" y="284830"/>
                </a:cubicBezTo>
                <a:cubicBezTo>
                  <a:pt x="457754" y="284830"/>
                  <a:pt x="441378" y="268454"/>
                  <a:pt x="441378" y="248254"/>
                </a:cubicBezTo>
                <a:cubicBezTo>
                  <a:pt x="441378" y="228054"/>
                  <a:pt x="457754" y="211678"/>
                  <a:pt x="477954" y="211678"/>
                </a:cubicBezTo>
                <a:close/>
                <a:moveTo>
                  <a:pt x="257268" y="211675"/>
                </a:moveTo>
                <a:cubicBezTo>
                  <a:pt x="277468" y="211675"/>
                  <a:pt x="293844" y="228051"/>
                  <a:pt x="293844" y="248251"/>
                </a:cubicBezTo>
                <a:cubicBezTo>
                  <a:pt x="293844" y="268451"/>
                  <a:pt x="277468" y="284827"/>
                  <a:pt x="257268" y="284827"/>
                </a:cubicBezTo>
                <a:cubicBezTo>
                  <a:pt x="237068" y="284827"/>
                  <a:pt x="220692" y="268451"/>
                  <a:pt x="220692" y="248251"/>
                </a:cubicBezTo>
                <a:cubicBezTo>
                  <a:pt x="220692" y="228051"/>
                  <a:pt x="237068" y="211675"/>
                  <a:pt x="257268" y="211675"/>
                </a:cubicBezTo>
                <a:close/>
                <a:moveTo>
                  <a:pt x="36582" y="211672"/>
                </a:moveTo>
                <a:cubicBezTo>
                  <a:pt x="56782" y="211672"/>
                  <a:pt x="73158" y="228048"/>
                  <a:pt x="73158" y="248248"/>
                </a:cubicBezTo>
                <a:cubicBezTo>
                  <a:pt x="73158" y="268448"/>
                  <a:pt x="56782" y="284824"/>
                  <a:pt x="36582" y="284824"/>
                </a:cubicBezTo>
                <a:cubicBezTo>
                  <a:pt x="16382" y="284824"/>
                  <a:pt x="6" y="268448"/>
                  <a:pt x="6" y="248248"/>
                </a:cubicBezTo>
                <a:cubicBezTo>
                  <a:pt x="6" y="228048"/>
                  <a:pt x="16382" y="211672"/>
                  <a:pt x="36582" y="211672"/>
                </a:cubicBezTo>
                <a:close/>
                <a:moveTo>
                  <a:pt x="11732658" y="211669"/>
                </a:moveTo>
                <a:cubicBezTo>
                  <a:pt x="11752858" y="211669"/>
                  <a:pt x="11769234" y="228045"/>
                  <a:pt x="11769234" y="248245"/>
                </a:cubicBezTo>
                <a:cubicBezTo>
                  <a:pt x="11769234" y="268445"/>
                  <a:pt x="11752858" y="284821"/>
                  <a:pt x="11732658" y="284821"/>
                </a:cubicBezTo>
                <a:cubicBezTo>
                  <a:pt x="11712458" y="284821"/>
                  <a:pt x="11696082" y="268445"/>
                  <a:pt x="11696082" y="248245"/>
                </a:cubicBezTo>
                <a:cubicBezTo>
                  <a:pt x="11696082" y="228045"/>
                  <a:pt x="11712458" y="211669"/>
                  <a:pt x="11732658" y="211669"/>
                </a:cubicBezTo>
                <a:close/>
                <a:moveTo>
                  <a:pt x="11953343" y="211666"/>
                </a:moveTo>
                <a:cubicBezTo>
                  <a:pt x="11973543" y="211666"/>
                  <a:pt x="11989919" y="228042"/>
                  <a:pt x="11989919" y="248242"/>
                </a:cubicBezTo>
                <a:cubicBezTo>
                  <a:pt x="11989919" y="268442"/>
                  <a:pt x="11973543" y="284818"/>
                  <a:pt x="11953343" y="284818"/>
                </a:cubicBezTo>
                <a:cubicBezTo>
                  <a:pt x="11933143" y="284818"/>
                  <a:pt x="11916767" y="268442"/>
                  <a:pt x="11916767" y="248242"/>
                </a:cubicBezTo>
                <a:cubicBezTo>
                  <a:pt x="11916767" y="228042"/>
                  <a:pt x="11933143" y="211666"/>
                  <a:pt x="11953343" y="211666"/>
                </a:cubicBezTo>
                <a:close/>
                <a:moveTo>
                  <a:pt x="11511977" y="170"/>
                </a:moveTo>
                <a:cubicBezTo>
                  <a:pt x="11532177" y="170"/>
                  <a:pt x="11548553" y="16541"/>
                  <a:pt x="11548553" y="36742"/>
                </a:cubicBezTo>
                <a:cubicBezTo>
                  <a:pt x="11548553" y="56941"/>
                  <a:pt x="11532177" y="73317"/>
                  <a:pt x="11511977" y="73317"/>
                </a:cubicBezTo>
                <a:cubicBezTo>
                  <a:pt x="11491777" y="73317"/>
                  <a:pt x="11475401" y="56941"/>
                  <a:pt x="11475401" y="36742"/>
                </a:cubicBezTo>
                <a:cubicBezTo>
                  <a:pt x="11475401" y="16541"/>
                  <a:pt x="11491777" y="170"/>
                  <a:pt x="11511977" y="170"/>
                </a:cubicBezTo>
                <a:close/>
                <a:moveTo>
                  <a:pt x="11291296" y="167"/>
                </a:moveTo>
                <a:cubicBezTo>
                  <a:pt x="11311496" y="167"/>
                  <a:pt x="11327872" y="16538"/>
                  <a:pt x="11327872" y="36738"/>
                </a:cubicBezTo>
                <a:cubicBezTo>
                  <a:pt x="11327872" y="56938"/>
                  <a:pt x="11311496" y="73314"/>
                  <a:pt x="11291296" y="73314"/>
                </a:cubicBezTo>
                <a:cubicBezTo>
                  <a:pt x="11271096" y="73314"/>
                  <a:pt x="11254720" y="56938"/>
                  <a:pt x="11254720" y="36738"/>
                </a:cubicBezTo>
                <a:cubicBezTo>
                  <a:pt x="11254720" y="16538"/>
                  <a:pt x="11271096" y="167"/>
                  <a:pt x="11291296" y="167"/>
                </a:cubicBezTo>
                <a:close/>
                <a:moveTo>
                  <a:pt x="11070615" y="164"/>
                </a:moveTo>
                <a:cubicBezTo>
                  <a:pt x="11090815" y="164"/>
                  <a:pt x="11107191" y="16535"/>
                  <a:pt x="11107191" y="36735"/>
                </a:cubicBezTo>
                <a:cubicBezTo>
                  <a:pt x="11107191" y="56935"/>
                  <a:pt x="11090815" y="73311"/>
                  <a:pt x="11070615" y="73311"/>
                </a:cubicBezTo>
                <a:cubicBezTo>
                  <a:pt x="11050415" y="73311"/>
                  <a:pt x="11034039" y="56935"/>
                  <a:pt x="11034039" y="36735"/>
                </a:cubicBezTo>
                <a:cubicBezTo>
                  <a:pt x="11034039" y="16535"/>
                  <a:pt x="11050415" y="164"/>
                  <a:pt x="11070615" y="164"/>
                </a:cubicBezTo>
                <a:close/>
                <a:moveTo>
                  <a:pt x="10849934" y="161"/>
                </a:moveTo>
                <a:cubicBezTo>
                  <a:pt x="10870134" y="161"/>
                  <a:pt x="10886510" y="16532"/>
                  <a:pt x="10886510" y="36732"/>
                </a:cubicBezTo>
                <a:cubicBezTo>
                  <a:pt x="10886510" y="56932"/>
                  <a:pt x="10870134" y="73308"/>
                  <a:pt x="10849934" y="73308"/>
                </a:cubicBezTo>
                <a:cubicBezTo>
                  <a:pt x="10829734" y="73308"/>
                  <a:pt x="10813358" y="56932"/>
                  <a:pt x="10813358" y="36732"/>
                </a:cubicBezTo>
                <a:cubicBezTo>
                  <a:pt x="10813358" y="16532"/>
                  <a:pt x="10829734" y="161"/>
                  <a:pt x="10849934" y="161"/>
                </a:cubicBezTo>
                <a:close/>
                <a:moveTo>
                  <a:pt x="10629253" y="157"/>
                </a:moveTo>
                <a:cubicBezTo>
                  <a:pt x="10649453" y="157"/>
                  <a:pt x="10665829" y="16529"/>
                  <a:pt x="10665829" y="36729"/>
                </a:cubicBezTo>
                <a:cubicBezTo>
                  <a:pt x="10665829" y="56929"/>
                  <a:pt x="10649453" y="73305"/>
                  <a:pt x="10629253" y="73305"/>
                </a:cubicBezTo>
                <a:cubicBezTo>
                  <a:pt x="10609053" y="73305"/>
                  <a:pt x="10592677" y="56929"/>
                  <a:pt x="10592677" y="36729"/>
                </a:cubicBezTo>
                <a:cubicBezTo>
                  <a:pt x="10592677" y="16529"/>
                  <a:pt x="10609053" y="157"/>
                  <a:pt x="10629253" y="157"/>
                </a:cubicBezTo>
                <a:close/>
                <a:moveTo>
                  <a:pt x="10408572" y="154"/>
                </a:moveTo>
                <a:cubicBezTo>
                  <a:pt x="10428772" y="154"/>
                  <a:pt x="10445148" y="16526"/>
                  <a:pt x="10445148" y="36726"/>
                </a:cubicBezTo>
                <a:cubicBezTo>
                  <a:pt x="10445148" y="56926"/>
                  <a:pt x="10428772" y="73302"/>
                  <a:pt x="10408572" y="73302"/>
                </a:cubicBezTo>
                <a:cubicBezTo>
                  <a:pt x="10388372" y="73302"/>
                  <a:pt x="10371996" y="56926"/>
                  <a:pt x="10371996" y="36726"/>
                </a:cubicBezTo>
                <a:cubicBezTo>
                  <a:pt x="10371996" y="16526"/>
                  <a:pt x="10388372" y="154"/>
                  <a:pt x="10408572" y="154"/>
                </a:cubicBezTo>
                <a:close/>
                <a:moveTo>
                  <a:pt x="10187891" y="151"/>
                </a:moveTo>
                <a:cubicBezTo>
                  <a:pt x="10208091" y="151"/>
                  <a:pt x="10224467" y="16523"/>
                  <a:pt x="10224467" y="36723"/>
                </a:cubicBezTo>
                <a:cubicBezTo>
                  <a:pt x="10224467" y="56923"/>
                  <a:pt x="10208091" y="73299"/>
                  <a:pt x="10187891" y="73299"/>
                </a:cubicBezTo>
                <a:cubicBezTo>
                  <a:pt x="10167691" y="73299"/>
                  <a:pt x="10151315" y="56923"/>
                  <a:pt x="10151315" y="36723"/>
                </a:cubicBezTo>
                <a:cubicBezTo>
                  <a:pt x="10151315" y="16523"/>
                  <a:pt x="10167691" y="151"/>
                  <a:pt x="10187891" y="151"/>
                </a:cubicBezTo>
                <a:close/>
                <a:moveTo>
                  <a:pt x="9967210" y="148"/>
                </a:moveTo>
                <a:cubicBezTo>
                  <a:pt x="9987410" y="148"/>
                  <a:pt x="10003786" y="16520"/>
                  <a:pt x="10003786" y="36720"/>
                </a:cubicBezTo>
                <a:cubicBezTo>
                  <a:pt x="10003786" y="56920"/>
                  <a:pt x="9987410" y="73296"/>
                  <a:pt x="9967210" y="73296"/>
                </a:cubicBezTo>
                <a:cubicBezTo>
                  <a:pt x="9947010" y="73296"/>
                  <a:pt x="9930634" y="56920"/>
                  <a:pt x="9930634" y="36720"/>
                </a:cubicBezTo>
                <a:cubicBezTo>
                  <a:pt x="9930634" y="16520"/>
                  <a:pt x="9947010" y="148"/>
                  <a:pt x="9967210" y="148"/>
                </a:cubicBezTo>
                <a:close/>
                <a:moveTo>
                  <a:pt x="9746529" y="145"/>
                </a:moveTo>
                <a:cubicBezTo>
                  <a:pt x="9766729" y="145"/>
                  <a:pt x="9783105" y="16517"/>
                  <a:pt x="9783105" y="36717"/>
                </a:cubicBezTo>
                <a:cubicBezTo>
                  <a:pt x="9783105" y="56917"/>
                  <a:pt x="9766729" y="73293"/>
                  <a:pt x="9746529" y="73293"/>
                </a:cubicBezTo>
                <a:cubicBezTo>
                  <a:pt x="9726329" y="73293"/>
                  <a:pt x="9709953" y="56917"/>
                  <a:pt x="9709953" y="36717"/>
                </a:cubicBezTo>
                <a:cubicBezTo>
                  <a:pt x="9709953" y="16517"/>
                  <a:pt x="9726329" y="145"/>
                  <a:pt x="9746529" y="145"/>
                </a:cubicBezTo>
                <a:close/>
                <a:moveTo>
                  <a:pt x="9525848" y="142"/>
                </a:moveTo>
                <a:cubicBezTo>
                  <a:pt x="9546048" y="142"/>
                  <a:pt x="9562424" y="16514"/>
                  <a:pt x="9562424" y="36714"/>
                </a:cubicBezTo>
                <a:cubicBezTo>
                  <a:pt x="9562424" y="56914"/>
                  <a:pt x="9546048" y="73290"/>
                  <a:pt x="9525848" y="73290"/>
                </a:cubicBezTo>
                <a:cubicBezTo>
                  <a:pt x="9505648" y="73290"/>
                  <a:pt x="9489272" y="56914"/>
                  <a:pt x="9489272" y="36714"/>
                </a:cubicBezTo>
                <a:cubicBezTo>
                  <a:pt x="9489272" y="16514"/>
                  <a:pt x="9505648" y="142"/>
                  <a:pt x="9525848" y="142"/>
                </a:cubicBezTo>
                <a:close/>
                <a:moveTo>
                  <a:pt x="9305167" y="138"/>
                </a:moveTo>
                <a:cubicBezTo>
                  <a:pt x="9325367" y="138"/>
                  <a:pt x="9341743" y="16511"/>
                  <a:pt x="9341743" y="36711"/>
                </a:cubicBezTo>
                <a:cubicBezTo>
                  <a:pt x="9341743" y="56911"/>
                  <a:pt x="9325367" y="73287"/>
                  <a:pt x="9305167" y="73287"/>
                </a:cubicBezTo>
                <a:cubicBezTo>
                  <a:pt x="9284967" y="73287"/>
                  <a:pt x="9268591" y="56911"/>
                  <a:pt x="9268591" y="36711"/>
                </a:cubicBezTo>
                <a:cubicBezTo>
                  <a:pt x="9268591" y="16511"/>
                  <a:pt x="9284967" y="138"/>
                  <a:pt x="9305167" y="138"/>
                </a:cubicBezTo>
                <a:close/>
                <a:moveTo>
                  <a:pt x="9084486" y="135"/>
                </a:moveTo>
                <a:cubicBezTo>
                  <a:pt x="9104686" y="135"/>
                  <a:pt x="9121062" y="16508"/>
                  <a:pt x="9121062" y="36708"/>
                </a:cubicBezTo>
                <a:cubicBezTo>
                  <a:pt x="9121062" y="56908"/>
                  <a:pt x="9104686" y="73284"/>
                  <a:pt x="9084486" y="73284"/>
                </a:cubicBezTo>
                <a:cubicBezTo>
                  <a:pt x="9064286" y="73284"/>
                  <a:pt x="9047910" y="56908"/>
                  <a:pt x="9047910" y="36708"/>
                </a:cubicBezTo>
                <a:cubicBezTo>
                  <a:pt x="9047910" y="16508"/>
                  <a:pt x="9064286" y="135"/>
                  <a:pt x="9084486" y="135"/>
                </a:cubicBezTo>
                <a:close/>
                <a:moveTo>
                  <a:pt x="8863805" y="132"/>
                </a:moveTo>
                <a:cubicBezTo>
                  <a:pt x="8884005" y="132"/>
                  <a:pt x="8900381" y="16505"/>
                  <a:pt x="8900381" y="36705"/>
                </a:cubicBezTo>
                <a:cubicBezTo>
                  <a:pt x="8900381" y="56905"/>
                  <a:pt x="8884005" y="73281"/>
                  <a:pt x="8863805" y="73281"/>
                </a:cubicBezTo>
                <a:cubicBezTo>
                  <a:pt x="8843605" y="73281"/>
                  <a:pt x="8827229" y="56905"/>
                  <a:pt x="8827229" y="36705"/>
                </a:cubicBezTo>
                <a:cubicBezTo>
                  <a:pt x="8827229" y="16505"/>
                  <a:pt x="8843605" y="132"/>
                  <a:pt x="8863805" y="132"/>
                </a:cubicBezTo>
                <a:close/>
                <a:moveTo>
                  <a:pt x="8643124" y="129"/>
                </a:moveTo>
                <a:cubicBezTo>
                  <a:pt x="8663324" y="129"/>
                  <a:pt x="8679700" y="16502"/>
                  <a:pt x="8679700" y="36702"/>
                </a:cubicBezTo>
                <a:cubicBezTo>
                  <a:pt x="8679700" y="56902"/>
                  <a:pt x="8663324" y="73278"/>
                  <a:pt x="8643124" y="73278"/>
                </a:cubicBezTo>
                <a:cubicBezTo>
                  <a:pt x="8622924" y="73278"/>
                  <a:pt x="8606548" y="56902"/>
                  <a:pt x="8606548" y="36702"/>
                </a:cubicBezTo>
                <a:cubicBezTo>
                  <a:pt x="8606548" y="16502"/>
                  <a:pt x="8622924" y="129"/>
                  <a:pt x="8643124" y="129"/>
                </a:cubicBezTo>
                <a:close/>
                <a:moveTo>
                  <a:pt x="8422443" y="126"/>
                </a:moveTo>
                <a:cubicBezTo>
                  <a:pt x="8442643" y="126"/>
                  <a:pt x="8459019" y="16499"/>
                  <a:pt x="8459019" y="36699"/>
                </a:cubicBezTo>
                <a:cubicBezTo>
                  <a:pt x="8459019" y="56899"/>
                  <a:pt x="8442643" y="73275"/>
                  <a:pt x="8422443" y="73275"/>
                </a:cubicBezTo>
                <a:cubicBezTo>
                  <a:pt x="8402243" y="73275"/>
                  <a:pt x="8385867" y="56899"/>
                  <a:pt x="8385867" y="36699"/>
                </a:cubicBezTo>
                <a:cubicBezTo>
                  <a:pt x="8385867" y="16499"/>
                  <a:pt x="8402243" y="126"/>
                  <a:pt x="8422443" y="126"/>
                </a:cubicBezTo>
                <a:close/>
                <a:moveTo>
                  <a:pt x="8201762" y="123"/>
                </a:moveTo>
                <a:cubicBezTo>
                  <a:pt x="8221962" y="123"/>
                  <a:pt x="8238338" y="16496"/>
                  <a:pt x="8238338" y="36696"/>
                </a:cubicBezTo>
                <a:cubicBezTo>
                  <a:pt x="8238338" y="56895"/>
                  <a:pt x="8221962" y="73271"/>
                  <a:pt x="8201762" y="73271"/>
                </a:cubicBezTo>
                <a:cubicBezTo>
                  <a:pt x="8181562" y="73271"/>
                  <a:pt x="8165186" y="56895"/>
                  <a:pt x="8165186" y="36696"/>
                </a:cubicBezTo>
                <a:cubicBezTo>
                  <a:pt x="8165186" y="16496"/>
                  <a:pt x="8181562" y="123"/>
                  <a:pt x="8201762" y="123"/>
                </a:cubicBezTo>
                <a:close/>
                <a:moveTo>
                  <a:pt x="7981081" y="120"/>
                </a:moveTo>
                <a:cubicBezTo>
                  <a:pt x="8001281" y="120"/>
                  <a:pt x="8017657" y="16492"/>
                  <a:pt x="8017657" y="36692"/>
                </a:cubicBezTo>
                <a:cubicBezTo>
                  <a:pt x="8017657" y="56892"/>
                  <a:pt x="8001281" y="73268"/>
                  <a:pt x="7981081" y="73268"/>
                </a:cubicBezTo>
                <a:cubicBezTo>
                  <a:pt x="7960881" y="73268"/>
                  <a:pt x="7944505" y="56892"/>
                  <a:pt x="7944505" y="36692"/>
                </a:cubicBezTo>
                <a:cubicBezTo>
                  <a:pt x="7944505" y="16492"/>
                  <a:pt x="7960881" y="120"/>
                  <a:pt x="7981081" y="120"/>
                </a:cubicBezTo>
                <a:close/>
                <a:moveTo>
                  <a:pt x="7760400" y="116"/>
                </a:moveTo>
                <a:cubicBezTo>
                  <a:pt x="7780600" y="116"/>
                  <a:pt x="7796976" y="16489"/>
                  <a:pt x="7796976" y="36689"/>
                </a:cubicBezTo>
                <a:cubicBezTo>
                  <a:pt x="7796976" y="56889"/>
                  <a:pt x="7780600" y="73265"/>
                  <a:pt x="7760400" y="73265"/>
                </a:cubicBezTo>
                <a:cubicBezTo>
                  <a:pt x="7740200" y="73265"/>
                  <a:pt x="7723824" y="56889"/>
                  <a:pt x="7723824" y="36689"/>
                </a:cubicBezTo>
                <a:cubicBezTo>
                  <a:pt x="7723824" y="16489"/>
                  <a:pt x="7740200" y="116"/>
                  <a:pt x="7760400" y="116"/>
                </a:cubicBezTo>
                <a:close/>
                <a:moveTo>
                  <a:pt x="7539719" y="113"/>
                </a:moveTo>
                <a:cubicBezTo>
                  <a:pt x="7559919" y="113"/>
                  <a:pt x="7576295" y="16486"/>
                  <a:pt x="7576295" y="36686"/>
                </a:cubicBezTo>
                <a:cubicBezTo>
                  <a:pt x="7576295" y="56886"/>
                  <a:pt x="7559919" y="73262"/>
                  <a:pt x="7539719" y="73262"/>
                </a:cubicBezTo>
                <a:cubicBezTo>
                  <a:pt x="7519519" y="73262"/>
                  <a:pt x="7503143" y="56886"/>
                  <a:pt x="7503143" y="36686"/>
                </a:cubicBezTo>
                <a:cubicBezTo>
                  <a:pt x="7503143" y="16486"/>
                  <a:pt x="7519519" y="113"/>
                  <a:pt x="7539719" y="113"/>
                </a:cubicBezTo>
                <a:close/>
                <a:moveTo>
                  <a:pt x="7319038" y="110"/>
                </a:moveTo>
                <a:cubicBezTo>
                  <a:pt x="7339238" y="110"/>
                  <a:pt x="7355614" y="16483"/>
                  <a:pt x="7355614" y="36683"/>
                </a:cubicBezTo>
                <a:cubicBezTo>
                  <a:pt x="7355614" y="56883"/>
                  <a:pt x="7339238" y="73259"/>
                  <a:pt x="7319038" y="73259"/>
                </a:cubicBezTo>
                <a:cubicBezTo>
                  <a:pt x="7298838" y="73259"/>
                  <a:pt x="7282462" y="56883"/>
                  <a:pt x="7282462" y="36683"/>
                </a:cubicBezTo>
                <a:cubicBezTo>
                  <a:pt x="7282462" y="16483"/>
                  <a:pt x="7298838" y="110"/>
                  <a:pt x="7319038" y="110"/>
                </a:cubicBezTo>
                <a:close/>
                <a:moveTo>
                  <a:pt x="7098357" y="107"/>
                </a:moveTo>
                <a:cubicBezTo>
                  <a:pt x="7118557" y="107"/>
                  <a:pt x="7134933" y="16480"/>
                  <a:pt x="7134933" y="36680"/>
                </a:cubicBezTo>
                <a:cubicBezTo>
                  <a:pt x="7134933" y="56880"/>
                  <a:pt x="7118557" y="73256"/>
                  <a:pt x="7098357" y="73256"/>
                </a:cubicBezTo>
                <a:cubicBezTo>
                  <a:pt x="7078157" y="73256"/>
                  <a:pt x="7061781" y="56880"/>
                  <a:pt x="7061781" y="36680"/>
                </a:cubicBezTo>
                <a:cubicBezTo>
                  <a:pt x="7061781" y="16480"/>
                  <a:pt x="7078157" y="107"/>
                  <a:pt x="7098357" y="107"/>
                </a:cubicBezTo>
                <a:close/>
                <a:moveTo>
                  <a:pt x="6877676" y="104"/>
                </a:moveTo>
                <a:cubicBezTo>
                  <a:pt x="6897876" y="104"/>
                  <a:pt x="6914252" y="16477"/>
                  <a:pt x="6914252" y="36677"/>
                </a:cubicBezTo>
                <a:cubicBezTo>
                  <a:pt x="6914252" y="56877"/>
                  <a:pt x="6897876" y="73253"/>
                  <a:pt x="6877676" y="73253"/>
                </a:cubicBezTo>
                <a:cubicBezTo>
                  <a:pt x="6857476" y="73253"/>
                  <a:pt x="6841100" y="56877"/>
                  <a:pt x="6841100" y="36677"/>
                </a:cubicBezTo>
                <a:cubicBezTo>
                  <a:pt x="6841100" y="16477"/>
                  <a:pt x="6857476" y="104"/>
                  <a:pt x="6877676" y="104"/>
                </a:cubicBezTo>
                <a:close/>
                <a:moveTo>
                  <a:pt x="6656995" y="101"/>
                </a:moveTo>
                <a:cubicBezTo>
                  <a:pt x="6677195" y="101"/>
                  <a:pt x="6693571" y="16474"/>
                  <a:pt x="6693571" y="36674"/>
                </a:cubicBezTo>
                <a:cubicBezTo>
                  <a:pt x="6693571" y="56874"/>
                  <a:pt x="6677195" y="73250"/>
                  <a:pt x="6656995" y="73250"/>
                </a:cubicBezTo>
                <a:cubicBezTo>
                  <a:pt x="6636795" y="73250"/>
                  <a:pt x="6620419" y="56874"/>
                  <a:pt x="6620419" y="36674"/>
                </a:cubicBezTo>
                <a:cubicBezTo>
                  <a:pt x="6620419" y="16474"/>
                  <a:pt x="6636795" y="101"/>
                  <a:pt x="6656995" y="101"/>
                </a:cubicBezTo>
                <a:close/>
                <a:moveTo>
                  <a:pt x="6436314" y="98"/>
                </a:moveTo>
                <a:cubicBezTo>
                  <a:pt x="6456514" y="98"/>
                  <a:pt x="6472890" y="16471"/>
                  <a:pt x="6472890" y="36671"/>
                </a:cubicBezTo>
                <a:cubicBezTo>
                  <a:pt x="6472890" y="56871"/>
                  <a:pt x="6456514" y="73247"/>
                  <a:pt x="6436314" y="73247"/>
                </a:cubicBezTo>
                <a:cubicBezTo>
                  <a:pt x="6416114" y="73247"/>
                  <a:pt x="6399738" y="56871"/>
                  <a:pt x="6399738" y="36671"/>
                </a:cubicBezTo>
                <a:cubicBezTo>
                  <a:pt x="6399738" y="16471"/>
                  <a:pt x="6416114" y="98"/>
                  <a:pt x="6436314" y="98"/>
                </a:cubicBezTo>
                <a:close/>
                <a:moveTo>
                  <a:pt x="6215633" y="94"/>
                </a:moveTo>
                <a:cubicBezTo>
                  <a:pt x="6235833" y="94"/>
                  <a:pt x="6252209" y="16468"/>
                  <a:pt x="6252209" y="36668"/>
                </a:cubicBezTo>
                <a:cubicBezTo>
                  <a:pt x="6252209" y="56868"/>
                  <a:pt x="6235833" y="73244"/>
                  <a:pt x="6215633" y="73244"/>
                </a:cubicBezTo>
                <a:cubicBezTo>
                  <a:pt x="6195433" y="73244"/>
                  <a:pt x="6179057" y="56868"/>
                  <a:pt x="6179057" y="36668"/>
                </a:cubicBezTo>
                <a:cubicBezTo>
                  <a:pt x="6179057" y="16468"/>
                  <a:pt x="6195433" y="94"/>
                  <a:pt x="6215633" y="94"/>
                </a:cubicBezTo>
                <a:close/>
                <a:moveTo>
                  <a:pt x="5994952" y="91"/>
                </a:moveTo>
                <a:cubicBezTo>
                  <a:pt x="6015152" y="91"/>
                  <a:pt x="6031528" y="16465"/>
                  <a:pt x="6031528" y="36665"/>
                </a:cubicBezTo>
                <a:cubicBezTo>
                  <a:pt x="6031528" y="56865"/>
                  <a:pt x="6015152" y="73241"/>
                  <a:pt x="5994952" y="73241"/>
                </a:cubicBezTo>
                <a:cubicBezTo>
                  <a:pt x="5974752" y="73241"/>
                  <a:pt x="5958376" y="56865"/>
                  <a:pt x="5958376" y="36665"/>
                </a:cubicBezTo>
                <a:cubicBezTo>
                  <a:pt x="5958376" y="16465"/>
                  <a:pt x="5974752" y="91"/>
                  <a:pt x="5994952" y="91"/>
                </a:cubicBezTo>
                <a:close/>
                <a:moveTo>
                  <a:pt x="5774272" y="88"/>
                </a:moveTo>
                <a:cubicBezTo>
                  <a:pt x="5794472" y="88"/>
                  <a:pt x="5810848" y="16462"/>
                  <a:pt x="5810848" y="36662"/>
                </a:cubicBezTo>
                <a:cubicBezTo>
                  <a:pt x="5810848" y="56862"/>
                  <a:pt x="5794472" y="73238"/>
                  <a:pt x="5774272" y="73238"/>
                </a:cubicBezTo>
                <a:cubicBezTo>
                  <a:pt x="5754073" y="73238"/>
                  <a:pt x="5737697" y="56862"/>
                  <a:pt x="5737697" y="36662"/>
                </a:cubicBezTo>
                <a:cubicBezTo>
                  <a:pt x="5737697" y="16462"/>
                  <a:pt x="5754073" y="88"/>
                  <a:pt x="5774272" y="88"/>
                </a:cubicBezTo>
                <a:close/>
                <a:moveTo>
                  <a:pt x="5553593" y="85"/>
                </a:moveTo>
                <a:cubicBezTo>
                  <a:pt x="5573793" y="85"/>
                  <a:pt x="5590169" y="16459"/>
                  <a:pt x="5590169" y="36659"/>
                </a:cubicBezTo>
                <a:cubicBezTo>
                  <a:pt x="5590169" y="56859"/>
                  <a:pt x="5573793" y="73235"/>
                  <a:pt x="5553593" y="73235"/>
                </a:cubicBezTo>
                <a:cubicBezTo>
                  <a:pt x="5533393" y="73235"/>
                  <a:pt x="5517018" y="56859"/>
                  <a:pt x="5517018" y="36659"/>
                </a:cubicBezTo>
                <a:cubicBezTo>
                  <a:pt x="5517018" y="16459"/>
                  <a:pt x="5533393" y="85"/>
                  <a:pt x="5553593" y="85"/>
                </a:cubicBezTo>
                <a:close/>
                <a:moveTo>
                  <a:pt x="5332913" y="82"/>
                </a:moveTo>
                <a:cubicBezTo>
                  <a:pt x="5353113" y="82"/>
                  <a:pt x="5369490" y="16456"/>
                  <a:pt x="5369490" y="36656"/>
                </a:cubicBezTo>
                <a:cubicBezTo>
                  <a:pt x="5369490" y="56856"/>
                  <a:pt x="5353113" y="73232"/>
                  <a:pt x="5332913" y="73232"/>
                </a:cubicBezTo>
                <a:cubicBezTo>
                  <a:pt x="5312714" y="73232"/>
                  <a:pt x="5296337" y="56856"/>
                  <a:pt x="5296337" y="36656"/>
                </a:cubicBezTo>
                <a:cubicBezTo>
                  <a:pt x="5296337" y="16456"/>
                  <a:pt x="5312714" y="82"/>
                  <a:pt x="5332913" y="82"/>
                </a:cubicBezTo>
                <a:close/>
                <a:moveTo>
                  <a:pt x="5112230" y="79"/>
                </a:moveTo>
                <a:cubicBezTo>
                  <a:pt x="5132433" y="79"/>
                  <a:pt x="5148807" y="16453"/>
                  <a:pt x="5148807" y="36653"/>
                </a:cubicBezTo>
                <a:cubicBezTo>
                  <a:pt x="5148807" y="56853"/>
                  <a:pt x="5132433" y="73229"/>
                  <a:pt x="5112230" y="73229"/>
                </a:cubicBezTo>
                <a:cubicBezTo>
                  <a:pt x="5092030" y="73229"/>
                  <a:pt x="5075655" y="56853"/>
                  <a:pt x="5075655" y="36653"/>
                </a:cubicBezTo>
                <a:cubicBezTo>
                  <a:pt x="5075655" y="16453"/>
                  <a:pt x="5092030" y="79"/>
                  <a:pt x="5112230" y="79"/>
                </a:cubicBezTo>
                <a:close/>
                <a:moveTo>
                  <a:pt x="4891552" y="75"/>
                </a:moveTo>
                <a:cubicBezTo>
                  <a:pt x="4911751" y="75"/>
                  <a:pt x="4928127" y="16450"/>
                  <a:pt x="4928127" y="36650"/>
                </a:cubicBezTo>
                <a:cubicBezTo>
                  <a:pt x="4928127" y="56850"/>
                  <a:pt x="4911751" y="73225"/>
                  <a:pt x="4891552" y="73225"/>
                </a:cubicBezTo>
                <a:cubicBezTo>
                  <a:pt x="4871352" y="73225"/>
                  <a:pt x="4854975" y="56850"/>
                  <a:pt x="4854975" y="36650"/>
                </a:cubicBezTo>
                <a:cubicBezTo>
                  <a:pt x="4854975" y="16450"/>
                  <a:pt x="4871352" y="75"/>
                  <a:pt x="4891552" y="75"/>
                </a:cubicBezTo>
                <a:close/>
                <a:moveTo>
                  <a:pt x="4670871" y="72"/>
                </a:moveTo>
                <a:cubicBezTo>
                  <a:pt x="4691070" y="72"/>
                  <a:pt x="4707447" y="16446"/>
                  <a:pt x="4707447" y="36647"/>
                </a:cubicBezTo>
                <a:cubicBezTo>
                  <a:pt x="4707447" y="56846"/>
                  <a:pt x="4691070" y="73222"/>
                  <a:pt x="4670871" y="73222"/>
                </a:cubicBezTo>
                <a:cubicBezTo>
                  <a:pt x="4650672" y="73222"/>
                  <a:pt x="4634295" y="56846"/>
                  <a:pt x="4634295" y="36647"/>
                </a:cubicBezTo>
                <a:cubicBezTo>
                  <a:pt x="4634295" y="16446"/>
                  <a:pt x="4650672" y="72"/>
                  <a:pt x="4670871" y="72"/>
                </a:cubicBezTo>
                <a:close/>
                <a:moveTo>
                  <a:pt x="4450188" y="69"/>
                </a:moveTo>
                <a:cubicBezTo>
                  <a:pt x="4470390" y="69"/>
                  <a:pt x="4486764" y="16443"/>
                  <a:pt x="4486764" y="36643"/>
                </a:cubicBezTo>
                <a:cubicBezTo>
                  <a:pt x="4486764" y="56843"/>
                  <a:pt x="4470390" y="73219"/>
                  <a:pt x="4450188" y="73219"/>
                </a:cubicBezTo>
                <a:cubicBezTo>
                  <a:pt x="4429988" y="73219"/>
                  <a:pt x="4413613" y="56843"/>
                  <a:pt x="4413613" y="36643"/>
                </a:cubicBezTo>
                <a:cubicBezTo>
                  <a:pt x="4413613" y="16443"/>
                  <a:pt x="4429988" y="69"/>
                  <a:pt x="4450188" y="69"/>
                </a:cubicBezTo>
                <a:close/>
                <a:moveTo>
                  <a:pt x="4229507" y="66"/>
                </a:moveTo>
                <a:cubicBezTo>
                  <a:pt x="4249708" y="66"/>
                  <a:pt x="4266084" y="16440"/>
                  <a:pt x="4266084" y="36640"/>
                </a:cubicBezTo>
                <a:cubicBezTo>
                  <a:pt x="4266084" y="56840"/>
                  <a:pt x="4249708" y="73216"/>
                  <a:pt x="4229507" y="73216"/>
                </a:cubicBezTo>
                <a:cubicBezTo>
                  <a:pt x="4209307" y="73216"/>
                  <a:pt x="4192931" y="56840"/>
                  <a:pt x="4192931" y="36640"/>
                </a:cubicBezTo>
                <a:cubicBezTo>
                  <a:pt x="4192931" y="16440"/>
                  <a:pt x="4209307" y="66"/>
                  <a:pt x="4229507" y="66"/>
                </a:cubicBezTo>
                <a:close/>
                <a:moveTo>
                  <a:pt x="4008847" y="63"/>
                </a:moveTo>
                <a:cubicBezTo>
                  <a:pt x="4029045" y="63"/>
                  <a:pt x="4045426" y="16437"/>
                  <a:pt x="4045426" y="36637"/>
                </a:cubicBezTo>
                <a:cubicBezTo>
                  <a:pt x="4045426" y="56837"/>
                  <a:pt x="4029045" y="73213"/>
                  <a:pt x="4008847" y="73213"/>
                </a:cubicBezTo>
                <a:cubicBezTo>
                  <a:pt x="3988642" y="73213"/>
                  <a:pt x="3972267" y="56837"/>
                  <a:pt x="3972267" y="36637"/>
                </a:cubicBezTo>
                <a:cubicBezTo>
                  <a:pt x="3972267" y="16437"/>
                  <a:pt x="3988642" y="63"/>
                  <a:pt x="4008847" y="63"/>
                </a:cubicBezTo>
                <a:close/>
                <a:moveTo>
                  <a:pt x="3788165" y="60"/>
                </a:moveTo>
                <a:cubicBezTo>
                  <a:pt x="3808367" y="60"/>
                  <a:pt x="3824738" y="16434"/>
                  <a:pt x="3824738" y="36634"/>
                </a:cubicBezTo>
                <a:cubicBezTo>
                  <a:pt x="3824738" y="56834"/>
                  <a:pt x="3808367" y="73210"/>
                  <a:pt x="3788165" y="73210"/>
                </a:cubicBezTo>
                <a:cubicBezTo>
                  <a:pt x="3767965" y="73210"/>
                  <a:pt x="3751588" y="56834"/>
                  <a:pt x="3751588" y="36634"/>
                </a:cubicBezTo>
                <a:cubicBezTo>
                  <a:pt x="3751588" y="16434"/>
                  <a:pt x="3767965" y="60"/>
                  <a:pt x="3788165" y="60"/>
                </a:cubicBezTo>
                <a:close/>
                <a:moveTo>
                  <a:pt x="3567479" y="57"/>
                </a:moveTo>
                <a:cubicBezTo>
                  <a:pt x="3587675" y="57"/>
                  <a:pt x="3604051" y="16431"/>
                  <a:pt x="3604051" y="36631"/>
                </a:cubicBezTo>
                <a:cubicBezTo>
                  <a:pt x="3604051" y="56831"/>
                  <a:pt x="3587675" y="73207"/>
                  <a:pt x="3567479" y="73207"/>
                </a:cubicBezTo>
                <a:cubicBezTo>
                  <a:pt x="3547276" y="73207"/>
                  <a:pt x="3530908" y="56831"/>
                  <a:pt x="3530908" y="36631"/>
                </a:cubicBezTo>
                <a:cubicBezTo>
                  <a:pt x="3530908" y="16431"/>
                  <a:pt x="3547276" y="57"/>
                  <a:pt x="3567479" y="57"/>
                </a:cubicBezTo>
                <a:close/>
                <a:moveTo>
                  <a:pt x="3346801" y="53"/>
                </a:moveTo>
                <a:cubicBezTo>
                  <a:pt x="3367001" y="53"/>
                  <a:pt x="3383375" y="16428"/>
                  <a:pt x="3383375" y="36628"/>
                </a:cubicBezTo>
                <a:cubicBezTo>
                  <a:pt x="3383375" y="56828"/>
                  <a:pt x="3367001" y="73204"/>
                  <a:pt x="3346801" y="73204"/>
                </a:cubicBezTo>
                <a:cubicBezTo>
                  <a:pt x="3326603" y="73204"/>
                  <a:pt x="3310228" y="56828"/>
                  <a:pt x="3310228" y="36628"/>
                </a:cubicBezTo>
                <a:cubicBezTo>
                  <a:pt x="3310228" y="16428"/>
                  <a:pt x="3326603" y="53"/>
                  <a:pt x="3346801" y="53"/>
                </a:cubicBezTo>
                <a:close/>
                <a:moveTo>
                  <a:pt x="3126126" y="50"/>
                </a:moveTo>
                <a:cubicBezTo>
                  <a:pt x="3146320" y="50"/>
                  <a:pt x="3162696" y="16425"/>
                  <a:pt x="3162696" y="36625"/>
                </a:cubicBezTo>
                <a:cubicBezTo>
                  <a:pt x="3162696" y="56825"/>
                  <a:pt x="3146320" y="73201"/>
                  <a:pt x="3126126" y="73201"/>
                </a:cubicBezTo>
                <a:cubicBezTo>
                  <a:pt x="3105923" y="73201"/>
                  <a:pt x="3089541" y="56825"/>
                  <a:pt x="3089541" y="36625"/>
                </a:cubicBezTo>
                <a:cubicBezTo>
                  <a:pt x="3089541" y="16425"/>
                  <a:pt x="3105923" y="50"/>
                  <a:pt x="3126126" y="50"/>
                </a:cubicBezTo>
                <a:close/>
                <a:moveTo>
                  <a:pt x="2905436" y="47"/>
                </a:moveTo>
                <a:cubicBezTo>
                  <a:pt x="2925637" y="47"/>
                  <a:pt x="2942013" y="16422"/>
                  <a:pt x="2942013" y="36622"/>
                </a:cubicBezTo>
                <a:cubicBezTo>
                  <a:pt x="2942013" y="56822"/>
                  <a:pt x="2925637" y="73198"/>
                  <a:pt x="2905436" y="73198"/>
                </a:cubicBezTo>
                <a:cubicBezTo>
                  <a:pt x="2885243" y="73198"/>
                  <a:pt x="2868866" y="56822"/>
                  <a:pt x="2868866" y="36622"/>
                </a:cubicBezTo>
                <a:cubicBezTo>
                  <a:pt x="2868866" y="16422"/>
                  <a:pt x="2885243" y="47"/>
                  <a:pt x="2905436" y="47"/>
                </a:cubicBezTo>
                <a:close/>
                <a:moveTo>
                  <a:pt x="2684758" y="44"/>
                </a:moveTo>
                <a:cubicBezTo>
                  <a:pt x="2704958" y="44"/>
                  <a:pt x="2721329" y="16419"/>
                  <a:pt x="2721329" y="36619"/>
                </a:cubicBezTo>
                <a:cubicBezTo>
                  <a:pt x="2721329" y="56819"/>
                  <a:pt x="2704958" y="73195"/>
                  <a:pt x="2684758" y="73195"/>
                </a:cubicBezTo>
                <a:cubicBezTo>
                  <a:pt x="2664554" y="73195"/>
                  <a:pt x="2648177" y="56819"/>
                  <a:pt x="2648177" y="36619"/>
                </a:cubicBezTo>
                <a:cubicBezTo>
                  <a:pt x="2648177" y="16419"/>
                  <a:pt x="2664554" y="44"/>
                  <a:pt x="2684758" y="44"/>
                </a:cubicBezTo>
                <a:close/>
                <a:moveTo>
                  <a:pt x="2464071" y="41"/>
                </a:moveTo>
                <a:cubicBezTo>
                  <a:pt x="2484272" y="41"/>
                  <a:pt x="2500650" y="16416"/>
                  <a:pt x="2500650" y="36616"/>
                </a:cubicBezTo>
                <a:cubicBezTo>
                  <a:pt x="2500650" y="56816"/>
                  <a:pt x="2484272" y="73192"/>
                  <a:pt x="2464071" y="73192"/>
                </a:cubicBezTo>
                <a:cubicBezTo>
                  <a:pt x="2443875" y="73192"/>
                  <a:pt x="2427500" y="56816"/>
                  <a:pt x="2427500" y="36616"/>
                </a:cubicBezTo>
                <a:cubicBezTo>
                  <a:pt x="2427500" y="16416"/>
                  <a:pt x="2443875" y="41"/>
                  <a:pt x="2464071" y="41"/>
                </a:cubicBezTo>
                <a:close/>
                <a:moveTo>
                  <a:pt x="2243393" y="38"/>
                </a:moveTo>
                <a:cubicBezTo>
                  <a:pt x="2263591" y="38"/>
                  <a:pt x="2279972" y="16413"/>
                  <a:pt x="2279972" y="36613"/>
                </a:cubicBezTo>
                <a:cubicBezTo>
                  <a:pt x="2279972" y="56813"/>
                  <a:pt x="2263591" y="73189"/>
                  <a:pt x="2243393" y="73189"/>
                </a:cubicBezTo>
                <a:cubicBezTo>
                  <a:pt x="2223191" y="73189"/>
                  <a:pt x="2206817" y="56813"/>
                  <a:pt x="2206817" y="36613"/>
                </a:cubicBezTo>
                <a:cubicBezTo>
                  <a:pt x="2206817" y="16413"/>
                  <a:pt x="2223191" y="38"/>
                  <a:pt x="2243393" y="38"/>
                </a:cubicBezTo>
                <a:close/>
                <a:moveTo>
                  <a:pt x="2022713" y="34"/>
                </a:moveTo>
                <a:cubicBezTo>
                  <a:pt x="2042913" y="34"/>
                  <a:pt x="2059288" y="16410"/>
                  <a:pt x="2059288" y="36610"/>
                </a:cubicBezTo>
                <a:cubicBezTo>
                  <a:pt x="2059288" y="56810"/>
                  <a:pt x="2042913" y="73186"/>
                  <a:pt x="2022713" y="73186"/>
                </a:cubicBezTo>
                <a:cubicBezTo>
                  <a:pt x="2002514" y="73186"/>
                  <a:pt x="1986180" y="56810"/>
                  <a:pt x="1986180" y="36610"/>
                </a:cubicBezTo>
                <a:cubicBezTo>
                  <a:pt x="1986180" y="16410"/>
                  <a:pt x="2002514" y="34"/>
                  <a:pt x="2022713" y="34"/>
                </a:cubicBezTo>
                <a:close/>
                <a:moveTo>
                  <a:pt x="1802070" y="31"/>
                </a:moveTo>
                <a:cubicBezTo>
                  <a:pt x="1822270" y="31"/>
                  <a:pt x="1838646" y="16407"/>
                  <a:pt x="1838646" y="36607"/>
                </a:cubicBezTo>
                <a:cubicBezTo>
                  <a:pt x="1838646" y="56807"/>
                  <a:pt x="1822270" y="73183"/>
                  <a:pt x="1802070" y="73183"/>
                </a:cubicBezTo>
                <a:cubicBezTo>
                  <a:pt x="1781870" y="73183"/>
                  <a:pt x="1765494" y="56807"/>
                  <a:pt x="1765494" y="36607"/>
                </a:cubicBezTo>
                <a:cubicBezTo>
                  <a:pt x="1765494" y="16407"/>
                  <a:pt x="1781870" y="31"/>
                  <a:pt x="1802070" y="31"/>
                </a:cubicBezTo>
                <a:close/>
                <a:moveTo>
                  <a:pt x="1581384" y="28"/>
                </a:moveTo>
                <a:cubicBezTo>
                  <a:pt x="1601584" y="28"/>
                  <a:pt x="1617961" y="16404"/>
                  <a:pt x="1617961" y="36604"/>
                </a:cubicBezTo>
                <a:cubicBezTo>
                  <a:pt x="1617961" y="56804"/>
                  <a:pt x="1601584" y="73180"/>
                  <a:pt x="1581384" y="73180"/>
                </a:cubicBezTo>
                <a:cubicBezTo>
                  <a:pt x="1561184" y="73180"/>
                  <a:pt x="1544808" y="56804"/>
                  <a:pt x="1544808" y="36604"/>
                </a:cubicBezTo>
                <a:cubicBezTo>
                  <a:pt x="1544808" y="16404"/>
                  <a:pt x="1561184" y="28"/>
                  <a:pt x="1581384" y="28"/>
                </a:cubicBezTo>
                <a:close/>
                <a:moveTo>
                  <a:pt x="1360699" y="25"/>
                </a:moveTo>
                <a:cubicBezTo>
                  <a:pt x="1380899" y="25"/>
                  <a:pt x="1397275" y="16400"/>
                  <a:pt x="1397275" y="36601"/>
                </a:cubicBezTo>
                <a:cubicBezTo>
                  <a:pt x="1397275" y="56800"/>
                  <a:pt x="1380899" y="73176"/>
                  <a:pt x="1360699" y="73176"/>
                </a:cubicBezTo>
                <a:cubicBezTo>
                  <a:pt x="1340499" y="73176"/>
                  <a:pt x="1324123" y="56800"/>
                  <a:pt x="1324123" y="36601"/>
                </a:cubicBezTo>
                <a:cubicBezTo>
                  <a:pt x="1324123" y="16400"/>
                  <a:pt x="1340499" y="25"/>
                  <a:pt x="1360699" y="25"/>
                </a:cubicBezTo>
                <a:close/>
                <a:moveTo>
                  <a:pt x="1140013" y="22"/>
                </a:moveTo>
                <a:cubicBezTo>
                  <a:pt x="1160213" y="22"/>
                  <a:pt x="1176589" y="16397"/>
                  <a:pt x="1176589" y="36597"/>
                </a:cubicBezTo>
                <a:cubicBezTo>
                  <a:pt x="1176589" y="56797"/>
                  <a:pt x="1160213" y="73173"/>
                  <a:pt x="1140013" y="73173"/>
                </a:cubicBezTo>
                <a:cubicBezTo>
                  <a:pt x="1119813" y="73173"/>
                  <a:pt x="1103437" y="56797"/>
                  <a:pt x="1103437" y="36597"/>
                </a:cubicBezTo>
                <a:cubicBezTo>
                  <a:pt x="1103437" y="16397"/>
                  <a:pt x="1119813" y="22"/>
                  <a:pt x="1140013" y="22"/>
                </a:cubicBezTo>
                <a:close/>
                <a:moveTo>
                  <a:pt x="919327" y="19"/>
                </a:moveTo>
                <a:cubicBezTo>
                  <a:pt x="939527" y="19"/>
                  <a:pt x="955903" y="16394"/>
                  <a:pt x="955903" y="36594"/>
                </a:cubicBezTo>
                <a:cubicBezTo>
                  <a:pt x="955903" y="56794"/>
                  <a:pt x="939527" y="73170"/>
                  <a:pt x="919327" y="73170"/>
                </a:cubicBezTo>
                <a:cubicBezTo>
                  <a:pt x="899127" y="73170"/>
                  <a:pt x="882751" y="56794"/>
                  <a:pt x="882751" y="36594"/>
                </a:cubicBezTo>
                <a:cubicBezTo>
                  <a:pt x="882751" y="16394"/>
                  <a:pt x="899127" y="19"/>
                  <a:pt x="919327" y="19"/>
                </a:cubicBezTo>
                <a:close/>
                <a:moveTo>
                  <a:pt x="698641" y="16"/>
                </a:moveTo>
                <a:cubicBezTo>
                  <a:pt x="718841" y="16"/>
                  <a:pt x="735217" y="16391"/>
                  <a:pt x="735217" y="36591"/>
                </a:cubicBezTo>
                <a:cubicBezTo>
                  <a:pt x="735217" y="56791"/>
                  <a:pt x="718841" y="73167"/>
                  <a:pt x="698641" y="73167"/>
                </a:cubicBezTo>
                <a:cubicBezTo>
                  <a:pt x="678441" y="73167"/>
                  <a:pt x="662065" y="56791"/>
                  <a:pt x="662065" y="36591"/>
                </a:cubicBezTo>
                <a:cubicBezTo>
                  <a:pt x="662065" y="16391"/>
                  <a:pt x="678441" y="16"/>
                  <a:pt x="698641" y="16"/>
                </a:cubicBezTo>
                <a:close/>
                <a:moveTo>
                  <a:pt x="477954" y="12"/>
                </a:moveTo>
                <a:cubicBezTo>
                  <a:pt x="498154" y="12"/>
                  <a:pt x="514530" y="16388"/>
                  <a:pt x="514530" y="36588"/>
                </a:cubicBezTo>
                <a:cubicBezTo>
                  <a:pt x="514530" y="56788"/>
                  <a:pt x="498154" y="73164"/>
                  <a:pt x="477954" y="73164"/>
                </a:cubicBezTo>
                <a:cubicBezTo>
                  <a:pt x="457754" y="73164"/>
                  <a:pt x="441379" y="56788"/>
                  <a:pt x="441379" y="36588"/>
                </a:cubicBezTo>
                <a:cubicBezTo>
                  <a:pt x="441379" y="16388"/>
                  <a:pt x="457754" y="12"/>
                  <a:pt x="477954" y="12"/>
                </a:cubicBezTo>
                <a:close/>
                <a:moveTo>
                  <a:pt x="257268" y="9"/>
                </a:moveTo>
                <a:cubicBezTo>
                  <a:pt x="277468" y="9"/>
                  <a:pt x="293844" y="16385"/>
                  <a:pt x="293844" y="36585"/>
                </a:cubicBezTo>
                <a:cubicBezTo>
                  <a:pt x="293844" y="56785"/>
                  <a:pt x="277468" y="73161"/>
                  <a:pt x="257268" y="73161"/>
                </a:cubicBezTo>
                <a:cubicBezTo>
                  <a:pt x="237068" y="73161"/>
                  <a:pt x="220692" y="56785"/>
                  <a:pt x="220692" y="36585"/>
                </a:cubicBezTo>
                <a:cubicBezTo>
                  <a:pt x="220692" y="16385"/>
                  <a:pt x="237068" y="9"/>
                  <a:pt x="257268" y="9"/>
                </a:cubicBezTo>
                <a:close/>
                <a:moveTo>
                  <a:pt x="36582" y="6"/>
                </a:moveTo>
                <a:cubicBezTo>
                  <a:pt x="56782" y="6"/>
                  <a:pt x="73158" y="16382"/>
                  <a:pt x="73158" y="36582"/>
                </a:cubicBezTo>
                <a:cubicBezTo>
                  <a:pt x="73158" y="56782"/>
                  <a:pt x="56782" y="73158"/>
                  <a:pt x="36582" y="73158"/>
                </a:cubicBezTo>
                <a:cubicBezTo>
                  <a:pt x="16382" y="73158"/>
                  <a:pt x="6" y="56782"/>
                  <a:pt x="6" y="36582"/>
                </a:cubicBezTo>
                <a:cubicBezTo>
                  <a:pt x="6" y="16382"/>
                  <a:pt x="16382" y="6"/>
                  <a:pt x="36582" y="6"/>
                </a:cubicBezTo>
                <a:close/>
                <a:moveTo>
                  <a:pt x="11732658" y="3"/>
                </a:moveTo>
                <a:cubicBezTo>
                  <a:pt x="11752858" y="3"/>
                  <a:pt x="11769234" y="16379"/>
                  <a:pt x="11769234" y="36579"/>
                </a:cubicBezTo>
                <a:cubicBezTo>
                  <a:pt x="11769234" y="56779"/>
                  <a:pt x="11752858" y="73155"/>
                  <a:pt x="11732658" y="73155"/>
                </a:cubicBezTo>
                <a:cubicBezTo>
                  <a:pt x="11712458" y="73155"/>
                  <a:pt x="11696082" y="56779"/>
                  <a:pt x="11696082" y="36579"/>
                </a:cubicBezTo>
                <a:cubicBezTo>
                  <a:pt x="11696082" y="16379"/>
                  <a:pt x="11712458" y="3"/>
                  <a:pt x="11732658" y="3"/>
                </a:cubicBezTo>
                <a:close/>
                <a:moveTo>
                  <a:pt x="11953343" y="0"/>
                </a:moveTo>
                <a:cubicBezTo>
                  <a:pt x="11973543" y="0"/>
                  <a:pt x="11989919" y="16376"/>
                  <a:pt x="11989919" y="36576"/>
                </a:cubicBezTo>
                <a:cubicBezTo>
                  <a:pt x="11989919" y="56776"/>
                  <a:pt x="11973543" y="73152"/>
                  <a:pt x="11953343" y="73152"/>
                </a:cubicBezTo>
                <a:cubicBezTo>
                  <a:pt x="11933143" y="73152"/>
                  <a:pt x="11916767" y="56776"/>
                  <a:pt x="11916767" y="36576"/>
                </a:cubicBezTo>
                <a:cubicBezTo>
                  <a:pt x="11916767" y="16376"/>
                  <a:pt x="11933143" y="0"/>
                  <a:pt x="11953343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75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0D575-B8E2-4CD1-A4D2-AC5C69263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86F44-CD50-4533-A858-FA7F9F10A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62FDC-07CF-4B48-8755-29E435FAB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1981-A08A-43CB-91AC-1ECC4B3FC67A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ED22F-90E6-4415-BD1D-6B872F0B4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60F46-447A-4D7F-A490-5CFA2F329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DD3F-D010-475D-8CE5-3DC2D6E8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9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C599C-81E6-41C8-9398-84DFE36A7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A20FA-40F2-4F91-8441-5C2AE818C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BB314-C8D5-43F3-8902-9DFD3E24B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1981-A08A-43CB-91AC-1ECC4B3FC67A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67285-B756-4C89-9B17-EB237501C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C5CA5-1901-4F73-83AD-D336CE43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DD3F-D010-475D-8CE5-3DC2D6E8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9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0C8D4-8EC5-4F67-9312-1E90476D4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71F16-88F9-41C6-A5C2-BE1724ACB1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6FD98-DF50-4A9E-AAB3-79AB626BE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73BAA-BF5C-4A3E-9DF1-CF047283D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1981-A08A-43CB-91AC-1ECC4B3FC67A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9FAD0-E435-4E24-840C-5C029A35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12BB9-F132-40BC-8AEE-EE00BB258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DD3F-D010-475D-8CE5-3DC2D6E8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8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3F289-6D3B-4E9F-9949-80A5BAE8C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60AA8-5D4D-4B4F-A205-CD0038015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E0C27E-2095-46E4-BDAE-D221ADCC3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9B65BD-7394-4137-8109-A5ADF1387D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6A9576-7E06-4FC0-84CA-AF5AF8B207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A1D40E-E762-4024-8ADF-30F6C01C6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1981-A08A-43CB-91AC-1ECC4B3FC67A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6FCD78-2BC4-4151-BFF9-56016B5D1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1E30F-2F28-47B0-AB55-B60119E59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DD3F-D010-475D-8CE5-3DC2D6E8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4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F9EE9-FD7F-4A77-9922-E3E1A0688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ED3DE6-E425-4990-8195-20C211BDD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1981-A08A-43CB-91AC-1ECC4B3FC67A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D44F3-9511-40E1-A159-02C835B1A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0FC32C-13D4-4626-B705-804A9046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DD3F-D010-475D-8CE5-3DC2D6E8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65B597-3F49-4787-9851-4093247BA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1981-A08A-43CB-91AC-1ECC4B3FC67A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430A77-8C4A-4F4D-891E-0DB5E1039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15209F-B4C4-46A8-81FA-415718DA5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DD3F-D010-475D-8CE5-3DC2D6E8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3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7910C-1894-42D5-8BB2-106AD68C2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62593-F94A-4732-9294-2AB6D6DFB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076CF3-44EF-47D4-B8AD-A5006D585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A9051-C2FA-4855-ABBE-7A1B64D7F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1981-A08A-43CB-91AC-1ECC4B3FC67A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F88796-C494-4589-BE25-4C1C6AF8E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4C68A-6333-4233-B467-DC260D13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DD3F-D010-475D-8CE5-3DC2D6E8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4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C43E7-6C32-49B7-9D72-14F5FCD61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D662F9-55A8-4D94-86E3-686550D07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89C7AB-1EEC-42D3-8EC6-77110658E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EF2CE9-928E-4BB8-8F93-BE2B01C80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1981-A08A-43CB-91AC-1ECC4B3FC67A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1CDAC-6092-4476-A4FB-BBD5D851A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236CE-7CC0-4E0D-89D5-EE9AE5C61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DD3F-D010-475D-8CE5-3DC2D6E8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7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668795-4CDF-41D6-8AF4-FA3CF142A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7C6B0-0AD3-4CEA-A49B-EE09A4BB8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3615A-C9B7-46F0-AAA8-0D699367F5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71981-A08A-43CB-91AC-1ECC4B3FC67A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0233A-8A1F-4F90-864E-B53ADC0643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17653-541B-48D5-82F2-D9B01B6CB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8DD3F-D010-475D-8CE5-3DC2D6E8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6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treon.com/powerpointschool" TargetMode="External"/><Relationship Id="rId2" Type="http://schemas.openxmlformats.org/officeDocument/2006/relationships/hyperlink" Target="https://powerpointschool.com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pinterest.com/powerpointschool" TargetMode="External"/><Relationship Id="rId5" Type="http://schemas.openxmlformats.org/officeDocument/2006/relationships/hyperlink" Target="https://youtube.com/powerpointschool" TargetMode="External"/><Relationship Id="rId4" Type="http://schemas.openxmlformats.org/officeDocument/2006/relationships/hyperlink" Target="https://www.buymeacoffee.com/powerpointschoo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18457C-E226-4F78-8270-5966660854EC}"/>
              </a:ext>
            </a:extLst>
          </p:cNvPr>
          <p:cNvSpPr/>
          <p:nvPr/>
        </p:nvSpPr>
        <p:spPr>
          <a:xfrm>
            <a:off x="-109914" y="3406883"/>
            <a:ext cx="12412131" cy="12411184"/>
          </a:xfrm>
          <a:custGeom>
            <a:avLst/>
            <a:gdLst/>
            <a:ahLst/>
            <a:cxnLst/>
            <a:rect l="l" t="t" r="r" b="b"/>
            <a:pathLst>
              <a:path w="12412131" h="12411184">
                <a:moveTo>
                  <a:pt x="6794733" y="12123439"/>
                </a:moveTo>
                <a:lnTo>
                  <a:pt x="6683277" y="12133542"/>
                </a:lnTo>
                <a:lnTo>
                  <a:pt x="6726424" y="12238424"/>
                </a:lnTo>
                <a:cubicBezTo>
                  <a:pt x="6728703" y="12242511"/>
                  <a:pt x="6730993" y="12245405"/>
                  <a:pt x="6733294" y="12247106"/>
                </a:cubicBezTo>
                <a:cubicBezTo>
                  <a:pt x="6735595" y="12248806"/>
                  <a:pt x="6738166" y="12249526"/>
                  <a:pt x="6741005" y="12249270"/>
                </a:cubicBezTo>
                <a:lnTo>
                  <a:pt x="6758753" y="12247660"/>
                </a:lnTo>
                <a:cubicBezTo>
                  <a:pt x="6761593" y="12247403"/>
                  <a:pt x="6763992" y="12246231"/>
                  <a:pt x="6765950" y="12244145"/>
                </a:cubicBezTo>
                <a:cubicBezTo>
                  <a:pt x="6767908" y="12242059"/>
                  <a:pt x="6769641" y="12238800"/>
                  <a:pt x="6771148" y="12234369"/>
                </a:cubicBezTo>
                <a:close/>
                <a:moveTo>
                  <a:pt x="7808527" y="11951381"/>
                </a:moveTo>
                <a:lnTo>
                  <a:pt x="7746641" y="11968290"/>
                </a:lnTo>
                <a:cubicBezTo>
                  <a:pt x="7733348" y="11971922"/>
                  <a:pt x="7725577" y="11977740"/>
                  <a:pt x="7723330" y="11985744"/>
                </a:cubicBezTo>
                <a:cubicBezTo>
                  <a:pt x="7721083" y="11993747"/>
                  <a:pt x="7721150" y="12002103"/>
                  <a:pt x="7723530" y="12010813"/>
                </a:cubicBezTo>
                <a:lnTo>
                  <a:pt x="7733487" y="12047256"/>
                </a:lnTo>
                <a:cubicBezTo>
                  <a:pt x="7735867" y="12055966"/>
                  <a:pt x="7740060" y="12063196"/>
                  <a:pt x="7746064" y="12068944"/>
                </a:cubicBezTo>
                <a:cubicBezTo>
                  <a:pt x="7752068" y="12074693"/>
                  <a:pt x="7761718" y="12075752"/>
                  <a:pt x="7775011" y="12072120"/>
                </a:cubicBezTo>
                <a:lnTo>
                  <a:pt x="7836897" y="12055210"/>
                </a:lnTo>
                <a:close/>
                <a:moveTo>
                  <a:pt x="6394002" y="11895576"/>
                </a:moveTo>
                <a:cubicBezTo>
                  <a:pt x="6403030" y="11895505"/>
                  <a:pt x="6409580" y="11897472"/>
                  <a:pt x="6413651" y="11901480"/>
                </a:cubicBezTo>
                <a:cubicBezTo>
                  <a:pt x="6417722" y="11905487"/>
                  <a:pt x="6419794" y="11912005"/>
                  <a:pt x="6419865" y="11921034"/>
                </a:cubicBezTo>
                <a:lnTo>
                  <a:pt x="6420533" y="12005858"/>
                </a:lnTo>
                <a:cubicBezTo>
                  <a:pt x="6420604" y="12014886"/>
                  <a:pt x="6418636" y="12021436"/>
                  <a:pt x="6414629" y="12025506"/>
                </a:cubicBezTo>
                <a:cubicBezTo>
                  <a:pt x="6410622" y="12029578"/>
                  <a:pt x="6404103" y="12031649"/>
                  <a:pt x="6395074" y="12031720"/>
                </a:cubicBezTo>
                <a:lnTo>
                  <a:pt x="6324508" y="12032276"/>
                </a:lnTo>
                <a:lnTo>
                  <a:pt x="6326395" y="12271776"/>
                </a:lnTo>
                <a:lnTo>
                  <a:pt x="6396962" y="12271220"/>
                </a:lnTo>
                <a:cubicBezTo>
                  <a:pt x="6405990" y="12271148"/>
                  <a:pt x="6412541" y="12273117"/>
                  <a:pt x="6416612" y="12277125"/>
                </a:cubicBezTo>
                <a:cubicBezTo>
                  <a:pt x="6420683" y="12281132"/>
                  <a:pt x="6422754" y="12287650"/>
                  <a:pt x="6422825" y="12296678"/>
                </a:cubicBezTo>
                <a:lnTo>
                  <a:pt x="6423504" y="12382926"/>
                </a:lnTo>
                <a:cubicBezTo>
                  <a:pt x="6423576" y="12391956"/>
                  <a:pt x="6421607" y="12398506"/>
                  <a:pt x="6417600" y="12402576"/>
                </a:cubicBezTo>
                <a:cubicBezTo>
                  <a:pt x="6413593" y="12406648"/>
                  <a:pt x="6407075" y="12408719"/>
                  <a:pt x="6398046" y="12408790"/>
                </a:cubicBezTo>
                <a:lnTo>
                  <a:pt x="6094395" y="12411183"/>
                </a:lnTo>
                <a:cubicBezTo>
                  <a:pt x="6085366" y="12411254"/>
                  <a:pt x="6078817" y="12409286"/>
                  <a:pt x="6074745" y="12405279"/>
                </a:cubicBezTo>
                <a:cubicBezTo>
                  <a:pt x="6070674" y="12401271"/>
                  <a:pt x="6068602" y="12394754"/>
                  <a:pt x="6068531" y="12385724"/>
                </a:cubicBezTo>
                <a:lnTo>
                  <a:pt x="6067853" y="12299476"/>
                </a:lnTo>
                <a:cubicBezTo>
                  <a:pt x="6067781" y="12290447"/>
                  <a:pt x="6069749" y="12283898"/>
                  <a:pt x="6073757" y="12279826"/>
                </a:cubicBezTo>
                <a:cubicBezTo>
                  <a:pt x="6077764" y="12275755"/>
                  <a:pt x="6084283" y="12273684"/>
                  <a:pt x="6093311" y="12273613"/>
                </a:cubicBezTo>
                <a:lnTo>
                  <a:pt x="6162452" y="12273068"/>
                </a:lnTo>
                <a:lnTo>
                  <a:pt x="6160565" y="12033568"/>
                </a:lnTo>
                <a:lnTo>
                  <a:pt x="6091424" y="12034113"/>
                </a:lnTo>
                <a:cubicBezTo>
                  <a:pt x="6082395" y="12034184"/>
                  <a:pt x="6075846" y="12032216"/>
                  <a:pt x="6071774" y="12028209"/>
                </a:cubicBezTo>
                <a:cubicBezTo>
                  <a:pt x="6067702" y="12024202"/>
                  <a:pt x="6065631" y="12017684"/>
                  <a:pt x="6065561" y="12008654"/>
                </a:cubicBezTo>
                <a:lnTo>
                  <a:pt x="6064892" y="11923831"/>
                </a:lnTo>
                <a:cubicBezTo>
                  <a:pt x="6064821" y="11914803"/>
                  <a:pt x="6066789" y="11908253"/>
                  <a:pt x="6070796" y="11904182"/>
                </a:cubicBezTo>
                <a:cubicBezTo>
                  <a:pt x="6074803" y="11900111"/>
                  <a:pt x="6081322" y="11898040"/>
                  <a:pt x="6090350" y="11897969"/>
                </a:cubicBezTo>
                <a:close/>
                <a:moveTo>
                  <a:pt x="5564720" y="11864693"/>
                </a:moveTo>
                <a:lnTo>
                  <a:pt x="5671330" y="11872868"/>
                </a:lnTo>
                <a:cubicBezTo>
                  <a:pt x="5680331" y="11873559"/>
                  <a:pt x="5686692" y="11876071"/>
                  <a:pt x="5690410" y="11880408"/>
                </a:cubicBezTo>
                <a:cubicBezTo>
                  <a:pt x="5694129" y="11884744"/>
                  <a:pt x="5695643" y="11891415"/>
                  <a:pt x="5694953" y="11900416"/>
                </a:cubicBezTo>
                <a:lnTo>
                  <a:pt x="5688250" y="11987837"/>
                </a:lnTo>
                <a:lnTo>
                  <a:pt x="5798502" y="12144278"/>
                </a:lnTo>
                <a:lnTo>
                  <a:pt x="5816488" y="11909737"/>
                </a:lnTo>
                <a:cubicBezTo>
                  <a:pt x="5817178" y="11900734"/>
                  <a:pt x="5819692" y="11894374"/>
                  <a:pt x="5824029" y="11890655"/>
                </a:cubicBezTo>
                <a:cubicBezTo>
                  <a:pt x="5828364" y="11886937"/>
                  <a:pt x="5835034" y="11885422"/>
                  <a:pt x="5844036" y="11886113"/>
                </a:cubicBezTo>
                <a:lnTo>
                  <a:pt x="5950645" y="11894289"/>
                </a:lnTo>
                <a:cubicBezTo>
                  <a:pt x="5959649" y="11894978"/>
                  <a:pt x="5966010" y="11897492"/>
                  <a:pt x="5969727" y="11901828"/>
                </a:cubicBezTo>
                <a:cubicBezTo>
                  <a:pt x="5973446" y="11906165"/>
                  <a:pt x="5974961" y="11912834"/>
                  <a:pt x="5974270" y="11921837"/>
                </a:cubicBezTo>
                <a:lnTo>
                  <a:pt x="5938952" y="12382392"/>
                </a:lnTo>
                <a:cubicBezTo>
                  <a:pt x="5938262" y="12391395"/>
                  <a:pt x="5935748" y="12397755"/>
                  <a:pt x="5931411" y="12401473"/>
                </a:cubicBezTo>
                <a:cubicBezTo>
                  <a:pt x="5927075" y="12405193"/>
                  <a:pt x="5920406" y="12406706"/>
                  <a:pt x="5911402" y="12406016"/>
                </a:cubicBezTo>
                <a:lnTo>
                  <a:pt x="5837488" y="12400347"/>
                </a:lnTo>
                <a:cubicBezTo>
                  <a:pt x="5828484" y="12399657"/>
                  <a:pt x="5820894" y="12397645"/>
                  <a:pt x="5814715" y="12394312"/>
                </a:cubicBezTo>
                <a:cubicBezTo>
                  <a:pt x="5808537" y="12390978"/>
                  <a:pt x="5802640" y="12385522"/>
                  <a:pt x="5797026" y="12377942"/>
                </a:cubicBezTo>
                <a:lnTo>
                  <a:pt x="5671244" y="12209586"/>
                </a:lnTo>
                <a:lnTo>
                  <a:pt x="5659634" y="12360972"/>
                </a:lnTo>
                <a:cubicBezTo>
                  <a:pt x="5658944" y="12369974"/>
                  <a:pt x="5656431" y="12376335"/>
                  <a:pt x="5652094" y="12380053"/>
                </a:cubicBezTo>
                <a:cubicBezTo>
                  <a:pt x="5647758" y="12383772"/>
                  <a:pt x="5641088" y="12385287"/>
                  <a:pt x="5632088" y="12384596"/>
                </a:cubicBezTo>
                <a:lnTo>
                  <a:pt x="5525477" y="12376420"/>
                </a:lnTo>
                <a:cubicBezTo>
                  <a:pt x="5516474" y="12375730"/>
                  <a:pt x="5510113" y="12373217"/>
                  <a:pt x="5506394" y="12368880"/>
                </a:cubicBezTo>
                <a:cubicBezTo>
                  <a:pt x="5502676" y="12364544"/>
                  <a:pt x="5501162" y="12357875"/>
                  <a:pt x="5501853" y="12348872"/>
                </a:cubicBezTo>
                <a:lnTo>
                  <a:pt x="5537170" y="11888317"/>
                </a:lnTo>
                <a:cubicBezTo>
                  <a:pt x="5537861" y="11879314"/>
                  <a:pt x="5540374" y="11872954"/>
                  <a:pt x="5544711" y="11869235"/>
                </a:cubicBezTo>
                <a:cubicBezTo>
                  <a:pt x="5549048" y="11865516"/>
                  <a:pt x="5555716" y="11864002"/>
                  <a:pt x="5564720" y="11864693"/>
                </a:cubicBezTo>
                <a:close/>
                <a:moveTo>
                  <a:pt x="6908709" y="11856873"/>
                </a:moveTo>
                <a:cubicBezTo>
                  <a:pt x="6917702" y="11856057"/>
                  <a:pt x="6924391" y="11857479"/>
                  <a:pt x="6928779" y="11861137"/>
                </a:cubicBezTo>
                <a:cubicBezTo>
                  <a:pt x="6933166" y="11864795"/>
                  <a:pt x="6935767" y="11871120"/>
                  <a:pt x="6936582" y="11880113"/>
                </a:cubicBezTo>
                <a:lnTo>
                  <a:pt x="6953570" y="12067528"/>
                </a:lnTo>
                <a:cubicBezTo>
                  <a:pt x="6954857" y="12081727"/>
                  <a:pt x="6954089" y="12098259"/>
                  <a:pt x="6951266" y="12117124"/>
                </a:cubicBezTo>
                <a:cubicBezTo>
                  <a:pt x="6948443" y="12135989"/>
                  <a:pt x="6943414" y="12158155"/>
                  <a:pt x="6936179" y="12183624"/>
                </a:cubicBezTo>
                <a:lnTo>
                  <a:pt x="6889024" y="12350371"/>
                </a:lnTo>
                <a:cubicBezTo>
                  <a:pt x="6886913" y="12358674"/>
                  <a:pt x="6883072" y="12364987"/>
                  <a:pt x="6877499" y="12369310"/>
                </a:cubicBezTo>
                <a:cubicBezTo>
                  <a:pt x="6871926" y="12373632"/>
                  <a:pt x="6864407" y="12376222"/>
                  <a:pt x="6854941" y="12377080"/>
                </a:cubicBezTo>
                <a:lnTo>
                  <a:pt x="6663976" y="12394390"/>
                </a:lnTo>
                <a:cubicBezTo>
                  <a:pt x="6654984" y="12395205"/>
                  <a:pt x="6647358" y="12393987"/>
                  <a:pt x="6641099" y="12390736"/>
                </a:cubicBezTo>
                <a:cubicBezTo>
                  <a:pt x="6634840" y="12387487"/>
                  <a:pt x="6629926" y="12381968"/>
                  <a:pt x="6626357" y="12374179"/>
                </a:cubicBezTo>
                <a:lnTo>
                  <a:pt x="6549988" y="12218628"/>
                </a:lnTo>
                <a:cubicBezTo>
                  <a:pt x="6538292" y="12194876"/>
                  <a:pt x="6529360" y="12173975"/>
                  <a:pt x="6523190" y="12155925"/>
                </a:cubicBezTo>
                <a:cubicBezTo>
                  <a:pt x="6517021" y="12137875"/>
                  <a:pt x="6513293" y="12121751"/>
                  <a:pt x="6512006" y="12107553"/>
                </a:cubicBezTo>
                <a:lnTo>
                  <a:pt x="6495019" y="11920136"/>
                </a:lnTo>
                <a:cubicBezTo>
                  <a:pt x="6494204" y="11911144"/>
                  <a:pt x="6495625" y="11904455"/>
                  <a:pt x="6499284" y="11900066"/>
                </a:cubicBezTo>
                <a:cubicBezTo>
                  <a:pt x="6502941" y="11895679"/>
                  <a:pt x="6509267" y="11893078"/>
                  <a:pt x="6518259" y="11892263"/>
                </a:cubicBezTo>
                <a:lnTo>
                  <a:pt x="6625456" y="11882547"/>
                </a:lnTo>
                <a:cubicBezTo>
                  <a:pt x="6634921" y="11881688"/>
                  <a:pt x="6642084" y="11883067"/>
                  <a:pt x="6646945" y="11886682"/>
                </a:cubicBezTo>
                <a:cubicBezTo>
                  <a:pt x="6651806" y="11890298"/>
                  <a:pt x="6654643" y="11896601"/>
                  <a:pt x="6655458" y="11905594"/>
                </a:cubicBezTo>
                <a:lnTo>
                  <a:pt x="6664467" y="12004981"/>
                </a:lnTo>
                <a:lnTo>
                  <a:pt x="6790121" y="11993592"/>
                </a:lnTo>
                <a:lnTo>
                  <a:pt x="6781112" y="11894205"/>
                </a:lnTo>
                <a:cubicBezTo>
                  <a:pt x="6780297" y="11885213"/>
                  <a:pt x="6781719" y="11878522"/>
                  <a:pt x="6785377" y="11874135"/>
                </a:cubicBezTo>
                <a:cubicBezTo>
                  <a:pt x="6789035" y="11869747"/>
                  <a:pt x="6795360" y="11867146"/>
                  <a:pt x="6804353" y="11866331"/>
                </a:cubicBezTo>
                <a:close/>
                <a:moveTo>
                  <a:pt x="4714074" y="11838906"/>
                </a:moveTo>
                <a:cubicBezTo>
                  <a:pt x="4703031" y="11836054"/>
                  <a:pt x="4694151" y="11836706"/>
                  <a:pt x="4687434" y="11840862"/>
                </a:cubicBezTo>
                <a:cubicBezTo>
                  <a:pt x="4680717" y="11845017"/>
                  <a:pt x="4675875" y="11852846"/>
                  <a:pt x="4672904" y="11864349"/>
                </a:cubicBezTo>
                <a:lnTo>
                  <a:pt x="4629602" y="12032064"/>
                </a:lnTo>
                <a:cubicBezTo>
                  <a:pt x="4626632" y="12043568"/>
                  <a:pt x="4627109" y="12052648"/>
                  <a:pt x="4631033" y="12059306"/>
                </a:cubicBezTo>
                <a:cubicBezTo>
                  <a:pt x="4634960" y="12065963"/>
                  <a:pt x="4642445" y="12070718"/>
                  <a:pt x="4653488" y="12073569"/>
                </a:cubicBezTo>
                <a:lnTo>
                  <a:pt x="4735619" y="12094774"/>
                </a:lnTo>
                <a:lnTo>
                  <a:pt x="4796207" y="11860112"/>
                </a:lnTo>
                <a:close/>
                <a:moveTo>
                  <a:pt x="5093218" y="11790995"/>
                </a:moveTo>
                <a:lnTo>
                  <a:pt x="5419516" y="11845074"/>
                </a:lnTo>
                <a:cubicBezTo>
                  <a:pt x="5428424" y="11846551"/>
                  <a:pt x="5434540" y="11849611"/>
                  <a:pt x="5437863" y="11854256"/>
                </a:cubicBezTo>
                <a:cubicBezTo>
                  <a:pt x="5441190" y="11858903"/>
                  <a:pt x="5442113" y="11865679"/>
                  <a:pt x="5440637" y="11874587"/>
                </a:cubicBezTo>
                <a:lnTo>
                  <a:pt x="5365113" y="12330277"/>
                </a:lnTo>
                <a:cubicBezTo>
                  <a:pt x="5363636" y="12339185"/>
                  <a:pt x="5360575" y="12345301"/>
                  <a:pt x="5355929" y="12348625"/>
                </a:cubicBezTo>
                <a:cubicBezTo>
                  <a:pt x="5351285" y="12351950"/>
                  <a:pt x="5344508" y="12352874"/>
                  <a:pt x="5335601" y="12351398"/>
                </a:cubicBezTo>
                <a:lnTo>
                  <a:pt x="5009304" y="12297319"/>
                </a:lnTo>
                <a:cubicBezTo>
                  <a:pt x="5000396" y="12295842"/>
                  <a:pt x="4994278" y="12292782"/>
                  <a:pt x="4990956" y="12288137"/>
                </a:cubicBezTo>
                <a:cubicBezTo>
                  <a:pt x="4987629" y="12283491"/>
                  <a:pt x="4986706" y="12276714"/>
                  <a:pt x="4988181" y="12267807"/>
                </a:cubicBezTo>
                <a:lnTo>
                  <a:pt x="5001818" y="12185529"/>
                </a:lnTo>
                <a:cubicBezTo>
                  <a:pt x="5003298" y="12176622"/>
                  <a:pt x="5006357" y="12170506"/>
                  <a:pt x="5011002" y="12167181"/>
                </a:cubicBezTo>
                <a:cubicBezTo>
                  <a:pt x="5015647" y="12163857"/>
                  <a:pt x="5022422" y="12162933"/>
                  <a:pt x="5031330" y="12164410"/>
                </a:cubicBezTo>
                <a:lnTo>
                  <a:pt x="5225420" y="12196576"/>
                </a:lnTo>
                <a:lnTo>
                  <a:pt x="5234396" y="12142428"/>
                </a:lnTo>
                <a:lnTo>
                  <a:pt x="5097266" y="12119701"/>
                </a:lnTo>
                <a:cubicBezTo>
                  <a:pt x="5088360" y="12118225"/>
                  <a:pt x="5082242" y="12115164"/>
                  <a:pt x="5078918" y="12110519"/>
                </a:cubicBezTo>
                <a:cubicBezTo>
                  <a:pt x="5075594" y="12105874"/>
                  <a:pt x="5074671" y="12099097"/>
                  <a:pt x="5076147" y="12090190"/>
                </a:cubicBezTo>
                <a:lnTo>
                  <a:pt x="5088618" y="12014944"/>
                </a:lnTo>
                <a:cubicBezTo>
                  <a:pt x="5090093" y="12006037"/>
                  <a:pt x="5093154" y="11999921"/>
                  <a:pt x="5097799" y="11996595"/>
                </a:cubicBezTo>
                <a:cubicBezTo>
                  <a:pt x="5102445" y="11993271"/>
                  <a:pt x="5109222" y="11992347"/>
                  <a:pt x="5118129" y="11993823"/>
                </a:cubicBezTo>
                <a:lnTo>
                  <a:pt x="5255259" y="12016551"/>
                </a:lnTo>
                <a:lnTo>
                  <a:pt x="5265282" y="11956073"/>
                </a:lnTo>
                <a:lnTo>
                  <a:pt x="5071192" y="11923906"/>
                </a:lnTo>
                <a:cubicBezTo>
                  <a:pt x="5062283" y="11922429"/>
                  <a:pt x="5056167" y="11919369"/>
                  <a:pt x="5052841" y="11914722"/>
                </a:cubicBezTo>
                <a:cubicBezTo>
                  <a:pt x="5049519" y="11910077"/>
                  <a:pt x="5048595" y="11903301"/>
                  <a:pt x="5050070" y="11894393"/>
                </a:cubicBezTo>
                <a:lnTo>
                  <a:pt x="5063706" y="11812116"/>
                </a:lnTo>
                <a:cubicBezTo>
                  <a:pt x="5065182" y="11803208"/>
                  <a:pt x="5068245" y="11797092"/>
                  <a:pt x="5072890" y="11793768"/>
                </a:cubicBezTo>
                <a:cubicBezTo>
                  <a:pt x="5077535" y="11790443"/>
                  <a:pt x="5084311" y="11789520"/>
                  <a:pt x="5093218" y="11790995"/>
                </a:cubicBezTo>
                <a:close/>
                <a:moveTo>
                  <a:pt x="7392139" y="11775496"/>
                </a:moveTo>
                <a:cubicBezTo>
                  <a:pt x="7401023" y="11773880"/>
                  <a:pt x="7407812" y="11774697"/>
                  <a:pt x="7412510" y="11777948"/>
                </a:cubicBezTo>
                <a:cubicBezTo>
                  <a:pt x="7417207" y="11781199"/>
                  <a:pt x="7420363" y="11787266"/>
                  <a:pt x="7421980" y="11796149"/>
                </a:cubicBezTo>
                <a:lnTo>
                  <a:pt x="7504654" y="12250598"/>
                </a:lnTo>
                <a:cubicBezTo>
                  <a:pt x="7506270" y="12259482"/>
                  <a:pt x="7505452" y="12266271"/>
                  <a:pt x="7502201" y="12270968"/>
                </a:cubicBezTo>
                <a:cubicBezTo>
                  <a:pt x="7498950" y="12275666"/>
                  <a:pt x="7492883" y="12278822"/>
                  <a:pt x="7484000" y="12280439"/>
                </a:cubicBezTo>
                <a:lnTo>
                  <a:pt x="7375296" y="12300214"/>
                </a:lnTo>
                <a:cubicBezTo>
                  <a:pt x="7366413" y="12301829"/>
                  <a:pt x="7359623" y="12301012"/>
                  <a:pt x="7354926" y="12297761"/>
                </a:cubicBezTo>
                <a:cubicBezTo>
                  <a:pt x="7350229" y="12294510"/>
                  <a:pt x="7347073" y="12288443"/>
                  <a:pt x="7345456" y="12279560"/>
                </a:cubicBezTo>
                <a:lnTo>
                  <a:pt x="7282303" y="11932411"/>
                </a:lnTo>
                <a:lnTo>
                  <a:pt x="7186223" y="11949890"/>
                </a:lnTo>
                <a:lnTo>
                  <a:pt x="7206892" y="12063503"/>
                </a:lnTo>
                <a:cubicBezTo>
                  <a:pt x="7208508" y="12072386"/>
                  <a:pt x="7207690" y="12079176"/>
                  <a:pt x="7204439" y="12083873"/>
                </a:cubicBezTo>
                <a:cubicBezTo>
                  <a:pt x="7201188" y="12088570"/>
                  <a:pt x="7195121" y="12091727"/>
                  <a:pt x="7186238" y="12093343"/>
                </a:cubicBezTo>
                <a:lnTo>
                  <a:pt x="7084548" y="12111842"/>
                </a:lnTo>
                <a:cubicBezTo>
                  <a:pt x="7075665" y="12113458"/>
                  <a:pt x="7068874" y="12112641"/>
                  <a:pt x="7064178" y="12109390"/>
                </a:cubicBezTo>
                <a:cubicBezTo>
                  <a:pt x="7059480" y="12106139"/>
                  <a:pt x="7056323" y="12100072"/>
                  <a:pt x="7054708" y="12091188"/>
                </a:cubicBezTo>
                <a:lnTo>
                  <a:pt x="7014519" y="11870276"/>
                </a:lnTo>
                <a:cubicBezTo>
                  <a:pt x="7012903" y="11861392"/>
                  <a:pt x="7013720" y="11854603"/>
                  <a:pt x="7016971" y="11849906"/>
                </a:cubicBezTo>
                <a:cubicBezTo>
                  <a:pt x="7020223" y="11845208"/>
                  <a:pt x="7026290" y="11842051"/>
                  <a:pt x="7035173" y="11840435"/>
                </a:cubicBezTo>
                <a:close/>
                <a:moveTo>
                  <a:pt x="4651748" y="11692875"/>
                </a:moveTo>
                <a:cubicBezTo>
                  <a:pt x="4674571" y="11692633"/>
                  <a:pt x="4700362" y="11696224"/>
                  <a:pt x="4729119" y="11703649"/>
                </a:cubicBezTo>
                <a:lnTo>
                  <a:pt x="4961712" y="11763703"/>
                </a:lnTo>
                <a:cubicBezTo>
                  <a:pt x="4970454" y="11765959"/>
                  <a:pt x="4976277" y="11769549"/>
                  <a:pt x="4979179" y="11774469"/>
                </a:cubicBezTo>
                <a:cubicBezTo>
                  <a:pt x="4982080" y="11779390"/>
                  <a:pt x="4982399" y="11786222"/>
                  <a:pt x="4980145" y="11794964"/>
                </a:cubicBezTo>
                <a:lnTo>
                  <a:pt x="4864671" y="12242205"/>
                </a:lnTo>
                <a:cubicBezTo>
                  <a:pt x="4862413" y="12250947"/>
                  <a:pt x="4858824" y="12256769"/>
                  <a:pt x="4853904" y="12259670"/>
                </a:cubicBezTo>
                <a:cubicBezTo>
                  <a:pt x="4848982" y="12262571"/>
                  <a:pt x="4842152" y="12262893"/>
                  <a:pt x="4833408" y="12260636"/>
                </a:cubicBezTo>
                <a:lnTo>
                  <a:pt x="4600817" y="12200583"/>
                </a:lnTo>
                <a:cubicBezTo>
                  <a:pt x="4543301" y="12185733"/>
                  <a:pt x="4503593" y="12163212"/>
                  <a:pt x="4481696" y="12133017"/>
                </a:cubicBezTo>
                <a:cubicBezTo>
                  <a:pt x="4459799" y="12102824"/>
                  <a:pt x="4455026" y="12063801"/>
                  <a:pt x="4467382" y="12015948"/>
                </a:cubicBezTo>
                <a:lnTo>
                  <a:pt x="4522981" y="11800610"/>
                </a:lnTo>
                <a:cubicBezTo>
                  <a:pt x="4535337" y="11752757"/>
                  <a:pt x="4558403" y="11720922"/>
                  <a:pt x="4592180" y="11705103"/>
                </a:cubicBezTo>
                <a:cubicBezTo>
                  <a:pt x="4609068" y="11697194"/>
                  <a:pt x="4628924" y="11693118"/>
                  <a:pt x="4651748" y="11692875"/>
                </a:cubicBezTo>
                <a:close/>
                <a:moveTo>
                  <a:pt x="7866715" y="11653202"/>
                </a:moveTo>
                <a:cubicBezTo>
                  <a:pt x="7875425" y="11650822"/>
                  <a:pt x="7882261" y="11651049"/>
                  <a:pt x="7887222" y="11653880"/>
                </a:cubicBezTo>
                <a:cubicBezTo>
                  <a:pt x="7892183" y="11656713"/>
                  <a:pt x="7895854" y="11662483"/>
                  <a:pt x="7898233" y="11671193"/>
                </a:cubicBezTo>
                <a:lnTo>
                  <a:pt x="8019980" y="12116767"/>
                </a:lnTo>
                <a:cubicBezTo>
                  <a:pt x="8022359" y="12125476"/>
                  <a:pt x="8022134" y="12132312"/>
                  <a:pt x="8019302" y="12137273"/>
                </a:cubicBezTo>
                <a:cubicBezTo>
                  <a:pt x="8016470" y="12142234"/>
                  <a:pt x="8010699" y="12145905"/>
                  <a:pt x="8001990" y="12148285"/>
                </a:cubicBezTo>
                <a:lnTo>
                  <a:pt x="7791580" y="12205776"/>
                </a:lnTo>
                <a:cubicBezTo>
                  <a:pt x="7729236" y="12222811"/>
                  <a:pt x="7683222" y="12222082"/>
                  <a:pt x="7653538" y="12203591"/>
                </a:cubicBezTo>
                <a:cubicBezTo>
                  <a:pt x="7623853" y="12185099"/>
                  <a:pt x="7603563" y="12155912"/>
                  <a:pt x="7592666" y="12116031"/>
                </a:cubicBezTo>
                <a:lnTo>
                  <a:pt x="7568617" y="12028017"/>
                </a:lnTo>
                <a:cubicBezTo>
                  <a:pt x="7557720" y="11988134"/>
                  <a:pt x="7560350" y="11952685"/>
                  <a:pt x="7576507" y="11921669"/>
                </a:cubicBezTo>
                <a:cubicBezTo>
                  <a:pt x="7592663" y="11890652"/>
                  <a:pt x="7631914" y="11866627"/>
                  <a:pt x="7694257" y="11849592"/>
                </a:cubicBezTo>
                <a:lnTo>
                  <a:pt x="7773333" y="11827986"/>
                </a:lnTo>
                <a:lnTo>
                  <a:pt x="7742145" y="11713842"/>
                </a:lnTo>
                <a:cubicBezTo>
                  <a:pt x="7739765" y="11705132"/>
                  <a:pt x="7739991" y="11698296"/>
                  <a:pt x="7742823" y="11693335"/>
                </a:cubicBezTo>
                <a:cubicBezTo>
                  <a:pt x="7745655" y="11688375"/>
                  <a:pt x="7751425" y="11684704"/>
                  <a:pt x="7760135" y="11682324"/>
                </a:cubicBezTo>
                <a:close/>
                <a:moveTo>
                  <a:pt x="4071497" y="11490304"/>
                </a:moveTo>
                <a:cubicBezTo>
                  <a:pt x="4076725" y="11487996"/>
                  <a:pt x="4083545" y="11488474"/>
                  <a:pt x="4091965" y="11491736"/>
                </a:cubicBezTo>
                <a:lnTo>
                  <a:pt x="4199644" y="11533452"/>
                </a:lnTo>
                <a:cubicBezTo>
                  <a:pt x="4208062" y="11536714"/>
                  <a:pt x="4213426" y="11540957"/>
                  <a:pt x="4215734" y="11546183"/>
                </a:cubicBezTo>
                <a:cubicBezTo>
                  <a:pt x="4218041" y="11551409"/>
                  <a:pt x="4217564" y="11558231"/>
                  <a:pt x="4214301" y="11566651"/>
                </a:cubicBezTo>
                <a:lnTo>
                  <a:pt x="4087865" y="11893009"/>
                </a:lnTo>
                <a:lnTo>
                  <a:pt x="4185573" y="11930863"/>
                </a:lnTo>
                <a:cubicBezTo>
                  <a:pt x="4193992" y="11934125"/>
                  <a:pt x="4199355" y="11938369"/>
                  <a:pt x="4201663" y="11943594"/>
                </a:cubicBezTo>
                <a:cubicBezTo>
                  <a:pt x="4203970" y="11948820"/>
                  <a:pt x="4203493" y="11955642"/>
                  <a:pt x="4200231" y="11964061"/>
                </a:cubicBezTo>
                <a:lnTo>
                  <a:pt x="4169072" y="12044488"/>
                </a:lnTo>
                <a:cubicBezTo>
                  <a:pt x="4165811" y="12052907"/>
                  <a:pt x="4161567" y="12058271"/>
                  <a:pt x="4156341" y="12060579"/>
                </a:cubicBezTo>
                <a:cubicBezTo>
                  <a:pt x="4151115" y="12062886"/>
                  <a:pt x="4144292" y="12062408"/>
                  <a:pt x="4135873" y="12059146"/>
                </a:cubicBezTo>
                <a:lnTo>
                  <a:pt x="3784922" y="11923181"/>
                </a:lnTo>
                <a:cubicBezTo>
                  <a:pt x="3776503" y="11919920"/>
                  <a:pt x="3771139" y="11915676"/>
                  <a:pt x="3768832" y="11910451"/>
                </a:cubicBezTo>
                <a:cubicBezTo>
                  <a:pt x="3766525" y="11905224"/>
                  <a:pt x="3767002" y="11898403"/>
                  <a:pt x="3770264" y="11889982"/>
                </a:cubicBezTo>
                <a:lnTo>
                  <a:pt x="3801422" y="11809557"/>
                </a:lnTo>
                <a:cubicBezTo>
                  <a:pt x="3804685" y="11801136"/>
                  <a:pt x="3808929" y="11795774"/>
                  <a:pt x="3814154" y="11793466"/>
                </a:cubicBezTo>
                <a:cubicBezTo>
                  <a:pt x="3819380" y="11791159"/>
                  <a:pt x="3826202" y="11791636"/>
                  <a:pt x="3834622" y="11794898"/>
                </a:cubicBezTo>
                <a:lnTo>
                  <a:pt x="3932330" y="11832752"/>
                </a:lnTo>
                <a:lnTo>
                  <a:pt x="4058766" y="11506394"/>
                </a:lnTo>
                <a:cubicBezTo>
                  <a:pt x="4062029" y="11497975"/>
                  <a:pt x="4066273" y="11492611"/>
                  <a:pt x="4071497" y="11490304"/>
                </a:cubicBezTo>
                <a:close/>
                <a:moveTo>
                  <a:pt x="8388016" y="11474299"/>
                </a:moveTo>
                <a:cubicBezTo>
                  <a:pt x="8393210" y="11476677"/>
                  <a:pt x="8397381" y="11482097"/>
                  <a:pt x="8400529" y="11490560"/>
                </a:cubicBezTo>
                <a:lnTo>
                  <a:pt x="8427122" y="11562045"/>
                </a:lnTo>
                <a:cubicBezTo>
                  <a:pt x="8434743" y="11582533"/>
                  <a:pt x="8438678" y="11598563"/>
                  <a:pt x="8438926" y="11610132"/>
                </a:cubicBezTo>
                <a:cubicBezTo>
                  <a:pt x="8439173" y="11621701"/>
                  <a:pt x="8436965" y="11636213"/>
                  <a:pt x="8432303" y="11653665"/>
                </a:cubicBezTo>
                <a:lnTo>
                  <a:pt x="8405277" y="11746618"/>
                </a:lnTo>
                <a:lnTo>
                  <a:pt x="8486482" y="11799309"/>
                </a:lnTo>
                <a:cubicBezTo>
                  <a:pt x="8501862" y="11809305"/>
                  <a:pt x="8513128" y="11818804"/>
                  <a:pt x="8520279" y="11827806"/>
                </a:cubicBezTo>
                <a:cubicBezTo>
                  <a:pt x="8527431" y="11836806"/>
                  <a:pt x="8534817" y="11851552"/>
                  <a:pt x="8542438" y="11872040"/>
                </a:cubicBezTo>
                <a:lnTo>
                  <a:pt x="8561575" y="11923482"/>
                </a:lnTo>
                <a:cubicBezTo>
                  <a:pt x="8564723" y="11931945"/>
                  <a:pt x="8565109" y="11938773"/>
                  <a:pt x="8562731" y="11943967"/>
                </a:cubicBezTo>
                <a:cubicBezTo>
                  <a:pt x="8560353" y="11949162"/>
                  <a:pt x="8554933" y="11953333"/>
                  <a:pt x="8546471" y="11956480"/>
                </a:cubicBezTo>
                <a:lnTo>
                  <a:pt x="8443585" y="11994755"/>
                </a:lnTo>
                <a:cubicBezTo>
                  <a:pt x="8435122" y="11997902"/>
                  <a:pt x="8428294" y="11998287"/>
                  <a:pt x="8423100" y="11995911"/>
                </a:cubicBezTo>
                <a:cubicBezTo>
                  <a:pt x="8417906" y="11993533"/>
                  <a:pt x="8413735" y="11988112"/>
                  <a:pt x="8410587" y="11979650"/>
                </a:cubicBezTo>
                <a:lnTo>
                  <a:pt x="8393438" y="11933552"/>
                </a:lnTo>
                <a:cubicBezTo>
                  <a:pt x="8391781" y="11929097"/>
                  <a:pt x="8389819" y="11924504"/>
                  <a:pt x="8387551" y="11919770"/>
                </a:cubicBezTo>
                <a:cubicBezTo>
                  <a:pt x="8385283" y="11915036"/>
                  <a:pt x="8381762" y="11911023"/>
                  <a:pt x="8376987" y="11907729"/>
                </a:cubicBezTo>
                <a:lnTo>
                  <a:pt x="8331934" y="11876574"/>
                </a:lnTo>
                <a:cubicBezTo>
                  <a:pt x="8328381" y="11873839"/>
                  <a:pt x="8325008" y="11871925"/>
                  <a:pt x="8321812" y="11870832"/>
                </a:cubicBezTo>
                <a:cubicBezTo>
                  <a:pt x="8318617" y="11869739"/>
                  <a:pt x="8315238" y="11869855"/>
                  <a:pt x="8311675" y="11871181"/>
                </a:cubicBezTo>
                <a:lnTo>
                  <a:pt x="8303658" y="11874163"/>
                </a:lnTo>
                <a:cubicBezTo>
                  <a:pt x="8300095" y="11875489"/>
                  <a:pt x="8297572" y="11877568"/>
                  <a:pt x="8296091" y="11880401"/>
                </a:cubicBezTo>
                <a:cubicBezTo>
                  <a:pt x="8294609" y="11883234"/>
                  <a:pt x="8293196" y="11886929"/>
                  <a:pt x="8291849" y="11891486"/>
                </a:cubicBezTo>
                <a:lnTo>
                  <a:pt x="8277442" y="11944759"/>
                </a:lnTo>
                <a:cubicBezTo>
                  <a:pt x="8275981" y="11950373"/>
                  <a:pt x="8275939" y="11955712"/>
                  <a:pt x="8277316" y="11960778"/>
                </a:cubicBezTo>
                <a:cubicBezTo>
                  <a:pt x="8278693" y="11965843"/>
                  <a:pt x="8280210" y="11970602"/>
                  <a:pt x="8281867" y="11975056"/>
                </a:cubicBezTo>
                <a:lnTo>
                  <a:pt x="8299016" y="12021154"/>
                </a:lnTo>
                <a:cubicBezTo>
                  <a:pt x="8302164" y="12029617"/>
                  <a:pt x="8302548" y="12036445"/>
                  <a:pt x="8300171" y="12041639"/>
                </a:cubicBezTo>
                <a:cubicBezTo>
                  <a:pt x="8297794" y="12046833"/>
                  <a:pt x="8292374" y="12051005"/>
                  <a:pt x="8283911" y="12054152"/>
                </a:cubicBezTo>
                <a:lnTo>
                  <a:pt x="8182361" y="12091929"/>
                </a:lnTo>
                <a:cubicBezTo>
                  <a:pt x="8173899" y="12095077"/>
                  <a:pt x="8167071" y="12095461"/>
                  <a:pt x="8161876" y="12093085"/>
                </a:cubicBezTo>
                <a:cubicBezTo>
                  <a:pt x="8156682" y="12090707"/>
                  <a:pt x="8152511" y="12085286"/>
                  <a:pt x="8149363" y="12076824"/>
                </a:cubicBezTo>
                <a:lnTo>
                  <a:pt x="8130226" y="12025381"/>
                </a:lnTo>
                <a:cubicBezTo>
                  <a:pt x="8122605" y="12004894"/>
                  <a:pt x="8118670" y="11988864"/>
                  <a:pt x="8118423" y="11977294"/>
                </a:cubicBezTo>
                <a:cubicBezTo>
                  <a:pt x="8118175" y="11965725"/>
                  <a:pt x="8120382" y="11951214"/>
                  <a:pt x="8125045" y="11933762"/>
                </a:cubicBezTo>
                <a:lnTo>
                  <a:pt x="8151822" y="11840141"/>
                </a:lnTo>
                <a:lnTo>
                  <a:pt x="8070866" y="11788119"/>
                </a:lnTo>
                <a:cubicBezTo>
                  <a:pt x="8055486" y="11778122"/>
                  <a:pt x="8044219" y="11768623"/>
                  <a:pt x="8037068" y="11759621"/>
                </a:cubicBezTo>
                <a:cubicBezTo>
                  <a:pt x="8029917" y="11750620"/>
                  <a:pt x="8022531" y="11735875"/>
                  <a:pt x="8014910" y="11715387"/>
                </a:cubicBezTo>
                <a:lnTo>
                  <a:pt x="7988317" y="11643902"/>
                </a:lnTo>
                <a:cubicBezTo>
                  <a:pt x="7985169" y="11635438"/>
                  <a:pt x="7984784" y="11628611"/>
                  <a:pt x="7987161" y="11623416"/>
                </a:cubicBezTo>
                <a:cubicBezTo>
                  <a:pt x="7989539" y="11618222"/>
                  <a:pt x="7994959" y="11614051"/>
                  <a:pt x="8003421" y="11610903"/>
                </a:cubicBezTo>
                <a:lnTo>
                  <a:pt x="8104971" y="11573127"/>
                </a:lnTo>
                <a:cubicBezTo>
                  <a:pt x="8113433" y="11569978"/>
                  <a:pt x="8120262" y="11569594"/>
                  <a:pt x="8125456" y="11571971"/>
                </a:cubicBezTo>
                <a:cubicBezTo>
                  <a:pt x="8130650" y="11574349"/>
                  <a:pt x="8134822" y="11579769"/>
                  <a:pt x="8137970" y="11588231"/>
                </a:cubicBezTo>
                <a:lnTo>
                  <a:pt x="8162573" y="11654372"/>
                </a:lnTo>
                <a:cubicBezTo>
                  <a:pt x="8164230" y="11658826"/>
                  <a:pt x="8166193" y="11663419"/>
                  <a:pt x="8168461" y="11668154"/>
                </a:cubicBezTo>
                <a:cubicBezTo>
                  <a:pt x="8170729" y="11672887"/>
                  <a:pt x="8174250" y="11676901"/>
                  <a:pt x="8179025" y="11680195"/>
                </a:cubicBezTo>
                <a:lnTo>
                  <a:pt x="8224078" y="11711350"/>
                </a:lnTo>
                <a:cubicBezTo>
                  <a:pt x="8228241" y="11714364"/>
                  <a:pt x="8231768" y="11716347"/>
                  <a:pt x="8234658" y="11717301"/>
                </a:cubicBezTo>
                <a:cubicBezTo>
                  <a:pt x="8237547" y="11718254"/>
                  <a:pt x="8240774" y="11718068"/>
                  <a:pt x="8244337" y="11716743"/>
                </a:cubicBezTo>
                <a:lnTo>
                  <a:pt x="8253690" y="11713263"/>
                </a:lnTo>
                <a:cubicBezTo>
                  <a:pt x="8257254" y="11711937"/>
                  <a:pt x="8259817" y="11709970"/>
                  <a:pt x="8261381" y="11707360"/>
                </a:cubicBezTo>
                <a:cubicBezTo>
                  <a:pt x="8262946" y="11704750"/>
                  <a:pt x="8264318" y="11700944"/>
                  <a:pt x="8265500" y="11695940"/>
                </a:cubicBezTo>
                <a:lnTo>
                  <a:pt x="8279906" y="11642667"/>
                </a:lnTo>
                <a:cubicBezTo>
                  <a:pt x="8281367" y="11637053"/>
                  <a:pt x="8281409" y="11631714"/>
                  <a:pt x="8280032" y="11626649"/>
                </a:cubicBezTo>
                <a:cubicBezTo>
                  <a:pt x="8278655" y="11621585"/>
                  <a:pt x="8277138" y="11616824"/>
                  <a:pt x="8275481" y="11612371"/>
                </a:cubicBezTo>
                <a:lnTo>
                  <a:pt x="8250877" y="11546230"/>
                </a:lnTo>
                <a:cubicBezTo>
                  <a:pt x="8247729" y="11537768"/>
                  <a:pt x="8247344" y="11530939"/>
                  <a:pt x="8249721" y="11525745"/>
                </a:cubicBezTo>
                <a:cubicBezTo>
                  <a:pt x="8252099" y="11520551"/>
                  <a:pt x="8257519" y="11516379"/>
                  <a:pt x="8265981" y="11513232"/>
                </a:cubicBezTo>
                <a:lnTo>
                  <a:pt x="8367531" y="11475455"/>
                </a:lnTo>
                <a:cubicBezTo>
                  <a:pt x="8375993" y="11472308"/>
                  <a:pt x="8382821" y="11471922"/>
                  <a:pt x="8388016" y="11474299"/>
                </a:cubicBezTo>
                <a:close/>
                <a:moveTo>
                  <a:pt x="8803750" y="11280424"/>
                </a:moveTo>
                <a:cubicBezTo>
                  <a:pt x="8809133" y="11282337"/>
                  <a:pt x="8813763" y="11287369"/>
                  <a:pt x="8817643" y="11295523"/>
                </a:cubicBezTo>
                <a:lnTo>
                  <a:pt x="9016061" y="11712642"/>
                </a:lnTo>
                <a:cubicBezTo>
                  <a:pt x="9019940" y="11720795"/>
                  <a:pt x="9020923" y="11727563"/>
                  <a:pt x="9019010" y="11732946"/>
                </a:cubicBezTo>
                <a:cubicBezTo>
                  <a:pt x="9017098" y="11738329"/>
                  <a:pt x="9012065" y="11742960"/>
                  <a:pt x="9003911" y="11746839"/>
                </a:cubicBezTo>
                <a:lnTo>
                  <a:pt x="8705233" y="11888916"/>
                </a:lnTo>
                <a:cubicBezTo>
                  <a:pt x="8697080" y="11892795"/>
                  <a:pt x="8690312" y="11893777"/>
                  <a:pt x="8684929" y="11891865"/>
                </a:cubicBezTo>
                <a:cubicBezTo>
                  <a:pt x="8679546" y="11889952"/>
                  <a:pt x="8674915" y="11884920"/>
                  <a:pt x="8671037" y="11876765"/>
                </a:cubicBezTo>
                <a:lnTo>
                  <a:pt x="8635211" y="11801453"/>
                </a:lnTo>
                <a:cubicBezTo>
                  <a:pt x="8631333" y="11793300"/>
                  <a:pt x="8630349" y="11786531"/>
                  <a:pt x="8632263" y="11781148"/>
                </a:cubicBezTo>
                <a:cubicBezTo>
                  <a:pt x="8634175" y="11775766"/>
                  <a:pt x="8639208" y="11771135"/>
                  <a:pt x="8647361" y="11767256"/>
                </a:cubicBezTo>
                <a:lnTo>
                  <a:pt x="8825023" y="11682745"/>
                </a:lnTo>
                <a:lnTo>
                  <a:pt x="8801445" y="11633179"/>
                </a:lnTo>
                <a:lnTo>
                  <a:pt x="8675923" y="11692888"/>
                </a:lnTo>
                <a:cubicBezTo>
                  <a:pt x="8667770" y="11696767"/>
                  <a:pt x="8661002" y="11697751"/>
                  <a:pt x="8655619" y="11695838"/>
                </a:cubicBezTo>
                <a:cubicBezTo>
                  <a:pt x="8650237" y="11693925"/>
                  <a:pt x="8645606" y="11688892"/>
                  <a:pt x="8641727" y="11680739"/>
                </a:cubicBezTo>
                <a:lnTo>
                  <a:pt x="8608963" y="11611863"/>
                </a:lnTo>
                <a:cubicBezTo>
                  <a:pt x="8605085" y="11603709"/>
                  <a:pt x="8604102" y="11596941"/>
                  <a:pt x="8606014" y="11591558"/>
                </a:cubicBezTo>
                <a:cubicBezTo>
                  <a:pt x="8607927" y="11586175"/>
                  <a:pt x="8612959" y="11581545"/>
                  <a:pt x="8621113" y="11577666"/>
                </a:cubicBezTo>
                <a:lnTo>
                  <a:pt x="8746635" y="11517957"/>
                </a:lnTo>
                <a:lnTo>
                  <a:pt x="8720302" y="11462599"/>
                </a:lnTo>
                <a:lnTo>
                  <a:pt x="8542640" y="11547110"/>
                </a:lnTo>
                <a:cubicBezTo>
                  <a:pt x="8534487" y="11550989"/>
                  <a:pt x="8527718" y="11551971"/>
                  <a:pt x="8522335" y="11550059"/>
                </a:cubicBezTo>
                <a:cubicBezTo>
                  <a:pt x="8516953" y="11548147"/>
                  <a:pt x="8512322" y="11543114"/>
                  <a:pt x="8508444" y="11534960"/>
                </a:cubicBezTo>
                <a:lnTo>
                  <a:pt x="8472618" y="11459647"/>
                </a:lnTo>
                <a:cubicBezTo>
                  <a:pt x="8468740" y="11451494"/>
                  <a:pt x="8467756" y="11444726"/>
                  <a:pt x="8469669" y="11439342"/>
                </a:cubicBezTo>
                <a:cubicBezTo>
                  <a:pt x="8471582" y="11433960"/>
                  <a:pt x="8476615" y="11429329"/>
                  <a:pt x="8484768" y="11425450"/>
                </a:cubicBezTo>
                <a:lnTo>
                  <a:pt x="8783445" y="11283373"/>
                </a:lnTo>
                <a:cubicBezTo>
                  <a:pt x="8791599" y="11279494"/>
                  <a:pt x="8798367" y="11278511"/>
                  <a:pt x="8803750" y="11280424"/>
                </a:cubicBezTo>
                <a:close/>
                <a:moveTo>
                  <a:pt x="3554711" y="11259549"/>
                </a:moveTo>
                <a:cubicBezTo>
                  <a:pt x="3566960" y="11260089"/>
                  <a:pt x="3580266" y="11261912"/>
                  <a:pt x="3594630" y="11265018"/>
                </a:cubicBezTo>
                <a:cubicBezTo>
                  <a:pt x="3623356" y="11271229"/>
                  <a:pt x="3657540" y="11284103"/>
                  <a:pt x="3697182" y="11303641"/>
                </a:cubicBezTo>
                <a:cubicBezTo>
                  <a:pt x="3736824" y="11323178"/>
                  <a:pt x="3767857" y="11342446"/>
                  <a:pt x="3790281" y="11361445"/>
                </a:cubicBezTo>
                <a:cubicBezTo>
                  <a:pt x="3812706" y="11380443"/>
                  <a:pt x="3828487" y="11399214"/>
                  <a:pt x="3837625" y="11417759"/>
                </a:cubicBezTo>
                <a:cubicBezTo>
                  <a:pt x="3846765" y="11436302"/>
                  <a:pt x="3850272" y="11454984"/>
                  <a:pt x="3848148" y="11473804"/>
                </a:cubicBezTo>
                <a:cubicBezTo>
                  <a:pt x="3846024" y="11492625"/>
                  <a:pt x="3840131" y="11511839"/>
                  <a:pt x="3830468" y="11531447"/>
                </a:cubicBezTo>
                <a:lnTo>
                  <a:pt x="3674483" y="11847942"/>
                </a:lnTo>
                <a:cubicBezTo>
                  <a:pt x="3670492" y="11856041"/>
                  <a:pt x="3665792" y="11861009"/>
                  <a:pt x="3660382" y="11862847"/>
                </a:cubicBezTo>
                <a:cubicBezTo>
                  <a:pt x="3654973" y="11864684"/>
                  <a:pt x="3648220" y="11863607"/>
                  <a:pt x="3640121" y="11859615"/>
                </a:cubicBezTo>
                <a:lnTo>
                  <a:pt x="3539738" y="11810142"/>
                </a:lnTo>
                <a:cubicBezTo>
                  <a:pt x="3531639" y="11806150"/>
                  <a:pt x="3526671" y="11801450"/>
                  <a:pt x="3524833" y="11796041"/>
                </a:cubicBezTo>
                <a:cubicBezTo>
                  <a:pt x="3522995" y="11790632"/>
                  <a:pt x="3524072" y="11783878"/>
                  <a:pt x="3528065" y="11775780"/>
                </a:cubicBezTo>
                <a:lnTo>
                  <a:pt x="3671759" y="11484221"/>
                </a:lnTo>
                <a:cubicBezTo>
                  <a:pt x="3675961" y="11475696"/>
                  <a:pt x="3676283" y="11466980"/>
                  <a:pt x="3672724" y="11458075"/>
                </a:cubicBezTo>
                <a:cubicBezTo>
                  <a:pt x="3669167" y="11449168"/>
                  <a:pt x="3656305" y="11439254"/>
                  <a:pt x="3634140" y="11428330"/>
                </a:cubicBezTo>
                <a:cubicBezTo>
                  <a:pt x="3611548" y="11417196"/>
                  <a:pt x="3595638" y="11412930"/>
                  <a:pt x="3586408" y="11415533"/>
                </a:cubicBezTo>
                <a:cubicBezTo>
                  <a:pt x="3577177" y="11418137"/>
                  <a:pt x="3570462" y="11423700"/>
                  <a:pt x="3566261" y="11432225"/>
                </a:cubicBezTo>
                <a:lnTo>
                  <a:pt x="3422566" y="11723784"/>
                </a:lnTo>
                <a:cubicBezTo>
                  <a:pt x="3418575" y="11731884"/>
                  <a:pt x="3413874" y="11736852"/>
                  <a:pt x="3408465" y="11738689"/>
                </a:cubicBezTo>
                <a:cubicBezTo>
                  <a:pt x="3403056" y="11740526"/>
                  <a:pt x="3396302" y="11739449"/>
                  <a:pt x="3388204" y="11735458"/>
                </a:cubicBezTo>
                <a:lnTo>
                  <a:pt x="3291017" y="11687560"/>
                </a:lnTo>
                <a:cubicBezTo>
                  <a:pt x="3282919" y="11683568"/>
                  <a:pt x="3277950" y="11678868"/>
                  <a:pt x="3276113" y="11673459"/>
                </a:cubicBezTo>
                <a:cubicBezTo>
                  <a:pt x="3274275" y="11668050"/>
                  <a:pt x="3275352" y="11661296"/>
                  <a:pt x="3279344" y="11653198"/>
                </a:cubicBezTo>
                <a:lnTo>
                  <a:pt x="3435328" y="11336703"/>
                </a:lnTo>
                <a:cubicBezTo>
                  <a:pt x="3444992" y="11317095"/>
                  <a:pt x="3456640" y="11300717"/>
                  <a:pt x="3470272" y="11287569"/>
                </a:cubicBezTo>
                <a:cubicBezTo>
                  <a:pt x="3483905" y="11274420"/>
                  <a:pt x="3500858" y="11265821"/>
                  <a:pt x="3521131" y="11261774"/>
                </a:cubicBezTo>
                <a:cubicBezTo>
                  <a:pt x="3531267" y="11259749"/>
                  <a:pt x="3542460" y="11259008"/>
                  <a:pt x="3554711" y="11259549"/>
                </a:cubicBezTo>
                <a:close/>
                <a:moveTo>
                  <a:pt x="3183129" y="11036538"/>
                </a:moveTo>
                <a:cubicBezTo>
                  <a:pt x="3188679" y="11035182"/>
                  <a:pt x="3195312" y="11036848"/>
                  <a:pt x="3203029" y="11041536"/>
                </a:cubicBezTo>
                <a:lnTo>
                  <a:pt x="3301726" y="11101484"/>
                </a:lnTo>
                <a:cubicBezTo>
                  <a:pt x="3309443" y="11106172"/>
                  <a:pt x="3313979" y="11111290"/>
                  <a:pt x="3315334" y="11116840"/>
                </a:cubicBezTo>
                <a:cubicBezTo>
                  <a:pt x="3316690" y="11122388"/>
                  <a:pt x="3315024" y="11129022"/>
                  <a:pt x="3310337" y="11136739"/>
                </a:cubicBezTo>
                <a:lnTo>
                  <a:pt x="3128641" y="11435876"/>
                </a:lnTo>
                <a:lnTo>
                  <a:pt x="3218199" y="11490273"/>
                </a:lnTo>
                <a:cubicBezTo>
                  <a:pt x="3225916" y="11494961"/>
                  <a:pt x="3230453" y="11500079"/>
                  <a:pt x="3231808" y="11505629"/>
                </a:cubicBezTo>
                <a:cubicBezTo>
                  <a:pt x="3233164" y="11511177"/>
                  <a:pt x="3231498" y="11517811"/>
                  <a:pt x="3226811" y="11525528"/>
                </a:cubicBezTo>
                <a:lnTo>
                  <a:pt x="3182034" y="11599246"/>
                </a:lnTo>
                <a:cubicBezTo>
                  <a:pt x="3177347" y="11606963"/>
                  <a:pt x="3172228" y="11611499"/>
                  <a:pt x="3166679" y="11612855"/>
                </a:cubicBezTo>
                <a:cubicBezTo>
                  <a:pt x="3161129" y="11614209"/>
                  <a:pt x="3154496" y="11612544"/>
                  <a:pt x="3146779" y="11607856"/>
                </a:cubicBezTo>
                <a:lnTo>
                  <a:pt x="2825100" y="11412469"/>
                </a:lnTo>
                <a:cubicBezTo>
                  <a:pt x="2817384" y="11407781"/>
                  <a:pt x="2812848" y="11402663"/>
                  <a:pt x="2811492" y="11397115"/>
                </a:cubicBezTo>
                <a:cubicBezTo>
                  <a:pt x="2810136" y="11391565"/>
                  <a:pt x="2811803" y="11384932"/>
                  <a:pt x="2816490" y="11377215"/>
                </a:cubicBezTo>
                <a:lnTo>
                  <a:pt x="2861266" y="11303497"/>
                </a:lnTo>
                <a:cubicBezTo>
                  <a:pt x="2865954" y="11295780"/>
                  <a:pt x="2871072" y="11291243"/>
                  <a:pt x="2876621" y="11289887"/>
                </a:cubicBezTo>
                <a:cubicBezTo>
                  <a:pt x="2882171" y="11288533"/>
                  <a:pt x="2888804" y="11290199"/>
                  <a:pt x="2896521" y="11294886"/>
                </a:cubicBezTo>
                <a:lnTo>
                  <a:pt x="2986079" y="11349284"/>
                </a:lnTo>
                <a:lnTo>
                  <a:pt x="3167774" y="11050146"/>
                </a:lnTo>
                <a:cubicBezTo>
                  <a:pt x="3172462" y="11042429"/>
                  <a:pt x="3177580" y="11037893"/>
                  <a:pt x="3183129" y="11036538"/>
                </a:cubicBezTo>
                <a:close/>
                <a:moveTo>
                  <a:pt x="9272016" y="11008874"/>
                </a:moveTo>
                <a:cubicBezTo>
                  <a:pt x="9277581" y="11010165"/>
                  <a:pt x="9282752" y="11014641"/>
                  <a:pt x="9287529" y="11022303"/>
                </a:cubicBezTo>
                <a:lnTo>
                  <a:pt x="9335806" y="11099726"/>
                </a:lnTo>
                <a:lnTo>
                  <a:pt x="9505667" y="11166019"/>
                </a:lnTo>
                <a:cubicBezTo>
                  <a:pt x="9522737" y="11172736"/>
                  <a:pt x="9535675" y="11179789"/>
                  <a:pt x="9544482" y="11187179"/>
                </a:cubicBezTo>
                <a:cubicBezTo>
                  <a:pt x="9553289" y="11194568"/>
                  <a:pt x="9563476" y="11207537"/>
                  <a:pt x="9575042" y="11226087"/>
                </a:cubicBezTo>
                <a:lnTo>
                  <a:pt x="9647456" y="11342220"/>
                </a:lnTo>
                <a:cubicBezTo>
                  <a:pt x="9652233" y="11349883"/>
                  <a:pt x="9653977" y="11356496"/>
                  <a:pt x="9652687" y="11362061"/>
                </a:cubicBezTo>
                <a:cubicBezTo>
                  <a:pt x="9651396" y="11367626"/>
                  <a:pt x="9646920" y="11372796"/>
                  <a:pt x="9639259" y="11377574"/>
                </a:cubicBezTo>
                <a:lnTo>
                  <a:pt x="9546109" y="11435655"/>
                </a:lnTo>
                <a:cubicBezTo>
                  <a:pt x="9538447" y="11440433"/>
                  <a:pt x="9531834" y="11442177"/>
                  <a:pt x="9526269" y="11440886"/>
                </a:cubicBezTo>
                <a:cubicBezTo>
                  <a:pt x="9520704" y="11439596"/>
                  <a:pt x="9515533" y="11435119"/>
                  <a:pt x="9510756" y="11427458"/>
                </a:cubicBezTo>
                <a:lnTo>
                  <a:pt x="9448902" y="11328259"/>
                </a:lnTo>
                <a:cubicBezTo>
                  <a:pt x="9446388" y="11324227"/>
                  <a:pt x="9443546" y="11320119"/>
                  <a:pt x="9440377" y="11315935"/>
                </a:cubicBezTo>
                <a:cubicBezTo>
                  <a:pt x="9437208" y="11311750"/>
                  <a:pt x="9432955" y="11308522"/>
                  <a:pt x="9427618" y="11306249"/>
                </a:cubicBezTo>
                <a:lnTo>
                  <a:pt x="9372639" y="11280048"/>
                </a:lnTo>
                <a:cubicBezTo>
                  <a:pt x="9368360" y="11277676"/>
                  <a:pt x="9364608" y="11276375"/>
                  <a:pt x="9361385" y="11276145"/>
                </a:cubicBezTo>
                <a:cubicBezTo>
                  <a:pt x="9358161" y="11275915"/>
                  <a:pt x="9354936" y="11276806"/>
                  <a:pt x="9351710" y="11278817"/>
                </a:cubicBezTo>
                <a:lnTo>
                  <a:pt x="9345662" y="11282589"/>
                </a:lnTo>
                <a:cubicBezTo>
                  <a:pt x="9342436" y="11284600"/>
                  <a:pt x="9340217" y="11287104"/>
                  <a:pt x="9339005" y="11290100"/>
                </a:cubicBezTo>
                <a:cubicBezTo>
                  <a:pt x="9337793" y="11293095"/>
                  <a:pt x="9337310" y="11297037"/>
                  <a:pt x="9337557" y="11301923"/>
                </a:cubicBezTo>
                <a:lnTo>
                  <a:pt x="9336888" y="11362822"/>
                </a:lnTo>
                <a:cubicBezTo>
                  <a:pt x="9336579" y="11368615"/>
                  <a:pt x="9337607" y="11373855"/>
                  <a:pt x="9339969" y="11378542"/>
                </a:cubicBezTo>
                <a:cubicBezTo>
                  <a:pt x="9342332" y="11383229"/>
                  <a:pt x="9344770" y="11387590"/>
                  <a:pt x="9347284" y="11391622"/>
                </a:cubicBezTo>
                <a:lnTo>
                  <a:pt x="9409138" y="11490820"/>
                </a:lnTo>
                <a:cubicBezTo>
                  <a:pt x="9413915" y="11498482"/>
                  <a:pt x="9415659" y="11505095"/>
                  <a:pt x="9414368" y="11510660"/>
                </a:cubicBezTo>
                <a:cubicBezTo>
                  <a:pt x="9413078" y="11516225"/>
                  <a:pt x="9408602" y="11521395"/>
                  <a:pt x="9400940" y="11526173"/>
                </a:cubicBezTo>
                <a:lnTo>
                  <a:pt x="9310815" y="11582370"/>
                </a:lnTo>
                <a:cubicBezTo>
                  <a:pt x="9303153" y="11587146"/>
                  <a:pt x="9296540" y="11588890"/>
                  <a:pt x="9290975" y="11587599"/>
                </a:cubicBezTo>
                <a:cubicBezTo>
                  <a:pt x="9285410" y="11586309"/>
                  <a:pt x="9280240" y="11581834"/>
                  <a:pt x="9275462" y="11574171"/>
                </a:cubicBezTo>
                <a:lnTo>
                  <a:pt x="9203049" y="11458036"/>
                </a:lnTo>
                <a:cubicBezTo>
                  <a:pt x="9191482" y="11439488"/>
                  <a:pt x="9184421" y="11424570"/>
                  <a:pt x="9181864" y="11413283"/>
                </a:cubicBezTo>
                <a:cubicBezTo>
                  <a:pt x="9179306" y="11401998"/>
                  <a:pt x="9178566" y="11387338"/>
                  <a:pt x="9179643" y="11369306"/>
                </a:cubicBezTo>
                <a:lnTo>
                  <a:pt x="9193889" y="11187375"/>
                </a:lnTo>
                <a:lnTo>
                  <a:pt x="9145990" y="11110558"/>
                </a:lnTo>
                <a:cubicBezTo>
                  <a:pt x="9141213" y="11102895"/>
                  <a:pt x="9139469" y="11096283"/>
                  <a:pt x="9140760" y="11090718"/>
                </a:cubicBezTo>
                <a:cubicBezTo>
                  <a:pt x="9142050" y="11085153"/>
                  <a:pt x="9146526" y="11079982"/>
                  <a:pt x="9154188" y="11075204"/>
                </a:cubicBezTo>
                <a:lnTo>
                  <a:pt x="9252176" y="11014105"/>
                </a:lnTo>
                <a:cubicBezTo>
                  <a:pt x="9259838" y="11009328"/>
                  <a:pt x="9266452" y="11007585"/>
                  <a:pt x="9272016" y="11008874"/>
                </a:cubicBezTo>
                <a:close/>
                <a:moveTo>
                  <a:pt x="2722155" y="10878219"/>
                </a:moveTo>
                <a:cubicBezTo>
                  <a:pt x="2712613" y="10879174"/>
                  <a:pt x="2705030" y="10883482"/>
                  <a:pt x="2699408" y="10891144"/>
                </a:cubicBezTo>
                <a:lnTo>
                  <a:pt x="2585961" y="11045733"/>
                </a:lnTo>
                <a:cubicBezTo>
                  <a:pt x="2580620" y="11053012"/>
                  <a:pt x="2578924" y="11061347"/>
                  <a:pt x="2580876" y="11070736"/>
                </a:cubicBezTo>
                <a:cubicBezTo>
                  <a:pt x="2582826" y="11080126"/>
                  <a:pt x="2594146" y="11092411"/>
                  <a:pt x="2614835" y="11107594"/>
                </a:cubicBezTo>
                <a:cubicBezTo>
                  <a:pt x="2635523" y="11122775"/>
                  <a:pt x="2650639" y="11129890"/>
                  <a:pt x="2660181" y="11128936"/>
                </a:cubicBezTo>
                <a:cubicBezTo>
                  <a:pt x="2669723" y="11127980"/>
                  <a:pt x="2677165" y="11123864"/>
                  <a:pt x="2682507" y="11116584"/>
                </a:cubicBezTo>
                <a:lnTo>
                  <a:pt x="2795953" y="10961996"/>
                </a:lnTo>
                <a:cubicBezTo>
                  <a:pt x="2801577" y="10954333"/>
                  <a:pt x="2803412" y="10945807"/>
                  <a:pt x="2801461" y="10936418"/>
                </a:cubicBezTo>
                <a:cubicBezTo>
                  <a:pt x="2799510" y="10927029"/>
                  <a:pt x="2788190" y="10914743"/>
                  <a:pt x="2767502" y="10899560"/>
                </a:cubicBezTo>
                <a:cubicBezTo>
                  <a:pt x="2746813" y="10884378"/>
                  <a:pt x="2731698" y="10877265"/>
                  <a:pt x="2722155" y="10878219"/>
                </a:cubicBezTo>
                <a:close/>
                <a:moveTo>
                  <a:pt x="2682261" y="10716317"/>
                </a:moveTo>
                <a:cubicBezTo>
                  <a:pt x="2702929" y="10715864"/>
                  <a:pt x="2726961" y="10721269"/>
                  <a:pt x="2754357" y="10732532"/>
                </a:cubicBezTo>
                <a:cubicBezTo>
                  <a:pt x="2781753" y="10743795"/>
                  <a:pt x="2813266" y="10762500"/>
                  <a:pt x="2848896" y="10788648"/>
                </a:cubicBezTo>
                <a:cubicBezTo>
                  <a:pt x="2884526" y="10814795"/>
                  <a:pt x="2911917" y="10839317"/>
                  <a:pt x="2931070" y="10862215"/>
                </a:cubicBezTo>
                <a:cubicBezTo>
                  <a:pt x="2950223" y="10885112"/>
                  <a:pt x="2962683" y="10906486"/>
                  <a:pt x="2968450" y="10926339"/>
                </a:cubicBezTo>
                <a:cubicBezTo>
                  <a:pt x="2974217" y="10946192"/>
                  <a:pt x="2974414" y="10965199"/>
                  <a:pt x="2969043" y="10983362"/>
                </a:cubicBezTo>
                <a:cubicBezTo>
                  <a:pt x="2963672" y="11001525"/>
                  <a:pt x="2954520" y="11019417"/>
                  <a:pt x="2941587" y="11037041"/>
                </a:cubicBezTo>
                <a:lnTo>
                  <a:pt x="2797777" y="11233006"/>
                </a:lnTo>
                <a:cubicBezTo>
                  <a:pt x="2784844" y="11250629"/>
                  <a:pt x="2770519" y="11264726"/>
                  <a:pt x="2754804" y="11275298"/>
                </a:cubicBezTo>
                <a:cubicBezTo>
                  <a:pt x="2739088" y="11285869"/>
                  <a:pt x="2720827" y="11291477"/>
                  <a:pt x="2700017" y="11292121"/>
                </a:cubicBezTo>
                <a:cubicBezTo>
                  <a:pt x="2679209" y="11292765"/>
                  <a:pt x="2655011" y="11287386"/>
                  <a:pt x="2627423" y="11275982"/>
                </a:cubicBezTo>
                <a:cubicBezTo>
                  <a:pt x="2599836" y="11264578"/>
                  <a:pt x="2568227" y="11245803"/>
                  <a:pt x="2532597" y="11219656"/>
                </a:cubicBezTo>
                <a:cubicBezTo>
                  <a:pt x="2496967" y="11193508"/>
                  <a:pt x="2469672" y="11169056"/>
                  <a:pt x="2450710" y="11146300"/>
                </a:cubicBezTo>
                <a:cubicBezTo>
                  <a:pt x="2431749" y="11123543"/>
                  <a:pt x="2419455" y="11102143"/>
                  <a:pt x="2413828" y="11082099"/>
                </a:cubicBezTo>
                <a:cubicBezTo>
                  <a:pt x="2408202" y="11062055"/>
                  <a:pt x="2408074" y="11042951"/>
                  <a:pt x="2413446" y="11024788"/>
                </a:cubicBezTo>
                <a:cubicBezTo>
                  <a:pt x="2418817" y="11006627"/>
                  <a:pt x="2427969" y="10988734"/>
                  <a:pt x="2440902" y="10971110"/>
                </a:cubicBezTo>
                <a:lnTo>
                  <a:pt x="2584713" y="10775146"/>
                </a:lnTo>
                <a:cubicBezTo>
                  <a:pt x="2597646" y="10757521"/>
                  <a:pt x="2611970" y="10743424"/>
                  <a:pt x="2627685" y="10732853"/>
                </a:cubicBezTo>
                <a:cubicBezTo>
                  <a:pt x="2643401" y="10722281"/>
                  <a:pt x="2661593" y="10716769"/>
                  <a:pt x="2682261" y="10716317"/>
                </a:cubicBezTo>
                <a:close/>
                <a:moveTo>
                  <a:pt x="2213036" y="10677043"/>
                </a:moveTo>
                <a:cubicBezTo>
                  <a:pt x="2205578" y="10679006"/>
                  <a:pt x="2198697" y="10683543"/>
                  <a:pt x="2192392" y="10690654"/>
                </a:cubicBezTo>
                <a:lnTo>
                  <a:pt x="2176312" y="10708788"/>
                </a:lnTo>
                <a:cubicBezTo>
                  <a:pt x="2170006" y="10715899"/>
                  <a:pt x="2166325" y="10723273"/>
                  <a:pt x="2165269" y="10730911"/>
                </a:cubicBezTo>
                <a:cubicBezTo>
                  <a:pt x="2164213" y="10738549"/>
                  <a:pt x="2168307" y="10746466"/>
                  <a:pt x="2177551" y="10754664"/>
                </a:cubicBezTo>
                <a:lnTo>
                  <a:pt x="2217552" y="10790133"/>
                </a:lnTo>
                <a:lnTo>
                  <a:pt x="2278087" y="10721866"/>
                </a:lnTo>
                <a:lnTo>
                  <a:pt x="2238087" y="10686396"/>
                </a:lnTo>
                <a:cubicBezTo>
                  <a:pt x="2228842" y="10678199"/>
                  <a:pt x="2220491" y="10675082"/>
                  <a:pt x="2213036" y="10677043"/>
                </a:cubicBezTo>
                <a:close/>
                <a:moveTo>
                  <a:pt x="9775714" y="10650036"/>
                </a:moveTo>
                <a:cubicBezTo>
                  <a:pt x="9781371" y="10650836"/>
                  <a:pt x="9786913" y="10654842"/>
                  <a:pt x="9792342" y="10662057"/>
                </a:cubicBezTo>
                <a:lnTo>
                  <a:pt x="10070051" y="11031158"/>
                </a:lnTo>
                <a:cubicBezTo>
                  <a:pt x="10075480" y="11038372"/>
                  <a:pt x="10077795" y="11044808"/>
                  <a:pt x="10076995" y="11050465"/>
                </a:cubicBezTo>
                <a:cubicBezTo>
                  <a:pt x="10076196" y="11056121"/>
                  <a:pt x="10072189" y="11061663"/>
                  <a:pt x="10064974" y="11067092"/>
                </a:cubicBezTo>
                <a:lnTo>
                  <a:pt x="9976686" y="11133519"/>
                </a:lnTo>
                <a:cubicBezTo>
                  <a:pt x="9969471" y="11138948"/>
                  <a:pt x="9963036" y="11141263"/>
                  <a:pt x="9957379" y="11140464"/>
                </a:cubicBezTo>
                <a:cubicBezTo>
                  <a:pt x="9951723" y="11139664"/>
                  <a:pt x="9946180" y="11135657"/>
                  <a:pt x="9940752" y="11128443"/>
                </a:cubicBezTo>
                <a:lnTo>
                  <a:pt x="9728612" y="10846490"/>
                </a:lnTo>
                <a:lnTo>
                  <a:pt x="9650578" y="10905204"/>
                </a:lnTo>
                <a:lnTo>
                  <a:pt x="9720005" y="10997478"/>
                </a:lnTo>
                <a:cubicBezTo>
                  <a:pt x="9725433" y="11004693"/>
                  <a:pt x="9727748" y="11011129"/>
                  <a:pt x="9726949" y="11016785"/>
                </a:cubicBezTo>
                <a:cubicBezTo>
                  <a:pt x="9726150" y="11022442"/>
                  <a:pt x="9722142" y="11027985"/>
                  <a:pt x="9714928" y="11033412"/>
                </a:cubicBezTo>
                <a:lnTo>
                  <a:pt x="9632336" y="11095555"/>
                </a:lnTo>
                <a:cubicBezTo>
                  <a:pt x="9625121" y="11100983"/>
                  <a:pt x="9618685" y="11103298"/>
                  <a:pt x="9613029" y="11102499"/>
                </a:cubicBezTo>
                <a:cubicBezTo>
                  <a:pt x="9607373" y="11101699"/>
                  <a:pt x="9601830" y="11097692"/>
                  <a:pt x="9596402" y="11090477"/>
                </a:cubicBezTo>
                <a:lnTo>
                  <a:pt x="9461404" y="10911054"/>
                </a:lnTo>
                <a:cubicBezTo>
                  <a:pt x="9455976" y="10903839"/>
                  <a:pt x="9453661" y="10897403"/>
                  <a:pt x="9454460" y="10891747"/>
                </a:cubicBezTo>
                <a:cubicBezTo>
                  <a:pt x="9455259" y="10886090"/>
                  <a:pt x="9459266" y="10880548"/>
                  <a:pt x="9466481" y="10875120"/>
                </a:cubicBezTo>
                <a:lnTo>
                  <a:pt x="9756408" y="10656979"/>
                </a:lnTo>
                <a:cubicBezTo>
                  <a:pt x="9763622" y="10651552"/>
                  <a:pt x="9770058" y="10649237"/>
                  <a:pt x="9775714" y="10650036"/>
                </a:cubicBezTo>
                <a:close/>
                <a:moveTo>
                  <a:pt x="10207521" y="10627532"/>
                </a:moveTo>
                <a:lnTo>
                  <a:pt x="10159753" y="10670355"/>
                </a:lnTo>
                <a:cubicBezTo>
                  <a:pt x="10149492" y="10679555"/>
                  <a:pt x="10145148" y="10688236"/>
                  <a:pt x="10146722" y="10696398"/>
                </a:cubicBezTo>
                <a:cubicBezTo>
                  <a:pt x="10148295" y="10704561"/>
                  <a:pt x="10152095" y="10712004"/>
                  <a:pt x="10158123" y="10718727"/>
                </a:cubicBezTo>
                <a:lnTo>
                  <a:pt x="10183341" y="10746857"/>
                </a:lnTo>
                <a:cubicBezTo>
                  <a:pt x="10189368" y="10753579"/>
                  <a:pt x="10196353" y="10758167"/>
                  <a:pt x="10204296" y="10760621"/>
                </a:cubicBezTo>
                <a:cubicBezTo>
                  <a:pt x="10212239" y="10763073"/>
                  <a:pt x="10221341" y="10759700"/>
                  <a:pt x="10231602" y="10750501"/>
                </a:cubicBezTo>
                <a:lnTo>
                  <a:pt x="10279370" y="10707676"/>
                </a:lnTo>
                <a:close/>
                <a:moveTo>
                  <a:pt x="10144711" y="10326278"/>
                </a:moveTo>
                <a:cubicBezTo>
                  <a:pt x="10150415" y="10326589"/>
                  <a:pt x="10156281" y="10330106"/>
                  <a:pt x="10162308" y="10336829"/>
                </a:cubicBezTo>
                <a:lnTo>
                  <a:pt x="10470641" y="10680762"/>
                </a:lnTo>
                <a:cubicBezTo>
                  <a:pt x="10476667" y="10687485"/>
                  <a:pt x="10479525" y="10693698"/>
                  <a:pt x="10479214" y="10699401"/>
                </a:cubicBezTo>
                <a:cubicBezTo>
                  <a:pt x="10478903" y="10705106"/>
                  <a:pt x="10475386" y="10710972"/>
                  <a:pt x="10468663" y="10716998"/>
                </a:cubicBezTo>
                <a:lnTo>
                  <a:pt x="10306250" y="10862599"/>
                </a:lnTo>
                <a:cubicBezTo>
                  <a:pt x="10258128" y="10905741"/>
                  <a:pt x="10216656" y="10925689"/>
                  <a:pt x="10181835" y="10922441"/>
                </a:cubicBezTo>
                <a:cubicBezTo>
                  <a:pt x="10147013" y="10919195"/>
                  <a:pt x="10115803" y="10902180"/>
                  <a:pt x="10088206" y="10871395"/>
                </a:cubicBezTo>
                <a:lnTo>
                  <a:pt x="10027301" y="10803459"/>
                </a:lnTo>
                <a:cubicBezTo>
                  <a:pt x="9999703" y="10772675"/>
                  <a:pt x="9986185" y="10739799"/>
                  <a:pt x="9986748" y="10704830"/>
                </a:cubicBezTo>
                <a:cubicBezTo>
                  <a:pt x="9987310" y="10669862"/>
                  <a:pt x="10011653" y="10630808"/>
                  <a:pt x="10059775" y="10587666"/>
                </a:cubicBezTo>
                <a:lnTo>
                  <a:pt x="10120812" y="10532946"/>
                </a:lnTo>
                <a:lnTo>
                  <a:pt x="10041825" y="10444841"/>
                </a:lnTo>
                <a:cubicBezTo>
                  <a:pt x="10035798" y="10438118"/>
                  <a:pt x="10032940" y="10431905"/>
                  <a:pt x="10033252" y="10426201"/>
                </a:cubicBezTo>
                <a:cubicBezTo>
                  <a:pt x="10033563" y="10420496"/>
                  <a:pt x="10037080" y="10414631"/>
                  <a:pt x="10043803" y="10408604"/>
                </a:cubicBezTo>
                <a:lnTo>
                  <a:pt x="10126071" y="10334851"/>
                </a:lnTo>
                <a:cubicBezTo>
                  <a:pt x="10132794" y="10328824"/>
                  <a:pt x="10139007" y="10325967"/>
                  <a:pt x="10144711" y="10326278"/>
                </a:cubicBezTo>
                <a:close/>
                <a:moveTo>
                  <a:pt x="2257445" y="10319148"/>
                </a:moveTo>
                <a:cubicBezTo>
                  <a:pt x="2263147" y="10318805"/>
                  <a:pt x="2269377" y="10321629"/>
                  <a:pt x="2276132" y="10327619"/>
                </a:cubicBezTo>
                <a:lnTo>
                  <a:pt x="2358800" y="10400924"/>
                </a:lnTo>
                <a:cubicBezTo>
                  <a:pt x="2365555" y="10406915"/>
                  <a:pt x="2369104" y="10412761"/>
                  <a:pt x="2369447" y="10418463"/>
                </a:cubicBezTo>
                <a:cubicBezTo>
                  <a:pt x="2369789" y="10424165"/>
                  <a:pt x="2366965" y="10430393"/>
                  <a:pt x="2360974" y="10437150"/>
                </a:cubicBezTo>
                <a:lnTo>
                  <a:pt x="2288616" y="10518750"/>
                </a:lnTo>
                <a:cubicBezTo>
                  <a:pt x="2281680" y="10526572"/>
                  <a:pt x="2278068" y="10533691"/>
                  <a:pt x="2277779" y="10540104"/>
                </a:cubicBezTo>
                <a:cubicBezTo>
                  <a:pt x="2277491" y="10546516"/>
                  <a:pt x="2281080" y="10553034"/>
                  <a:pt x="2288548" y="10559655"/>
                </a:cubicBezTo>
                <a:lnTo>
                  <a:pt x="2363214" y="10625865"/>
                </a:lnTo>
                <a:lnTo>
                  <a:pt x="2455908" y="10521331"/>
                </a:lnTo>
                <a:cubicBezTo>
                  <a:pt x="2461899" y="10514575"/>
                  <a:pt x="2467745" y="10511026"/>
                  <a:pt x="2473447" y="10510684"/>
                </a:cubicBezTo>
                <a:cubicBezTo>
                  <a:pt x="2479149" y="10510342"/>
                  <a:pt x="2485378" y="10513165"/>
                  <a:pt x="2492134" y="10519157"/>
                </a:cubicBezTo>
                <a:lnTo>
                  <a:pt x="2574268" y="10591987"/>
                </a:lnTo>
                <a:cubicBezTo>
                  <a:pt x="2581024" y="10597977"/>
                  <a:pt x="2584573" y="10603823"/>
                  <a:pt x="2584915" y="10609527"/>
                </a:cubicBezTo>
                <a:cubicBezTo>
                  <a:pt x="2585258" y="10615229"/>
                  <a:pt x="2582434" y="10621457"/>
                  <a:pt x="2576443" y="10628213"/>
                </a:cubicBezTo>
                <a:lnTo>
                  <a:pt x="2269985" y="10973816"/>
                </a:lnTo>
                <a:cubicBezTo>
                  <a:pt x="2263995" y="10980571"/>
                  <a:pt x="2258148" y="10984121"/>
                  <a:pt x="2252446" y="10984463"/>
                </a:cubicBezTo>
                <a:cubicBezTo>
                  <a:pt x="2246744" y="10984805"/>
                  <a:pt x="2240515" y="10981982"/>
                  <a:pt x="2233759" y="10975990"/>
                </a:cubicBezTo>
                <a:lnTo>
                  <a:pt x="2056157" y="10818506"/>
                </a:lnTo>
                <a:cubicBezTo>
                  <a:pt x="2016334" y="10783194"/>
                  <a:pt x="1996198" y="10750570"/>
                  <a:pt x="1995747" y="10720637"/>
                </a:cubicBezTo>
                <a:cubicBezTo>
                  <a:pt x="1995297" y="10690704"/>
                  <a:pt x="2006737" y="10662583"/>
                  <a:pt x="2030068" y="10636270"/>
                </a:cubicBezTo>
                <a:lnTo>
                  <a:pt x="2051823" y="10611737"/>
                </a:lnTo>
                <a:cubicBezTo>
                  <a:pt x="2065065" y="10596804"/>
                  <a:pt x="2078559" y="10586063"/>
                  <a:pt x="2092304" y="10579516"/>
                </a:cubicBezTo>
                <a:cubicBezTo>
                  <a:pt x="2106050" y="10572967"/>
                  <a:pt x="2120483" y="10572270"/>
                  <a:pt x="2135604" y="10577420"/>
                </a:cubicBezTo>
                <a:cubicBezTo>
                  <a:pt x="2118296" y="10558262"/>
                  <a:pt x="2109676" y="10536646"/>
                  <a:pt x="2109746" y="10512572"/>
                </a:cubicBezTo>
                <a:cubicBezTo>
                  <a:pt x="2109815" y="10488499"/>
                  <a:pt x="2119782" y="10465262"/>
                  <a:pt x="2139645" y="10442862"/>
                </a:cubicBezTo>
                <a:lnTo>
                  <a:pt x="2239907" y="10329795"/>
                </a:lnTo>
                <a:cubicBezTo>
                  <a:pt x="2245897" y="10323038"/>
                  <a:pt x="2251743" y="10319490"/>
                  <a:pt x="2257445" y="10319148"/>
                </a:cubicBezTo>
                <a:close/>
                <a:moveTo>
                  <a:pt x="1966519" y="10015591"/>
                </a:moveTo>
                <a:cubicBezTo>
                  <a:pt x="1972230" y="10015728"/>
                  <a:pt x="1978200" y="10019064"/>
                  <a:pt x="1984430" y="10025600"/>
                </a:cubicBezTo>
                <a:lnTo>
                  <a:pt x="2193943" y="10245405"/>
                </a:lnTo>
                <a:cubicBezTo>
                  <a:pt x="2200173" y="10251941"/>
                  <a:pt x="2203219" y="10258064"/>
                  <a:pt x="2203082" y="10263775"/>
                </a:cubicBezTo>
                <a:cubicBezTo>
                  <a:pt x="2202946" y="10269486"/>
                  <a:pt x="2199609" y="10275456"/>
                  <a:pt x="2193074" y="10281686"/>
                </a:cubicBezTo>
                <a:lnTo>
                  <a:pt x="2131673" y="10340212"/>
                </a:lnTo>
                <a:cubicBezTo>
                  <a:pt x="2125137" y="10346441"/>
                  <a:pt x="2119014" y="10349488"/>
                  <a:pt x="2113303" y="10349351"/>
                </a:cubicBezTo>
                <a:cubicBezTo>
                  <a:pt x="2107592" y="10349213"/>
                  <a:pt x="2101622" y="10345878"/>
                  <a:pt x="2095392" y="10339342"/>
                </a:cubicBezTo>
                <a:lnTo>
                  <a:pt x="2046702" y="10288260"/>
                </a:lnTo>
                <a:lnTo>
                  <a:pt x="1873335" y="10453511"/>
                </a:lnTo>
                <a:lnTo>
                  <a:pt x="1922024" y="10504591"/>
                </a:lnTo>
                <a:cubicBezTo>
                  <a:pt x="1928254" y="10511127"/>
                  <a:pt x="1931301" y="10517251"/>
                  <a:pt x="1931164" y="10522961"/>
                </a:cubicBezTo>
                <a:cubicBezTo>
                  <a:pt x="1931027" y="10528672"/>
                  <a:pt x="1927691" y="10534643"/>
                  <a:pt x="1921155" y="10540873"/>
                </a:cubicBezTo>
                <a:lnTo>
                  <a:pt x="1858722" y="10600382"/>
                </a:lnTo>
                <a:cubicBezTo>
                  <a:pt x="1852186" y="10606612"/>
                  <a:pt x="1846063" y="10609658"/>
                  <a:pt x="1840352" y="10609521"/>
                </a:cubicBezTo>
                <a:cubicBezTo>
                  <a:pt x="1834641" y="10609384"/>
                  <a:pt x="1828671" y="10606048"/>
                  <a:pt x="1822442" y="10599512"/>
                </a:cubicBezTo>
                <a:lnTo>
                  <a:pt x="1612928" y="10379707"/>
                </a:lnTo>
                <a:cubicBezTo>
                  <a:pt x="1606699" y="10373171"/>
                  <a:pt x="1603652" y="10367048"/>
                  <a:pt x="1603789" y="10361337"/>
                </a:cubicBezTo>
                <a:cubicBezTo>
                  <a:pt x="1603926" y="10355626"/>
                  <a:pt x="1607263" y="10349656"/>
                  <a:pt x="1613798" y="10343427"/>
                </a:cubicBezTo>
                <a:lnTo>
                  <a:pt x="1676231" y="10283916"/>
                </a:lnTo>
                <a:cubicBezTo>
                  <a:pt x="1682767" y="10277688"/>
                  <a:pt x="1688890" y="10274641"/>
                  <a:pt x="1694601" y="10274777"/>
                </a:cubicBezTo>
                <a:cubicBezTo>
                  <a:pt x="1700312" y="10274914"/>
                  <a:pt x="1706282" y="10278250"/>
                  <a:pt x="1712511" y="10284786"/>
                </a:cubicBezTo>
                <a:lnTo>
                  <a:pt x="1760218" y="10334836"/>
                </a:lnTo>
                <a:lnTo>
                  <a:pt x="1933585" y="10169586"/>
                </a:lnTo>
                <a:lnTo>
                  <a:pt x="1885879" y="10119537"/>
                </a:lnTo>
                <a:cubicBezTo>
                  <a:pt x="1879649" y="10113001"/>
                  <a:pt x="1876603" y="10106878"/>
                  <a:pt x="1876740" y="10101167"/>
                </a:cubicBezTo>
                <a:cubicBezTo>
                  <a:pt x="1876877" y="10095456"/>
                  <a:pt x="1880213" y="10089486"/>
                  <a:pt x="1886749" y="10083256"/>
                </a:cubicBezTo>
                <a:lnTo>
                  <a:pt x="1948150" y="10024730"/>
                </a:lnTo>
                <a:cubicBezTo>
                  <a:pt x="1954685" y="10018500"/>
                  <a:pt x="1960808" y="10015454"/>
                  <a:pt x="1966519" y="10015591"/>
                </a:cubicBezTo>
                <a:close/>
                <a:moveTo>
                  <a:pt x="1544876" y="9898968"/>
                </a:moveTo>
                <a:lnTo>
                  <a:pt x="1481539" y="9993044"/>
                </a:lnTo>
                <a:cubicBezTo>
                  <a:pt x="1479402" y="9997208"/>
                  <a:pt x="1478264" y="10000718"/>
                  <a:pt x="1478126" y="10003576"/>
                </a:cubicBezTo>
                <a:cubicBezTo>
                  <a:pt x="1477988" y="10006434"/>
                  <a:pt x="1478813" y="10008973"/>
                  <a:pt x="1480603" y="10011193"/>
                </a:cubicBezTo>
                <a:lnTo>
                  <a:pt x="1491786" y="10025068"/>
                </a:lnTo>
                <a:cubicBezTo>
                  <a:pt x="1493575" y="10027288"/>
                  <a:pt x="1495880" y="10028634"/>
                  <a:pt x="1498702" y="10029106"/>
                </a:cubicBezTo>
                <a:cubicBezTo>
                  <a:pt x="1501524" y="10029578"/>
                  <a:pt x="1505197" y="10029213"/>
                  <a:pt x="1509719" y="10028009"/>
                </a:cubicBezTo>
                <a:lnTo>
                  <a:pt x="1615103" y="9986103"/>
                </a:lnTo>
                <a:close/>
                <a:moveTo>
                  <a:pt x="10562189" y="9885827"/>
                </a:moveTo>
                <a:cubicBezTo>
                  <a:pt x="10567897" y="9885593"/>
                  <a:pt x="10574071" y="9888536"/>
                  <a:pt x="10580710" y="9894655"/>
                </a:cubicBezTo>
                <a:lnTo>
                  <a:pt x="10920389" y="10207667"/>
                </a:lnTo>
                <a:cubicBezTo>
                  <a:pt x="10927028" y="10213786"/>
                  <a:pt x="10930465" y="10219699"/>
                  <a:pt x="10930698" y="10225406"/>
                </a:cubicBezTo>
                <a:cubicBezTo>
                  <a:pt x="10930931" y="10231114"/>
                  <a:pt x="10927989" y="10237288"/>
                  <a:pt x="10921870" y="10243928"/>
                </a:cubicBezTo>
                <a:lnTo>
                  <a:pt x="10844099" y="10328323"/>
                </a:lnTo>
                <a:cubicBezTo>
                  <a:pt x="10838947" y="10333914"/>
                  <a:pt x="10833457" y="10337418"/>
                  <a:pt x="10827630" y="10338833"/>
                </a:cubicBezTo>
                <a:cubicBezTo>
                  <a:pt x="10821802" y="10340249"/>
                  <a:pt x="10814643" y="10339952"/>
                  <a:pt x="10806154" y="10337945"/>
                </a:cubicBezTo>
                <a:lnTo>
                  <a:pt x="10677236" y="10306386"/>
                </a:lnTo>
                <a:cubicBezTo>
                  <a:pt x="10672481" y="10305236"/>
                  <a:pt x="10668840" y="10304628"/>
                  <a:pt x="10666316" y="10304563"/>
                </a:cubicBezTo>
                <a:cubicBezTo>
                  <a:pt x="10663791" y="10304498"/>
                  <a:pt x="10661562" y="10305514"/>
                  <a:pt x="10659631" y="10307610"/>
                </a:cubicBezTo>
                <a:lnTo>
                  <a:pt x="10655283" y="10312327"/>
                </a:lnTo>
                <a:cubicBezTo>
                  <a:pt x="10653351" y="10314425"/>
                  <a:pt x="10652519" y="10316728"/>
                  <a:pt x="10652790" y="10319240"/>
                </a:cubicBezTo>
                <a:cubicBezTo>
                  <a:pt x="10653061" y="10321751"/>
                  <a:pt x="10653965" y="10325330"/>
                  <a:pt x="10655499" y="10329975"/>
                </a:cubicBezTo>
                <a:lnTo>
                  <a:pt x="10697953" y="10455365"/>
                </a:lnTo>
                <a:cubicBezTo>
                  <a:pt x="10700645" y="10463662"/>
                  <a:pt x="10701524" y="10470773"/>
                  <a:pt x="10700590" y="10476696"/>
                </a:cubicBezTo>
                <a:cubicBezTo>
                  <a:pt x="10699654" y="10482620"/>
                  <a:pt x="10696611" y="10488377"/>
                  <a:pt x="10691458" y="10493969"/>
                </a:cubicBezTo>
                <a:lnTo>
                  <a:pt x="10613204" y="10578889"/>
                </a:lnTo>
                <a:cubicBezTo>
                  <a:pt x="10607086" y="10585528"/>
                  <a:pt x="10601174" y="10588965"/>
                  <a:pt x="10595466" y="10589198"/>
                </a:cubicBezTo>
                <a:cubicBezTo>
                  <a:pt x="10589758" y="10589431"/>
                  <a:pt x="10583584" y="10586488"/>
                  <a:pt x="10576944" y="10580370"/>
                </a:cubicBezTo>
                <a:lnTo>
                  <a:pt x="10237266" y="10267357"/>
                </a:lnTo>
                <a:cubicBezTo>
                  <a:pt x="10230626" y="10261239"/>
                  <a:pt x="10227189" y="10255326"/>
                  <a:pt x="10226956" y="10249618"/>
                </a:cubicBezTo>
                <a:cubicBezTo>
                  <a:pt x="10226723" y="10243911"/>
                  <a:pt x="10229666" y="10237736"/>
                  <a:pt x="10235784" y="10231097"/>
                </a:cubicBezTo>
                <a:lnTo>
                  <a:pt x="10310173" y="10150371"/>
                </a:lnTo>
                <a:cubicBezTo>
                  <a:pt x="10316292" y="10143731"/>
                  <a:pt x="10322205" y="10140295"/>
                  <a:pt x="10327912" y="10140061"/>
                </a:cubicBezTo>
                <a:cubicBezTo>
                  <a:pt x="10333620" y="10139828"/>
                  <a:pt x="10339794" y="10142771"/>
                  <a:pt x="10346433" y="10148890"/>
                </a:cubicBezTo>
                <a:lnTo>
                  <a:pt x="10530950" y="10318921"/>
                </a:lnTo>
                <a:lnTo>
                  <a:pt x="10502313" y="10235341"/>
                </a:lnTo>
                <a:cubicBezTo>
                  <a:pt x="10499271" y="10226722"/>
                  <a:pt x="10498451" y="10219020"/>
                  <a:pt x="10499855" y="10212237"/>
                </a:cubicBezTo>
                <a:cubicBezTo>
                  <a:pt x="10501260" y="10205453"/>
                  <a:pt x="10505021" y="10198742"/>
                  <a:pt x="10511140" y="10192102"/>
                </a:cubicBezTo>
                <a:lnTo>
                  <a:pt x="10530462" y="10171134"/>
                </a:lnTo>
                <a:cubicBezTo>
                  <a:pt x="10536580" y="10164494"/>
                  <a:pt x="10542963" y="10160198"/>
                  <a:pt x="10549609" y="10158245"/>
                </a:cubicBezTo>
                <a:cubicBezTo>
                  <a:pt x="10556255" y="10156291"/>
                  <a:pt x="10563998" y="10156480"/>
                  <a:pt x="10572837" y="10158809"/>
                </a:cubicBezTo>
                <a:lnTo>
                  <a:pt x="10658474" y="10180534"/>
                </a:lnTo>
                <a:lnTo>
                  <a:pt x="10473957" y="10010502"/>
                </a:lnTo>
                <a:cubicBezTo>
                  <a:pt x="10467318" y="10004383"/>
                  <a:pt x="10463881" y="9998470"/>
                  <a:pt x="10463648" y="9992762"/>
                </a:cubicBezTo>
                <a:cubicBezTo>
                  <a:pt x="10463415" y="9987055"/>
                  <a:pt x="10466357" y="9980881"/>
                  <a:pt x="10472476" y="9974242"/>
                </a:cubicBezTo>
                <a:lnTo>
                  <a:pt x="10544449" y="9896136"/>
                </a:lnTo>
                <a:cubicBezTo>
                  <a:pt x="10550569" y="9889496"/>
                  <a:pt x="10556481" y="9886060"/>
                  <a:pt x="10562189" y="9885827"/>
                </a:cubicBezTo>
                <a:close/>
                <a:moveTo>
                  <a:pt x="1637086" y="9616370"/>
                </a:moveTo>
                <a:cubicBezTo>
                  <a:pt x="1642766" y="9616981"/>
                  <a:pt x="1648439" y="9620801"/>
                  <a:pt x="1654105" y="9627831"/>
                </a:cubicBezTo>
                <a:lnTo>
                  <a:pt x="1721648" y="9711636"/>
                </a:lnTo>
                <a:cubicBezTo>
                  <a:pt x="1727612" y="9719036"/>
                  <a:pt x="1730438" y="9725761"/>
                  <a:pt x="1730127" y="9731811"/>
                </a:cubicBezTo>
                <a:cubicBezTo>
                  <a:pt x="1729815" y="9737861"/>
                  <a:pt x="1726143" y="9743718"/>
                  <a:pt x="1719113" y="9749384"/>
                </a:cubicBezTo>
                <a:lnTo>
                  <a:pt x="1641413" y="9812007"/>
                </a:lnTo>
                <a:lnTo>
                  <a:pt x="1720586" y="9910243"/>
                </a:lnTo>
                <a:lnTo>
                  <a:pt x="1798287" y="9847620"/>
                </a:lnTo>
                <a:cubicBezTo>
                  <a:pt x="1805317" y="9841954"/>
                  <a:pt x="1811672" y="9839426"/>
                  <a:pt x="1817351" y="9840036"/>
                </a:cubicBezTo>
                <a:cubicBezTo>
                  <a:pt x="1823032" y="9840647"/>
                  <a:pt x="1828704" y="9844467"/>
                  <a:pt x="1834370" y="9851497"/>
                </a:cubicBezTo>
                <a:lnTo>
                  <a:pt x="1900124" y="9933082"/>
                </a:lnTo>
                <a:cubicBezTo>
                  <a:pt x="1905790" y="9940112"/>
                  <a:pt x="1908318" y="9946467"/>
                  <a:pt x="1907708" y="9952146"/>
                </a:cubicBezTo>
                <a:cubicBezTo>
                  <a:pt x="1907098" y="9957826"/>
                  <a:pt x="1903277" y="9963499"/>
                  <a:pt x="1896247" y="9969165"/>
                </a:cubicBezTo>
                <a:lnTo>
                  <a:pt x="1749727" y="10087254"/>
                </a:lnTo>
                <a:cubicBezTo>
                  <a:pt x="1738627" y="10096201"/>
                  <a:pt x="1724445" y="10104731"/>
                  <a:pt x="1707182" y="10112846"/>
                </a:cubicBezTo>
                <a:cubicBezTo>
                  <a:pt x="1689919" y="10120961"/>
                  <a:pt x="1668686" y="10129072"/>
                  <a:pt x="1643482" y="10137179"/>
                </a:cubicBezTo>
                <a:lnTo>
                  <a:pt x="1478580" y="10190432"/>
                </a:lnTo>
                <a:cubicBezTo>
                  <a:pt x="1470501" y="10193282"/>
                  <a:pt x="1463118" y="10193587"/>
                  <a:pt x="1456430" y="10191348"/>
                </a:cubicBezTo>
                <a:cubicBezTo>
                  <a:pt x="1449742" y="10189109"/>
                  <a:pt x="1443416" y="10184289"/>
                  <a:pt x="1437452" y="10176888"/>
                </a:cubicBezTo>
                <a:lnTo>
                  <a:pt x="1317127" y="10027593"/>
                </a:lnTo>
                <a:cubicBezTo>
                  <a:pt x="1311460" y="10020563"/>
                  <a:pt x="1308244" y="10013543"/>
                  <a:pt x="1307476" y="10006532"/>
                </a:cubicBezTo>
                <a:cubicBezTo>
                  <a:pt x="1306709" y="9999521"/>
                  <a:pt x="1308575" y="9992371"/>
                  <a:pt x="1313076" y="9985082"/>
                </a:cubicBezTo>
                <a:lnTo>
                  <a:pt x="1400146" y="9835258"/>
                </a:lnTo>
                <a:cubicBezTo>
                  <a:pt x="1413422" y="9812351"/>
                  <a:pt x="1425858" y="9793325"/>
                  <a:pt x="1437455" y="9778180"/>
                </a:cubicBezTo>
                <a:cubicBezTo>
                  <a:pt x="1449052" y="9763035"/>
                  <a:pt x="1460401" y="9750989"/>
                  <a:pt x="1471501" y="9742043"/>
                </a:cubicBezTo>
                <a:lnTo>
                  <a:pt x="1618021" y="9623954"/>
                </a:lnTo>
                <a:cubicBezTo>
                  <a:pt x="1625052" y="9618288"/>
                  <a:pt x="1631406" y="9615760"/>
                  <a:pt x="1637086" y="9616370"/>
                </a:cubicBezTo>
                <a:close/>
                <a:moveTo>
                  <a:pt x="10831024" y="9537415"/>
                </a:moveTo>
                <a:cubicBezTo>
                  <a:pt x="10836687" y="9536667"/>
                  <a:pt x="10843102" y="9539039"/>
                  <a:pt x="10850268" y="9544532"/>
                </a:cubicBezTo>
                <a:lnTo>
                  <a:pt x="10917592" y="9596134"/>
                </a:lnTo>
                <a:cubicBezTo>
                  <a:pt x="10924759" y="9601626"/>
                  <a:pt x="10928715" y="9607204"/>
                  <a:pt x="10929464" y="9612867"/>
                </a:cubicBezTo>
                <a:cubicBezTo>
                  <a:pt x="10930213" y="9618531"/>
                  <a:pt x="10927841" y="9624945"/>
                  <a:pt x="10922348" y="9632111"/>
                </a:cubicBezTo>
                <a:lnTo>
                  <a:pt x="10879419" y="9688121"/>
                </a:lnTo>
                <a:lnTo>
                  <a:pt x="11069512" y="9833821"/>
                </a:lnTo>
                <a:lnTo>
                  <a:pt x="11112441" y="9777811"/>
                </a:lnTo>
                <a:cubicBezTo>
                  <a:pt x="11117934" y="9770645"/>
                  <a:pt x="11123512" y="9766688"/>
                  <a:pt x="11129175" y="9765939"/>
                </a:cubicBezTo>
                <a:cubicBezTo>
                  <a:pt x="11134839" y="9765190"/>
                  <a:pt x="11141253" y="9767562"/>
                  <a:pt x="11148419" y="9773055"/>
                </a:cubicBezTo>
                <a:lnTo>
                  <a:pt x="11216876" y="9825524"/>
                </a:lnTo>
                <a:cubicBezTo>
                  <a:pt x="11224041" y="9831017"/>
                  <a:pt x="11227999" y="9836595"/>
                  <a:pt x="11228748" y="9842258"/>
                </a:cubicBezTo>
                <a:cubicBezTo>
                  <a:pt x="11229497" y="9847921"/>
                  <a:pt x="11227124" y="9854336"/>
                  <a:pt x="11221631" y="9861502"/>
                </a:cubicBezTo>
                <a:lnTo>
                  <a:pt x="11036905" y="10102513"/>
                </a:lnTo>
                <a:cubicBezTo>
                  <a:pt x="11031412" y="10109679"/>
                  <a:pt x="11025834" y="10113636"/>
                  <a:pt x="11020171" y="10114385"/>
                </a:cubicBezTo>
                <a:cubicBezTo>
                  <a:pt x="11014508" y="10115134"/>
                  <a:pt x="11008093" y="10112762"/>
                  <a:pt x="11000927" y="10107269"/>
                </a:cubicBezTo>
                <a:lnTo>
                  <a:pt x="10932471" y="10054800"/>
                </a:lnTo>
                <a:cubicBezTo>
                  <a:pt x="10925305" y="10049307"/>
                  <a:pt x="10921347" y="10043729"/>
                  <a:pt x="10920598" y="10038066"/>
                </a:cubicBezTo>
                <a:cubicBezTo>
                  <a:pt x="10919850" y="10032403"/>
                  <a:pt x="10922221" y="10025988"/>
                  <a:pt x="10927714" y="10018822"/>
                </a:cubicBezTo>
                <a:lnTo>
                  <a:pt x="10969777" y="9963944"/>
                </a:lnTo>
                <a:lnTo>
                  <a:pt x="10779684" y="9818244"/>
                </a:lnTo>
                <a:lnTo>
                  <a:pt x="10737621" y="9873122"/>
                </a:lnTo>
                <a:cubicBezTo>
                  <a:pt x="10732130" y="9880288"/>
                  <a:pt x="10726551" y="9884246"/>
                  <a:pt x="10720888" y="9884994"/>
                </a:cubicBezTo>
                <a:cubicBezTo>
                  <a:pt x="10715225" y="9885743"/>
                  <a:pt x="10708810" y="9883371"/>
                  <a:pt x="10701644" y="9877878"/>
                </a:cubicBezTo>
                <a:lnTo>
                  <a:pt x="10634319" y="9826276"/>
                </a:lnTo>
                <a:cubicBezTo>
                  <a:pt x="10627153" y="9820783"/>
                  <a:pt x="10623196" y="9815206"/>
                  <a:pt x="10622447" y="9809542"/>
                </a:cubicBezTo>
                <a:cubicBezTo>
                  <a:pt x="10621698" y="9803879"/>
                  <a:pt x="10624070" y="9797465"/>
                  <a:pt x="10629563" y="9790299"/>
                </a:cubicBezTo>
                <a:lnTo>
                  <a:pt x="10814290" y="9549288"/>
                </a:lnTo>
                <a:cubicBezTo>
                  <a:pt x="10819782" y="9542121"/>
                  <a:pt x="10825360" y="9538164"/>
                  <a:pt x="10831024" y="9537415"/>
                </a:cubicBezTo>
                <a:close/>
                <a:moveTo>
                  <a:pt x="1356213" y="9203836"/>
                </a:moveTo>
                <a:cubicBezTo>
                  <a:pt x="1361816" y="9204948"/>
                  <a:pt x="1367128" y="9209257"/>
                  <a:pt x="1372146" y="9216763"/>
                </a:cubicBezTo>
                <a:lnTo>
                  <a:pt x="1573832" y="9518368"/>
                </a:lnTo>
                <a:cubicBezTo>
                  <a:pt x="1578851" y="9525873"/>
                  <a:pt x="1580804" y="9532427"/>
                  <a:pt x="1579692" y="9538030"/>
                </a:cubicBezTo>
                <a:cubicBezTo>
                  <a:pt x="1578579" y="9543633"/>
                  <a:pt x="1574270" y="9548945"/>
                  <a:pt x="1566764" y="9553964"/>
                </a:cubicBezTo>
                <a:lnTo>
                  <a:pt x="1182797" y="9810726"/>
                </a:lnTo>
                <a:cubicBezTo>
                  <a:pt x="1175291" y="9815745"/>
                  <a:pt x="1168737" y="9817698"/>
                  <a:pt x="1163134" y="9816585"/>
                </a:cubicBezTo>
                <a:cubicBezTo>
                  <a:pt x="1157531" y="9815473"/>
                  <a:pt x="1152219" y="9811164"/>
                  <a:pt x="1147201" y="9803659"/>
                </a:cubicBezTo>
                <a:lnTo>
                  <a:pt x="1085783" y="9711815"/>
                </a:lnTo>
                <a:cubicBezTo>
                  <a:pt x="1080765" y="9704309"/>
                  <a:pt x="1078811" y="9697755"/>
                  <a:pt x="1079924" y="9692152"/>
                </a:cubicBezTo>
                <a:cubicBezTo>
                  <a:pt x="1081036" y="9686549"/>
                  <a:pt x="1085345" y="9681237"/>
                  <a:pt x="1092850" y="9676218"/>
                </a:cubicBezTo>
                <a:lnTo>
                  <a:pt x="1386159" y="9480080"/>
                </a:lnTo>
                <a:lnTo>
                  <a:pt x="1331875" y="9398902"/>
                </a:lnTo>
                <a:lnTo>
                  <a:pt x="1235883" y="9463093"/>
                </a:lnTo>
                <a:cubicBezTo>
                  <a:pt x="1228377" y="9468112"/>
                  <a:pt x="1221823" y="9470065"/>
                  <a:pt x="1216220" y="9468953"/>
                </a:cubicBezTo>
                <a:cubicBezTo>
                  <a:pt x="1210617" y="9467840"/>
                  <a:pt x="1205306" y="9463531"/>
                  <a:pt x="1200287" y="9456026"/>
                </a:cubicBezTo>
                <a:lnTo>
                  <a:pt x="1142832" y="9370107"/>
                </a:lnTo>
                <a:cubicBezTo>
                  <a:pt x="1137813" y="9362602"/>
                  <a:pt x="1135860" y="9356047"/>
                  <a:pt x="1136972" y="9350444"/>
                </a:cubicBezTo>
                <a:cubicBezTo>
                  <a:pt x="1138085" y="9344841"/>
                  <a:pt x="1142394" y="9339530"/>
                  <a:pt x="1149899" y="9334511"/>
                </a:cubicBezTo>
                <a:lnTo>
                  <a:pt x="1336550" y="9209696"/>
                </a:lnTo>
                <a:cubicBezTo>
                  <a:pt x="1344056" y="9204677"/>
                  <a:pt x="1350610" y="9202723"/>
                  <a:pt x="1356213" y="9203836"/>
                </a:cubicBezTo>
                <a:close/>
                <a:moveTo>
                  <a:pt x="11088490" y="9149129"/>
                </a:moveTo>
                <a:cubicBezTo>
                  <a:pt x="11094077" y="9147938"/>
                  <a:pt x="11100658" y="9149801"/>
                  <a:pt x="11108233" y="9154715"/>
                </a:cubicBezTo>
                <a:lnTo>
                  <a:pt x="11178198" y="9200107"/>
                </a:lnTo>
                <a:cubicBezTo>
                  <a:pt x="11185772" y="9205022"/>
                  <a:pt x="11190154" y="9210272"/>
                  <a:pt x="11191345" y="9215860"/>
                </a:cubicBezTo>
                <a:cubicBezTo>
                  <a:pt x="11192534" y="9221447"/>
                  <a:pt x="11190673" y="9228028"/>
                  <a:pt x="11185758" y="9235602"/>
                </a:cubicBezTo>
                <a:lnTo>
                  <a:pt x="11081393" y="9396460"/>
                </a:lnTo>
                <a:cubicBezTo>
                  <a:pt x="11078031" y="9401643"/>
                  <a:pt x="11077203" y="9406629"/>
                  <a:pt x="11078911" y="9411419"/>
                </a:cubicBezTo>
                <a:cubicBezTo>
                  <a:pt x="11080618" y="9416209"/>
                  <a:pt x="11083863" y="9420156"/>
                  <a:pt x="11088647" y="9423259"/>
                </a:cubicBezTo>
                <a:cubicBezTo>
                  <a:pt x="11095424" y="9427657"/>
                  <a:pt x="11101248" y="9429594"/>
                  <a:pt x="11106118" y="9429072"/>
                </a:cubicBezTo>
                <a:cubicBezTo>
                  <a:pt x="11110989" y="9428550"/>
                  <a:pt x="11115305" y="9425827"/>
                  <a:pt x="11119066" y="9420903"/>
                </a:cubicBezTo>
                <a:lnTo>
                  <a:pt x="11189820" y="9339352"/>
                </a:lnTo>
                <a:cubicBezTo>
                  <a:pt x="11211912" y="9314033"/>
                  <a:pt x="11235630" y="9297557"/>
                  <a:pt x="11260974" y="9289926"/>
                </a:cubicBezTo>
                <a:cubicBezTo>
                  <a:pt x="11286319" y="9282294"/>
                  <a:pt x="11315735" y="9289341"/>
                  <a:pt x="11349222" y="9311068"/>
                </a:cubicBezTo>
                <a:lnTo>
                  <a:pt x="11412010" y="9351806"/>
                </a:lnTo>
                <a:cubicBezTo>
                  <a:pt x="11445896" y="9373791"/>
                  <a:pt x="11464795" y="9401631"/>
                  <a:pt x="11468709" y="9435326"/>
                </a:cubicBezTo>
                <a:cubicBezTo>
                  <a:pt x="11472622" y="9469020"/>
                  <a:pt x="11462034" y="9505203"/>
                  <a:pt x="11436945" y="9543872"/>
                </a:cubicBezTo>
                <a:lnTo>
                  <a:pt x="11328312" y="9711309"/>
                </a:lnTo>
                <a:cubicBezTo>
                  <a:pt x="11323398" y="9718883"/>
                  <a:pt x="11318147" y="9723266"/>
                  <a:pt x="11312560" y="9724456"/>
                </a:cubicBezTo>
                <a:cubicBezTo>
                  <a:pt x="11306974" y="9725646"/>
                  <a:pt x="11300393" y="9723784"/>
                  <a:pt x="11292817" y="9718869"/>
                </a:cubicBezTo>
                <a:lnTo>
                  <a:pt x="11221658" y="9672700"/>
                </a:lnTo>
                <a:cubicBezTo>
                  <a:pt x="11214083" y="9667786"/>
                  <a:pt x="11209700" y="9662535"/>
                  <a:pt x="11208511" y="9656948"/>
                </a:cubicBezTo>
                <a:cubicBezTo>
                  <a:pt x="11207320" y="9651361"/>
                  <a:pt x="11209183" y="9644780"/>
                  <a:pt x="11214097" y="9637206"/>
                </a:cubicBezTo>
                <a:lnTo>
                  <a:pt x="11304495" y="9497875"/>
                </a:lnTo>
                <a:cubicBezTo>
                  <a:pt x="11307857" y="9492692"/>
                  <a:pt x="11308749" y="9487606"/>
                  <a:pt x="11307171" y="9482617"/>
                </a:cubicBezTo>
                <a:cubicBezTo>
                  <a:pt x="11305593" y="9477628"/>
                  <a:pt x="11302213" y="9473452"/>
                  <a:pt x="11297031" y="9470090"/>
                </a:cubicBezTo>
                <a:cubicBezTo>
                  <a:pt x="11291848" y="9466727"/>
                  <a:pt x="11286557" y="9465277"/>
                  <a:pt x="11281159" y="9465740"/>
                </a:cubicBezTo>
                <a:cubicBezTo>
                  <a:pt x="11275760" y="9466203"/>
                  <a:pt x="11271180" y="9468896"/>
                  <a:pt x="11267420" y="9473820"/>
                </a:cubicBezTo>
                <a:lnTo>
                  <a:pt x="11197652" y="9555161"/>
                </a:lnTo>
                <a:cubicBezTo>
                  <a:pt x="11175559" y="9580480"/>
                  <a:pt x="11151777" y="9597055"/>
                  <a:pt x="11126303" y="9604886"/>
                </a:cubicBezTo>
                <a:cubicBezTo>
                  <a:pt x="11100829" y="9612717"/>
                  <a:pt x="11071350" y="9605769"/>
                  <a:pt x="11037862" y="9584043"/>
                </a:cubicBezTo>
                <a:lnTo>
                  <a:pt x="10975074" y="9543306"/>
                </a:lnTo>
                <a:cubicBezTo>
                  <a:pt x="10941188" y="9521320"/>
                  <a:pt x="10922353" y="9493381"/>
                  <a:pt x="10918569" y="9459487"/>
                </a:cubicBezTo>
                <a:cubicBezTo>
                  <a:pt x="10914785" y="9425592"/>
                  <a:pt x="10925308" y="9389510"/>
                  <a:pt x="10950138" y="9351239"/>
                </a:cubicBezTo>
                <a:lnTo>
                  <a:pt x="11072738" y="9162275"/>
                </a:lnTo>
                <a:cubicBezTo>
                  <a:pt x="11077653" y="9154701"/>
                  <a:pt x="11082904" y="9150319"/>
                  <a:pt x="11088490" y="9149129"/>
                </a:cubicBezTo>
                <a:close/>
                <a:moveTo>
                  <a:pt x="1049083" y="8675811"/>
                </a:moveTo>
                <a:cubicBezTo>
                  <a:pt x="1058637" y="8674671"/>
                  <a:pt x="1066246" y="8675989"/>
                  <a:pt x="1071909" y="8679769"/>
                </a:cubicBezTo>
                <a:cubicBezTo>
                  <a:pt x="1077572" y="8683547"/>
                  <a:pt x="1082456" y="8689459"/>
                  <a:pt x="1086559" y="8697501"/>
                </a:cubicBezTo>
                <a:lnTo>
                  <a:pt x="1170801" y="8862581"/>
                </a:lnTo>
                <a:cubicBezTo>
                  <a:pt x="1174905" y="8870624"/>
                  <a:pt x="1176826" y="8878047"/>
                  <a:pt x="1176563" y="8884850"/>
                </a:cubicBezTo>
                <a:cubicBezTo>
                  <a:pt x="1176300" y="8891653"/>
                  <a:pt x="1172903" y="8898588"/>
                  <a:pt x="1166373" y="8905655"/>
                </a:cubicBezTo>
                <a:lnTo>
                  <a:pt x="1042568" y="9047259"/>
                </a:lnTo>
                <a:cubicBezTo>
                  <a:pt x="1035200" y="9055821"/>
                  <a:pt x="1028672" y="9063154"/>
                  <a:pt x="1022984" y="9069258"/>
                </a:cubicBezTo>
                <a:cubicBezTo>
                  <a:pt x="1017296" y="9075361"/>
                  <a:pt x="1011709" y="9080880"/>
                  <a:pt x="1006224" y="9085813"/>
                </a:cubicBezTo>
                <a:cubicBezTo>
                  <a:pt x="1000739" y="9090746"/>
                  <a:pt x="994666" y="9095313"/>
                  <a:pt x="988006" y="9099511"/>
                </a:cubicBezTo>
                <a:cubicBezTo>
                  <a:pt x="981345" y="9103710"/>
                  <a:pt x="972936" y="9108402"/>
                  <a:pt x="962777" y="9113586"/>
                </a:cubicBezTo>
                <a:lnTo>
                  <a:pt x="795156" y="9199124"/>
                </a:lnTo>
                <a:cubicBezTo>
                  <a:pt x="787114" y="9203228"/>
                  <a:pt x="780376" y="9204399"/>
                  <a:pt x="774942" y="9202637"/>
                </a:cubicBezTo>
                <a:cubicBezTo>
                  <a:pt x="769508" y="9200875"/>
                  <a:pt x="764739" y="9195973"/>
                  <a:pt x="760635" y="9187930"/>
                </a:cubicBezTo>
                <a:lnTo>
                  <a:pt x="709118" y="9086977"/>
                </a:lnTo>
                <a:cubicBezTo>
                  <a:pt x="705014" y="9078935"/>
                  <a:pt x="703680" y="9071879"/>
                  <a:pt x="705118" y="9065810"/>
                </a:cubicBezTo>
                <a:cubicBezTo>
                  <a:pt x="706556" y="9059741"/>
                  <a:pt x="711296" y="9054655"/>
                  <a:pt x="719339" y="9050551"/>
                </a:cubicBezTo>
                <a:lnTo>
                  <a:pt x="894579" y="8961125"/>
                </a:lnTo>
                <a:cubicBezTo>
                  <a:pt x="898811" y="8958965"/>
                  <a:pt x="902828" y="8956382"/>
                  <a:pt x="906629" y="8953375"/>
                </a:cubicBezTo>
                <a:cubicBezTo>
                  <a:pt x="910430" y="8950369"/>
                  <a:pt x="914227" y="8946830"/>
                  <a:pt x="918018" y="8942761"/>
                </a:cubicBezTo>
                <a:lnTo>
                  <a:pt x="991680" y="8867559"/>
                </a:lnTo>
                <a:cubicBezTo>
                  <a:pt x="995265" y="8864129"/>
                  <a:pt x="997366" y="8861189"/>
                  <a:pt x="997983" y="8858741"/>
                </a:cubicBezTo>
                <a:cubicBezTo>
                  <a:pt x="998601" y="8856291"/>
                  <a:pt x="998046" y="8853373"/>
                  <a:pt x="996318" y="8849987"/>
                </a:cubicBezTo>
                <a:lnTo>
                  <a:pt x="992754" y="8843003"/>
                </a:lnTo>
                <a:cubicBezTo>
                  <a:pt x="991026" y="8839617"/>
                  <a:pt x="988989" y="8837455"/>
                  <a:pt x="986643" y="8836518"/>
                </a:cubicBezTo>
                <a:cubicBezTo>
                  <a:pt x="984298" y="8835581"/>
                  <a:pt x="980685" y="8835557"/>
                  <a:pt x="975804" y="8836447"/>
                </a:cubicBezTo>
                <a:lnTo>
                  <a:pt x="871051" y="8852291"/>
                </a:lnTo>
                <a:cubicBezTo>
                  <a:pt x="865531" y="8852974"/>
                  <a:pt x="860438" y="8853972"/>
                  <a:pt x="855773" y="8855285"/>
                </a:cubicBezTo>
                <a:cubicBezTo>
                  <a:pt x="851108" y="8856599"/>
                  <a:pt x="846659" y="8858336"/>
                  <a:pt x="842427" y="8860495"/>
                </a:cubicBezTo>
                <a:lnTo>
                  <a:pt x="667822" y="8949597"/>
                </a:lnTo>
                <a:cubicBezTo>
                  <a:pt x="659780" y="8953701"/>
                  <a:pt x="653041" y="8954872"/>
                  <a:pt x="647608" y="8953111"/>
                </a:cubicBezTo>
                <a:cubicBezTo>
                  <a:pt x="642174" y="8951349"/>
                  <a:pt x="637404" y="8946447"/>
                  <a:pt x="633301" y="8938404"/>
                </a:cubicBezTo>
                <a:lnTo>
                  <a:pt x="582431" y="8838721"/>
                </a:lnTo>
                <a:cubicBezTo>
                  <a:pt x="578327" y="8830678"/>
                  <a:pt x="577156" y="8823940"/>
                  <a:pt x="578918" y="8818506"/>
                </a:cubicBezTo>
                <a:cubicBezTo>
                  <a:pt x="580680" y="8813073"/>
                  <a:pt x="585582" y="8808303"/>
                  <a:pt x="593625" y="8804199"/>
                </a:cubicBezTo>
                <a:lnTo>
                  <a:pt x="761245" y="8718661"/>
                </a:lnTo>
                <a:cubicBezTo>
                  <a:pt x="771404" y="8713477"/>
                  <a:pt x="780138" y="8709421"/>
                  <a:pt x="787446" y="8706491"/>
                </a:cubicBezTo>
                <a:cubicBezTo>
                  <a:pt x="794754" y="8703563"/>
                  <a:pt x="802015" y="8701325"/>
                  <a:pt x="809228" y="8699777"/>
                </a:cubicBezTo>
                <a:cubicBezTo>
                  <a:pt x="816441" y="8698231"/>
                  <a:pt x="824188" y="8696945"/>
                  <a:pt x="832468" y="8695921"/>
                </a:cubicBezTo>
                <a:cubicBezTo>
                  <a:pt x="840749" y="8694897"/>
                  <a:pt x="850517" y="8693913"/>
                  <a:pt x="861773" y="8692971"/>
                </a:cubicBezTo>
                <a:close/>
                <a:moveTo>
                  <a:pt x="11395423" y="8568949"/>
                </a:moveTo>
                <a:cubicBezTo>
                  <a:pt x="11400841" y="8567139"/>
                  <a:pt x="11407590" y="8568249"/>
                  <a:pt x="11415668" y="8572281"/>
                </a:cubicBezTo>
                <a:lnTo>
                  <a:pt x="11828968" y="8778537"/>
                </a:lnTo>
                <a:cubicBezTo>
                  <a:pt x="11837047" y="8782569"/>
                  <a:pt x="11841992" y="8787293"/>
                  <a:pt x="11843802" y="8792711"/>
                </a:cubicBezTo>
                <a:cubicBezTo>
                  <a:pt x="11845613" y="8798129"/>
                  <a:pt x="11844502" y="8804878"/>
                  <a:pt x="11840471" y="8812957"/>
                </a:cubicBezTo>
                <a:lnTo>
                  <a:pt x="11791135" y="8911817"/>
                </a:lnTo>
                <a:cubicBezTo>
                  <a:pt x="11787104" y="8919896"/>
                  <a:pt x="11782378" y="8924841"/>
                  <a:pt x="11776960" y="8926651"/>
                </a:cubicBezTo>
                <a:cubicBezTo>
                  <a:pt x="11771543" y="8928462"/>
                  <a:pt x="11764794" y="8927351"/>
                  <a:pt x="11756715" y="8923320"/>
                </a:cubicBezTo>
                <a:lnTo>
                  <a:pt x="11441000" y="8765763"/>
                </a:lnTo>
                <a:lnTo>
                  <a:pt x="11397394" y="8853143"/>
                </a:lnTo>
                <a:lnTo>
                  <a:pt x="11500719" y="8904707"/>
                </a:lnTo>
                <a:cubicBezTo>
                  <a:pt x="11508797" y="8908739"/>
                  <a:pt x="11513742" y="8913463"/>
                  <a:pt x="11515553" y="8918882"/>
                </a:cubicBezTo>
                <a:cubicBezTo>
                  <a:pt x="11517363" y="8924299"/>
                  <a:pt x="11516253" y="8931048"/>
                  <a:pt x="11512220" y="8939127"/>
                </a:cubicBezTo>
                <a:lnTo>
                  <a:pt x="11466069" y="9031609"/>
                </a:lnTo>
                <a:cubicBezTo>
                  <a:pt x="11462036" y="9039688"/>
                  <a:pt x="11457311" y="9044633"/>
                  <a:pt x="11451894" y="9046443"/>
                </a:cubicBezTo>
                <a:cubicBezTo>
                  <a:pt x="11446476" y="9048253"/>
                  <a:pt x="11439727" y="9047143"/>
                  <a:pt x="11431649" y="9043111"/>
                </a:cubicBezTo>
                <a:lnTo>
                  <a:pt x="11230739" y="8942848"/>
                </a:lnTo>
                <a:cubicBezTo>
                  <a:pt x="11222660" y="8938816"/>
                  <a:pt x="11217715" y="8934092"/>
                  <a:pt x="11215905" y="8928673"/>
                </a:cubicBezTo>
                <a:cubicBezTo>
                  <a:pt x="11214094" y="8923256"/>
                  <a:pt x="11215205" y="8916507"/>
                  <a:pt x="11219236" y="8908428"/>
                </a:cubicBezTo>
                <a:lnTo>
                  <a:pt x="11381249" y="8583784"/>
                </a:lnTo>
                <a:cubicBezTo>
                  <a:pt x="11385280" y="8575705"/>
                  <a:pt x="11390006" y="8570761"/>
                  <a:pt x="11395423" y="8568949"/>
                </a:cubicBezTo>
                <a:close/>
                <a:moveTo>
                  <a:pt x="861855" y="8193537"/>
                </a:moveTo>
                <a:cubicBezTo>
                  <a:pt x="867122" y="8195750"/>
                  <a:pt x="871462" y="8201035"/>
                  <a:pt x="874876" y="8209394"/>
                </a:cubicBezTo>
                <a:lnTo>
                  <a:pt x="989692" y="8490513"/>
                </a:lnTo>
                <a:cubicBezTo>
                  <a:pt x="993106" y="8498871"/>
                  <a:pt x="993707" y="8505683"/>
                  <a:pt x="991495" y="8510951"/>
                </a:cubicBezTo>
                <a:cubicBezTo>
                  <a:pt x="989283" y="8516217"/>
                  <a:pt x="983997" y="8520557"/>
                  <a:pt x="975639" y="8523971"/>
                </a:cubicBezTo>
                <a:lnTo>
                  <a:pt x="897110" y="8556045"/>
                </a:lnTo>
                <a:cubicBezTo>
                  <a:pt x="888752" y="8559458"/>
                  <a:pt x="881939" y="8560059"/>
                  <a:pt x="876672" y="8557847"/>
                </a:cubicBezTo>
                <a:cubicBezTo>
                  <a:pt x="871405" y="8555635"/>
                  <a:pt x="867065" y="8550349"/>
                  <a:pt x="863651" y="8541991"/>
                </a:cubicBezTo>
                <a:lnTo>
                  <a:pt x="836969" y="8476660"/>
                </a:lnTo>
                <a:lnTo>
                  <a:pt x="615241" y="8567220"/>
                </a:lnTo>
                <a:lnTo>
                  <a:pt x="641924" y="8632550"/>
                </a:lnTo>
                <a:cubicBezTo>
                  <a:pt x="645338" y="8640909"/>
                  <a:pt x="645939" y="8647721"/>
                  <a:pt x="643727" y="8652989"/>
                </a:cubicBezTo>
                <a:cubicBezTo>
                  <a:pt x="641515" y="8658255"/>
                  <a:pt x="636229" y="8662595"/>
                  <a:pt x="627870" y="8666009"/>
                </a:cubicBezTo>
                <a:lnTo>
                  <a:pt x="548022" y="8698621"/>
                </a:lnTo>
                <a:cubicBezTo>
                  <a:pt x="539664" y="8702035"/>
                  <a:pt x="532851" y="8702636"/>
                  <a:pt x="527584" y="8700424"/>
                </a:cubicBezTo>
                <a:cubicBezTo>
                  <a:pt x="522317" y="8698212"/>
                  <a:pt x="517977" y="8692926"/>
                  <a:pt x="514563" y="8684567"/>
                </a:cubicBezTo>
                <a:lnTo>
                  <a:pt x="399747" y="8403449"/>
                </a:lnTo>
                <a:cubicBezTo>
                  <a:pt x="396333" y="8395091"/>
                  <a:pt x="395732" y="8388278"/>
                  <a:pt x="397944" y="8383011"/>
                </a:cubicBezTo>
                <a:cubicBezTo>
                  <a:pt x="400157" y="8377745"/>
                  <a:pt x="405442" y="8373405"/>
                  <a:pt x="413800" y="8369990"/>
                </a:cubicBezTo>
                <a:lnTo>
                  <a:pt x="493649" y="8337378"/>
                </a:lnTo>
                <a:cubicBezTo>
                  <a:pt x="502008" y="8333965"/>
                  <a:pt x="508820" y="8333363"/>
                  <a:pt x="514087" y="8335575"/>
                </a:cubicBezTo>
                <a:cubicBezTo>
                  <a:pt x="519354" y="8337788"/>
                  <a:pt x="523694" y="8343073"/>
                  <a:pt x="527108" y="8351432"/>
                </a:cubicBezTo>
                <a:lnTo>
                  <a:pt x="553252" y="8415443"/>
                </a:lnTo>
                <a:lnTo>
                  <a:pt x="774979" y="8324883"/>
                </a:lnTo>
                <a:lnTo>
                  <a:pt x="748835" y="8260873"/>
                </a:lnTo>
                <a:cubicBezTo>
                  <a:pt x="745421" y="8252514"/>
                  <a:pt x="744820" y="8245701"/>
                  <a:pt x="747032" y="8240435"/>
                </a:cubicBezTo>
                <a:cubicBezTo>
                  <a:pt x="749244" y="8235167"/>
                  <a:pt x="754530" y="8230827"/>
                  <a:pt x="762889" y="8227413"/>
                </a:cubicBezTo>
                <a:lnTo>
                  <a:pt x="841417" y="8195340"/>
                </a:lnTo>
                <a:cubicBezTo>
                  <a:pt x="849776" y="8191927"/>
                  <a:pt x="856588" y="8191325"/>
                  <a:pt x="861855" y="8193537"/>
                </a:cubicBezTo>
                <a:close/>
                <a:moveTo>
                  <a:pt x="11569877" y="8139426"/>
                </a:moveTo>
                <a:cubicBezTo>
                  <a:pt x="11575122" y="8137163"/>
                  <a:pt x="11581941" y="8137697"/>
                  <a:pt x="11590332" y="8141029"/>
                </a:cubicBezTo>
                <a:lnTo>
                  <a:pt x="12019638" y="8311482"/>
                </a:lnTo>
                <a:cubicBezTo>
                  <a:pt x="12028031" y="8314815"/>
                  <a:pt x="12033358" y="8319103"/>
                  <a:pt x="12035621" y="8324347"/>
                </a:cubicBezTo>
                <a:cubicBezTo>
                  <a:pt x="12037885" y="8329592"/>
                  <a:pt x="12037351" y="8336411"/>
                  <a:pt x="12034019" y="8344802"/>
                </a:cubicBezTo>
                <a:lnTo>
                  <a:pt x="11911966" y="8652207"/>
                </a:lnTo>
                <a:cubicBezTo>
                  <a:pt x="11908635" y="8660599"/>
                  <a:pt x="11904345" y="8665926"/>
                  <a:pt x="11899101" y="8668190"/>
                </a:cubicBezTo>
                <a:cubicBezTo>
                  <a:pt x="11893856" y="8670453"/>
                  <a:pt x="11887038" y="8669919"/>
                  <a:pt x="11878646" y="8666587"/>
                </a:cubicBezTo>
                <a:lnTo>
                  <a:pt x="11801132" y="8635811"/>
                </a:lnTo>
                <a:cubicBezTo>
                  <a:pt x="11792740" y="8632479"/>
                  <a:pt x="11787413" y="8628191"/>
                  <a:pt x="11785149" y="8622946"/>
                </a:cubicBezTo>
                <a:cubicBezTo>
                  <a:pt x="11782885" y="8617701"/>
                  <a:pt x="11783420" y="8610883"/>
                  <a:pt x="11786751" y="8602491"/>
                </a:cubicBezTo>
                <a:lnTo>
                  <a:pt x="11859353" y="8419639"/>
                </a:lnTo>
                <a:lnTo>
                  <a:pt x="11808339" y="8399384"/>
                </a:lnTo>
                <a:lnTo>
                  <a:pt x="11757045" y="8528573"/>
                </a:lnTo>
                <a:cubicBezTo>
                  <a:pt x="11753714" y="8536965"/>
                  <a:pt x="11749424" y="8542293"/>
                  <a:pt x="11744179" y="8544557"/>
                </a:cubicBezTo>
                <a:cubicBezTo>
                  <a:pt x="11738936" y="8546820"/>
                  <a:pt x="11732117" y="8546285"/>
                  <a:pt x="11723725" y="8542954"/>
                </a:cubicBezTo>
                <a:lnTo>
                  <a:pt x="11652836" y="8514808"/>
                </a:lnTo>
                <a:cubicBezTo>
                  <a:pt x="11644445" y="8511476"/>
                  <a:pt x="11639117" y="8507188"/>
                  <a:pt x="11636853" y="8501943"/>
                </a:cubicBezTo>
                <a:cubicBezTo>
                  <a:pt x="11634590" y="8496698"/>
                  <a:pt x="11635124" y="8489880"/>
                  <a:pt x="11638456" y="8481489"/>
                </a:cubicBezTo>
                <a:lnTo>
                  <a:pt x="11689750" y="8352299"/>
                </a:lnTo>
                <a:lnTo>
                  <a:pt x="11632773" y="8329677"/>
                </a:lnTo>
                <a:lnTo>
                  <a:pt x="11560173" y="8512529"/>
                </a:lnTo>
                <a:cubicBezTo>
                  <a:pt x="11556841" y="8520921"/>
                  <a:pt x="11552553" y="8526249"/>
                  <a:pt x="11547308" y="8528513"/>
                </a:cubicBezTo>
                <a:cubicBezTo>
                  <a:pt x="11542064" y="8530776"/>
                  <a:pt x="11535246" y="8530243"/>
                  <a:pt x="11526853" y="8526910"/>
                </a:cubicBezTo>
                <a:lnTo>
                  <a:pt x="11449339" y="8496134"/>
                </a:lnTo>
                <a:cubicBezTo>
                  <a:pt x="11440948" y="8492803"/>
                  <a:pt x="11435620" y="8488513"/>
                  <a:pt x="11433357" y="8483269"/>
                </a:cubicBezTo>
                <a:cubicBezTo>
                  <a:pt x="11431093" y="8478024"/>
                  <a:pt x="11431628" y="8471206"/>
                  <a:pt x="11434959" y="8462814"/>
                </a:cubicBezTo>
                <a:lnTo>
                  <a:pt x="11557012" y="8155409"/>
                </a:lnTo>
                <a:cubicBezTo>
                  <a:pt x="11560344" y="8147017"/>
                  <a:pt x="11564632" y="8141690"/>
                  <a:pt x="11569877" y="8139426"/>
                </a:cubicBezTo>
                <a:close/>
                <a:moveTo>
                  <a:pt x="617886" y="7890504"/>
                </a:moveTo>
                <a:cubicBezTo>
                  <a:pt x="610814" y="7886987"/>
                  <a:pt x="601607" y="7887001"/>
                  <a:pt x="590267" y="7890542"/>
                </a:cubicBezTo>
                <a:lnTo>
                  <a:pt x="424927" y="7942177"/>
                </a:lnTo>
                <a:cubicBezTo>
                  <a:pt x="413587" y="7945719"/>
                  <a:pt x="406123" y="7950912"/>
                  <a:pt x="402536" y="7957757"/>
                </a:cubicBezTo>
                <a:cubicBezTo>
                  <a:pt x="398948" y="7964603"/>
                  <a:pt x="398855" y="7973469"/>
                  <a:pt x="402255" y="7984356"/>
                </a:cubicBezTo>
                <a:lnTo>
                  <a:pt x="427541" y="8065325"/>
                </a:lnTo>
                <a:lnTo>
                  <a:pt x="658881" y="7993078"/>
                </a:lnTo>
                <a:lnTo>
                  <a:pt x="633594" y="7912109"/>
                </a:lnTo>
                <a:cubicBezTo>
                  <a:pt x="630195" y="7901223"/>
                  <a:pt x="624958" y="7894021"/>
                  <a:pt x="617886" y="7890504"/>
                </a:cubicBezTo>
                <a:close/>
                <a:moveTo>
                  <a:pt x="630169" y="7720605"/>
                </a:moveTo>
                <a:cubicBezTo>
                  <a:pt x="649776" y="7722011"/>
                  <a:pt x="667391" y="7727805"/>
                  <a:pt x="683017" y="7737985"/>
                </a:cubicBezTo>
                <a:cubicBezTo>
                  <a:pt x="714268" y="7758345"/>
                  <a:pt x="738747" y="7796876"/>
                  <a:pt x="756455" y="7853577"/>
                </a:cubicBezTo>
                <a:lnTo>
                  <a:pt x="828064" y="8082875"/>
                </a:lnTo>
                <a:cubicBezTo>
                  <a:pt x="830756" y="8091494"/>
                  <a:pt x="830776" y="8098333"/>
                  <a:pt x="828124" y="8103393"/>
                </a:cubicBezTo>
                <a:cubicBezTo>
                  <a:pt x="825473" y="8108453"/>
                  <a:pt x="819838" y="8112329"/>
                  <a:pt x="811219" y="8115020"/>
                </a:cubicBezTo>
                <a:lnTo>
                  <a:pt x="370313" y="8252715"/>
                </a:lnTo>
                <a:cubicBezTo>
                  <a:pt x="361694" y="8255407"/>
                  <a:pt x="354855" y="8255426"/>
                  <a:pt x="349795" y="8252775"/>
                </a:cubicBezTo>
                <a:cubicBezTo>
                  <a:pt x="344735" y="8250123"/>
                  <a:pt x="340860" y="8244488"/>
                  <a:pt x="338168" y="8235869"/>
                </a:cubicBezTo>
                <a:lnTo>
                  <a:pt x="266559" y="8006571"/>
                </a:lnTo>
                <a:cubicBezTo>
                  <a:pt x="248851" y="7949871"/>
                  <a:pt x="247052" y="7904256"/>
                  <a:pt x="261162" y="7869730"/>
                </a:cubicBezTo>
                <a:cubicBezTo>
                  <a:pt x="275272" y="7835204"/>
                  <a:pt x="305914" y="7810574"/>
                  <a:pt x="353089" y="7795841"/>
                </a:cubicBezTo>
                <a:lnTo>
                  <a:pt x="565378" y="7729544"/>
                </a:lnTo>
                <a:cubicBezTo>
                  <a:pt x="588965" y="7722178"/>
                  <a:pt x="610562" y="7719198"/>
                  <a:pt x="630169" y="7720605"/>
                </a:cubicBezTo>
                <a:close/>
                <a:moveTo>
                  <a:pt x="11749152" y="7627655"/>
                </a:moveTo>
                <a:lnTo>
                  <a:pt x="12191884" y="7759362"/>
                </a:lnTo>
                <a:cubicBezTo>
                  <a:pt x="12200538" y="7761937"/>
                  <a:pt x="12206224" y="7765735"/>
                  <a:pt x="12208945" y="7770759"/>
                </a:cubicBezTo>
                <a:cubicBezTo>
                  <a:pt x="12211665" y="7775783"/>
                  <a:pt x="12211737" y="7782621"/>
                  <a:pt x="12209163" y="7791275"/>
                </a:cubicBezTo>
                <a:lnTo>
                  <a:pt x="12188024" y="7862331"/>
                </a:lnTo>
                <a:cubicBezTo>
                  <a:pt x="12185450" y="7870985"/>
                  <a:pt x="12181882" y="7877981"/>
                  <a:pt x="12177319" y="7883317"/>
                </a:cubicBezTo>
                <a:cubicBezTo>
                  <a:pt x="12172757" y="7888653"/>
                  <a:pt x="12166179" y="7893265"/>
                  <a:pt x="12157586" y="7897154"/>
                </a:cubicBezTo>
                <a:lnTo>
                  <a:pt x="11966477" y="7984578"/>
                </a:lnTo>
                <a:lnTo>
                  <a:pt x="12112006" y="8027871"/>
                </a:lnTo>
                <a:cubicBezTo>
                  <a:pt x="12120660" y="8030445"/>
                  <a:pt x="12126347" y="8034244"/>
                  <a:pt x="12129066" y="8039268"/>
                </a:cubicBezTo>
                <a:cubicBezTo>
                  <a:pt x="12131786" y="8044291"/>
                  <a:pt x="12131859" y="8051130"/>
                  <a:pt x="12129284" y="8059784"/>
                </a:cubicBezTo>
                <a:lnTo>
                  <a:pt x="12098796" y="8162269"/>
                </a:lnTo>
                <a:cubicBezTo>
                  <a:pt x="12096222" y="8170923"/>
                  <a:pt x="12092423" y="8176609"/>
                  <a:pt x="12087399" y="8179329"/>
                </a:cubicBezTo>
                <a:cubicBezTo>
                  <a:pt x="12082376" y="8182049"/>
                  <a:pt x="12075537" y="8182122"/>
                  <a:pt x="12066883" y="8179547"/>
                </a:cubicBezTo>
                <a:lnTo>
                  <a:pt x="11624152" y="8047839"/>
                </a:lnTo>
                <a:cubicBezTo>
                  <a:pt x="11615498" y="8045265"/>
                  <a:pt x="11609810" y="8041466"/>
                  <a:pt x="11607090" y="8036443"/>
                </a:cubicBezTo>
                <a:cubicBezTo>
                  <a:pt x="11604371" y="8031419"/>
                  <a:pt x="11604298" y="8024581"/>
                  <a:pt x="11606873" y="8015926"/>
                </a:cubicBezTo>
                <a:lnTo>
                  <a:pt x="11637360" y="7913441"/>
                </a:lnTo>
                <a:cubicBezTo>
                  <a:pt x="11639935" y="7904787"/>
                  <a:pt x="11643734" y="7899101"/>
                  <a:pt x="11648757" y="7896381"/>
                </a:cubicBezTo>
                <a:cubicBezTo>
                  <a:pt x="11653780" y="7893661"/>
                  <a:pt x="11660619" y="7893589"/>
                  <a:pt x="11669274" y="7896163"/>
                </a:cubicBezTo>
                <a:lnTo>
                  <a:pt x="11753310" y="7921163"/>
                </a:lnTo>
                <a:lnTo>
                  <a:pt x="11929495" y="7846405"/>
                </a:lnTo>
                <a:lnTo>
                  <a:pt x="11704030" y="7779331"/>
                </a:lnTo>
                <a:cubicBezTo>
                  <a:pt x="11695375" y="7776757"/>
                  <a:pt x="11689689" y="7772957"/>
                  <a:pt x="11686969" y="7767933"/>
                </a:cubicBezTo>
                <a:cubicBezTo>
                  <a:pt x="11684249" y="7762911"/>
                  <a:pt x="11684176" y="7756071"/>
                  <a:pt x="11686750" y="7747417"/>
                </a:cubicBezTo>
                <a:lnTo>
                  <a:pt x="11717239" y="7644933"/>
                </a:lnTo>
                <a:cubicBezTo>
                  <a:pt x="11719813" y="7636279"/>
                  <a:pt x="11723612" y="7630592"/>
                  <a:pt x="11728636" y="7627873"/>
                </a:cubicBezTo>
                <a:cubicBezTo>
                  <a:pt x="11733659" y="7625153"/>
                  <a:pt x="11740498" y="7625079"/>
                  <a:pt x="11749152" y="7627655"/>
                </a:cubicBezTo>
                <a:close/>
                <a:moveTo>
                  <a:pt x="576054" y="7227171"/>
                </a:moveTo>
                <a:cubicBezTo>
                  <a:pt x="584876" y="7225251"/>
                  <a:pt x="591691" y="7225835"/>
                  <a:pt x="596497" y="7228922"/>
                </a:cubicBezTo>
                <a:cubicBezTo>
                  <a:pt x="601303" y="7232009"/>
                  <a:pt x="604666" y="7237965"/>
                  <a:pt x="606587" y="7246787"/>
                </a:cubicBezTo>
                <a:lnTo>
                  <a:pt x="676948" y="7569965"/>
                </a:lnTo>
                <a:cubicBezTo>
                  <a:pt x="678868" y="7578787"/>
                  <a:pt x="678285" y="7585601"/>
                  <a:pt x="675198" y="7590407"/>
                </a:cubicBezTo>
                <a:cubicBezTo>
                  <a:pt x="672110" y="7595213"/>
                  <a:pt x="666155" y="7598577"/>
                  <a:pt x="657333" y="7600497"/>
                </a:cubicBezTo>
                <a:lnTo>
                  <a:pt x="205998" y="7698759"/>
                </a:lnTo>
                <a:cubicBezTo>
                  <a:pt x="197176" y="7700681"/>
                  <a:pt x="190361" y="7700097"/>
                  <a:pt x="185555" y="7697009"/>
                </a:cubicBezTo>
                <a:cubicBezTo>
                  <a:pt x="180749" y="7693922"/>
                  <a:pt x="177386" y="7687967"/>
                  <a:pt x="175465" y="7679145"/>
                </a:cubicBezTo>
                <a:lnTo>
                  <a:pt x="105104" y="7355967"/>
                </a:lnTo>
                <a:cubicBezTo>
                  <a:pt x="103184" y="7347145"/>
                  <a:pt x="103767" y="7340330"/>
                  <a:pt x="106855" y="7335524"/>
                </a:cubicBezTo>
                <a:cubicBezTo>
                  <a:pt x="109942" y="7330718"/>
                  <a:pt x="115897" y="7327354"/>
                  <a:pt x="124720" y="7325433"/>
                </a:cubicBezTo>
                <a:lnTo>
                  <a:pt x="206210" y="7307692"/>
                </a:lnTo>
                <a:cubicBezTo>
                  <a:pt x="215033" y="7305771"/>
                  <a:pt x="221847" y="7306355"/>
                  <a:pt x="226653" y="7309442"/>
                </a:cubicBezTo>
                <a:cubicBezTo>
                  <a:pt x="231459" y="7312529"/>
                  <a:pt x="234823" y="7318485"/>
                  <a:pt x="236744" y="7327307"/>
                </a:cubicBezTo>
                <a:lnTo>
                  <a:pt x="278596" y="7519542"/>
                </a:lnTo>
                <a:lnTo>
                  <a:pt x="332227" y="7507866"/>
                </a:lnTo>
                <a:lnTo>
                  <a:pt x="302657" y="7372047"/>
                </a:lnTo>
                <a:cubicBezTo>
                  <a:pt x="300736" y="7363225"/>
                  <a:pt x="301320" y="7356411"/>
                  <a:pt x="304407" y="7351605"/>
                </a:cubicBezTo>
                <a:cubicBezTo>
                  <a:pt x="307495" y="7346799"/>
                  <a:pt x="313450" y="7343435"/>
                  <a:pt x="322272" y="7341515"/>
                </a:cubicBezTo>
                <a:lnTo>
                  <a:pt x="396798" y="7325289"/>
                </a:lnTo>
                <a:cubicBezTo>
                  <a:pt x="405620" y="7323369"/>
                  <a:pt x="412435" y="7323951"/>
                  <a:pt x="417241" y="7327039"/>
                </a:cubicBezTo>
                <a:cubicBezTo>
                  <a:pt x="422047" y="7330127"/>
                  <a:pt x="425411" y="7336081"/>
                  <a:pt x="427331" y="7344905"/>
                </a:cubicBezTo>
                <a:lnTo>
                  <a:pt x="456901" y="7480722"/>
                </a:lnTo>
                <a:lnTo>
                  <a:pt x="516800" y="7467681"/>
                </a:lnTo>
                <a:lnTo>
                  <a:pt x="474948" y="7275447"/>
                </a:lnTo>
                <a:cubicBezTo>
                  <a:pt x="473027" y="7266624"/>
                  <a:pt x="473610" y="7259809"/>
                  <a:pt x="476698" y="7255003"/>
                </a:cubicBezTo>
                <a:cubicBezTo>
                  <a:pt x="479786" y="7250197"/>
                  <a:pt x="485741" y="7246834"/>
                  <a:pt x="494563" y="7244913"/>
                </a:cubicBezTo>
                <a:close/>
                <a:moveTo>
                  <a:pt x="11857728" y="7099987"/>
                </a:moveTo>
                <a:lnTo>
                  <a:pt x="12310966" y="7189058"/>
                </a:lnTo>
                <a:cubicBezTo>
                  <a:pt x="12319826" y="7190799"/>
                  <a:pt x="12325847" y="7194041"/>
                  <a:pt x="12329032" y="7198783"/>
                </a:cubicBezTo>
                <a:cubicBezTo>
                  <a:pt x="12332217" y="7203525"/>
                  <a:pt x="12332939" y="7210327"/>
                  <a:pt x="12331197" y="7219186"/>
                </a:cubicBezTo>
                <a:lnTo>
                  <a:pt x="12316903" y="7291928"/>
                </a:lnTo>
                <a:cubicBezTo>
                  <a:pt x="12315161" y="7300787"/>
                  <a:pt x="12312273" y="7308089"/>
                  <a:pt x="12308238" y="7313835"/>
                </a:cubicBezTo>
                <a:cubicBezTo>
                  <a:pt x="12304203" y="7319581"/>
                  <a:pt x="12298093" y="7324797"/>
                  <a:pt x="12289908" y="7329484"/>
                </a:cubicBezTo>
                <a:lnTo>
                  <a:pt x="12107965" y="7434661"/>
                </a:lnTo>
                <a:lnTo>
                  <a:pt x="12256946" y="7463939"/>
                </a:lnTo>
                <a:cubicBezTo>
                  <a:pt x="12265806" y="7465679"/>
                  <a:pt x="12271827" y="7468921"/>
                  <a:pt x="12275012" y="7473663"/>
                </a:cubicBezTo>
                <a:cubicBezTo>
                  <a:pt x="12278197" y="7478406"/>
                  <a:pt x="12278919" y="7485207"/>
                  <a:pt x="12277178" y="7494067"/>
                </a:cubicBezTo>
                <a:lnTo>
                  <a:pt x="12256560" y="7598983"/>
                </a:lnTo>
                <a:cubicBezTo>
                  <a:pt x="12254818" y="7607843"/>
                  <a:pt x="12251576" y="7613864"/>
                  <a:pt x="12246835" y="7617049"/>
                </a:cubicBezTo>
                <a:cubicBezTo>
                  <a:pt x="12242092" y="7620233"/>
                  <a:pt x="12235291" y="7620955"/>
                  <a:pt x="12226431" y="7619215"/>
                </a:cubicBezTo>
                <a:lnTo>
                  <a:pt x="11773194" y="7530143"/>
                </a:lnTo>
                <a:cubicBezTo>
                  <a:pt x="11764334" y="7528403"/>
                  <a:pt x="11758311" y="7525161"/>
                  <a:pt x="11755128" y="7520418"/>
                </a:cubicBezTo>
                <a:cubicBezTo>
                  <a:pt x="11751943" y="7515676"/>
                  <a:pt x="11751221" y="7508875"/>
                  <a:pt x="11752961" y="7500015"/>
                </a:cubicBezTo>
                <a:lnTo>
                  <a:pt x="11773580" y="7395099"/>
                </a:lnTo>
                <a:cubicBezTo>
                  <a:pt x="11775322" y="7386239"/>
                  <a:pt x="11778563" y="7380217"/>
                  <a:pt x="11783305" y="7377033"/>
                </a:cubicBezTo>
                <a:cubicBezTo>
                  <a:pt x="11788048" y="7373848"/>
                  <a:pt x="11794848" y="7373127"/>
                  <a:pt x="11803708" y="7374867"/>
                </a:cubicBezTo>
                <a:lnTo>
                  <a:pt x="11889739" y="7391774"/>
                </a:lnTo>
                <a:lnTo>
                  <a:pt x="12058029" y="7300623"/>
                </a:lnTo>
                <a:lnTo>
                  <a:pt x="11827213" y="7255263"/>
                </a:lnTo>
                <a:cubicBezTo>
                  <a:pt x="11818354" y="7253522"/>
                  <a:pt x="11812331" y="7250281"/>
                  <a:pt x="11809146" y="7245537"/>
                </a:cubicBezTo>
                <a:cubicBezTo>
                  <a:pt x="11805962" y="7240795"/>
                  <a:pt x="11805241" y="7233994"/>
                  <a:pt x="11806981" y="7225135"/>
                </a:cubicBezTo>
                <a:lnTo>
                  <a:pt x="11827600" y="7120219"/>
                </a:lnTo>
                <a:cubicBezTo>
                  <a:pt x="11829341" y="7111359"/>
                  <a:pt x="11832582" y="7105337"/>
                  <a:pt x="11837325" y="7102153"/>
                </a:cubicBezTo>
                <a:cubicBezTo>
                  <a:pt x="11842068" y="7098967"/>
                  <a:pt x="11848868" y="7098246"/>
                  <a:pt x="11857728" y="7099987"/>
                </a:cubicBezTo>
                <a:close/>
                <a:moveTo>
                  <a:pt x="393107" y="6888263"/>
                </a:moveTo>
                <a:lnTo>
                  <a:pt x="202894" y="6912475"/>
                </a:lnTo>
                <a:cubicBezTo>
                  <a:pt x="193937" y="6913615"/>
                  <a:pt x="186727" y="6918125"/>
                  <a:pt x="181262" y="6926007"/>
                </a:cubicBezTo>
                <a:cubicBezTo>
                  <a:pt x="175799" y="6933887"/>
                  <a:pt x="174687" y="6950557"/>
                  <a:pt x="177927" y="6976013"/>
                </a:cubicBezTo>
                <a:cubicBezTo>
                  <a:pt x="181167" y="7001469"/>
                  <a:pt x="186420" y="7017327"/>
                  <a:pt x="193684" y="7023589"/>
                </a:cubicBezTo>
                <a:cubicBezTo>
                  <a:pt x="200948" y="7029849"/>
                  <a:pt x="209058" y="7032410"/>
                  <a:pt x="218015" y="7031270"/>
                </a:cubicBezTo>
                <a:lnTo>
                  <a:pt x="408229" y="7007057"/>
                </a:lnTo>
                <a:cubicBezTo>
                  <a:pt x="417657" y="7005857"/>
                  <a:pt x="425103" y="7001317"/>
                  <a:pt x="430567" y="6993435"/>
                </a:cubicBezTo>
                <a:cubicBezTo>
                  <a:pt x="436031" y="6985555"/>
                  <a:pt x="437143" y="6968886"/>
                  <a:pt x="433902" y="6943430"/>
                </a:cubicBezTo>
                <a:cubicBezTo>
                  <a:pt x="430662" y="6917973"/>
                  <a:pt x="425410" y="6902115"/>
                  <a:pt x="418146" y="6895854"/>
                </a:cubicBezTo>
                <a:cubicBezTo>
                  <a:pt x="410882" y="6889593"/>
                  <a:pt x="402536" y="6887063"/>
                  <a:pt x="393107" y="6888263"/>
                </a:cubicBezTo>
                <a:close/>
                <a:moveTo>
                  <a:pt x="12127347" y="6759780"/>
                </a:moveTo>
                <a:lnTo>
                  <a:pt x="12116022" y="6871119"/>
                </a:lnTo>
                <a:lnTo>
                  <a:pt x="12227205" y="6848752"/>
                </a:lnTo>
                <a:cubicBezTo>
                  <a:pt x="12231652" y="6847294"/>
                  <a:pt x="12234930" y="6845597"/>
                  <a:pt x="12237037" y="6843662"/>
                </a:cubicBezTo>
                <a:cubicBezTo>
                  <a:pt x="12239145" y="6841727"/>
                  <a:pt x="12240342" y="6839341"/>
                  <a:pt x="12240631" y="6836505"/>
                </a:cubicBezTo>
                <a:lnTo>
                  <a:pt x="12242434" y="6818775"/>
                </a:lnTo>
                <a:cubicBezTo>
                  <a:pt x="12242722" y="6815939"/>
                  <a:pt x="12242029" y="6813361"/>
                  <a:pt x="12240355" y="6811041"/>
                </a:cubicBezTo>
                <a:cubicBezTo>
                  <a:pt x="12238681" y="6808721"/>
                  <a:pt x="12235811" y="6806399"/>
                  <a:pt x="12231749" y="6804075"/>
                </a:cubicBezTo>
                <a:close/>
                <a:moveTo>
                  <a:pt x="398222" y="6725214"/>
                </a:moveTo>
                <a:cubicBezTo>
                  <a:pt x="419907" y="6722455"/>
                  <a:pt x="439993" y="6723131"/>
                  <a:pt x="458481" y="6727245"/>
                </a:cubicBezTo>
                <a:cubicBezTo>
                  <a:pt x="476969" y="6731359"/>
                  <a:pt x="493494" y="6740753"/>
                  <a:pt x="508057" y="6755426"/>
                </a:cubicBezTo>
                <a:cubicBezTo>
                  <a:pt x="522619" y="6770099"/>
                  <a:pt x="535251" y="6791247"/>
                  <a:pt x="545953" y="6818867"/>
                </a:cubicBezTo>
                <a:cubicBezTo>
                  <a:pt x="556654" y="6846487"/>
                  <a:pt x="564795" y="6882217"/>
                  <a:pt x="570375" y="6926059"/>
                </a:cubicBezTo>
                <a:cubicBezTo>
                  <a:pt x="575956" y="6969899"/>
                  <a:pt x="577041" y="7006648"/>
                  <a:pt x="573630" y="7036304"/>
                </a:cubicBezTo>
                <a:cubicBezTo>
                  <a:pt x="570219" y="7065961"/>
                  <a:pt x="563303" y="7089715"/>
                  <a:pt x="552880" y="7107569"/>
                </a:cubicBezTo>
                <a:cubicBezTo>
                  <a:pt x="542458" y="7125423"/>
                  <a:pt x="528813" y="7138657"/>
                  <a:pt x="511946" y="7147271"/>
                </a:cubicBezTo>
                <a:cubicBezTo>
                  <a:pt x="495077" y="7155885"/>
                  <a:pt x="475801" y="7161573"/>
                  <a:pt x="454116" y="7164332"/>
                </a:cubicBezTo>
                <a:lnTo>
                  <a:pt x="212991" y="7195025"/>
                </a:lnTo>
                <a:cubicBezTo>
                  <a:pt x="191305" y="7197785"/>
                  <a:pt x="171219" y="7197109"/>
                  <a:pt x="152731" y="7192995"/>
                </a:cubicBezTo>
                <a:cubicBezTo>
                  <a:pt x="134243" y="7188881"/>
                  <a:pt x="117600" y="7179502"/>
                  <a:pt x="102802" y="7164859"/>
                </a:cubicBezTo>
                <a:cubicBezTo>
                  <a:pt x="88004" y="7150215"/>
                  <a:pt x="75239" y="7128965"/>
                  <a:pt x="64508" y="7101109"/>
                </a:cubicBezTo>
                <a:cubicBezTo>
                  <a:pt x="53776" y="7073253"/>
                  <a:pt x="45620" y="7037405"/>
                  <a:pt x="40040" y="6993564"/>
                </a:cubicBezTo>
                <a:cubicBezTo>
                  <a:pt x="34459" y="6949723"/>
                  <a:pt x="33389" y="6913093"/>
                  <a:pt x="36830" y="6883672"/>
                </a:cubicBezTo>
                <a:cubicBezTo>
                  <a:pt x="40271" y="6854251"/>
                  <a:pt x="47320" y="6830599"/>
                  <a:pt x="57978" y="6812716"/>
                </a:cubicBezTo>
                <a:cubicBezTo>
                  <a:pt x="68636" y="6794832"/>
                  <a:pt x="82399" y="6781583"/>
                  <a:pt x="99267" y="6772969"/>
                </a:cubicBezTo>
                <a:cubicBezTo>
                  <a:pt x="116134" y="6764355"/>
                  <a:pt x="135411" y="6758667"/>
                  <a:pt x="157096" y="6755907"/>
                </a:cubicBezTo>
                <a:close/>
                <a:moveTo>
                  <a:pt x="11915515" y="6574156"/>
                </a:moveTo>
                <a:lnTo>
                  <a:pt x="12102733" y="6593199"/>
                </a:lnTo>
                <a:cubicBezTo>
                  <a:pt x="12116917" y="6594641"/>
                  <a:pt x="12132999" y="6598547"/>
                  <a:pt x="12150980" y="6604913"/>
                </a:cubicBezTo>
                <a:cubicBezTo>
                  <a:pt x="12168962" y="6611280"/>
                  <a:pt x="12189764" y="6620441"/>
                  <a:pt x="12213386" y="6632397"/>
                </a:cubicBezTo>
                <a:lnTo>
                  <a:pt x="12368090" y="6710468"/>
                </a:lnTo>
                <a:cubicBezTo>
                  <a:pt x="12375839" y="6714123"/>
                  <a:pt x="12381303" y="6719097"/>
                  <a:pt x="12384485" y="6725391"/>
                </a:cubicBezTo>
                <a:cubicBezTo>
                  <a:pt x="12387666" y="6731685"/>
                  <a:pt x="12388775" y="6739561"/>
                  <a:pt x="12387813" y="6749015"/>
                </a:cubicBezTo>
                <a:lnTo>
                  <a:pt x="12368410" y="6939780"/>
                </a:lnTo>
                <a:cubicBezTo>
                  <a:pt x="12367497" y="6948763"/>
                  <a:pt x="12364849" y="6956017"/>
                  <a:pt x="12360465" y="6961541"/>
                </a:cubicBezTo>
                <a:cubicBezTo>
                  <a:pt x="12356082" y="6967067"/>
                  <a:pt x="12349727" y="6970839"/>
                  <a:pt x="12341401" y="6972858"/>
                </a:cubicBezTo>
                <a:lnTo>
                  <a:pt x="12174146" y="7018181"/>
                </a:lnTo>
                <a:cubicBezTo>
                  <a:pt x="12148600" y="7025135"/>
                  <a:pt x="12126379" y="7029921"/>
                  <a:pt x="12107485" y="7032537"/>
                </a:cubicBezTo>
                <a:cubicBezTo>
                  <a:pt x="12088590" y="7035153"/>
                  <a:pt x="12072051" y="7035739"/>
                  <a:pt x="12057867" y="7034297"/>
                </a:cubicBezTo>
                <a:lnTo>
                  <a:pt x="11870650" y="7015254"/>
                </a:lnTo>
                <a:cubicBezTo>
                  <a:pt x="11861666" y="7014340"/>
                  <a:pt x="11855370" y="7011670"/>
                  <a:pt x="11851760" y="7007243"/>
                </a:cubicBezTo>
                <a:cubicBezTo>
                  <a:pt x="11848151" y="7002815"/>
                  <a:pt x="11846802" y="6996111"/>
                  <a:pt x="11847716" y="6987127"/>
                </a:cubicBezTo>
                <a:lnTo>
                  <a:pt x="11858609" y="6880045"/>
                </a:lnTo>
                <a:cubicBezTo>
                  <a:pt x="11859570" y="6870589"/>
                  <a:pt x="11862289" y="6863819"/>
                  <a:pt x="11866764" y="6859737"/>
                </a:cubicBezTo>
                <a:cubicBezTo>
                  <a:pt x="11871239" y="6855655"/>
                  <a:pt x="11877968" y="6854071"/>
                  <a:pt x="11886951" y="6854983"/>
                </a:cubicBezTo>
                <a:lnTo>
                  <a:pt x="11986233" y="6865083"/>
                </a:lnTo>
                <a:lnTo>
                  <a:pt x="11999001" y="6739561"/>
                </a:lnTo>
                <a:lnTo>
                  <a:pt x="11899719" y="6729462"/>
                </a:lnTo>
                <a:cubicBezTo>
                  <a:pt x="11890736" y="6728549"/>
                  <a:pt x="11884439" y="6725878"/>
                  <a:pt x="11880829" y="6721451"/>
                </a:cubicBezTo>
                <a:cubicBezTo>
                  <a:pt x="11877220" y="6717023"/>
                  <a:pt x="11875871" y="6710319"/>
                  <a:pt x="11876785" y="6701336"/>
                </a:cubicBezTo>
                <a:lnTo>
                  <a:pt x="11887388" y="6597089"/>
                </a:lnTo>
                <a:cubicBezTo>
                  <a:pt x="11888302" y="6588107"/>
                  <a:pt x="11890973" y="6581810"/>
                  <a:pt x="11895400" y="6578201"/>
                </a:cubicBezTo>
                <a:cubicBezTo>
                  <a:pt x="11899827" y="6574591"/>
                  <a:pt x="11906532" y="6573243"/>
                  <a:pt x="11915515" y="6574156"/>
                </a:cubicBezTo>
                <a:close/>
                <a:moveTo>
                  <a:pt x="385421" y="6238725"/>
                </a:moveTo>
                <a:cubicBezTo>
                  <a:pt x="425781" y="6237086"/>
                  <a:pt x="457298" y="6249005"/>
                  <a:pt x="479972" y="6274480"/>
                </a:cubicBezTo>
                <a:cubicBezTo>
                  <a:pt x="502647" y="6299956"/>
                  <a:pt x="514909" y="6335485"/>
                  <a:pt x="516760" y="6381068"/>
                </a:cubicBezTo>
                <a:lnTo>
                  <a:pt x="525897" y="6606133"/>
                </a:lnTo>
                <a:cubicBezTo>
                  <a:pt x="526263" y="6615155"/>
                  <a:pt x="524510" y="6621766"/>
                  <a:pt x="520638" y="6625965"/>
                </a:cubicBezTo>
                <a:cubicBezTo>
                  <a:pt x="516766" y="6630165"/>
                  <a:pt x="510319" y="6632449"/>
                  <a:pt x="501297" y="6632815"/>
                </a:cubicBezTo>
                <a:lnTo>
                  <a:pt x="417966" y="6636197"/>
                </a:lnTo>
                <a:cubicBezTo>
                  <a:pt x="408944" y="6636564"/>
                  <a:pt x="402334" y="6634811"/>
                  <a:pt x="398134" y="6630939"/>
                </a:cubicBezTo>
                <a:cubicBezTo>
                  <a:pt x="393934" y="6627067"/>
                  <a:pt x="391651" y="6620620"/>
                  <a:pt x="391285" y="6611599"/>
                </a:cubicBezTo>
                <a:lnTo>
                  <a:pt x="383507" y="6420008"/>
                </a:lnTo>
                <a:cubicBezTo>
                  <a:pt x="383256" y="6413835"/>
                  <a:pt x="381050" y="6409287"/>
                  <a:pt x="376889" y="6406365"/>
                </a:cubicBezTo>
                <a:cubicBezTo>
                  <a:pt x="372728" y="6403443"/>
                  <a:pt x="367798" y="6402097"/>
                  <a:pt x="362100" y="6402328"/>
                </a:cubicBezTo>
                <a:cubicBezTo>
                  <a:pt x="354028" y="6402656"/>
                  <a:pt x="348155" y="6404439"/>
                  <a:pt x="344482" y="6407681"/>
                </a:cubicBezTo>
                <a:cubicBezTo>
                  <a:pt x="340809" y="6410921"/>
                  <a:pt x="338860" y="6415637"/>
                  <a:pt x="338636" y="6421829"/>
                </a:cubicBezTo>
                <a:lnTo>
                  <a:pt x="328016" y="6529271"/>
                </a:lnTo>
                <a:cubicBezTo>
                  <a:pt x="324617" y="6562701"/>
                  <a:pt x="314781" y="6589854"/>
                  <a:pt x="298506" y="6610727"/>
                </a:cubicBezTo>
                <a:cubicBezTo>
                  <a:pt x="282232" y="6631601"/>
                  <a:pt x="254152" y="6642849"/>
                  <a:pt x="214267" y="6644467"/>
                </a:cubicBezTo>
                <a:lnTo>
                  <a:pt x="139483" y="6647503"/>
                </a:lnTo>
                <a:cubicBezTo>
                  <a:pt x="99123" y="6649142"/>
                  <a:pt x="67611" y="6637343"/>
                  <a:pt x="44946" y="6612103"/>
                </a:cubicBezTo>
                <a:cubicBezTo>
                  <a:pt x="22281" y="6586865"/>
                  <a:pt x="10014" y="6551218"/>
                  <a:pt x="8145" y="6505160"/>
                </a:cubicBezTo>
                <a:lnTo>
                  <a:pt x="48" y="6305735"/>
                </a:lnTo>
                <a:cubicBezTo>
                  <a:pt x="-318" y="6296713"/>
                  <a:pt x="1435" y="6290103"/>
                  <a:pt x="5307" y="6285903"/>
                </a:cubicBezTo>
                <a:cubicBezTo>
                  <a:pt x="9179" y="6281703"/>
                  <a:pt x="15626" y="6279420"/>
                  <a:pt x="24648" y="6279053"/>
                </a:cubicBezTo>
                <a:lnTo>
                  <a:pt x="109403" y="6275613"/>
                </a:lnTo>
                <a:cubicBezTo>
                  <a:pt x="118425" y="6275247"/>
                  <a:pt x="125036" y="6276999"/>
                  <a:pt x="129236" y="6280871"/>
                </a:cubicBezTo>
                <a:cubicBezTo>
                  <a:pt x="133436" y="6284743"/>
                  <a:pt x="135719" y="6291191"/>
                  <a:pt x="136085" y="6300213"/>
                </a:cubicBezTo>
                <a:lnTo>
                  <a:pt x="142822" y="6466163"/>
                </a:lnTo>
                <a:cubicBezTo>
                  <a:pt x="143073" y="6472335"/>
                  <a:pt x="145283" y="6477001"/>
                  <a:pt x="149454" y="6480161"/>
                </a:cubicBezTo>
                <a:cubicBezTo>
                  <a:pt x="153625" y="6483321"/>
                  <a:pt x="158797" y="6484776"/>
                  <a:pt x="164970" y="6484525"/>
                </a:cubicBezTo>
                <a:cubicBezTo>
                  <a:pt x="171142" y="6484275"/>
                  <a:pt x="176298" y="6482401"/>
                  <a:pt x="180436" y="6478903"/>
                </a:cubicBezTo>
                <a:cubicBezTo>
                  <a:pt x="184575" y="6475406"/>
                  <a:pt x="186756" y="6470562"/>
                  <a:pt x="186980" y="6464369"/>
                </a:cubicBezTo>
                <a:lnTo>
                  <a:pt x="196917" y="6357669"/>
                </a:lnTo>
                <a:cubicBezTo>
                  <a:pt x="200316" y="6324239"/>
                  <a:pt x="210147" y="6296967"/>
                  <a:pt x="226412" y="6275856"/>
                </a:cubicBezTo>
                <a:cubicBezTo>
                  <a:pt x="242677" y="6254745"/>
                  <a:pt x="270752" y="6243379"/>
                  <a:pt x="310637" y="6241761"/>
                </a:cubicBezTo>
                <a:close/>
                <a:moveTo>
                  <a:pt x="11924806" y="6036435"/>
                </a:moveTo>
                <a:lnTo>
                  <a:pt x="12386695" y="6040509"/>
                </a:lnTo>
                <a:cubicBezTo>
                  <a:pt x="12395723" y="6040588"/>
                  <a:pt x="12402240" y="6042665"/>
                  <a:pt x="12406244" y="6046740"/>
                </a:cubicBezTo>
                <a:cubicBezTo>
                  <a:pt x="12410247" y="6050815"/>
                  <a:pt x="12412208" y="6057367"/>
                  <a:pt x="12412129" y="6066395"/>
                </a:cubicBezTo>
                <a:lnTo>
                  <a:pt x="12411155" y="6176878"/>
                </a:lnTo>
                <a:cubicBezTo>
                  <a:pt x="12411075" y="6185907"/>
                  <a:pt x="12408998" y="6192423"/>
                  <a:pt x="12404923" y="6196426"/>
                </a:cubicBezTo>
                <a:cubicBezTo>
                  <a:pt x="12400849" y="6200430"/>
                  <a:pt x="12394297" y="6202391"/>
                  <a:pt x="12385268" y="6202312"/>
                </a:cubicBezTo>
                <a:lnTo>
                  <a:pt x="12230593" y="6200948"/>
                </a:lnTo>
                <a:lnTo>
                  <a:pt x="12229543" y="6319985"/>
                </a:lnTo>
                <a:lnTo>
                  <a:pt x="12384218" y="6321348"/>
                </a:lnTo>
                <a:cubicBezTo>
                  <a:pt x="12393247" y="6321428"/>
                  <a:pt x="12399763" y="6323505"/>
                  <a:pt x="12403767" y="6327580"/>
                </a:cubicBezTo>
                <a:cubicBezTo>
                  <a:pt x="12407770" y="6331655"/>
                  <a:pt x="12409732" y="6338207"/>
                  <a:pt x="12409653" y="6347235"/>
                </a:cubicBezTo>
                <a:lnTo>
                  <a:pt x="12408678" y="6457718"/>
                </a:lnTo>
                <a:cubicBezTo>
                  <a:pt x="12408598" y="6466747"/>
                  <a:pt x="12406522" y="6473263"/>
                  <a:pt x="12402446" y="6477267"/>
                </a:cubicBezTo>
                <a:cubicBezTo>
                  <a:pt x="12398372" y="6481270"/>
                  <a:pt x="12391820" y="6483232"/>
                  <a:pt x="12382792" y="6483153"/>
                </a:cubicBezTo>
                <a:lnTo>
                  <a:pt x="11920902" y="6479079"/>
                </a:lnTo>
                <a:cubicBezTo>
                  <a:pt x="11911873" y="6478999"/>
                  <a:pt x="11905357" y="6476922"/>
                  <a:pt x="11901354" y="6472847"/>
                </a:cubicBezTo>
                <a:cubicBezTo>
                  <a:pt x="11897350" y="6468772"/>
                  <a:pt x="11895388" y="6462221"/>
                  <a:pt x="11895468" y="6453191"/>
                </a:cubicBezTo>
                <a:lnTo>
                  <a:pt x="11896442" y="6342709"/>
                </a:lnTo>
                <a:cubicBezTo>
                  <a:pt x="11896521" y="6333680"/>
                  <a:pt x="11898599" y="6327164"/>
                  <a:pt x="11902673" y="6323161"/>
                </a:cubicBezTo>
                <a:cubicBezTo>
                  <a:pt x="11906749" y="6319157"/>
                  <a:pt x="11913301" y="6317195"/>
                  <a:pt x="11922329" y="6317275"/>
                </a:cubicBezTo>
                <a:lnTo>
                  <a:pt x="12080569" y="6318671"/>
                </a:lnTo>
                <a:lnTo>
                  <a:pt x="12081618" y="6199634"/>
                </a:lnTo>
                <a:lnTo>
                  <a:pt x="11923379" y="6198239"/>
                </a:lnTo>
                <a:cubicBezTo>
                  <a:pt x="11914350" y="6198159"/>
                  <a:pt x="11907835" y="6196081"/>
                  <a:pt x="11903830" y="6192007"/>
                </a:cubicBezTo>
                <a:cubicBezTo>
                  <a:pt x="11899827" y="6187932"/>
                  <a:pt x="11897865" y="6181380"/>
                  <a:pt x="11897944" y="6172351"/>
                </a:cubicBezTo>
                <a:lnTo>
                  <a:pt x="11898919" y="6061869"/>
                </a:lnTo>
                <a:cubicBezTo>
                  <a:pt x="11898999" y="6052840"/>
                  <a:pt x="11901076" y="6046323"/>
                  <a:pt x="11905151" y="6042321"/>
                </a:cubicBezTo>
                <a:cubicBezTo>
                  <a:pt x="11909225" y="6038317"/>
                  <a:pt x="11915777" y="6036355"/>
                  <a:pt x="11924806" y="6036435"/>
                </a:cubicBezTo>
                <a:close/>
                <a:moveTo>
                  <a:pt x="295140" y="5556763"/>
                </a:moveTo>
                <a:lnTo>
                  <a:pt x="519109" y="5572741"/>
                </a:lnTo>
                <a:cubicBezTo>
                  <a:pt x="528115" y="5573383"/>
                  <a:pt x="534489" y="5575863"/>
                  <a:pt x="538231" y="5580179"/>
                </a:cubicBezTo>
                <a:cubicBezTo>
                  <a:pt x="541972" y="5584495"/>
                  <a:pt x="543522" y="5591157"/>
                  <a:pt x="542879" y="5600163"/>
                </a:cubicBezTo>
                <a:lnTo>
                  <a:pt x="517062" y="5962069"/>
                </a:lnTo>
                <a:cubicBezTo>
                  <a:pt x="516419" y="5971075"/>
                  <a:pt x="513939" y="5977449"/>
                  <a:pt x="509623" y="5981191"/>
                </a:cubicBezTo>
                <a:cubicBezTo>
                  <a:pt x="505306" y="5984932"/>
                  <a:pt x="498645" y="5986481"/>
                  <a:pt x="489638" y="5985839"/>
                </a:cubicBezTo>
                <a:lnTo>
                  <a:pt x="28903" y="5952970"/>
                </a:lnTo>
                <a:cubicBezTo>
                  <a:pt x="19896" y="5952327"/>
                  <a:pt x="13522" y="5949848"/>
                  <a:pt x="9781" y="5945531"/>
                </a:cubicBezTo>
                <a:cubicBezTo>
                  <a:pt x="6040" y="5941215"/>
                  <a:pt x="4490" y="5934554"/>
                  <a:pt x="5132" y="5925548"/>
                </a:cubicBezTo>
                <a:lnTo>
                  <a:pt x="12995" y="5815341"/>
                </a:lnTo>
                <a:cubicBezTo>
                  <a:pt x="13637" y="5806335"/>
                  <a:pt x="16116" y="5799961"/>
                  <a:pt x="20433" y="5796219"/>
                </a:cubicBezTo>
                <a:cubicBezTo>
                  <a:pt x="24749" y="5792477"/>
                  <a:pt x="31411" y="5790927"/>
                  <a:pt x="40417" y="5791571"/>
                </a:cubicBezTo>
                <a:lnTo>
                  <a:pt x="392368" y="5816679"/>
                </a:lnTo>
                <a:lnTo>
                  <a:pt x="399317" y="5719270"/>
                </a:lnTo>
                <a:lnTo>
                  <a:pt x="284133" y="5711053"/>
                </a:lnTo>
                <a:cubicBezTo>
                  <a:pt x="275127" y="5710410"/>
                  <a:pt x="268753" y="5707931"/>
                  <a:pt x="265012" y="5703614"/>
                </a:cubicBezTo>
                <a:cubicBezTo>
                  <a:pt x="261270" y="5699298"/>
                  <a:pt x="259720" y="5692636"/>
                  <a:pt x="260363" y="5683630"/>
                </a:cubicBezTo>
                <a:lnTo>
                  <a:pt x="267717" y="5580533"/>
                </a:lnTo>
                <a:cubicBezTo>
                  <a:pt x="268360" y="5571527"/>
                  <a:pt x="270840" y="5565153"/>
                  <a:pt x="275156" y="5561411"/>
                </a:cubicBezTo>
                <a:cubicBezTo>
                  <a:pt x="279472" y="5557670"/>
                  <a:pt x="286134" y="5556121"/>
                  <a:pt x="295140" y="5556763"/>
                </a:cubicBezTo>
                <a:close/>
                <a:moveTo>
                  <a:pt x="12232508" y="5553445"/>
                </a:moveTo>
                <a:cubicBezTo>
                  <a:pt x="12281783" y="5549641"/>
                  <a:pt x="12319491" y="5561147"/>
                  <a:pt x="12345631" y="5587965"/>
                </a:cubicBezTo>
                <a:cubicBezTo>
                  <a:pt x="12371771" y="5614783"/>
                  <a:pt x="12387127" y="5657805"/>
                  <a:pt x="12391699" y="5717031"/>
                </a:cubicBezTo>
                <a:lnTo>
                  <a:pt x="12405087" y="5890443"/>
                </a:lnTo>
                <a:cubicBezTo>
                  <a:pt x="12405781" y="5899445"/>
                  <a:pt x="12404271" y="5906115"/>
                  <a:pt x="12400554" y="5910453"/>
                </a:cubicBezTo>
                <a:cubicBezTo>
                  <a:pt x="12396837" y="5914791"/>
                  <a:pt x="12390478" y="5917309"/>
                  <a:pt x="12381477" y="5918003"/>
                </a:cubicBezTo>
                <a:lnTo>
                  <a:pt x="12295481" y="5924641"/>
                </a:lnTo>
                <a:cubicBezTo>
                  <a:pt x="12286479" y="5925337"/>
                  <a:pt x="12279808" y="5923826"/>
                  <a:pt x="12275470" y="5920109"/>
                </a:cubicBezTo>
                <a:cubicBezTo>
                  <a:pt x="12271132" y="5916393"/>
                  <a:pt x="12268615" y="5910034"/>
                  <a:pt x="12267921" y="5901031"/>
                </a:cubicBezTo>
                <a:lnTo>
                  <a:pt x="12256892" y="5758179"/>
                </a:lnTo>
                <a:cubicBezTo>
                  <a:pt x="12255759" y="5743491"/>
                  <a:pt x="12251955" y="5732823"/>
                  <a:pt x="12245485" y="5726173"/>
                </a:cubicBezTo>
                <a:cubicBezTo>
                  <a:pt x="12239013" y="5719523"/>
                  <a:pt x="12229856" y="5716655"/>
                  <a:pt x="12218010" y="5717570"/>
                </a:cubicBezTo>
                <a:lnTo>
                  <a:pt x="12048862" y="5730628"/>
                </a:lnTo>
                <a:cubicBezTo>
                  <a:pt x="12037017" y="5731543"/>
                  <a:pt x="12028645" y="5735763"/>
                  <a:pt x="12023745" y="5743291"/>
                </a:cubicBezTo>
                <a:cubicBezTo>
                  <a:pt x="12018844" y="5750819"/>
                  <a:pt x="12016962" y="5761927"/>
                  <a:pt x="12018095" y="5776615"/>
                </a:cubicBezTo>
                <a:lnTo>
                  <a:pt x="12029124" y="5919467"/>
                </a:lnTo>
                <a:cubicBezTo>
                  <a:pt x="12029818" y="5928469"/>
                  <a:pt x="12028307" y="5935139"/>
                  <a:pt x="12024591" y="5939477"/>
                </a:cubicBezTo>
                <a:cubicBezTo>
                  <a:pt x="12020874" y="5943815"/>
                  <a:pt x="12014515" y="5946332"/>
                  <a:pt x="12005513" y="5947027"/>
                </a:cubicBezTo>
                <a:lnTo>
                  <a:pt x="11920940" y="5953556"/>
                </a:lnTo>
                <a:cubicBezTo>
                  <a:pt x="11911937" y="5954251"/>
                  <a:pt x="11905267" y="5952740"/>
                  <a:pt x="11900928" y="5949024"/>
                </a:cubicBezTo>
                <a:cubicBezTo>
                  <a:pt x="11896590" y="5945307"/>
                  <a:pt x="11894074" y="5938947"/>
                  <a:pt x="11893378" y="5929946"/>
                </a:cubicBezTo>
                <a:lnTo>
                  <a:pt x="11879991" y="5756534"/>
                </a:lnTo>
                <a:cubicBezTo>
                  <a:pt x="11875419" y="5697309"/>
                  <a:pt x="11883872" y="5652449"/>
                  <a:pt x="11905349" y="5621955"/>
                </a:cubicBezTo>
                <a:cubicBezTo>
                  <a:pt x="11926826" y="5591461"/>
                  <a:pt x="11962203" y="5574312"/>
                  <a:pt x="12011478" y="5570507"/>
                </a:cubicBezTo>
                <a:close/>
                <a:moveTo>
                  <a:pt x="133569" y="5037831"/>
                </a:moveTo>
                <a:lnTo>
                  <a:pt x="215963" y="5050745"/>
                </a:lnTo>
                <a:cubicBezTo>
                  <a:pt x="224884" y="5052143"/>
                  <a:pt x="231026" y="5055149"/>
                  <a:pt x="234391" y="5059765"/>
                </a:cubicBezTo>
                <a:cubicBezTo>
                  <a:pt x="237756" y="5064381"/>
                  <a:pt x="238740" y="5071149"/>
                  <a:pt x="237342" y="5080070"/>
                </a:cubicBezTo>
                <a:lnTo>
                  <a:pt x="206879" y="5274435"/>
                </a:lnTo>
                <a:lnTo>
                  <a:pt x="261104" y="5282934"/>
                </a:lnTo>
                <a:lnTo>
                  <a:pt x="282627" y="5145611"/>
                </a:lnTo>
                <a:cubicBezTo>
                  <a:pt x="284025" y="5136691"/>
                  <a:pt x="287032" y="5130547"/>
                  <a:pt x="291648" y="5127183"/>
                </a:cubicBezTo>
                <a:cubicBezTo>
                  <a:pt x="296264" y="5123817"/>
                  <a:pt x="303032" y="5122834"/>
                  <a:pt x="311952" y="5124232"/>
                </a:cubicBezTo>
                <a:lnTo>
                  <a:pt x="387304" y="5136042"/>
                </a:lnTo>
                <a:cubicBezTo>
                  <a:pt x="396224" y="5137439"/>
                  <a:pt x="402367" y="5140447"/>
                  <a:pt x="405732" y="5145063"/>
                </a:cubicBezTo>
                <a:cubicBezTo>
                  <a:pt x="409097" y="5149679"/>
                  <a:pt x="410080" y="5156447"/>
                  <a:pt x="408682" y="5165367"/>
                </a:cubicBezTo>
                <a:lnTo>
                  <a:pt x="387160" y="5302691"/>
                </a:lnTo>
                <a:lnTo>
                  <a:pt x="447723" y="5312183"/>
                </a:lnTo>
                <a:lnTo>
                  <a:pt x="478186" y="5117817"/>
                </a:lnTo>
                <a:cubicBezTo>
                  <a:pt x="479584" y="5108897"/>
                  <a:pt x="482591" y="5102755"/>
                  <a:pt x="487207" y="5099389"/>
                </a:cubicBezTo>
                <a:cubicBezTo>
                  <a:pt x="491823" y="5096024"/>
                  <a:pt x="498591" y="5095041"/>
                  <a:pt x="507511" y="5096439"/>
                </a:cubicBezTo>
                <a:lnTo>
                  <a:pt x="589905" y="5109352"/>
                </a:lnTo>
                <a:cubicBezTo>
                  <a:pt x="598826" y="5110750"/>
                  <a:pt x="604968" y="5113757"/>
                  <a:pt x="608334" y="5118373"/>
                </a:cubicBezTo>
                <a:cubicBezTo>
                  <a:pt x="611699" y="5122989"/>
                  <a:pt x="612682" y="5129757"/>
                  <a:pt x="611284" y="5138677"/>
                </a:cubicBezTo>
                <a:lnTo>
                  <a:pt x="560072" y="5465437"/>
                </a:lnTo>
                <a:cubicBezTo>
                  <a:pt x="558673" y="5474357"/>
                  <a:pt x="555666" y="5480499"/>
                  <a:pt x="551050" y="5483865"/>
                </a:cubicBezTo>
                <a:cubicBezTo>
                  <a:pt x="546434" y="5487230"/>
                  <a:pt x="539666" y="5488213"/>
                  <a:pt x="530746" y="5486815"/>
                </a:cubicBezTo>
                <a:lnTo>
                  <a:pt x="74410" y="5415294"/>
                </a:lnTo>
                <a:cubicBezTo>
                  <a:pt x="65490" y="5413896"/>
                  <a:pt x="59347" y="5410889"/>
                  <a:pt x="55982" y="5406273"/>
                </a:cubicBezTo>
                <a:cubicBezTo>
                  <a:pt x="52617" y="5401657"/>
                  <a:pt x="51633" y="5394889"/>
                  <a:pt x="53031" y="5385969"/>
                </a:cubicBezTo>
                <a:lnTo>
                  <a:pt x="104244" y="5059209"/>
                </a:lnTo>
                <a:cubicBezTo>
                  <a:pt x="105642" y="5050289"/>
                  <a:pt x="108649" y="5044147"/>
                  <a:pt x="113265" y="5040781"/>
                </a:cubicBezTo>
                <a:cubicBezTo>
                  <a:pt x="117881" y="5037417"/>
                  <a:pt x="124649" y="5036433"/>
                  <a:pt x="133569" y="5037831"/>
                </a:cubicBezTo>
                <a:close/>
                <a:moveTo>
                  <a:pt x="12245960" y="4884065"/>
                </a:moveTo>
                <a:cubicBezTo>
                  <a:pt x="12254834" y="4882402"/>
                  <a:pt x="12261629" y="4883181"/>
                  <a:pt x="12266344" y="4886406"/>
                </a:cubicBezTo>
                <a:cubicBezTo>
                  <a:pt x="12271059" y="4889633"/>
                  <a:pt x="12274248" y="4895682"/>
                  <a:pt x="12275912" y="4904556"/>
                </a:cubicBezTo>
                <a:lnTo>
                  <a:pt x="12336883" y="5229635"/>
                </a:lnTo>
                <a:cubicBezTo>
                  <a:pt x="12338548" y="5238509"/>
                  <a:pt x="12337766" y="5245305"/>
                  <a:pt x="12334541" y="5250019"/>
                </a:cubicBezTo>
                <a:cubicBezTo>
                  <a:pt x="12331316" y="5254733"/>
                  <a:pt x="12325266" y="5257923"/>
                  <a:pt x="12316392" y="5259587"/>
                </a:cubicBezTo>
                <a:lnTo>
                  <a:pt x="12234422" y="5274961"/>
                </a:lnTo>
                <a:cubicBezTo>
                  <a:pt x="12225547" y="5276626"/>
                  <a:pt x="12218753" y="5275845"/>
                  <a:pt x="12214038" y="5272620"/>
                </a:cubicBezTo>
                <a:cubicBezTo>
                  <a:pt x="12209323" y="5269395"/>
                  <a:pt x="12206134" y="5263345"/>
                  <a:pt x="12204469" y="5254471"/>
                </a:cubicBezTo>
                <a:lnTo>
                  <a:pt x="12168202" y="5061103"/>
                </a:lnTo>
                <a:lnTo>
                  <a:pt x="12114256" y="5071221"/>
                </a:lnTo>
                <a:lnTo>
                  <a:pt x="12139879" y="5207839"/>
                </a:lnTo>
                <a:cubicBezTo>
                  <a:pt x="12141544" y="5216713"/>
                  <a:pt x="12140763" y="5223508"/>
                  <a:pt x="12137537" y="5228223"/>
                </a:cubicBezTo>
                <a:cubicBezTo>
                  <a:pt x="12134311" y="5232937"/>
                  <a:pt x="12128262" y="5236127"/>
                  <a:pt x="12119388" y="5237791"/>
                </a:cubicBezTo>
                <a:lnTo>
                  <a:pt x="12044423" y="5251851"/>
                </a:lnTo>
                <a:cubicBezTo>
                  <a:pt x="12035549" y="5253516"/>
                  <a:pt x="12028754" y="5252735"/>
                  <a:pt x="12024039" y="5249510"/>
                </a:cubicBezTo>
                <a:cubicBezTo>
                  <a:pt x="12019324" y="5246285"/>
                  <a:pt x="12016135" y="5240235"/>
                  <a:pt x="12014471" y="5231360"/>
                </a:cubicBezTo>
                <a:lnTo>
                  <a:pt x="11988847" y="5094743"/>
                </a:lnTo>
                <a:lnTo>
                  <a:pt x="11928596" y="5106043"/>
                </a:lnTo>
                <a:lnTo>
                  <a:pt x="11964862" y="5299409"/>
                </a:lnTo>
                <a:cubicBezTo>
                  <a:pt x="11966526" y="5308284"/>
                  <a:pt x="11965746" y="5315079"/>
                  <a:pt x="11962521" y="5319793"/>
                </a:cubicBezTo>
                <a:cubicBezTo>
                  <a:pt x="11959295" y="5324508"/>
                  <a:pt x="11953246" y="5327697"/>
                  <a:pt x="11944371" y="5329362"/>
                </a:cubicBezTo>
                <a:lnTo>
                  <a:pt x="11862400" y="5344735"/>
                </a:lnTo>
                <a:cubicBezTo>
                  <a:pt x="11853526" y="5346400"/>
                  <a:pt x="11846731" y="5345619"/>
                  <a:pt x="11842016" y="5342395"/>
                </a:cubicBezTo>
                <a:cubicBezTo>
                  <a:pt x="11837303" y="5339169"/>
                  <a:pt x="11834112" y="5333119"/>
                  <a:pt x="11832448" y="5324245"/>
                </a:cubicBezTo>
                <a:lnTo>
                  <a:pt x="11771478" y="4999165"/>
                </a:lnTo>
                <a:cubicBezTo>
                  <a:pt x="11769814" y="4990290"/>
                  <a:pt x="11770594" y="4983495"/>
                  <a:pt x="11773819" y="4978782"/>
                </a:cubicBezTo>
                <a:cubicBezTo>
                  <a:pt x="11777045" y="4974067"/>
                  <a:pt x="11783095" y="4970878"/>
                  <a:pt x="11791970" y="4969213"/>
                </a:cubicBezTo>
                <a:close/>
                <a:moveTo>
                  <a:pt x="447133" y="4715582"/>
                </a:moveTo>
                <a:lnTo>
                  <a:pt x="333909" y="4722086"/>
                </a:lnTo>
                <a:cubicBezTo>
                  <a:pt x="329302" y="4722904"/>
                  <a:pt x="325818" y="4724122"/>
                  <a:pt x="323459" y="4725741"/>
                </a:cubicBezTo>
                <a:cubicBezTo>
                  <a:pt x="321100" y="4727361"/>
                  <a:pt x="319579" y="4729554"/>
                  <a:pt x="318894" y="4732322"/>
                </a:cubicBezTo>
                <a:lnTo>
                  <a:pt x="314615" y="4749621"/>
                </a:lnTo>
                <a:cubicBezTo>
                  <a:pt x="313930" y="4752389"/>
                  <a:pt x="314253" y="4755040"/>
                  <a:pt x="315585" y="4757571"/>
                </a:cubicBezTo>
                <a:cubicBezTo>
                  <a:pt x="316917" y="4760103"/>
                  <a:pt x="319430" y="4762806"/>
                  <a:pt x="323126" y="4765678"/>
                </a:cubicBezTo>
                <a:lnTo>
                  <a:pt x="420259" y="4824220"/>
                </a:lnTo>
                <a:close/>
                <a:moveTo>
                  <a:pt x="11873799" y="4572379"/>
                </a:moveTo>
                <a:lnTo>
                  <a:pt x="11792793" y="4595025"/>
                </a:lnTo>
                <a:lnTo>
                  <a:pt x="11817740" y="4684269"/>
                </a:lnTo>
                <a:cubicBezTo>
                  <a:pt x="11820171" y="4692965"/>
                  <a:pt x="11824283" y="4698848"/>
                  <a:pt x="11830075" y="4701915"/>
                </a:cubicBezTo>
                <a:cubicBezTo>
                  <a:pt x="11835867" y="4704984"/>
                  <a:pt x="11843340" y="4705239"/>
                  <a:pt x="11852493" y="4702680"/>
                </a:cubicBezTo>
                <a:lnTo>
                  <a:pt x="11879267" y="4695195"/>
                </a:lnTo>
                <a:cubicBezTo>
                  <a:pt x="11888419" y="4692637"/>
                  <a:pt x="11894563" y="4688576"/>
                  <a:pt x="11897696" y="4683012"/>
                </a:cubicBezTo>
                <a:cubicBezTo>
                  <a:pt x="11900828" y="4677448"/>
                  <a:pt x="11901178" y="4670319"/>
                  <a:pt x="11898748" y="4661624"/>
                </a:cubicBezTo>
                <a:close/>
                <a:moveTo>
                  <a:pt x="478293" y="4556969"/>
                </a:moveTo>
                <a:cubicBezTo>
                  <a:pt x="497367" y="4557037"/>
                  <a:pt x="513824" y="4558782"/>
                  <a:pt x="527664" y="4562206"/>
                </a:cubicBezTo>
                <a:lnTo>
                  <a:pt x="710342" y="4607396"/>
                </a:lnTo>
                <a:cubicBezTo>
                  <a:pt x="719107" y="4609564"/>
                  <a:pt x="724964" y="4613094"/>
                  <a:pt x="727916" y="4617985"/>
                </a:cubicBezTo>
                <a:cubicBezTo>
                  <a:pt x="730867" y="4622876"/>
                  <a:pt x="731258" y="4629705"/>
                  <a:pt x="729090" y="4638469"/>
                </a:cubicBezTo>
                <a:lnTo>
                  <a:pt x="703243" y="4742956"/>
                </a:lnTo>
                <a:cubicBezTo>
                  <a:pt x="700961" y="4752181"/>
                  <a:pt x="697317" y="4758500"/>
                  <a:pt x="692312" y="4761912"/>
                </a:cubicBezTo>
                <a:cubicBezTo>
                  <a:pt x="687306" y="4765326"/>
                  <a:pt x="680421" y="4765948"/>
                  <a:pt x="671657" y="4763779"/>
                </a:cubicBezTo>
                <a:lnTo>
                  <a:pt x="574782" y="4739815"/>
                </a:lnTo>
                <a:lnTo>
                  <a:pt x="544484" y="4862293"/>
                </a:lnTo>
                <a:lnTo>
                  <a:pt x="641359" y="4886257"/>
                </a:lnTo>
                <a:cubicBezTo>
                  <a:pt x="650124" y="4888424"/>
                  <a:pt x="655982" y="4891955"/>
                  <a:pt x="658932" y="4896846"/>
                </a:cubicBezTo>
                <a:cubicBezTo>
                  <a:pt x="661884" y="4901736"/>
                  <a:pt x="662275" y="4908564"/>
                  <a:pt x="660107" y="4917329"/>
                </a:cubicBezTo>
                <a:lnTo>
                  <a:pt x="634944" y="5019047"/>
                </a:lnTo>
                <a:cubicBezTo>
                  <a:pt x="632777" y="5027811"/>
                  <a:pt x="629246" y="5033669"/>
                  <a:pt x="624355" y="5036621"/>
                </a:cubicBezTo>
                <a:cubicBezTo>
                  <a:pt x="619465" y="5039572"/>
                  <a:pt x="612636" y="5039963"/>
                  <a:pt x="603872" y="5037795"/>
                </a:cubicBezTo>
                <a:lnTo>
                  <a:pt x="421194" y="4992605"/>
                </a:lnTo>
                <a:cubicBezTo>
                  <a:pt x="407354" y="4989182"/>
                  <a:pt x="391982" y="4983053"/>
                  <a:pt x="375075" y="4974222"/>
                </a:cubicBezTo>
                <a:cubicBezTo>
                  <a:pt x="358168" y="4965389"/>
                  <a:pt x="338861" y="4953392"/>
                  <a:pt x="317156" y="4938232"/>
                </a:cubicBezTo>
                <a:lnTo>
                  <a:pt x="174973" y="4839175"/>
                </a:lnTo>
                <a:cubicBezTo>
                  <a:pt x="167815" y="4834468"/>
                  <a:pt x="163104" y="4828775"/>
                  <a:pt x="160840" y="4822095"/>
                </a:cubicBezTo>
                <a:cubicBezTo>
                  <a:pt x="158576" y="4815415"/>
                  <a:pt x="158585" y="4807462"/>
                  <a:pt x="160868" y="4798236"/>
                </a:cubicBezTo>
                <a:lnTo>
                  <a:pt x="206914" y="4612098"/>
                </a:lnTo>
                <a:cubicBezTo>
                  <a:pt x="209081" y="4603333"/>
                  <a:pt x="212724" y="4596524"/>
                  <a:pt x="217841" y="4591671"/>
                </a:cubicBezTo>
                <a:cubicBezTo>
                  <a:pt x="222958" y="4586817"/>
                  <a:pt x="229780" y="4583976"/>
                  <a:pt x="238307" y="4583149"/>
                </a:cubicBezTo>
                <a:lnTo>
                  <a:pt x="410274" y="4561805"/>
                </a:lnTo>
                <a:cubicBezTo>
                  <a:pt x="436545" y="4558512"/>
                  <a:pt x="459217" y="4556900"/>
                  <a:pt x="478293" y="4556969"/>
                </a:cubicBezTo>
                <a:close/>
                <a:moveTo>
                  <a:pt x="12053663" y="4522099"/>
                </a:moveTo>
                <a:lnTo>
                  <a:pt x="11979521" y="4542825"/>
                </a:lnTo>
                <a:lnTo>
                  <a:pt x="11995833" y="4601178"/>
                </a:lnTo>
                <a:cubicBezTo>
                  <a:pt x="11998264" y="4609874"/>
                  <a:pt x="12002375" y="4615755"/>
                  <a:pt x="12008167" y="4618824"/>
                </a:cubicBezTo>
                <a:cubicBezTo>
                  <a:pt x="12013959" y="4621893"/>
                  <a:pt x="12021432" y="4622147"/>
                  <a:pt x="12030585" y="4619590"/>
                </a:cubicBezTo>
                <a:lnTo>
                  <a:pt x="12049807" y="4614216"/>
                </a:lnTo>
                <a:cubicBezTo>
                  <a:pt x="12058961" y="4611656"/>
                  <a:pt x="12065218" y="4607563"/>
                  <a:pt x="12068579" y="4601936"/>
                </a:cubicBezTo>
                <a:cubicBezTo>
                  <a:pt x="12071941" y="4596310"/>
                  <a:pt x="12072406" y="4589148"/>
                  <a:pt x="12069975" y="4580452"/>
                </a:cubicBezTo>
                <a:close/>
                <a:moveTo>
                  <a:pt x="12102475" y="4341921"/>
                </a:moveTo>
                <a:cubicBezTo>
                  <a:pt x="12111171" y="4339490"/>
                  <a:pt x="12118008" y="4339676"/>
                  <a:pt x="12122985" y="4342479"/>
                </a:cubicBezTo>
                <a:cubicBezTo>
                  <a:pt x="12127963" y="4345281"/>
                  <a:pt x="12131667" y="4351030"/>
                  <a:pt x="12134097" y="4359726"/>
                </a:cubicBezTo>
                <a:lnTo>
                  <a:pt x="12195316" y="4578721"/>
                </a:lnTo>
                <a:cubicBezTo>
                  <a:pt x="12207853" y="4623571"/>
                  <a:pt x="12208549" y="4659151"/>
                  <a:pt x="12197398" y="4685459"/>
                </a:cubicBezTo>
                <a:cubicBezTo>
                  <a:pt x="12186249" y="4711767"/>
                  <a:pt x="12162826" y="4729911"/>
                  <a:pt x="12127128" y="4739890"/>
                </a:cubicBezTo>
                <a:lnTo>
                  <a:pt x="12094176" y="4749101"/>
                </a:lnTo>
                <a:cubicBezTo>
                  <a:pt x="12074953" y="4754475"/>
                  <a:pt x="12058351" y="4755538"/>
                  <a:pt x="12044368" y="4752293"/>
                </a:cubicBezTo>
                <a:cubicBezTo>
                  <a:pt x="12030384" y="4749047"/>
                  <a:pt x="12018499" y="4741391"/>
                  <a:pt x="12008711" y="4729324"/>
                </a:cubicBezTo>
                <a:cubicBezTo>
                  <a:pt x="12014152" y="4759382"/>
                  <a:pt x="12010161" y="4783936"/>
                  <a:pt x="11996736" y="4802985"/>
                </a:cubicBezTo>
                <a:cubicBezTo>
                  <a:pt x="11983311" y="4822035"/>
                  <a:pt x="11959893" y="4836230"/>
                  <a:pt x="11926483" y="4845568"/>
                </a:cubicBezTo>
                <a:lnTo>
                  <a:pt x="11863326" y="4863224"/>
                </a:lnTo>
                <a:cubicBezTo>
                  <a:pt x="11824881" y="4873971"/>
                  <a:pt x="11793467" y="4871034"/>
                  <a:pt x="11769084" y="4854412"/>
                </a:cubicBezTo>
                <a:cubicBezTo>
                  <a:pt x="11744700" y="4837790"/>
                  <a:pt x="11726175" y="4806825"/>
                  <a:pt x="11713509" y="4761516"/>
                </a:cubicBezTo>
                <a:lnTo>
                  <a:pt x="11639817" y="4497899"/>
                </a:lnTo>
                <a:cubicBezTo>
                  <a:pt x="11637386" y="4489204"/>
                  <a:pt x="11637572" y="4482367"/>
                  <a:pt x="11640375" y="4477389"/>
                </a:cubicBezTo>
                <a:cubicBezTo>
                  <a:pt x="11643177" y="4472411"/>
                  <a:pt x="11648927" y="4468707"/>
                  <a:pt x="11657622" y="4466277"/>
                </a:cubicBezTo>
                <a:close/>
                <a:moveTo>
                  <a:pt x="484727" y="4182107"/>
                </a:moveTo>
                <a:cubicBezTo>
                  <a:pt x="477261" y="4184034"/>
                  <a:pt x="471493" y="4190829"/>
                  <a:pt x="467423" y="4202495"/>
                </a:cubicBezTo>
                <a:lnTo>
                  <a:pt x="449814" y="4252973"/>
                </a:lnTo>
                <a:lnTo>
                  <a:pt x="535964" y="4283025"/>
                </a:lnTo>
                <a:lnTo>
                  <a:pt x="553573" y="4232547"/>
                </a:lnTo>
                <a:cubicBezTo>
                  <a:pt x="557642" y="4220881"/>
                  <a:pt x="557353" y="4211972"/>
                  <a:pt x="552704" y="4205822"/>
                </a:cubicBezTo>
                <a:cubicBezTo>
                  <a:pt x="548055" y="4199670"/>
                  <a:pt x="541244" y="4195029"/>
                  <a:pt x="532270" y="4191898"/>
                </a:cubicBezTo>
                <a:lnTo>
                  <a:pt x="509386" y="4183916"/>
                </a:lnTo>
                <a:cubicBezTo>
                  <a:pt x="500412" y="4180785"/>
                  <a:pt x="492192" y="4180183"/>
                  <a:pt x="484727" y="4182107"/>
                </a:cubicBezTo>
                <a:close/>
                <a:moveTo>
                  <a:pt x="473219" y="4012477"/>
                </a:moveTo>
                <a:cubicBezTo>
                  <a:pt x="488399" y="4012425"/>
                  <a:pt x="504290" y="4015294"/>
                  <a:pt x="520891" y="4021086"/>
                </a:cubicBezTo>
                <a:lnTo>
                  <a:pt x="551851" y="4031887"/>
                </a:lnTo>
                <a:cubicBezTo>
                  <a:pt x="570696" y="4038460"/>
                  <a:pt x="585759" y="4046860"/>
                  <a:pt x="597039" y="4057087"/>
                </a:cubicBezTo>
                <a:cubicBezTo>
                  <a:pt x="608319" y="4067312"/>
                  <a:pt x="614449" y="4080397"/>
                  <a:pt x="615430" y="4096342"/>
                </a:cubicBezTo>
                <a:cubicBezTo>
                  <a:pt x="626575" y="4073050"/>
                  <a:pt x="643294" y="4056865"/>
                  <a:pt x="665588" y="4047782"/>
                </a:cubicBezTo>
                <a:cubicBezTo>
                  <a:pt x="687882" y="4038697"/>
                  <a:pt x="713163" y="4039087"/>
                  <a:pt x="741431" y="4048947"/>
                </a:cubicBezTo>
                <a:lnTo>
                  <a:pt x="884116" y="4098722"/>
                </a:lnTo>
                <a:cubicBezTo>
                  <a:pt x="892641" y="4101695"/>
                  <a:pt x="898145" y="4105754"/>
                  <a:pt x="900629" y="4110899"/>
                </a:cubicBezTo>
                <a:cubicBezTo>
                  <a:pt x="903112" y="4116043"/>
                  <a:pt x="902867" y="4122879"/>
                  <a:pt x="899893" y="4131404"/>
                </a:cubicBezTo>
                <a:lnTo>
                  <a:pt x="863501" y="4235725"/>
                </a:lnTo>
                <a:cubicBezTo>
                  <a:pt x="860528" y="4244251"/>
                  <a:pt x="856468" y="4249755"/>
                  <a:pt x="851325" y="4252238"/>
                </a:cubicBezTo>
                <a:cubicBezTo>
                  <a:pt x="846180" y="4254723"/>
                  <a:pt x="839344" y="4254477"/>
                  <a:pt x="830820" y="4251503"/>
                </a:cubicBezTo>
                <a:lnTo>
                  <a:pt x="727844" y="4215582"/>
                </a:lnTo>
                <a:cubicBezTo>
                  <a:pt x="717972" y="4212137"/>
                  <a:pt x="710016" y="4211501"/>
                  <a:pt x="703975" y="4213670"/>
                </a:cubicBezTo>
                <a:cubicBezTo>
                  <a:pt x="697932" y="4215841"/>
                  <a:pt x="693268" y="4221639"/>
                  <a:pt x="689981" y="4231060"/>
                </a:cubicBezTo>
                <a:lnTo>
                  <a:pt x="657112" y="4325287"/>
                </a:lnTo>
                <a:lnTo>
                  <a:pt x="789028" y="4371304"/>
                </a:lnTo>
                <a:cubicBezTo>
                  <a:pt x="797553" y="4374279"/>
                  <a:pt x="803058" y="4378338"/>
                  <a:pt x="805541" y="4383482"/>
                </a:cubicBezTo>
                <a:cubicBezTo>
                  <a:pt x="808024" y="4388626"/>
                  <a:pt x="807780" y="4395460"/>
                  <a:pt x="804805" y="4403985"/>
                </a:cubicBezTo>
                <a:lnTo>
                  <a:pt x="768648" y="4507634"/>
                </a:lnTo>
                <a:cubicBezTo>
                  <a:pt x="765675" y="4516161"/>
                  <a:pt x="761616" y="4521665"/>
                  <a:pt x="756471" y="4524149"/>
                </a:cubicBezTo>
                <a:cubicBezTo>
                  <a:pt x="751327" y="4526632"/>
                  <a:pt x="744492" y="4526386"/>
                  <a:pt x="735967" y="4523412"/>
                </a:cubicBezTo>
                <a:lnTo>
                  <a:pt x="299834" y="4371271"/>
                </a:lnTo>
                <a:cubicBezTo>
                  <a:pt x="291309" y="4368298"/>
                  <a:pt x="285805" y="4364239"/>
                  <a:pt x="283322" y="4359095"/>
                </a:cubicBezTo>
                <a:cubicBezTo>
                  <a:pt x="280838" y="4353950"/>
                  <a:pt x="281083" y="4347116"/>
                  <a:pt x="284057" y="4338590"/>
                </a:cubicBezTo>
                <a:lnTo>
                  <a:pt x="362241" y="4114466"/>
                </a:lnTo>
                <a:cubicBezTo>
                  <a:pt x="379771" y="4064214"/>
                  <a:pt x="402295" y="4033190"/>
                  <a:pt x="429811" y="4021398"/>
                </a:cubicBezTo>
                <a:cubicBezTo>
                  <a:pt x="443569" y="4015503"/>
                  <a:pt x="458038" y="4012529"/>
                  <a:pt x="473219" y="4012477"/>
                </a:cubicBezTo>
                <a:close/>
                <a:moveTo>
                  <a:pt x="11921441" y="3792914"/>
                </a:moveTo>
                <a:cubicBezTo>
                  <a:pt x="11926657" y="3795243"/>
                  <a:pt x="11930877" y="3800624"/>
                  <a:pt x="11934104" y="3809057"/>
                </a:cubicBezTo>
                <a:lnTo>
                  <a:pt x="11974094" y="3913580"/>
                </a:lnTo>
                <a:cubicBezTo>
                  <a:pt x="11977321" y="3922014"/>
                  <a:pt x="11977770" y="3928839"/>
                  <a:pt x="11975440" y="3934055"/>
                </a:cubicBezTo>
                <a:cubicBezTo>
                  <a:pt x="11973111" y="3939270"/>
                  <a:pt x="11967730" y="3943491"/>
                  <a:pt x="11959297" y="3946718"/>
                </a:cubicBezTo>
                <a:lnTo>
                  <a:pt x="11655712" y="4062868"/>
                </a:lnTo>
                <a:cubicBezTo>
                  <a:pt x="11646834" y="4066263"/>
                  <a:pt x="11640674" y="4072437"/>
                  <a:pt x="11637229" y="4081387"/>
                </a:cubicBezTo>
                <a:cubicBezTo>
                  <a:pt x="11633785" y="4090337"/>
                  <a:pt x="11636477" y="4106352"/>
                  <a:pt x="11645308" y="4129430"/>
                </a:cubicBezTo>
                <a:cubicBezTo>
                  <a:pt x="11654307" y="4152955"/>
                  <a:pt x="11663076" y="4166899"/>
                  <a:pt x="11671615" y="4171264"/>
                </a:cubicBezTo>
                <a:cubicBezTo>
                  <a:pt x="11680154" y="4175630"/>
                  <a:pt x="11688862" y="4176113"/>
                  <a:pt x="11697739" y="4172717"/>
                </a:cubicBezTo>
                <a:lnTo>
                  <a:pt x="12001324" y="4056568"/>
                </a:lnTo>
                <a:cubicBezTo>
                  <a:pt x="12009757" y="4053342"/>
                  <a:pt x="12016581" y="4052893"/>
                  <a:pt x="12021797" y="4055222"/>
                </a:cubicBezTo>
                <a:cubicBezTo>
                  <a:pt x="12027015" y="4057551"/>
                  <a:pt x="12031235" y="4062933"/>
                  <a:pt x="12034462" y="4071365"/>
                </a:cubicBezTo>
                <a:lnTo>
                  <a:pt x="12073178" y="4172561"/>
                </a:lnTo>
                <a:cubicBezTo>
                  <a:pt x="12076405" y="4180993"/>
                  <a:pt x="12076853" y="4187818"/>
                  <a:pt x="12074523" y="4193034"/>
                </a:cubicBezTo>
                <a:cubicBezTo>
                  <a:pt x="12072194" y="4198250"/>
                  <a:pt x="12066813" y="4202471"/>
                  <a:pt x="12058380" y="4205698"/>
                </a:cubicBezTo>
                <a:lnTo>
                  <a:pt x="11728830" y="4331781"/>
                </a:lnTo>
                <a:cubicBezTo>
                  <a:pt x="11708414" y="4339592"/>
                  <a:pt x="11688737" y="4343686"/>
                  <a:pt x="11669801" y="4344062"/>
                </a:cubicBezTo>
                <a:cubicBezTo>
                  <a:pt x="11650865" y="4344438"/>
                  <a:pt x="11632586" y="4339219"/>
                  <a:pt x="11614966" y="4328407"/>
                </a:cubicBezTo>
                <a:cubicBezTo>
                  <a:pt x="11597347" y="4317595"/>
                  <a:pt x="11580113" y="4300147"/>
                  <a:pt x="11563267" y="4276063"/>
                </a:cubicBezTo>
                <a:cubicBezTo>
                  <a:pt x="11546421" y="4251981"/>
                  <a:pt x="11530102" y="4219301"/>
                  <a:pt x="11514310" y="4178024"/>
                </a:cubicBezTo>
                <a:cubicBezTo>
                  <a:pt x="11498518" y="4136747"/>
                  <a:pt x="11488855" y="4101520"/>
                  <a:pt x="11485324" y="4072342"/>
                </a:cubicBezTo>
                <a:cubicBezTo>
                  <a:pt x="11481793" y="4043164"/>
                  <a:pt x="11482980" y="4018669"/>
                  <a:pt x="11488883" y="3998857"/>
                </a:cubicBezTo>
                <a:cubicBezTo>
                  <a:pt x="11494787" y="3979045"/>
                  <a:pt x="11504914" y="3962959"/>
                  <a:pt x="11519265" y="3950599"/>
                </a:cubicBezTo>
                <a:cubicBezTo>
                  <a:pt x="11533617" y="3938240"/>
                  <a:pt x="11551001" y="3928154"/>
                  <a:pt x="11571418" y="3920343"/>
                </a:cubicBezTo>
                <a:lnTo>
                  <a:pt x="11900968" y="3794260"/>
                </a:lnTo>
                <a:cubicBezTo>
                  <a:pt x="11909401" y="3791033"/>
                  <a:pt x="11916225" y="3790584"/>
                  <a:pt x="11921441" y="3792914"/>
                </a:cubicBezTo>
                <a:close/>
                <a:moveTo>
                  <a:pt x="656674" y="3432330"/>
                </a:moveTo>
                <a:cubicBezTo>
                  <a:pt x="662029" y="3430342"/>
                  <a:pt x="668811" y="3431229"/>
                  <a:pt x="677018" y="3434994"/>
                </a:cubicBezTo>
                <a:lnTo>
                  <a:pt x="1096888" y="3627523"/>
                </a:lnTo>
                <a:cubicBezTo>
                  <a:pt x="1105095" y="3631287"/>
                  <a:pt x="1110193" y="3635846"/>
                  <a:pt x="1112181" y="3641201"/>
                </a:cubicBezTo>
                <a:cubicBezTo>
                  <a:pt x="1114169" y="3646557"/>
                  <a:pt x="1113281" y="3653339"/>
                  <a:pt x="1109518" y="3661544"/>
                </a:cubicBezTo>
                <a:lnTo>
                  <a:pt x="1064951" y="3758736"/>
                </a:lnTo>
                <a:cubicBezTo>
                  <a:pt x="1061187" y="3766944"/>
                  <a:pt x="1056628" y="3772042"/>
                  <a:pt x="1051272" y="3774030"/>
                </a:cubicBezTo>
                <a:cubicBezTo>
                  <a:pt x="1045917" y="3776018"/>
                  <a:pt x="1039136" y="3775131"/>
                  <a:pt x="1030928" y="3771368"/>
                </a:cubicBezTo>
                <a:lnTo>
                  <a:pt x="951230" y="3734822"/>
                </a:lnTo>
                <a:lnTo>
                  <a:pt x="766300" y="3784117"/>
                </a:lnTo>
                <a:lnTo>
                  <a:pt x="980122" y="3882166"/>
                </a:lnTo>
                <a:cubicBezTo>
                  <a:pt x="988329" y="3885929"/>
                  <a:pt x="993427" y="3890489"/>
                  <a:pt x="995415" y="3895845"/>
                </a:cubicBezTo>
                <a:cubicBezTo>
                  <a:pt x="997403" y="3901199"/>
                  <a:pt x="996515" y="3907981"/>
                  <a:pt x="992752" y="3916188"/>
                </a:cubicBezTo>
                <a:lnTo>
                  <a:pt x="948185" y="4013379"/>
                </a:lnTo>
                <a:cubicBezTo>
                  <a:pt x="944421" y="4021588"/>
                  <a:pt x="939862" y="4026685"/>
                  <a:pt x="934506" y="4028673"/>
                </a:cubicBezTo>
                <a:cubicBezTo>
                  <a:pt x="929151" y="4030662"/>
                  <a:pt x="922369" y="4029774"/>
                  <a:pt x="914162" y="4026010"/>
                </a:cubicBezTo>
                <a:lnTo>
                  <a:pt x="494293" y="3833479"/>
                </a:lnTo>
                <a:cubicBezTo>
                  <a:pt x="486086" y="3829717"/>
                  <a:pt x="480988" y="3825157"/>
                  <a:pt x="479000" y="3819802"/>
                </a:cubicBezTo>
                <a:cubicBezTo>
                  <a:pt x="477012" y="3814447"/>
                  <a:pt x="477900" y="3807666"/>
                  <a:pt x="481663" y="3799458"/>
                </a:cubicBezTo>
                <a:lnTo>
                  <a:pt x="512563" y="3732072"/>
                </a:lnTo>
                <a:cubicBezTo>
                  <a:pt x="516327" y="3723863"/>
                  <a:pt x="520841" y="3717439"/>
                  <a:pt x="526107" y="3712795"/>
                </a:cubicBezTo>
                <a:cubicBezTo>
                  <a:pt x="531373" y="3708153"/>
                  <a:pt x="538532" y="3704509"/>
                  <a:pt x="547587" y="3701865"/>
                </a:cubicBezTo>
                <a:lnTo>
                  <a:pt x="749072" y="3642123"/>
                </a:lnTo>
                <a:lnTo>
                  <a:pt x="611059" y="3578837"/>
                </a:lnTo>
                <a:cubicBezTo>
                  <a:pt x="602852" y="3575074"/>
                  <a:pt x="597754" y="3570514"/>
                  <a:pt x="595766" y="3565159"/>
                </a:cubicBezTo>
                <a:cubicBezTo>
                  <a:pt x="593778" y="3559804"/>
                  <a:pt x="594666" y="3553022"/>
                  <a:pt x="598429" y="3544815"/>
                </a:cubicBezTo>
                <a:lnTo>
                  <a:pt x="642996" y="3447623"/>
                </a:lnTo>
                <a:cubicBezTo>
                  <a:pt x="646760" y="3439416"/>
                  <a:pt x="651319" y="3434317"/>
                  <a:pt x="656674" y="3432330"/>
                </a:cubicBezTo>
                <a:close/>
                <a:moveTo>
                  <a:pt x="11692431" y="3311126"/>
                </a:moveTo>
                <a:cubicBezTo>
                  <a:pt x="11697833" y="3312987"/>
                  <a:pt x="11702512" y="3317975"/>
                  <a:pt x="11706469" y="3326090"/>
                </a:cubicBezTo>
                <a:lnTo>
                  <a:pt x="11871410" y="3664392"/>
                </a:lnTo>
                <a:cubicBezTo>
                  <a:pt x="11875367" y="3672507"/>
                  <a:pt x="11876416" y="3679267"/>
                  <a:pt x="11874555" y="3684666"/>
                </a:cubicBezTo>
                <a:cubicBezTo>
                  <a:pt x="11872694" y="3690069"/>
                  <a:pt x="11867706" y="3694746"/>
                  <a:pt x="11859590" y="3698703"/>
                </a:cubicBezTo>
                <a:lnTo>
                  <a:pt x="11782063" y="3736503"/>
                </a:lnTo>
                <a:cubicBezTo>
                  <a:pt x="11773947" y="3740459"/>
                  <a:pt x="11767188" y="3741509"/>
                  <a:pt x="11761788" y="3739647"/>
                </a:cubicBezTo>
                <a:cubicBezTo>
                  <a:pt x="11756387" y="3737787"/>
                  <a:pt x="11751708" y="3732799"/>
                  <a:pt x="11747750" y="3724682"/>
                </a:cubicBezTo>
                <a:lnTo>
                  <a:pt x="11701830" y="3630496"/>
                </a:lnTo>
                <a:lnTo>
                  <a:pt x="11387235" y="3783878"/>
                </a:lnTo>
                <a:cubicBezTo>
                  <a:pt x="11379119" y="3787836"/>
                  <a:pt x="11372360" y="3788884"/>
                  <a:pt x="11366959" y="3787024"/>
                </a:cubicBezTo>
                <a:cubicBezTo>
                  <a:pt x="11361559" y="3785163"/>
                  <a:pt x="11356880" y="3780174"/>
                  <a:pt x="11352923" y="3772059"/>
                </a:cubicBezTo>
                <a:lnTo>
                  <a:pt x="11302316" y="3668263"/>
                </a:lnTo>
                <a:cubicBezTo>
                  <a:pt x="11298359" y="3660146"/>
                  <a:pt x="11297310" y="3653388"/>
                  <a:pt x="11299172" y="3647987"/>
                </a:cubicBezTo>
                <a:cubicBezTo>
                  <a:pt x="11301032" y="3642587"/>
                  <a:pt x="11306020" y="3637907"/>
                  <a:pt x="11314136" y="3633950"/>
                </a:cubicBezTo>
                <a:lnTo>
                  <a:pt x="11628731" y="3480567"/>
                </a:lnTo>
                <a:lnTo>
                  <a:pt x="11582809" y="3386381"/>
                </a:lnTo>
                <a:cubicBezTo>
                  <a:pt x="11578852" y="3378265"/>
                  <a:pt x="11577805" y="3371507"/>
                  <a:pt x="11579665" y="3366106"/>
                </a:cubicBezTo>
                <a:cubicBezTo>
                  <a:pt x="11581525" y="3360705"/>
                  <a:pt x="11586513" y="3356027"/>
                  <a:pt x="11594629" y="3352069"/>
                </a:cubicBezTo>
                <a:lnTo>
                  <a:pt x="11672157" y="3314271"/>
                </a:lnTo>
                <a:cubicBezTo>
                  <a:pt x="11680273" y="3310313"/>
                  <a:pt x="11687031" y="3309265"/>
                  <a:pt x="11692431" y="3311126"/>
                </a:cubicBezTo>
                <a:close/>
                <a:moveTo>
                  <a:pt x="11411837" y="2832730"/>
                </a:moveTo>
                <a:cubicBezTo>
                  <a:pt x="11417381" y="2834108"/>
                  <a:pt x="11422482" y="2838665"/>
                  <a:pt x="11427137" y="2846401"/>
                </a:cubicBezTo>
                <a:lnTo>
                  <a:pt x="11484848" y="2942286"/>
                </a:lnTo>
                <a:cubicBezTo>
                  <a:pt x="11489503" y="2950022"/>
                  <a:pt x="11491143" y="2956661"/>
                  <a:pt x="11489765" y="2962207"/>
                </a:cubicBezTo>
                <a:cubicBezTo>
                  <a:pt x="11488387" y="2967749"/>
                  <a:pt x="11483829" y="2972849"/>
                  <a:pt x="11476093" y="2977504"/>
                </a:cubicBezTo>
                <a:lnTo>
                  <a:pt x="11197599" y="3145122"/>
                </a:lnTo>
                <a:cubicBezTo>
                  <a:pt x="11189455" y="3150023"/>
                  <a:pt x="11184474" y="3157181"/>
                  <a:pt x="11182653" y="3166597"/>
                </a:cubicBezTo>
                <a:cubicBezTo>
                  <a:pt x="11180832" y="3176012"/>
                  <a:pt x="11186293" y="3191306"/>
                  <a:pt x="11199036" y="3212478"/>
                </a:cubicBezTo>
                <a:cubicBezTo>
                  <a:pt x="11212024" y="3234058"/>
                  <a:pt x="11223103" y="3246246"/>
                  <a:pt x="11232276" y="3249046"/>
                </a:cubicBezTo>
                <a:cubicBezTo>
                  <a:pt x="11241448" y="3251846"/>
                  <a:pt x="11250106" y="3250794"/>
                  <a:pt x="11258250" y="3245893"/>
                </a:cubicBezTo>
                <a:lnTo>
                  <a:pt x="11536744" y="3078275"/>
                </a:lnTo>
                <a:cubicBezTo>
                  <a:pt x="11544480" y="3073621"/>
                  <a:pt x="11551120" y="3071981"/>
                  <a:pt x="11556664" y="3073359"/>
                </a:cubicBezTo>
                <a:cubicBezTo>
                  <a:pt x="11562208" y="3074737"/>
                  <a:pt x="11567308" y="3079294"/>
                  <a:pt x="11571963" y="3087030"/>
                </a:cubicBezTo>
                <a:lnTo>
                  <a:pt x="11627835" y="3179862"/>
                </a:lnTo>
                <a:cubicBezTo>
                  <a:pt x="11632492" y="3187598"/>
                  <a:pt x="11634130" y="3194239"/>
                  <a:pt x="11632753" y="3199781"/>
                </a:cubicBezTo>
                <a:cubicBezTo>
                  <a:pt x="11631375" y="3205325"/>
                  <a:pt x="11626818" y="3210425"/>
                  <a:pt x="11619082" y="3215081"/>
                </a:cubicBezTo>
                <a:lnTo>
                  <a:pt x="11316768" y="3397033"/>
                </a:lnTo>
                <a:cubicBezTo>
                  <a:pt x="11298039" y="3408305"/>
                  <a:pt x="11279387" y="3415789"/>
                  <a:pt x="11260810" y="3419480"/>
                </a:cubicBezTo>
                <a:cubicBezTo>
                  <a:pt x="11242233" y="3423174"/>
                  <a:pt x="11223323" y="3421245"/>
                  <a:pt x="11204079" y="3413692"/>
                </a:cubicBezTo>
                <a:cubicBezTo>
                  <a:pt x="11184835" y="3406138"/>
                  <a:pt x="11164808" y="3391985"/>
                  <a:pt x="11143997" y="3371231"/>
                </a:cubicBezTo>
                <a:cubicBezTo>
                  <a:pt x="11123187" y="3350476"/>
                  <a:pt x="11101386" y="3321168"/>
                  <a:pt x="11078597" y="3283303"/>
                </a:cubicBezTo>
                <a:cubicBezTo>
                  <a:pt x="11055806" y="3245438"/>
                  <a:pt x="11040113" y="3212451"/>
                  <a:pt x="11031518" y="3184345"/>
                </a:cubicBezTo>
                <a:cubicBezTo>
                  <a:pt x="11022922" y="3156241"/>
                  <a:pt x="11019791" y="3131918"/>
                  <a:pt x="11022127" y="3111377"/>
                </a:cubicBezTo>
                <a:cubicBezTo>
                  <a:pt x="11024462" y="3090837"/>
                  <a:pt x="11031610" y="3073224"/>
                  <a:pt x="11043570" y="3058537"/>
                </a:cubicBezTo>
                <a:cubicBezTo>
                  <a:pt x="11055531" y="3043850"/>
                  <a:pt x="11070875" y="3030871"/>
                  <a:pt x="11089604" y="3019599"/>
                </a:cubicBezTo>
                <a:lnTo>
                  <a:pt x="11391918" y="2837647"/>
                </a:lnTo>
                <a:cubicBezTo>
                  <a:pt x="11399654" y="2832991"/>
                  <a:pt x="11406294" y="2831352"/>
                  <a:pt x="11411837" y="2832730"/>
                </a:cubicBezTo>
                <a:close/>
                <a:moveTo>
                  <a:pt x="1001445" y="2831323"/>
                </a:moveTo>
                <a:cubicBezTo>
                  <a:pt x="1006992" y="2829959"/>
                  <a:pt x="1013628" y="2831616"/>
                  <a:pt x="1021352" y="2836290"/>
                </a:cubicBezTo>
                <a:lnTo>
                  <a:pt x="1093920" y="2880213"/>
                </a:lnTo>
                <a:cubicBezTo>
                  <a:pt x="1101645" y="2884890"/>
                  <a:pt x="1106189" y="2890000"/>
                  <a:pt x="1107553" y="2895547"/>
                </a:cubicBezTo>
                <a:cubicBezTo>
                  <a:pt x="1108917" y="2901095"/>
                  <a:pt x="1107261" y="2907730"/>
                  <a:pt x="1102586" y="2915454"/>
                </a:cubicBezTo>
                <a:lnTo>
                  <a:pt x="1008464" y="3070957"/>
                </a:lnTo>
                <a:lnTo>
                  <a:pt x="1071885" y="3109344"/>
                </a:lnTo>
                <a:lnTo>
                  <a:pt x="1136109" y="3003236"/>
                </a:lnTo>
                <a:cubicBezTo>
                  <a:pt x="1140784" y="2995512"/>
                  <a:pt x="1145896" y="2990968"/>
                  <a:pt x="1151443" y="2989604"/>
                </a:cubicBezTo>
                <a:cubicBezTo>
                  <a:pt x="1156990" y="2988240"/>
                  <a:pt x="1163625" y="2989896"/>
                  <a:pt x="1171351" y="2994570"/>
                </a:cubicBezTo>
                <a:lnTo>
                  <a:pt x="1244527" y="3038863"/>
                </a:lnTo>
                <a:cubicBezTo>
                  <a:pt x="1252253" y="3043538"/>
                  <a:pt x="1256797" y="3048649"/>
                  <a:pt x="1258160" y="3054197"/>
                </a:cubicBezTo>
                <a:cubicBezTo>
                  <a:pt x="1259525" y="3059744"/>
                  <a:pt x="1257869" y="3066379"/>
                  <a:pt x="1253194" y="3074104"/>
                </a:cubicBezTo>
                <a:lnTo>
                  <a:pt x="1188970" y="3180212"/>
                </a:lnTo>
                <a:lnTo>
                  <a:pt x="1309103" y="3252925"/>
                </a:lnTo>
                <a:cubicBezTo>
                  <a:pt x="1316828" y="3257601"/>
                  <a:pt x="1321372" y="3262712"/>
                  <a:pt x="1322736" y="3268259"/>
                </a:cubicBezTo>
                <a:cubicBezTo>
                  <a:pt x="1324101" y="3273807"/>
                  <a:pt x="1322445" y="3280442"/>
                  <a:pt x="1317769" y="3288166"/>
                </a:cubicBezTo>
                <a:lnTo>
                  <a:pt x="1260559" y="3382688"/>
                </a:lnTo>
                <a:cubicBezTo>
                  <a:pt x="1255883" y="3390412"/>
                  <a:pt x="1250772" y="3394956"/>
                  <a:pt x="1245224" y="3396320"/>
                </a:cubicBezTo>
                <a:cubicBezTo>
                  <a:pt x="1239677" y="3397683"/>
                  <a:pt x="1233042" y="3396029"/>
                  <a:pt x="1225317" y="3391353"/>
                </a:cubicBezTo>
                <a:lnTo>
                  <a:pt x="830157" y="3152175"/>
                </a:lnTo>
                <a:cubicBezTo>
                  <a:pt x="822433" y="3147499"/>
                  <a:pt x="817888" y="3142388"/>
                  <a:pt x="816524" y="3136842"/>
                </a:cubicBezTo>
                <a:cubicBezTo>
                  <a:pt x="815160" y="3131294"/>
                  <a:pt x="816816" y="3124659"/>
                  <a:pt x="821491" y="3116934"/>
                </a:cubicBezTo>
                <a:lnTo>
                  <a:pt x="986111" y="2844955"/>
                </a:lnTo>
                <a:cubicBezTo>
                  <a:pt x="990786" y="2837232"/>
                  <a:pt x="995898" y="2832687"/>
                  <a:pt x="1001445" y="2831323"/>
                </a:cubicBezTo>
                <a:close/>
                <a:moveTo>
                  <a:pt x="1313202" y="2617514"/>
                </a:moveTo>
                <a:cubicBezTo>
                  <a:pt x="1305498" y="2617194"/>
                  <a:pt x="1298009" y="2622028"/>
                  <a:pt x="1290734" y="2632015"/>
                </a:cubicBezTo>
                <a:lnTo>
                  <a:pt x="1259260" y="2675230"/>
                </a:lnTo>
                <a:lnTo>
                  <a:pt x="1333013" y="2728947"/>
                </a:lnTo>
                <a:lnTo>
                  <a:pt x="1364487" y="2685732"/>
                </a:lnTo>
                <a:cubicBezTo>
                  <a:pt x="1371762" y="2675746"/>
                  <a:pt x="1374065" y="2667134"/>
                  <a:pt x="1371397" y="2659900"/>
                </a:cubicBezTo>
                <a:cubicBezTo>
                  <a:pt x="1368729" y="2652666"/>
                  <a:pt x="1363554" y="2646251"/>
                  <a:pt x="1355872" y="2640656"/>
                </a:cubicBezTo>
                <a:lnTo>
                  <a:pt x="1336281" y="2626387"/>
                </a:lnTo>
                <a:cubicBezTo>
                  <a:pt x="1328598" y="2620793"/>
                  <a:pt x="1320905" y="2617834"/>
                  <a:pt x="1313202" y="2617514"/>
                </a:cubicBezTo>
                <a:close/>
                <a:moveTo>
                  <a:pt x="11067822" y="2575727"/>
                </a:moveTo>
                <a:cubicBezTo>
                  <a:pt x="11058429" y="2573790"/>
                  <a:pt x="11050097" y="2575496"/>
                  <a:pt x="11042826" y="2580849"/>
                </a:cubicBezTo>
                <a:lnTo>
                  <a:pt x="10888405" y="2694523"/>
                </a:lnTo>
                <a:cubicBezTo>
                  <a:pt x="10880751" y="2700157"/>
                  <a:pt x="10876453" y="2707747"/>
                  <a:pt x="10875513" y="2717291"/>
                </a:cubicBezTo>
                <a:cubicBezTo>
                  <a:pt x="10874572" y="2726834"/>
                  <a:pt x="10881708" y="2741939"/>
                  <a:pt x="10896921" y="2762605"/>
                </a:cubicBezTo>
                <a:cubicBezTo>
                  <a:pt x="10912134" y="2783270"/>
                  <a:pt x="10924436" y="2794572"/>
                  <a:pt x="10933829" y="2796510"/>
                </a:cubicBezTo>
                <a:cubicBezTo>
                  <a:pt x="10943221" y="2798448"/>
                  <a:pt x="10951744" y="2796600"/>
                  <a:pt x="10959398" y="2790964"/>
                </a:cubicBezTo>
                <a:lnTo>
                  <a:pt x="11113819" y="2677292"/>
                </a:lnTo>
                <a:cubicBezTo>
                  <a:pt x="11121091" y="2671939"/>
                  <a:pt x="11125196" y="2664490"/>
                  <a:pt x="11126137" y="2654946"/>
                </a:cubicBezTo>
                <a:cubicBezTo>
                  <a:pt x="11127078" y="2645404"/>
                  <a:pt x="11119942" y="2630298"/>
                  <a:pt x="11104729" y="2609631"/>
                </a:cubicBezTo>
                <a:cubicBezTo>
                  <a:pt x="11089516" y="2588966"/>
                  <a:pt x="11077213" y="2577664"/>
                  <a:pt x="11067822" y="2575727"/>
                </a:cubicBezTo>
                <a:close/>
                <a:moveTo>
                  <a:pt x="1307188" y="2447787"/>
                </a:moveTo>
                <a:cubicBezTo>
                  <a:pt x="1336940" y="2444472"/>
                  <a:pt x="1366029" y="2453166"/>
                  <a:pt x="1394454" y="2473869"/>
                </a:cubicBezTo>
                <a:lnTo>
                  <a:pt x="1420959" y="2493173"/>
                </a:lnTo>
                <a:cubicBezTo>
                  <a:pt x="1437093" y="2504924"/>
                  <a:pt x="1449077" y="2517327"/>
                  <a:pt x="1456911" y="2530382"/>
                </a:cubicBezTo>
                <a:cubicBezTo>
                  <a:pt x="1464746" y="2543437"/>
                  <a:pt x="1466823" y="2557737"/>
                  <a:pt x="1463144" y="2573282"/>
                </a:cubicBezTo>
                <a:cubicBezTo>
                  <a:pt x="1480557" y="2554217"/>
                  <a:pt x="1501247" y="2543568"/>
                  <a:pt x="1525216" y="2541330"/>
                </a:cubicBezTo>
                <a:cubicBezTo>
                  <a:pt x="1549186" y="2539093"/>
                  <a:pt x="1573270" y="2546789"/>
                  <a:pt x="1597471" y="2564413"/>
                </a:cubicBezTo>
                <a:lnTo>
                  <a:pt x="1719623" y="2653383"/>
                </a:lnTo>
                <a:cubicBezTo>
                  <a:pt x="1726921" y="2658698"/>
                  <a:pt x="1731013" y="2664177"/>
                  <a:pt x="1731902" y="2669820"/>
                </a:cubicBezTo>
                <a:cubicBezTo>
                  <a:pt x="1732788" y="2675463"/>
                  <a:pt x="1730574" y="2681934"/>
                  <a:pt x="1725259" y="2689233"/>
                </a:cubicBezTo>
                <a:lnTo>
                  <a:pt x="1660211" y="2778542"/>
                </a:lnTo>
                <a:cubicBezTo>
                  <a:pt x="1654895" y="2785841"/>
                  <a:pt x="1649415" y="2789934"/>
                  <a:pt x="1643772" y="2790820"/>
                </a:cubicBezTo>
                <a:cubicBezTo>
                  <a:pt x="1638130" y="2791707"/>
                  <a:pt x="1631659" y="2789494"/>
                  <a:pt x="1624361" y="2784179"/>
                </a:cubicBezTo>
                <a:lnTo>
                  <a:pt x="1536203" y="2719969"/>
                </a:lnTo>
                <a:cubicBezTo>
                  <a:pt x="1527752" y="2713814"/>
                  <a:pt x="1520321" y="2710900"/>
                  <a:pt x="1513909" y="2711227"/>
                </a:cubicBezTo>
                <a:cubicBezTo>
                  <a:pt x="1507498" y="2711554"/>
                  <a:pt x="1501355" y="2715752"/>
                  <a:pt x="1495480" y="2723820"/>
                </a:cubicBezTo>
                <a:lnTo>
                  <a:pt x="1436727" y="2804485"/>
                </a:lnTo>
                <a:lnTo>
                  <a:pt x="1549660" y="2886739"/>
                </a:lnTo>
                <a:cubicBezTo>
                  <a:pt x="1556959" y="2892055"/>
                  <a:pt x="1561052" y="2897534"/>
                  <a:pt x="1561939" y="2903177"/>
                </a:cubicBezTo>
                <a:cubicBezTo>
                  <a:pt x="1562826" y="2908821"/>
                  <a:pt x="1560611" y="2915292"/>
                  <a:pt x="1555296" y="2922590"/>
                </a:cubicBezTo>
                <a:lnTo>
                  <a:pt x="1490667" y="3011323"/>
                </a:lnTo>
                <a:cubicBezTo>
                  <a:pt x="1485352" y="3018622"/>
                  <a:pt x="1479872" y="3022714"/>
                  <a:pt x="1474229" y="3023602"/>
                </a:cubicBezTo>
                <a:cubicBezTo>
                  <a:pt x="1468586" y="3024489"/>
                  <a:pt x="1462115" y="3022275"/>
                  <a:pt x="1454817" y="3016959"/>
                </a:cubicBezTo>
                <a:lnTo>
                  <a:pt x="1081445" y="2745018"/>
                </a:lnTo>
                <a:cubicBezTo>
                  <a:pt x="1074146" y="2739702"/>
                  <a:pt x="1070054" y="2734222"/>
                  <a:pt x="1069167" y="2728579"/>
                </a:cubicBezTo>
                <a:cubicBezTo>
                  <a:pt x="1068280" y="2722936"/>
                  <a:pt x="1070494" y="2716465"/>
                  <a:pt x="1075810" y="2709168"/>
                </a:cubicBezTo>
                <a:lnTo>
                  <a:pt x="1215557" y="2517297"/>
                </a:lnTo>
                <a:cubicBezTo>
                  <a:pt x="1246892" y="2474273"/>
                  <a:pt x="1277435" y="2451105"/>
                  <a:pt x="1307188" y="2447787"/>
                </a:cubicBezTo>
                <a:close/>
                <a:moveTo>
                  <a:pt x="11049149" y="2403818"/>
                </a:moveTo>
                <a:cubicBezTo>
                  <a:pt x="11058700" y="2403868"/>
                  <a:pt x="11068489" y="2405291"/>
                  <a:pt x="11078515" y="2408089"/>
                </a:cubicBezTo>
                <a:cubicBezTo>
                  <a:pt x="11098568" y="2413686"/>
                  <a:pt x="11120057" y="2426044"/>
                  <a:pt x="11142982" y="2445163"/>
                </a:cubicBezTo>
                <a:cubicBezTo>
                  <a:pt x="11165908" y="2464282"/>
                  <a:pt x="11190470" y="2491638"/>
                  <a:pt x="11216670" y="2527229"/>
                </a:cubicBezTo>
                <a:cubicBezTo>
                  <a:pt x="11242869" y="2562821"/>
                  <a:pt x="11261622" y="2594306"/>
                  <a:pt x="11272924" y="2621686"/>
                </a:cubicBezTo>
                <a:cubicBezTo>
                  <a:pt x="11284228" y="2649065"/>
                  <a:pt x="11289573" y="2673159"/>
                  <a:pt x="11288960" y="2693969"/>
                </a:cubicBezTo>
                <a:cubicBezTo>
                  <a:pt x="11288346" y="2714779"/>
                  <a:pt x="11282765" y="2733049"/>
                  <a:pt x="11272216" y="2748780"/>
                </a:cubicBezTo>
                <a:cubicBezTo>
                  <a:pt x="11261668" y="2764512"/>
                  <a:pt x="11247592" y="2778856"/>
                  <a:pt x="11229988" y="2791816"/>
                </a:cubicBezTo>
                <a:lnTo>
                  <a:pt x="11034234" y="2935914"/>
                </a:lnTo>
                <a:cubicBezTo>
                  <a:pt x="11016631" y="2948874"/>
                  <a:pt x="10998751" y="2958050"/>
                  <a:pt x="10980596" y="2963450"/>
                </a:cubicBezTo>
                <a:cubicBezTo>
                  <a:pt x="10962441" y="2968848"/>
                  <a:pt x="10943434" y="2968677"/>
                  <a:pt x="10923573" y="2962941"/>
                </a:cubicBezTo>
                <a:cubicBezTo>
                  <a:pt x="10903712" y="2957202"/>
                  <a:pt x="10882389" y="2944869"/>
                  <a:pt x="10859604" y="2925941"/>
                </a:cubicBezTo>
                <a:cubicBezTo>
                  <a:pt x="10836820" y="2907014"/>
                  <a:pt x="10812328" y="2879754"/>
                  <a:pt x="10786129" y="2844162"/>
                </a:cubicBezTo>
                <a:cubicBezTo>
                  <a:pt x="10759928" y="2808571"/>
                  <a:pt x="10741106" y="2776992"/>
                  <a:pt x="10729662" y="2749419"/>
                </a:cubicBezTo>
                <a:cubicBezTo>
                  <a:pt x="10718218" y="2721848"/>
                  <a:pt x="10712706" y="2697729"/>
                  <a:pt x="10713130" y="2677059"/>
                </a:cubicBezTo>
                <a:cubicBezTo>
                  <a:pt x="10713552" y="2656392"/>
                  <a:pt x="10719036" y="2638191"/>
                  <a:pt x="10729584" y="2622460"/>
                </a:cubicBezTo>
                <a:cubicBezTo>
                  <a:pt x="10740133" y="2606730"/>
                  <a:pt x="10754210" y="2592385"/>
                  <a:pt x="10771813" y="2579426"/>
                </a:cubicBezTo>
                <a:lnTo>
                  <a:pt x="10967566" y="2435326"/>
                </a:lnTo>
                <a:cubicBezTo>
                  <a:pt x="10985171" y="2422367"/>
                  <a:pt x="11003050" y="2413189"/>
                  <a:pt x="11021205" y="2407792"/>
                </a:cubicBezTo>
                <a:cubicBezTo>
                  <a:pt x="11030282" y="2405092"/>
                  <a:pt x="11039597" y="2403768"/>
                  <a:pt x="11049149" y="2403818"/>
                </a:cubicBezTo>
                <a:close/>
                <a:moveTo>
                  <a:pt x="1681027" y="2163802"/>
                </a:moveTo>
                <a:cubicBezTo>
                  <a:pt x="1671501" y="2164911"/>
                  <a:pt x="1658259" y="2175097"/>
                  <a:pt x="1641303" y="2194357"/>
                </a:cubicBezTo>
                <a:cubicBezTo>
                  <a:pt x="1624345" y="2213620"/>
                  <a:pt x="1615920" y="2228043"/>
                  <a:pt x="1616024" y="2237633"/>
                </a:cubicBezTo>
                <a:cubicBezTo>
                  <a:pt x="1616129" y="2247222"/>
                  <a:pt x="1619570" y="2255000"/>
                  <a:pt x="1626347" y="2260967"/>
                </a:cubicBezTo>
                <a:lnTo>
                  <a:pt x="1770266" y="2387674"/>
                </a:lnTo>
                <a:cubicBezTo>
                  <a:pt x="1777399" y="2393954"/>
                  <a:pt x="1785728" y="2396540"/>
                  <a:pt x="1795254" y="2395429"/>
                </a:cubicBezTo>
                <a:cubicBezTo>
                  <a:pt x="1804779" y="2394318"/>
                  <a:pt x="1818021" y="2384133"/>
                  <a:pt x="1834978" y="2364871"/>
                </a:cubicBezTo>
                <a:cubicBezTo>
                  <a:pt x="1851935" y="2345611"/>
                  <a:pt x="1860362" y="2331187"/>
                  <a:pt x="1860257" y="2321596"/>
                </a:cubicBezTo>
                <a:cubicBezTo>
                  <a:pt x="1860151" y="2312007"/>
                  <a:pt x="1856533" y="2304072"/>
                  <a:pt x="1849400" y="2297792"/>
                </a:cubicBezTo>
                <a:lnTo>
                  <a:pt x="1705480" y="2171084"/>
                </a:lnTo>
                <a:cubicBezTo>
                  <a:pt x="1698703" y="2165118"/>
                  <a:pt x="1690552" y="2162691"/>
                  <a:pt x="1681027" y="2163802"/>
                </a:cubicBezTo>
                <a:close/>
                <a:moveTo>
                  <a:pt x="1714149" y="1994710"/>
                </a:moveTo>
                <a:cubicBezTo>
                  <a:pt x="1723669" y="1995494"/>
                  <a:pt x="1732833" y="1997625"/>
                  <a:pt x="1741640" y="2001104"/>
                </a:cubicBezTo>
                <a:cubicBezTo>
                  <a:pt x="1759254" y="2008065"/>
                  <a:pt x="1776266" y="2018769"/>
                  <a:pt x="1792673" y="2033214"/>
                </a:cubicBezTo>
                <a:lnTo>
                  <a:pt x="1975112" y="2193836"/>
                </a:lnTo>
                <a:cubicBezTo>
                  <a:pt x="1991519" y="2208281"/>
                  <a:pt x="2004292" y="2223799"/>
                  <a:pt x="2013427" y="2240390"/>
                </a:cubicBezTo>
                <a:cubicBezTo>
                  <a:pt x="2022564" y="2256981"/>
                  <a:pt x="2026441" y="2275590"/>
                  <a:pt x="2025059" y="2296216"/>
                </a:cubicBezTo>
                <a:cubicBezTo>
                  <a:pt x="2023677" y="2316843"/>
                  <a:pt x="2016162" y="2340301"/>
                  <a:pt x="2002514" y="2366590"/>
                </a:cubicBezTo>
                <a:cubicBezTo>
                  <a:pt x="1988866" y="2392880"/>
                  <a:pt x="1967440" y="2422611"/>
                  <a:pt x="1938236" y="2455780"/>
                </a:cubicBezTo>
                <a:cubicBezTo>
                  <a:pt x="1909032" y="2488952"/>
                  <a:pt x="1882177" y="2514060"/>
                  <a:pt x="1857672" y="2531107"/>
                </a:cubicBezTo>
                <a:cubicBezTo>
                  <a:pt x="1833166" y="2548155"/>
                  <a:pt x="1810771" y="2558670"/>
                  <a:pt x="1790485" y="2562654"/>
                </a:cubicBezTo>
                <a:cubicBezTo>
                  <a:pt x="1770199" y="2566637"/>
                  <a:pt x="1751249" y="2565149"/>
                  <a:pt x="1733635" y="2558189"/>
                </a:cubicBezTo>
                <a:cubicBezTo>
                  <a:pt x="1716020" y="2551228"/>
                  <a:pt x="1699009" y="2540525"/>
                  <a:pt x="1682602" y="2526079"/>
                </a:cubicBezTo>
                <a:lnTo>
                  <a:pt x="1500162" y="2365457"/>
                </a:lnTo>
                <a:cubicBezTo>
                  <a:pt x="1483755" y="2351013"/>
                  <a:pt x="1470983" y="2335495"/>
                  <a:pt x="1461847" y="2318904"/>
                </a:cubicBezTo>
                <a:cubicBezTo>
                  <a:pt x="1452711" y="2302312"/>
                  <a:pt x="1448744" y="2283626"/>
                  <a:pt x="1449948" y="2262842"/>
                </a:cubicBezTo>
                <a:cubicBezTo>
                  <a:pt x="1451152" y="2242058"/>
                  <a:pt x="1458656" y="2218432"/>
                  <a:pt x="1472462" y="2191964"/>
                </a:cubicBezTo>
                <a:cubicBezTo>
                  <a:pt x="1486266" y="2165497"/>
                  <a:pt x="1507771" y="2135677"/>
                  <a:pt x="1536975" y="2102507"/>
                </a:cubicBezTo>
                <a:cubicBezTo>
                  <a:pt x="1566179" y="2069336"/>
                  <a:pt x="1592955" y="2044316"/>
                  <a:pt x="1617304" y="2027448"/>
                </a:cubicBezTo>
                <a:cubicBezTo>
                  <a:pt x="1641652" y="2010580"/>
                  <a:pt x="1664058" y="2000232"/>
                  <a:pt x="1684522" y="1996404"/>
                </a:cubicBezTo>
                <a:cubicBezTo>
                  <a:pt x="1694755" y="1994491"/>
                  <a:pt x="1704630" y="1993926"/>
                  <a:pt x="1714149" y="1994710"/>
                </a:cubicBezTo>
                <a:close/>
                <a:moveTo>
                  <a:pt x="10712762" y="1944559"/>
                </a:moveTo>
                <a:cubicBezTo>
                  <a:pt x="10718464" y="1944908"/>
                  <a:pt x="10724307" y="1948463"/>
                  <a:pt x="10730290" y="1955224"/>
                </a:cubicBezTo>
                <a:lnTo>
                  <a:pt x="10803038" y="2037433"/>
                </a:lnTo>
                <a:cubicBezTo>
                  <a:pt x="10809023" y="2044193"/>
                  <a:pt x="10811840" y="2050425"/>
                  <a:pt x="10811492" y="2056126"/>
                </a:cubicBezTo>
                <a:cubicBezTo>
                  <a:pt x="10811143" y="2061829"/>
                  <a:pt x="10807589" y="2067671"/>
                  <a:pt x="10800828" y="2073656"/>
                </a:cubicBezTo>
                <a:lnTo>
                  <a:pt x="10713282" y="2151128"/>
                </a:lnTo>
                <a:cubicBezTo>
                  <a:pt x="10709723" y="2154277"/>
                  <a:pt x="10706144" y="2157761"/>
                  <a:pt x="10702544" y="2161581"/>
                </a:cubicBezTo>
                <a:cubicBezTo>
                  <a:pt x="10698944" y="2165401"/>
                  <a:pt x="10696468" y="2170132"/>
                  <a:pt x="10695113" y="2175772"/>
                </a:cubicBezTo>
                <a:lnTo>
                  <a:pt x="10678408" y="2234340"/>
                </a:lnTo>
                <a:cubicBezTo>
                  <a:pt x="10676781" y="2238954"/>
                  <a:pt x="10676120" y="2242869"/>
                  <a:pt x="10676429" y="2246086"/>
                </a:cubicBezTo>
                <a:cubicBezTo>
                  <a:pt x="10676738" y="2249304"/>
                  <a:pt x="10678151" y="2252336"/>
                  <a:pt x="10680671" y="2255183"/>
                </a:cubicBezTo>
                <a:lnTo>
                  <a:pt x="10685395" y="2260519"/>
                </a:lnTo>
                <a:cubicBezTo>
                  <a:pt x="10687915" y="2263367"/>
                  <a:pt x="10690752" y="2265139"/>
                  <a:pt x="10693907" y="2265837"/>
                </a:cubicBezTo>
                <a:cubicBezTo>
                  <a:pt x="10697063" y="2266535"/>
                  <a:pt x="10701029" y="2266356"/>
                  <a:pt x="10705807" y="2265301"/>
                </a:cubicBezTo>
                <a:lnTo>
                  <a:pt x="10765972" y="2255844"/>
                </a:lnTo>
                <a:cubicBezTo>
                  <a:pt x="10771735" y="2255186"/>
                  <a:pt x="10776732" y="2253303"/>
                  <a:pt x="10780961" y="2250194"/>
                </a:cubicBezTo>
                <a:cubicBezTo>
                  <a:pt x="10785190" y="2247086"/>
                  <a:pt x="10789084" y="2243957"/>
                  <a:pt x="10792643" y="2240809"/>
                </a:cubicBezTo>
                <a:lnTo>
                  <a:pt x="10880189" y="2163337"/>
                </a:lnTo>
                <a:cubicBezTo>
                  <a:pt x="10886950" y="2157352"/>
                  <a:pt x="10893183" y="2154533"/>
                  <a:pt x="10898885" y="2154882"/>
                </a:cubicBezTo>
                <a:cubicBezTo>
                  <a:pt x="10904587" y="2155230"/>
                  <a:pt x="10910429" y="2158785"/>
                  <a:pt x="10916413" y="2165547"/>
                </a:cubicBezTo>
                <a:lnTo>
                  <a:pt x="10986799" y="2245084"/>
                </a:lnTo>
                <a:cubicBezTo>
                  <a:pt x="10992782" y="2251847"/>
                  <a:pt x="10995601" y="2258078"/>
                  <a:pt x="10995252" y="2263779"/>
                </a:cubicBezTo>
                <a:cubicBezTo>
                  <a:pt x="10994904" y="2269482"/>
                  <a:pt x="10991350" y="2275325"/>
                  <a:pt x="10984587" y="2281309"/>
                </a:cubicBezTo>
                <a:lnTo>
                  <a:pt x="10882095" y="2372008"/>
                </a:lnTo>
                <a:cubicBezTo>
                  <a:pt x="10865725" y="2386494"/>
                  <a:pt x="10852187" y="2395936"/>
                  <a:pt x="10841483" y="2400332"/>
                </a:cubicBezTo>
                <a:cubicBezTo>
                  <a:pt x="10830778" y="2404728"/>
                  <a:pt x="10816445" y="2407894"/>
                  <a:pt x="10798485" y="2409828"/>
                </a:cubicBezTo>
                <a:lnTo>
                  <a:pt x="10616716" y="2426000"/>
                </a:lnTo>
                <a:lnTo>
                  <a:pt x="10548922" y="2485995"/>
                </a:lnTo>
                <a:cubicBezTo>
                  <a:pt x="10542160" y="2491977"/>
                  <a:pt x="10535929" y="2494795"/>
                  <a:pt x="10530227" y="2494447"/>
                </a:cubicBezTo>
                <a:cubicBezTo>
                  <a:pt x="10524525" y="2494098"/>
                  <a:pt x="10518682" y="2490544"/>
                  <a:pt x="10512698" y="2483783"/>
                </a:cubicBezTo>
                <a:lnTo>
                  <a:pt x="10436171" y="2397305"/>
                </a:lnTo>
                <a:cubicBezTo>
                  <a:pt x="10430188" y="2390544"/>
                  <a:pt x="10427369" y="2384312"/>
                  <a:pt x="10427717" y="2378609"/>
                </a:cubicBezTo>
                <a:cubicBezTo>
                  <a:pt x="10428066" y="2372908"/>
                  <a:pt x="10431620" y="2367066"/>
                  <a:pt x="10438382" y="2361081"/>
                </a:cubicBezTo>
                <a:lnTo>
                  <a:pt x="10506710" y="2300615"/>
                </a:lnTo>
                <a:lnTo>
                  <a:pt x="10543865" y="2122102"/>
                </a:lnTo>
                <a:cubicBezTo>
                  <a:pt x="10547655" y="2104154"/>
                  <a:pt x="10552460" y="2090223"/>
                  <a:pt x="10558284" y="2080311"/>
                </a:cubicBezTo>
                <a:cubicBezTo>
                  <a:pt x="10564107" y="2070398"/>
                  <a:pt x="10575204" y="2058199"/>
                  <a:pt x="10591574" y="2043712"/>
                </a:cubicBezTo>
                <a:lnTo>
                  <a:pt x="10694067" y="1953013"/>
                </a:lnTo>
                <a:cubicBezTo>
                  <a:pt x="10700828" y="1947030"/>
                  <a:pt x="10707060" y="1944211"/>
                  <a:pt x="10712762" y="1944559"/>
                </a:cubicBezTo>
                <a:close/>
                <a:moveTo>
                  <a:pt x="2159169" y="1503507"/>
                </a:moveTo>
                <a:cubicBezTo>
                  <a:pt x="2164878" y="1503709"/>
                  <a:pt x="2170809" y="1507112"/>
                  <a:pt x="2176964" y="1513719"/>
                </a:cubicBezTo>
                <a:lnTo>
                  <a:pt x="2491845" y="1851666"/>
                </a:lnTo>
                <a:cubicBezTo>
                  <a:pt x="2498000" y="1858273"/>
                  <a:pt x="2500977" y="1864430"/>
                  <a:pt x="2500775" y="1870140"/>
                </a:cubicBezTo>
                <a:cubicBezTo>
                  <a:pt x="2500572" y="1875848"/>
                  <a:pt x="2497169" y="1881779"/>
                  <a:pt x="2490564" y="1887934"/>
                </a:cubicBezTo>
                <a:lnTo>
                  <a:pt x="2410249" y="1962767"/>
                </a:lnTo>
                <a:cubicBezTo>
                  <a:pt x="2403642" y="1968922"/>
                  <a:pt x="2397486" y="1971899"/>
                  <a:pt x="2391777" y="1971696"/>
                </a:cubicBezTo>
                <a:cubicBezTo>
                  <a:pt x="2386068" y="1971496"/>
                  <a:pt x="2380136" y="1968092"/>
                  <a:pt x="2373980" y="1961485"/>
                </a:cubicBezTo>
                <a:lnTo>
                  <a:pt x="2202933" y="1777908"/>
                </a:lnTo>
                <a:lnTo>
                  <a:pt x="2225131" y="1863425"/>
                </a:lnTo>
                <a:cubicBezTo>
                  <a:pt x="2227509" y="1872251"/>
                  <a:pt x="2227741" y="1879992"/>
                  <a:pt x="2225824" y="1886649"/>
                </a:cubicBezTo>
                <a:cubicBezTo>
                  <a:pt x="2223907" y="1893307"/>
                  <a:pt x="2219646" y="1899713"/>
                  <a:pt x="2213040" y="1905867"/>
                </a:cubicBezTo>
                <a:lnTo>
                  <a:pt x="2192177" y="1925304"/>
                </a:lnTo>
                <a:cubicBezTo>
                  <a:pt x="2185571" y="1931460"/>
                  <a:pt x="2178880" y="1935257"/>
                  <a:pt x="2172104" y="1936699"/>
                </a:cubicBezTo>
                <a:cubicBezTo>
                  <a:pt x="2165329" y="1938141"/>
                  <a:pt x="2157623" y="1937365"/>
                  <a:pt x="2148986" y="1934369"/>
                </a:cubicBezTo>
                <a:lnTo>
                  <a:pt x="2065250" y="1906193"/>
                </a:lnTo>
                <a:lnTo>
                  <a:pt x="2236298" y="2089770"/>
                </a:lnTo>
                <a:cubicBezTo>
                  <a:pt x="2242454" y="2096376"/>
                  <a:pt x="2245431" y="2102534"/>
                  <a:pt x="2245229" y="2108242"/>
                </a:cubicBezTo>
                <a:cubicBezTo>
                  <a:pt x="2245027" y="2113951"/>
                  <a:pt x="2241623" y="2119883"/>
                  <a:pt x="2235017" y="2126038"/>
                </a:cubicBezTo>
                <a:lnTo>
                  <a:pt x="2157307" y="2198440"/>
                </a:lnTo>
                <a:cubicBezTo>
                  <a:pt x="2150701" y="2204595"/>
                  <a:pt x="2144544" y="2207573"/>
                  <a:pt x="2138835" y="2207371"/>
                </a:cubicBezTo>
                <a:cubicBezTo>
                  <a:pt x="2133126" y="2207170"/>
                  <a:pt x="2127194" y="2203765"/>
                  <a:pt x="2121039" y="2197160"/>
                </a:cubicBezTo>
                <a:lnTo>
                  <a:pt x="1806160" y="1859210"/>
                </a:lnTo>
                <a:cubicBezTo>
                  <a:pt x="1800005" y="1852605"/>
                  <a:pt x="1797028" y="1846447"/>
                  <a:pt x="1797230" y="1840739"/>
                </a:cubicBezTo>
                <a:cubicBezTo>
                  <a:pt x="1797431" y="1835029"/>
                  <a:pt x="1800835" y="1829096"/>
                  <a:pt x="1807441" y="1822942"/>
                </a:cubicBezTo>
                <a:lnTo>
                  <a:pt x="1891407" y="1744709"/>
                </a:lnTo>
                <a:cubicBezTo>
                  <a:pt x="1896970" y="1739525"/>
                  <a:pt x="1902711" y="1736450"/>
                  <a:pt x="1908630" y="1735483"/>
                </a:cubicBezTo>
                <a:cubicBezTo>
                  <a:pt x="1914547" y="1734514"/>
                  <a:pt x="1921663" y="1735354"/>
                  <a:pt x="1929975" y="1738002"/>
                </a:cubicBezTo>
                <a:lnTo>
                  <a:pt x="2056118" y="1779276"/>
                </a:lnTo>
                <a:cubicBezTo>
                  <a:pt x="2060772" y="1780787"/>
                  <a:pt x="2064355" y="1781670"/>
                  <a:pt x="2066867" y="1781927"/>
                </a:cubicBezTo>
                <a:cubicBezTo>
                  <a:pt x="2069381" y="1782183"/>
                  <a:pt x="2071680" y="1781340"/>
                  <a:pt x="2073766" y="1779396"/>
                </a:cubicBezTo>
                <a:lnTo>
                  <a:pt x="2078460" y="1775023"/>
                </a:lnTo>
                <a:cubicBezTo>
                  <a:pt x="2080545" y="1773079"/>
                  <a:pt x="2081550" y="1770845"/>
                  <a:pt x="2081470" y="1768321"/>
                </a:cubicBezTo>
                <a:cubicBezTo>
                  <a:pt x="2081392" y="1765796"/>
                  <a:pt x="2080763" y="1762159"/>
                  <a:pt x="2079587" y="1757410"/>
                </a:cubicBezTo>
                <a:lnTo>
                  <a:pt x="2046797" y="1629156"/>
                </a:lnTo>
                <a:cubicBezTo>
                  <a:pt x="2044742" y="1620677"/>
                  <a:pt x="2044407" y="1613519"/>
                  <a:pt x="2045790" y="1607684"/>
                </a:cubicBezTo>
                <a:cubicBezTo>
                  <a:pt x="2047173" y="1601848"/>
                  <a:pt x="2050645" y="1596339"/>
                  <a:pt x="2056209" y="1591155"/>
                </a:cubicBezTo>
                <a:lnTo>
                  <a:pt x="2140696" y="1512436"/>
                </a:lnTo>
                <a:cubicBezTo>
                  <a:pt x="2147302" y="1506281"/>
                  <a:pt x="2153459" y="1503305"/>
                  <a:pt x="2159169" y="1503507"/>
                </a:cubicBezTo>
                <a:close/>
                <a:moveTo>
                  <a:pt x="10202783" y="1463441"/>
                </a:moveTo>
                <a:cubicBezTo>
                  <a:pt x="10208487" y="1463132"/>
                  <a:pt x="10214700" y="1465990"/>
                  <a:pt x="10221421" y="1472020"/>
                </a:cubicBezTo>
                <a:lnTo>
                  <a:pt x="10303669" y="1545795"/>
                </a:lnTo>
                <a:cubicBezTo>
                  <a:pt x="10310389" y="1551824"/>
                  <a:pt x="10313905" y="1557690"/>
                  <a:pt x="10314214" y="1563394"/>
                </a:cubicBezTo>
                <a:cubicBezTo>
                  <a:pt x="10314525" y="1569098"/>
                  <a:pt x="10311665" y="1575311"/>
                  <a:pt x="10305636" y="1582032"/>
                </a:cubicBezTo>
                <a:lnTo>
                  <a:pt x="10070032" y="1844693"/>
                </a:lnTo>
                <a:lnTo>
                  <a:pt x="10142728" y="1909900"/>
                </a:lnTo>
                <a:lnTo>
                  <a:pt x="10219835" y="1823939"/>
                </a:lnTo>
                <a:cubicBezTo>
                  <a:pt x="10225864" y="1817218"/>
                  <a:pt x="10231730" y="1813702"/>
                  <a:pt x="10237434" y="1813392"/>
                </a:cubicBezTo>
                <a:cubicBezTo>
                  <a:pt x="10243139" y="1813083"/>
                  <a:pt x="10249351" y="1815942"/>
                  <a:pt x="10256072" y="1821971"/>
                </a:cubicBezTo>
                <a:lnTo>
                  <a:pt x="10333013" y="1890987"/>
                </a:lnTo>
                <a:cubicBezTo>
                  <a:pt x="10339735" y="1897017"/>
                  <a:pt x="10343250" y="1902881"/>
                  <a:pt x="10343560" y="1908586"/>
                </a:cubicBezTo>
                <a:cubicBezTo>
                  <a:pt x="10343870" y="1914291"/>
                  <a:pt x="10341010" y="1920503"/>
                  <a:pt x="10334982" y="1927224"/>
                </a:cubicBezTo>
                <a:lnTo>
                  <a:pt x="10185051" y="2094373"/>
                </a:lnTo>
                <a:cubicBezTo>
                  <a:pt x="10179023" y="2101093"/>
                  <a:pt x="10173156" y="2104609"/>
                  <a:pt x="10167452" y="2104919"/>
                </a:cubicBezTo>
                <a:cubicBezTo>
                  <a:pt x="10161748" y="2105228"/>
                  <a:pt x="10155535" y="2102369"/>
                  <a:pt x="10148814" y="2096341"/>
                </a:cubicBezTo>
                <a:lnTo>
                  <a:pt x="9878724" y="1854073"/>
                </a:lnTo>
                <a:cubicBezTo>
                  <a:pt x="9872002" y="1848044"/>
                  <a:pt x="9868487" y="1842177"/>
                  <a:pt x="9868177" y="1836474"/>
                </a:cubicBezTo>
                <a:cubicBezTo>
                  <a:pt x="9867868" y="1830770"/>
                  <a:pt x="9870727" y="1824557"/>
                  <a:pt x="9876756" y="1817834"/>
                </a:cubicBezTo>
                <a:lnTo>
                  <a:pt x="10185183" y="1473989"/>
                </a:lnTo>
                <a:cubicBezTo>
                  <a:pt x="10191212" y="1467266"/>
                  <a:pt x="10197079" y="1463751"/>
                  <a:pt x="10202783" y="1463441"/>
                </a:cubicBezTo>
                <a:close/>
                <a:moveTo>
                  <a:pt x="9798073" y="1315660"/>
                </a:moveTo>
                <a:cubicBezTo>
                  <a:pt x="9788523" y="1316531"/>
                  <a:pt x="9781045" y="1320583"/>
                  <a:pt x="9775640" y="1327817"/>
                </a:cubicBezTo>
                <a:lnTo>
                  <a:pt x="9660853" y="1481409"/>
                </a:lnTo>
                <a:cubicBezTo>
                  <a:pt x="9655163" y="1489022"/>
                  <a:pt x="9653253" y="1497533"/>
                  <a:pt x="9655122" y="1506939"/>
                </a:cubicBezTo>
                <a:cubicBezTo>
                  <a:pt x="9656992" y="1516346"/>
                  <a:pt x="9668204" y="1528729"/>
                  <a:pt x="9688760" y="1544091"/>
                </a:cubicBezTo>
                <a:cubicBezTo>
                  <a:pt x="9709315" y="1559452"/>
                  <a:pt x="9724368" y="1566698"/>
                  <a:pt x="9733918" y="1565826"/>
                </a:cubicBezTo>
                <a:cubicBezTo>
                  <a:pt x="9743468" y="1564955"/>
                  <a:pt x="9751088" y="1560712"/>
                  <a:pt x="9756778" y="1553099"/>
                </a:cubicBezTo>
                <a:lnTo>
                  <a:pt x="9871565" y="1399504"/>
                </a:lnTo>
                <a:cubicBezTo>
                  <a:pt x="9876971" y="1392272"/>
                  <a:pt x="9878739" y="1383953"/>
                  <a:pt x="9876869" y="1374546"/>
                </a:cubicBezTo>
                <a:cubicBezTo>
                  <a:pt x="9875000" y="1365141"/>
                  <a:pt x="9863787" y="1352757"/>
                  <a:pt x="9843232" y="1337395"/>
                </a:cubicBezTo>
                <a:cubicBezTo>
                  <a:pt x="9822676" y="1322033"/>
                  <a:pt x="9807624" y="1314789"/>
                  <a:pt x="9798073" y="1315660"/>
                </a:cubicBezTo>
                <a:close/>
                <a:moveTo>
                  <a:pt x="2694022" y="1255127"/>
                </a:moveTo>
                <a:cubicBezTo>
                  <a:pt x="2689320" y="1256330"/>
                  <a:pt x="2684178" y="1258953"/>
                  <a:pt x="2678596" y="1262992"/>
                </a:cubicBezTo>
                <a:lnTo>
                  <a:pt x="2626629" y="1300611"/>
                </a:lnTo>
                <a:lnTo>
                  <a:pt x="2689743" y="1387800"/>
                </a:lnTo>
                <a:lnTo>
                  <a:pt x="2741710" y="1350183"/>
                </a:lnTo>
                <a:cubicBezTo>
                  <a:pt x="2752873" y="1342102"/>
                  <a:pt x="2758097" y="1333920"/>
                  <a:pt x="2757383" y="1325638"/>
                </a:cubicBezTo>
                <a:cubicBezTo>
                  <a:pt x="2756667" y="1317357"/>
                  <a:pt x="2753662" y="1309558"/>
                  <a:pt x="2748368" y="1302245"/>
                </a:cubicBezTo>
                <a:lnTo>
                  <a:pt x="2726215" y="1271641"/>
                </a:lnTo>
                <a:cubicBezTo>
                  <a:pt x="2720920" y="1264327"/>
                  <a:pt x="2714452" y="1259038"/>
                  <a:pt x="2706807" y="1255771"/>
                </a:cubicBezTo>
                <a:cubicBezTo>
                  <a:pt x="2702986" y="1254138"/>
                  <a:pt x="2698724" y="1253923"/>
                  <a:pt x="2694022" y="1255127"/>
                </a:cubicBezTo>
                <a:close/>
                <a:moveTo>
                  <a:pt x="9759659" y="1152132"/>
                </a:moveTo>
                <a:cubicBezTo>
                  <a:pt x="9780473" y="1151669"/>
                  <a:pt x="9804623" y="1157259"/>
                  <a:pt x="9832110" y="1168903"/>
                </a:cubicBezTo>
                <a:cubicBezTo>
                  <a:pt x="9859597" y="1180546"/>
                  <a:pt x="9891041" y="1199596"/>
                  <a:pt x="9926442" y="1226053"/>
                </a:cubicBezTo>
                <a:cubicBezTo>
                  <a:pt x="9961843" y="1252510"/>
                  <a:pt x="9988925" y="1277199"/>
                  <a:pt x="10007688" y="1300119"/>
                </a:cubicBezTo>
                <a:cubicBezTo>
                  <a:pt x="10026450" y="1323040"/>
                  <a:pt x="10038557" y="1344547"/>
                  <a:pt x="10044009" y="1364639"/>
                </a:cubicBezTo>
                <a:cubicBezTo>
                  <a:pt x="10049460" y="1384731"/>
                  <a:pt x="10049422" y="1403835"/>
                  <a:pt x="10043893" y="1421950"/>
                </a:cubicBezTo>
                <a:cubicBezTo>
                  <a:pt x="10038363" y="1440065"/>
                  <a:pt x="10029056" y="1457878"/>
                  <a:pt x="10015970" y="1475388"/>
                </a:cubicBezTo>
                <a:lnTo>
                  <a:pt x="9870458" y="1670093"/>
                </a:lnTo>
                <a:cubicBezTo>
                  <a:pt x="9857372" y="1687603"/>
                  <a:pt x="9842926" y="1701576"/>
                  <a:pt x="9827119" y="1712009"/>
                </a:cubicBezTo>
                <a:cubicBezTo>
                  <a:pt x="9811312" y="1722444"/>
                  <a:pt x="9793073" y="1727796"/>
                  <a:pt x="9772402" y="1728070"/>
                </a:cubicBezTo>
                <a:cubicBezTo>
                  <a:pt x="9751730" y="1728344"/>
                  <a:pt x="9727746" y="1722729"/>
                  <a:pt x="9700449" y="1711228"/>
                </a:cubicBezTo>
                <a:cubicBezTo>
                  <a:pt x="9673152" y="1699727"/>
                  <a:pt x="9641803" y="1680747"/>
                  <a:pt x="9606402" y="1654290"/>
                </a:cubicBezTo>
                <a:cubicBezTo>
                  <a:pt x="9571002" y="1627834"/>
                  <a:pt x="9543825" y="1603074"/>
                  <a:pt x="9524872" y="1580012"/>
                </a:cubicBezTo>
                <a:cubicBezTo>
                  <a:pt x="9505919" y="1556949"/>
                  <a:pt x="9493646" y="1535466"/>
                  <a:pt x="9488052" y="1515563"/>
                </a:cubicBezTo>
                <a:cubicBezTo>
                  <a:pt x="9482458" y="1495661"/>
                  <a:pt x="9482426" y="1476653"/>
                  <a:pt x="9487954" y="1458539"/>
                </a:cubicBezTo>
                <a:cubicBezTo>
                  <a:pt x="9493484" y="1440423"/>
                  <a:pt x="9502791" y="1422611"/>
                  <a:pt x="9515878" y="1405100"/>
                </a:cubicBezTo>
                <a:lnTo>
                  <a:pt x="9661389" y="1210395"/>
                </a:lnTo>
                <a:cubicBezTo>
                  <a:pt x="9674475" y="1192885"/>
                  <a:pt x="9688922" y="1178912"/>
                  <a:pt x="9704728" y="1168478"/>
                </a:cubicBezTo>
                <a:cubicBezTo>
                  <a:pt x="9720535" y="1158045"/>
                  <a:pt x="9738845" y="1152596"/>
                  <a:pt x="9759659" y="1152132"/>
                </a:cubicBezTo>
                <a:close/>
                <a:moveTo>
                  <a:pt x="2718581" y="1096223"/>
                </a:moveTo>
                <a:cubicBezTo>
                  <a:pt x="2728283" y="1095140"/>
                  <a:pt x="2737422" y="1095454"/>
                  <a:pt x="2745995" y="1097168"/>
                </a:cubicBezTo>
                <a:cubicBezTo>
                  <a:pt x="2780290" y="1104022"/>
                  <a:pt x="2809557" y="1124194"/>
                  <a:pt x="2833799" y="1157685"/>
                </a:cubicBezTo>
                <a:lnTo>
                  <a:pt x="2887301" y="1231593"/>
                </a:lnTo>
                <a:cubicBezTo>
                  <a:pt x="2911543" y="1265085"/>
                  <a:pt x="2921565" y="1299189"/>
                  <a:pt x="2917365" y="1333908"/>
                </a:cubicBezTo>
                <a:cubicBezTo>
                  <a:pt x="2913164" y="1368628"/>
                  <a:pt x="2884889" y="1404935"/>
                  <a:pt x="2832536" y="1442832"/>
                </a:cubicBezTo>
                <a:lnTo>
                  <a:pt x="2766133" y="1490899"/>
                </a:lnTo>
                <a:lnTo>
                  <a:pt x="2835516" y="1586750"/>
                </a:lnTo>
                <a:cubicBezTo>
                  <a:pt x="2840813" y="1594065"/>
                  <a:pt x="2843007" y="1600542"/>
                  <a:pt x="2842102" y="1606182"/>
                </a:cubicBezTo>
                <a:cubicBezTo>
                  <a:pt x="2841200" y="1611823"/>
                  <a:pt x="2837092" y="1617291"/>
                  <a:pt x="2829776" y="1622583"/>
                </a:cubicBezTo>
                <a:lnTo>
                  <a:pt x="2740278" y="1687371"/>
                </a:lnTo>
                <a:cubicBezTo>
                  <a:pt x="2732962" y="1692666"/>
                  <a:pt x="2726487" y="1694860"/>
                  <a:pt x="2720846" y="1693957"/>
                </a:cubicBezTo>
                <a:cubicBezTo>
                  <a:pt x="2715206" y="1693053"/>
                  <a:pt x="2709738" y="1688945"/>
                  <a:pt x="2704444" y="1681631"/>
                </a:cubicBezTo>
                <a:lnTo>
                  <a:pt x="2433598" y="1307466"/>
                </a:lnTo>
                <a:cubicBezTo>
                  <a:pt x="2428303" y="1300152"/>
                  <a:pt x="2426106" y="1293675"/>
                  <a:pt x="2427010" y="1288034"/>
                </a:cubicBezTo>
                <a:cubicBezTo>
                  <a:pt x="2427913" y="1282394"/>
                  <a:pt x="2432022" y="1276926"/>
                  <a:pt x="2439336" y="1271631"/>
                </a:cubicBezTo>
                <a:lnTo>
                  <a:pt x="2616024" y="1143731"/>
                </a:lnTo>
                <a:cubicBezTo>
                  <a:pt x="2655289" y="1115309"/>
                  <a:pt x="2689475" y="1099473"/>
                  <a:pt x="2718581" y="1096223"/>
                </a:cubicBezTo>
                <a:close/>
                <a:moveTo>
                  <a:pt x="9332070" y="1004812"/>
                </a:moveTo>
                <a:cubicBezTo>
                  <a:pt x="9322641" y="1006559"/>
                  <a:pt x="9315568" y="1011282"/>
                  <a:pt x="9310852" y="1018982"/>
                </a:cubicBezTo>
                <a:lnTo>
                  <a:pt x="9210691" y="1182491"/>
                </a:lnTo>
                <a:cubicBezTo>
                  <a:pt x="9205727" y="1190596"/>
                  <a:pt x="9204608" y="1199247"/>
                  <a:pt x="9207335" y="1208440"/>
                </a:cubicBezTo>
                <a:cubicBezTo>
                  <a:pt x="9210063" y="1217635"/>
                  <a:pt x="9222368" y="1228932"/>
                  <a:pt x="9244250" y="1242337"/>
                </a:cubicBezTo>
                <a:cubicBezTo>
                  <a:pt x="9266132" y="1255742"/>
                  <a:pt x="9281788" y="1261570"/>
                  <a:pt x="9291218" y="1259823"/>
                </a:cubicBezTo>
                <a:cubicBezTo>
                  <a:pt x="9300647" y="1258075"/>
                  <a:pt x="9307844" y="1253150"/>
                  <a:pt x="9312809" y="1245045"/>
                </a:cubicBezTo>
                <a:lnTo>
                  <a:pt x="9412969" y="1081535"/>
                </a:lnTo>
                <a:cubicBezTo>
                  <a:pt x="9417685" y="1073837"/>
                  <a:pt x="9418680" y="1065389"/>
                  <a:pt x="9415953" y="1056196"/>
                </a:cubicBezTo>
                <a:cubicBezTo>
                  <a:pt x="9413225" y="1047001"/>
                  <a:pt x="9400921" y="1035703"/>
                  <a:pt x="9379038" y="1022298"/>
                </a:cubicBezTo>
                <a:cubicBezTo>
                  <a:pt x="9357156" y="1008894"/>
                  <a:pt x="9341500" y="1003064"/>
                  <a:pt x="9332070" y="1004812"/>
                </a:cubicBezTo>
                <a:close/>
                <a:moveTo>
                  <a:pt x="3153290" y="961097"/>
                </a:moveTo>
                <a:cubicBezTo>
                  <a:pt x="3143880" y="959240"/>
                  <a:pt x="3128156" y="964880"/>
                  <a:pt x="3106115" y="978025"/>
                </a:cubicBezTo>
                <a:cubicBezTo>
                  <a:pt x="3084076" y="991169"/>
                  <a:pt x="3071638" y="1002321"/>
                  <a:pt x="3068802" y="1011482"/>
                </a:cubicBezTo>
                <a:cubicBezTo>
                  <a:pt x="3065966" y="1020644"/>
                  <a:pt x="3066861" y="1029101"/>
                  <a:pt x="3071484" y="1036856"/>
                </a:cubicBezTo>
                <a:lnTo>
                  <a:pt x="3169699" y="1201542"/>
                </a:lnTo>
                <a:cubicBezTo>
                  <a:pt x="3174569" y="1209706"/>
                  <a:pt x="3181706" y="1214716"/>
                  <a:pt x="3191114" y="1216574"/>
                </a:cubicBezTo>
                <a:cubicBezTo>
                  <a:pt x="3200521" y="1218433"/>
                  <a:pt x="3216246" y="1212791"/>
                  <a:pt x="3238287" y="1199646"/>
                </a:cubicBezTo>
                <a:cubicBezTo>
                  <a:pt x="3260325" y="1186503"/>
                  <a:pt x="3272763" y="1175350"/>
                  <a:pt x="3275600" y="1166189"/>
                </a:cubicBezTo>
                <a:cubicBezTo>
                  <a:pt x="3278435" y="1157029"/>
                  <a:pt x="3277419" y="1148366"/>
                  <a:pt x="3272552" y="1140204"/>
                </a:cubicBezTo>
                <a:lnTo>
                  <a:pt x="3174337" y="975517"/>
                </a:lnTo>
                <a:cubicBezTo>
                  <a:pt x="3169712" y="967762"/>
                  <a:pt x="3162696" y="962956"/>
                  <a:pt x="3153290" y="961097"/>
                </a:cubicBezTo>
                <a:close/>
                <a:moveTo>
                  <a:pt x="9278765" y="845516"/>
                </a:moveTo>
                <a:cubicBezTo>
                  <a:pt x="9299448" y="843140"/>
                  <a:pt x="9324010" y="846483"/>
                  <a:pt x="9352452" y="855545"/>
                </a:cubicBezTo>
                <a:cubicBezTo>
                  <a:pt x="9380895" y="864608"/>
                  <a:pt x="9413959" y="880683"/>
                  <a:pt x="9451646" y="903769"/>
                </a:cubicBezTo>
                <a:cubicBezTo>
                  <a:pt x="9489332" y="926855"/>
                  <a:pt x="9518571" y="948945"/>
                  <a:pt x="9539364" y="970041"/>
                </a:cubicBezTo>
                <a:cubicBezTo>
                  <a:pt x="9560157" y="991137"/>
                  <a:pt x="9574192" y="1011438"/>
                  <a:pt x="9581471" y="1030943"/>
                </a:cubicBezTo>
                <a:cubicBezTo>
                  <a:pt x="9588749" y="1050448"/>
                  <a:pt x="9590469" y="1069474"/>
                  <a:pt x="9586631" y="1088021"/>
                </a:cubicBezTo>
                <a:cubicBezTo>
                  <a:pt x="9582793" y="1106568"/>
                  <a:pt x="9575165" y="1125163"/>
                  <a:pt x="9563746" y="1143803"/>
                </a:cubicBezTo>
                <a:lnTo>
                  <a:pt x="9436777" y="1351077"/>
                </a:lnTo>
                <a:cubicBezTo>
                  <a:pt x="9425358" y="1369719"/>
                  <a:pt x="9412260" y="1384960"/>
                  <a:pt x="9397480" y="1396806"/>
                </a:cubicBezTo>
                <a:cubicBezTo>
                  <a:pt x="9382701" y="1408651"/>
                  <a:pt x="9365032" y="1415660"/>
                  <a:pt x="9344474" y="1417835"/>
                </a:cubicBezTo>
                <a:cubicBezTo>
                  <a:pt x="9323916" y="1420009"/>
                  <a:pt x="9299516" y="1416628"/>
                  <a:pt x="9271276" y="1407688"/>
                </a:cubicBezTo>
                <a:cubicBezTo>
                  <a:pt x="9243037" y="1398748"/>
                  <a:pt x="9210074" y="1382736"/>
                  <a:pt x="9172388" y="1359650"/>
                </a:cubicBezTo>
                <a:cubicBezTo>
                  <a:pt x="9134702" y="1336566"/>
                  <a:pt x="9105360" y="1314412"/>
                  <a:pt x="9084365" y="1293192"/>
                </a:cubicBezTo>
                <a:cubicBezTo>
                  <a:pt x="9063370" y="1271972"/>
                  <a:pt x="9049171" y="1251710"/>
                  <a:pt x="9041768" y="1232408"/>
                </a:cubicBezTo>
                <a:cubicBezTo>
                  <a:pt x="9034366" y="1213106"/>
                  <a:pt x="9032584" y="1194182"/>
                  <a:pt x="9036422" y="1175634"/>
                </a:cubicBezTo>
                <a:cubicBezTo>
                  <a:pt x="9040260" y="1157086"/>
                  <a:pt x="9047888" y="1138493"/>
                  <a:pt x="9059307" y="1119852"/>
                </a:cubicBezTo>
                <a:lnTo>
                  <a:pt x="9186276" y="912577"/>
                </a:lnTo>
                <a:cubicBezTo>
                  <a:pt x="9197695" y="893938"/>
                  <a:pt x="9210793" y="878695"/>
                  <a:pt x="9225573" y="866850"/>
                </a:cubicBezTo>
                <a:cubicBezTo>
                  <a:pt x="9240351" y="855005"/>
                  <a:pt x="9258082" y="847894"/>
                  <a:pt x="9278765" y="845516"/>
                </a:cubicBezTo>
                <a:close/>
                <a:moveTo>
                  <a:pt x="3207865" y="802811"/>
                </a:moveTo>
                <a:cubicBezTo>
                  <a:pt x="3228517" y="805433"/>
                  <a:pt x="3246164" y="812753"/>
                  <a:pt x="3260802" y="824772"/>
                </a:cubicBezTo>
                <a:cubicBezTo>
                  <a:pt x="3275439" y="836792"/>
                  <a:pt x="3288356" y="852188"/>
                  <a:pt x="3299554" y="870964"/>
                </a:cubicBezTo>
                <a:lnTo>
                  <a:pt x="3424057" y="1079729"/>
                </a:lnTo>
                <a:cubicBezTo>
                  <a:pt x="3435253" y="1098503"/>
                  <a:pt x="3442660" y="1117186"/>
                  <a:pt x="3446278" y="1135777"/>
                </a:cubicBezTo>
                <a:cubicBezTo>
                  <a:pt x="3449896" y="1154368"/>
                  <a:pt x="3447889" y="1173271"/>
                  <a:pt x="3440259" y="1192484"/>
                </a:cubicBezTo>
                <a:cubicBezTo>
                  <a:pt x="3432628" y="1211698"/>
                  <a:pt x="3418292" y="1231728"/>
                  <a:pt x="3397250" y="1252577"/>
                </a:cubicBezTo>
                <a:cubicBezTo>
                  <a:pt x="3376207" y="1273425"/>
                  <a:pt x="3346709" y="1295167"/>
                  <a:pt x="3308752" y="1317804"/>
                </a:cubicBezTo>
                <a:cubicBezTo>
                  <a:pt x="3270795" y="1340441"/>
                  <a:pt x="3237541" y="1356122"/>
                  <a:pt x="3208994" y="1364848"/>
                </a:cubicBezTo>
                <a:cubicBezTo>
                  <a:pt x="3180446" y="1373574"/>
                  <a:pt x="3155907" y="1376727"/>
                  <a:pt x="3135375" y="1374309"/>
                </a:cubicBezTo>
                <a:cubicBezTo>
                  <a:pt x="3114844" y="1371890"/>
                  <a:pt x="3097260" y="1364672"/>
                  <a:pt x="3082623" y="1352653"/>
                </a:cubicBezTo>
                <a:cubicBezTo>
                  <a:pt x="3067984" y="1340633"/>
                  <a:pt x="3055067" y="1325236"/>
                  <a:pt x="3043869" y="1306461"/>
                </a:cubicBezTo>
                <a:lnTo>
                  <a:pt x="2919369" y="1097697"/>
                </a:lnTo>
                <a:cubicBezTo>
                  <a:pt x="2908171" y="1078922"/>
                  <a:pt x="2900764" y="1060240"/>
                  <a:pt x="2897147" y="1041649"/>
                </a:cubicBezTo>
                <a:cubicBezTo>
                  <a:pt x="2893528" y="1023056"/>
                  <a:pt x="2895475" y="1004051"/>
                  <a:pt x="2902983" y="984635"/>
                </a:cubicBezTo>
                <a:cubicBezTo>
                  <a:pt x="2910492" y="965217"/>
                  <a:pt x="2924869" y="945023"/>
                  <a:pt x="2946115" y="924054"/>
                </a:cubicBezTo>
                <a:cubicBezTo>
                  <a:pt x="2967362" y="903083"/>
                  <a:pt x="2996962" y="881280"/>
                  <a:pt x="3034918" y="858643"/>
                </a:cubicBezTo>
                <a:cubicBezTo>
                  <a:pt x="3072876" y="836007"/>
                  <a:pt x="3106028" y="820386"/>
                  <a:pt x="3134370" y="811782"/>
                </a:cubicBezTo>
                <a:cubicBezTo>
                  <a:pt x="3162714" y="803178"/>
                  <a:pt x="3187213" y="800188"/>
                  <a:pt x="3207865" y="802811"/>
                </a:cubicBezTo>
                <a:close/>
                <a:moveTo>
                  <a:pt x="8738075" y="541847"/>
                </a:moveTo>
                <a:cubicBezTo>
                  <a:pt x="8743479" y="539996"/>
                  <a:pt x="8750235" y="541057"/>
                  <a:pt x="8758343" y="545031"/>
                </a:cubicBezTo>
                <a:lnTo>
                  <a:pt x="8857557" y="593654"/>
                </a:lnTo>
                <a:cubicBezTo>
                  <a:pt x="8865665" y="597628"/>
                  <a:pt x="8870643" y="602317"/>
                  <a:pt x="8872493" y="607721"/>
                </a:cubicBezTo>
                <a:cubicBezTo>
                  <a:pt x="8874343" y="613126"/>
                  <a:pt x="8873281" y="619883"/>
                  <a:pt x="8869307" y="627992"/>
                </a:cubicBezTo>
                <a:lnTo>
                  <a:pt x="8801235" y="766890"/>
                </a:lnTo>
                <a:lnTo>
                  <a:pt x="8908130" y="819272"/>
                </a:lnTo>
                <a:lnTo>
                  <a:pt x="8976201" y="680377"/>
                </a:lnTo>
                <a:cubicBezTo>
                  <a:pt x="8980174" y="672269"/>
                  <a:pt x="8984864" y="667290"/>
                  <a:pt x="8990268" y="665442"/>
                </a:cubicBezTo>
                <a:cubicBezTo>
                  <a:pt x="8995673" y="663591"/>
                  <a:pt x="9002429" y="664652"/>
                  <a:pt x="9010537" y="668627"/>
                </a:cubicBezTo>
                <a:lnTo>
                  <a:pt x="9109750" y="717249"/>
                </a:lnTo>
                <a:cubicBezTo>
                  <a:pt x="9117858" y="721223"/>
                  <a:pt x="9122837" y="725912"/>
                  <a:pt x="9124686" y="731319"/>
                </a:cubicBezTo>
                <a:cubicBezTo>
                  <a:pt x="9126536" y="736721"/>
                  <a:pt x="9125474" y="743479"/>
                  <a:pt x="9121501" y="751587"/>
                </a:cubicBezTo>
                <a:lnTo>
                  <a:pt x="8918228" y="1166358"/>
                </a:lnTo>
                <a:cubicBezTo>
                  <a:pt x="8914254" y="1174464"/>
                  <a:pt x="8909565" y="1179444"/>
                  <a:pt x="8904161" y="1181294"/>
                </a:cubicBezTo>
                <a:cubicBezTo>
                  <a:pt x="8898755" y="1183142"/>
                  <a:pt x="8891999" y="1182080"/>
                  <a:pt x="8883891" y="1178107"/>
                </a:cubicBezTo>
                <a:lnTo>
                  <a:pt x="8784678" y="1129485"/>
                </a:lnTo>
                <a:cubicBezTo>
                  <a:pt x="8776571" y="1125512"/>
                  <a:pt x="8771591" y="1120823"/>
                  <a:pt x="8769743" y="1115417"/>
                </a:cubicBezTo>
                <a:cubicBezTo>
                  <a:pt x="8767893" y="1110012"/>
                  <a:pt x="8768955" y="1103256"/>
                  <a:pt x="8772928" y="1095149"/>
                </a:cubicBezTo>
                <a:lnTo>
                  <a:pt x="8842568" y="953050"/>
                </a:lnTo>
                <a:lnTo>
                  <a:pt x="8735673" y="900663"/>
                </a:lnTo>
                <a:lnTo>
                  <a:pt x="8666034" y="1042762"/>
                </a:lnTo>
                <a:cubicBezTo>
                  <a:pt x="8662061" y="1050870"/>
                  <a:pt x="8657371" y="1055848"/>
                  <a:pt x="8651967" y="1057699"/>
                </a:cubicBezTo>
                <a:cubicBezTo>
                  <a:pt x="8646562" y="1059548"/>
                  <a:pt x="8639805" y="1058486"/>
                  <a:pt x="8631698" y="1054512"/>
                </a:cubicBezTo>
                <a:lnTo>
                  <a:pt x="8532485" y="1005890"/>
                </a:lnTo>
                <a:cubicBezTo>
                  <a:pt x="8524377" y="1001917"/>
                  <a:pt x="8519399" y="997228"/>
                  <a:pt x="8517549" y="991822"/>
                </a:cubicBezTo>
                <a:cubicBezTo>
                  <a:pt x="8515699" y="986417"/>
                  <a:pt x="8516761" y="979662"/>
                  <a:pt x="8520735" y="971554"/>
                </a:cubicBezTo>
                <a:lnTo>
                  <a:pt x="8724007" y="556782"/>
                </a:lnTo>
                <a:cubicBezTo>
                  <a:pt x="8727981" y="548673"/>
                  <a:pt x="8732670" y="543695"/>
                  <a:pt x="8738075" y="541847"/>
                </a:cubicBezTo>
                <a:close/>
                <a:moveTo>
                  <a:pt x="3805392" y="482981"/>
                </a:moveTo>
                <a:cubicBezTo>
                  <a:pt x="3810766" y="484919"/>
                  <a:pt x="3815372" y="489973"/>
                  <a:pt x="3819212" y="498144"/>
                </a:cubicBezTo>
                <a:lnTo>
                  <a:pt x="3936820" y="748467"/>
                </a:lnTo>
                <a:cubicBezTo>
                  <a:pt x="3943287" y="762230"/>
                  <a:pt x="3948760" y="775279"/>
                  <a:pt x="3953242" y="787610"/>
                </a:cubicBezTo>
                <a:cubicBezTo>
                  <a:pt x="3957724" y="799943"/>
                  <a:pt x="3960908" y="815379"/>
                  <a:pt x="3962793" y="833921"/>
                </a:cubicBezTo>
                <a:lnTo>
                  <a:pt x="3971758" y="936819"/>
                </a:lnTo>
                <a:cubicBezTo>
                  <a:pt x="3972640" y="944281"/>
                  <a:pt x="3972097" y="951230"/>
                  <a:pt x="3970134" y="957665"/>
                </a:cubicBezTo>
                <a:cubicBezTo>
                  <a:pt x="3968167" y="964101"/>
                  <a:pt x="3963746" y="968937"/>
                  <a:pt x="3956864" y="972168"/>
                </a:cubicBezTo>
                <a:lnTo>
                  <a:pt x="3871057" y="1012482"/>
                </a:lnTo>
                <a:cubicBezTo>
                  <a:pt x="3864175" y="1015716"/>
                  <a:pt x="3857230" y="1017140"/>
                  <a:pt x="3850225" y="1016757"/>
                </a:cubicBezTo>
                <a:cubicBezTo>
                  <a:pt x="3843219" y="1016373"/>
                  <a:pt x="3837240" y="1013145"/>
                  <a:pt x="3832286" y="1007071"/>
                </a:cubicBezTo>
                <a:lnTo>
                  <a:pt x="3753201" y="915853"/>
                </a:lnTo>
                <a:cubicBezTo>
                  <a:pt x="3749889" y="912159"/>
                  <a:pt x="3746912" y="910012"/>
                  <a:pt x="3744270" y="909416"/>
                </a:cubicBezTo>
                <a:cubicBezTo>
                  <a:pt x="3741626" y="908821"/>
                  <a:pt x="3739015" y="909128"/>
                  <a:pt x="3736434" y="910341"/>
                </a:cubicBezTo>
                <a:lnTo>
                  <a:pt x="3730628" y="913069"/>
                </a:lnTo>
                <a:cubicBezTo>
                  <a:pt x="3728048" y="914282"/>
                  <a:pt x="3726145" y="916096"/>
                  <a:pt x="3724915" y="918509"/>
                </a:cubicBezTo>
                <a:cubicBezTo>
                  <a:pt x="3723688" y="920924"/>
                  <a:pt x="3723438" y="924586"/>
                  <a:pt x="3724169" y="929493"/>
                </a:cubicBezTo>
                <a:lnTo>
                  <a:pt x="3743253" y="1048900"/>
                </a:lnTo>
                <a:cubicBezTo>
                  <a:pt x="3744564" y="1056161"/>
                  <a:pt x="3743612" y="1062514"/>
                  <a:pt x="3740396" y="1067963"/>
                </a:cubicBezTo>
                <a:cubicBezTo>
                  <a:pt x="3737180" y="1073412"/>
                  <a:pt x="3732132" y="1077753"/>
                  <a:pt x="3725250" y="1080986"/>
                </a:cubicBezTo>
                <a:lnTo>
                  <a:pt x="3640087" y="1120997"/>
                </a:lnTo>
                <a:cubicBezTo>
                  <a:pt x="3633205" y="1124230"/>
                  <a:pt x="3626282" y="1124858"/>
                  <a:pt x="3619316" y="1122880"/>
                </a:cubicBezTo>
                <a:cubicBezTo>
                  <a:pt x="3612349" y="1120904"/>
                  <a:pt x="3606172" y="1116979"/>
                  <a:pt x="3600789" y="1111109"/>
                </a:cubicBezTo>
                <a:lnTo>
                  <a:pt x="3526701" y="1037231"/>
                </a:lnTo>
                <a:cubicBezTo>
                  <a:pt x="3513633" y="1023944"/>
                  <a:pt x="3503783" y="1011639"/>
                  <a:pt x="3497150" y="1000316"/>
                </a:cubicBezTo>
                <a:cubicBezTo>
                  <a:pt x="3490519" y="988994"/>
                  <a:pt x="3483969" y="976451"/>
                  <a:pt x="3477503" y="962686"/>
                </a:cubicBezTo>
                <a:lnTo>
                  <a:pt x="3360500" y="713658"/>
                </a:lnTo>
                <a:cubicBezTo>
                  <a:pt x="3356662" y="705486"/>
                  <a:pt x="3355710" y="698714"/>
                  <a:pt x="3357649" y="693340"/>
                </a:cubicBezTo>
                <a:cubicBezTo>
                  <a:pt x="3359587" y="687965"/>
                  <a:pt x="3364642" y="683359"/>
                  <a:pt x="3372813" y="679521"/>
                </a:cubicBezTo>
                <a:lnTo>
                  <a:pt x="3472170" y="632840"/>
                </a:lnTo>
                <a:cubicBezTo>
                  <a:pt x="3480342" y="628999"/>
                  <a:pt x="3487115" y="628050"/>
                  <a:pt x="3492488" y="629988"/>
                </a:cubicBezTo>
                <a:cubicBezTo>
                  <a:pt x="3497862" y="631927"/>
                  <a:pt x="3502469" y="636981"/>
                  <a:pt x="3506309" y="645156"/>
                </a:cubicBezTo>
                <a:lnTo>
                  <a:pt x="3617852" y="882570"/>
                </a:lnTo>
                <a:lnTo>
                  <a:pt x="3617080" y="783702"/>
                </a:lnTo>
                <a:cubicBezTo>
                  <a:pt x="3617086" y="774774"/>
                  <a:pt x="3619178" y="767491"/>
                  <a:pt x="3623354" y="761854"/>
                </a:cubicBezTo>
                <a:cubicBezTo>
                  <a:pt x="3627531" y="756217"/>
                  <a:pt x="3633705" y="751478"/>
                  <a:pt x="3641877" y="747639"/>
                </a:cubicBezTo>
                <a:lnTo>
                  <a:pt x="3668975" y="734907"/>
                </a:lnTo>
                <a:cubicBezTo>
                  <a:pt x="3677148" y="731068"/>
                  <a:pt x="3684735" y="729340"/>
                  <a:pt x="3691742" y="729724"/>
                </a:cubicBezTo>
                <a:cubicBezTo>
                  <a:pt x="3698748" y="730108"/>
                  <a:pt x="3705689" y="733148"/>
                  <a:pt x="3712565" y="738844"/>
                </a:cubicBezTo>
                <a:lnTo>
                  <a:pt x="3788177" y="802549"/>
                </a:lnTo>
                <a:lnTo>
                  <a:pt x="3676629" y="565133"/>
                </a:lnTo>
                <a:cubicBezTo>
                  <a:pt x="3672792" y="556961"/>
                  <a:pt x="3671842" y="550187"/>
                  <a:pt x="3673779" y="544814"/>
                </a:cubicBezTo>
                <a:cubicBezTo>
                  <a:pt x="3675717" y="539440"/>
                  <a:pt x="3680773" y="534833"/>
                  <a:pt x="3688945" y="530994"/>
                </a:cubicBezTo>
                <a:lnTo>
                  <a:pt x="3785074" y="485831"/>
                </a:lnTo>
                <a:cubicBezTo>
                  <a:pt x="3793246" y="481991"/>
                  <a:pt x="3800019" y="481040"/>
                  <a:pt x="3805392" y="482981"/>
                </a:cubicBezTo>
                <a:close/>
                <a:moveTo>
                  <a:pt x="8359378" y="393675"/>
                </a:moveTo>
                <a:cubicBezTo>
                  <a:pt x="8382098" y="396014"/>
                  <a:pt x="8407313" y="402528"/>
                  <a:pt x="8435022" y="413224"/>
                </a:cubicBezTo>
                <a:lnTo>
                  <a:pt x="8597285" y="475848"/>
                </a:lnTo>
                <a:cubicBezTo>
                  <a:pt x="8605707" y="479100"/>
                  <a:pt x="8611077" y="483334"/>
                  <a:pt x="8613391" y="488559"/>
                </a:cubicBezTo>
                <a:cubicBezTo>
                  <a:pt x="8615704" y="493781"/>
                  <a:pt x="8615236" y="500606"/>
                  <a:pt x="8611985" y="509027"/>
                </a:cubicBezTo>
                <a:lnTo>
                  <a:pt x="8580929" y="589494"/>
                </a:lnTo>
                <a:cubicBezTo>
                  <a:pt x="8577679" y="597917"/>
                  <a:pt x="8573441" y="603287"/>
                  <a:pt x="8568219" y="605601"/>
                </a:cubicBezTo>
                <a:cubicBezTo>
                  <a:pt x="8562997" y="607913"/>
                  <a:pt x="8556173" y="607445"/>
                  <a:pt x="8547749" y="604196"/>
                </a:cubicBezTo>
                <a:lnTo>
                  <a:pt x="8414082" y="552607"/>
                </a:lnTo>
                <a:cubicBezTo>
                  <a:pt x="8400339" y="547303"/>
                  <a:pt x="8389073" y="546138"/>
                  <a:pt x="8380284" y="549115"/>
                </a:cubicBezTo>
                <a:cubicBezTo>
                  <a:pt x="8371495" y="552087"/>
                  <a:pt x="8364962" y="559120"/>
                  <a:pt x="8360684" y="570201"/>
                </a:cubicBezTo>
                <a:lnTo>
                  <a:pt x="8299600" y="728473"/>
                </a:lnTo>
                <a:cubicBezTo>
                  <a:pt x="8295323" y="739558"/>
                  <a:pt x="8295525" y="748932"/>
                  <a:pt x="8300207" y="756597"/>
                </a:cubicBezTo>
                <a:cubicBezTo>
                  <a:pt x="8304890" y="764262"/>
                  <a:pt x="8314103" y="770748"/>
                  <a:pt x="8327846" y="776051"/>
                </a:cubicBezTo>
                <a:lnTo>
                  <a:pt x="8461514" y="827635"/>
                </a:lnTo>
                <a:cubicBezTo>
                  <a:pt x="8469937" y="830886"/>
                  <a:pt x="8475306" y="835123"/>
                  <a:pt x="8477620" y="840346"/>
                </a:cubicBezTo>
                <a:cubicBezTo>
                  <a:pt x="8479934" y="845568"/>
                  <a:pt x="8479466" y="852391"/>
                  <a:pt x="8476215" y="860816"/>
                </a:cubicBezTo>
                <a:lnTo>
                  <a:pt x="8445672" y="939951"/>
                </a:lnTo>
                <a:cubicBezTo>
                  <a:pt x="8442421" y="948374"/>
                  <a:pt x="8438184" y="953743"/>
                  <a:pt x="8432962" y="956057"/>
                </a:cubicBezTo>
                <a:cubicBezTo>
                  <a:pt x="8427739" y="958372"/>
                  <a:pt x="8420916" y="957903"/>
                  <a:pt x="8412492" y="954653"/>
                </a:cubicBezTo>
                <a:lnTo>
                  <a:pt x="8250230" y="892027"/>
                </a:lnTo>
                <a:cubicBezTo>
                  <a:pt x="8194812" y="870640"/>
                  <a:pt x="8157970" y="843687"/>
                  <a:pt x="8139703" y="811168"/>
                </a:cubicBezTo>
                <a:cubicBezTo>
                  <a:pt x="8121436" y="778652"/>
                  <a:pt x="8121200" y="739341"/>
                  <a:pt x="8138995" y="693232"/>
                </a:cubicBezTo>
                <a:lnTo>
                  <a:pt x="8218815" y="486414"/>
                </a:lnTo>
                <a:cubicBezTo>
                  <a:pt x="8236609" y="440305"/>
                  <a:pt x="8263238" y="411232"/>
                  <a:pt x="8298701" y="399196"/>
                </a:cubicBezTo>
                <a:cubicBezTo>
                  <a:pt x="8316433" y="393178"/>
                  <a:pt x="8336658" y="391340"/>
                  <a:pt x="8359378" y="393675"/>
                </a:cubicBezTo>
                <a:close/>
                <a:moveTo>
                  <a:pt x="4656154" y="328444"/>
                </a:moveTo>
                <a:lnTo>
                  <a:pt x="4604453" y="342050"/>
                </a:lnTo>
                <a:lnTo>
                  <a:pt x="4627675" y="430286"/>
                </a:lnTo>
                <a:lnTo>
                  <a:pt x="4679376" y="416680"/>
                </a:lnTo>
                <a:cubicBezTo>
                  <a:pt x="4691323" y="413536"/>
                  <a:pt x="4698551" y="408319"/>
                  <a:pt x="4701054" y="401024"/>
                </a:cubicBezTo>
                <a:cubicBezTo>
                  <a:pt x="4703557" y="393733"/>
                  <a:pt x="4703599" y="385489"/>
                  <a:pt x="4701180" y="376298"/>
                </a:cubicBezTo>
                <a:lnTo>
                  <a:pt x="4695012" y="352863"/>
                </a:lnTo>
                <a:cubicBezTo>
                  <a:pt x="4692594" y="343671"/>
                  <a:pt x="4688499" y="336516"/>
                  <a:pt x="4682729" y="331402"/>
                </a:cubicBezTo>
                <a:cubicBezTo>
                  <a:pt x="4676961" y="326285"/>
                  <a:pt x="4668102" y="325300"/>
                  <a:pt x="4656154" y="328444"/>
                </a:cubicBezTo>
                <a:close/>
                <a:moveTo>
                  <a:pt x="4291028" y="304942"/>
                </a:moveTo>
                <a:cubicBezTo>
                  <a:pt x="4296198" y="307372"/>
                  <a:pt x="4300312" y="312838"/>
                  <a:pt x="4303370" y="321330"/>
                </a:cubicBezTo>
                <a:lnTo>
                  <a:pt x="4331620" y="399799"/>
                </a:lnTo>
                <a:cubicBezTo>
                  <a:pt x="4334682" y="408293"/>
                  <a:pt x="4334995" y="415125"/>
                  <a:pt x="4332564" y="420294"/>
                </a:cubicBezTo>
                <a:cubicBezTo>
                  <a:pt x="4330129" y="425466"/>
                  <a:pt x="4324667" y="429577"/>
                  <a:pt x="4316172" y="432639"/>
                </a:cubicBezTo>
                <a:lnTo>
                  <a:pt x="4131074" y="499293"/>
                </a:lnTo>
                <a:lnTo>
                  <a:pt x="4149670" y="550935"/>
                </a:lnTo>
                <a:lnTo>
                  <a:pt x="4280450" y="503840"/>
                </a:lnTo>
                <a:cubicBezTo>
                  <a:pt x="4288946" y="500782"/>
                  <a:pt x="4295777" y="500467"/>
                  <a:pt x="4300947" y="502901"/>
                </a:cubicBezTo>
                <a:cubicBezTo>
                  <a:pt x="4306111" y="505331"/>
                  <a:pt x="4310223" y="510793"/>
                  <a:pt x="4313282" y="519289"/>
                </a:cubicBezTo>
                <a:lnTo>
                  <a:pt x="4339124" y="591051"/>
                </a:lnTo>
                <a:cubicBezTo>
                  <a:pt x="4342182" y="599547"/>
                  <a:pt x="4342498" y="606378"/>
                  <a:pt x="4340065" y="611545"/>
                </a:cubicBezTo>
                <a:cubicBezTo>
                  <a:pt x="4337633" y="616717"/>
                  <a:pt x="4332170" y="620828"/>
                  <a:pt x="4323674" y="623890"/>
                </a:cubicBezTo>
                <a:lnTo>
                  <a:pt x="4192902" y="670981"/>
                </a:lnTo>
                <a:lnTo>
                  <a:pt x="4213671" y="728659"/>
                </a:lnTo>
                <a:lnTo>
                  <a:pt x="4398769" y="662005"/>
                </a:lnTo>
                <a:cubicBezTo>
                  <a:pt x="4407264" y="658943"/>
                  <a:pt x="4414096" y="658631"/>
                  <a:pt x="4419266" y="661061"/>
                </a:cubicBezTo>
                <a:cubicBezTo>
                  <a:pt x="4424434" y="663492"/>
                  <a:pt x="4428548" y="668957"/>
                  <a:pt x="4431606" y="677453"/>
                </a:cubicBezTo>
                <a:lnTo>
                  <a:pt x="4459864" y="755919"/>
                </a:lnTo>
                <a:cubicBezTo>
                  <a:pt x="4462921" y="764415"/>
                  <a:pt x="4463239" y="771245"/>
                  <a:pt x="4460805" y="776417"/>
                </a:cubicBezTo>
                <a:cubicBezTo>
                  <a:pt x="4458373" y="781585"/>
                  <a:pt x="4452911" y="785700"/>
                  <a:pt x="4444414" y="788754"/>
                </a:cubicBezTo>
                <a:lnTo>
                  <a:pt x="4133231" y="900814"/>
                </a:lnTo>
                <a:cubicBezTo>
                  <a:pt x="4124737" y="903873"/>
                  <a:pt x="4117904" y="904188"/>
                  <a:pt x="4112735" y="901756"/>
                </a:cubicBezTo>
                <a:cubicBezTo>
                  <a:pt x="4107568" y="899323"/>
                  <a:pt x="4103452" y="893861"/>
                  <a:pt x="4100394" y="885365"/>
                </a:cubicBezTo>
                <a:lnTo>
                  <a:pt x="3943897" y="450779"/>
                </a:lnTo>
                <a:cubicBezTo>
                  <a:pt x="3940839" y="442286"/>
                  <a:pt x="3940526" y="435453"/>
                  <a:pt x="3942957" y="430285"/>
                </a:cubicBezTo>
                <a:cubicBezTo>
                  <a:pt x="3945388" y="425113"/>
                  <a:pt x="3950852" y="421003"/>
                  <a:pt x="3959347" y="417945"/>
                </a:cubicBezTo>
                <a:lnTo>
                  <a:pt x="4270532" y="305883"/>
                </a:lnTo>
                <a:cubicBezTo>
                  <a:pt x="4279027" y="302823"/>
                  <a:pt x="4285859" y="302509"/>
                  <a:pt x="4291028" y="304942"/>
                </a:cubicBezTo>
                <a:close/>
                <a:moveTo>
                  <a:pt x="7864882" y="232467"/>
                </a:moveTo>
                <a:cubicBezTo>
                  <a:pt x="7883732" y="232411"/>
                  <a:pt x="7904207" y="235655"/>
                  <a:pt x="7926306" y="242196"/>
                </a:cubicBezTo>
                <a:lnTo>
                  <a:pt x="8117685" y="298857"/>
                </a:lnTo>
                <a:cubicBezTo>
                  <a:pt x="8126342" y="301419"/>
                  <a:pt x="8132034" y="305213"/>
                  <a:pt x="8134761" y="310231"/>
                </a:cubicBezTo>
                <a:cubicBezTo>
                  <a:pt x="8137488" y="315250"/>
                  <a:pt x="8137569" y="322088"/>
                  <a:pt x="8135006" y="330747"/>
                </a:cubicBezTo>
                <a:lnTo>
                  <a:pt x="8110926" y="412082"/>
                </a:lnTo>
                <a:cubicBezTo>
                  <a:pt x="8108363" y="420740"/>
                  <a:pt x="8104571" y="426432"/>
                  <a:pt x="8099551" y="429158"/>
                </a:cubicBezTo>
                <a:cubicBezTo>
                  <a:pt x="8094532" y="431884"/>
                  <a:pt x="8087692" y="431967"/>
                  <a:pt x="8079035" y="429404"/>
                </a:cubicBezTo>
                <a:lnTo>
                  <a:pt x="7919781" y="382255"/>
                </a:lnTo>
                <a:cubicBezTo>
                  <a:pt x="7913857" y="380499"/>
                  <a:pt x="7908727" y="381090"/>
                  <a:pt x="7904391" y="384017"/>
                </a:cubicBezTo>
                <a:cubicBezTo>
                  <a:pt x="7900054" y="386945"/>
                  <a:pt x="7897010" y="391371"/>
                  <a:pt x="7895256" y="397297"/>
                </a:cubicBezTo>
                <a:cubicBezTo>
                  <a:pt x="7893502" y="403219"/>
                  <a:pt x="7893613" y="408703"/>
                  <a:pt x="7895588" y="413748"/>
                </a:cubicBezTo>
                <a:cubicBezTo>
                  <a:pt x="7897564" y="418794"/>
                  <a:pt x="7901446" y="422421"/>
                  <a:pt x="7907235" y="424631"/>
                </a:cubicBezTo>
                <a:lnTo>
                  <a:pt x="8005028" y="468451"/>
                </a:lnTo>
                <a:cubicBezTo>
                  <a:pt x="8035576" y="482452"/>
                  <a:pt x="8058218" y="500553"/>
                  <a:pt x="8072955" y="522758"/>
                </a:cubicBezTo>
                <a:cubicBezTo>
                  <a:pt x="8087692" y="544964"/>
                  <a:pt x="8089395" y="575205"/>
                  <a:pt x="8078063" y="613479"/>
                </a:cubicBezTo>
                <a:lnTo>
                  <a:pt x="8056815" y="685246"/>
                </a:lnTo>
                <a:cubicBezTo>
                  <a:pt x="8045348" y="723976"/>
                  <a:pt x="8023902" y="749966"/>
                  <a:pt x="7992474" y="763213"/>
                </a:cubicBezTo>
                <a:cubicBezTo>
                  <a:pt x="7961047" y="776457"/>
                  <a:pt x="7923461" y="776607"/>
                  <a:pt x="7879717" y="763653"/>
                </a:cubicBezTo>
                <a:lnTo>
                  <a:pt x="7663733" y="699709"/>
                </a:lnTo>
                <a:cubicBezTo>
                  <a:pt x="7655076" y="697148"/>
                  <a:pt x="7649384" y="693353"/>
                  <a:pt x="7646657" y="688334"/>
                </a:cubicBezTo>
                <a:cubicBezTo>
                  <a:pt x="7643931" y="683316"/>
                  <a:pt x="7643849" y="676477"/>
                  <a:pt x="7646412" y="667818"/>
                </a:cubicBezTo>
                <a:lnTo>
                  <a:pt x="7670088" y="587849"/>
                </a:lnTo>
                <a:cubicBezTo>
                  <a:pt x="7672651" y="579194"/>
                  <a:pt x="7676443" y="573502"/>
                  <a:pt x="7681463" y="570774"/>
                </a:cubicBezTo>
                <a:cubicBezTo>
                  <a:pt x="7686482" y="568046"/>
                  <a:pt x="7693321" y="567966"/>
                  <a:pt x="7701978" y="570530"/>
                </a:cubicBezTo>
                <a:lnTo>
                  <a:pt x="7885838" y="624961"/>
                </a:lnTo>
                <a:cubicBezTo>
                  <a:pt x="7891762" y="626718"/>
                  <a:pt x="7896778" y="626094"/>
                  <a:pt x="7900886" y="623099"/>
                </a:cubicBezTo>
                <a:cubicBezTo>
                  <a:pt x="7904995" y="620102"/>
                  <a:pt x="7907859" y="615869"/>
                  <a:pt x="7909478" y="610403"/>
                </a:cubicBezTo>
                <a:cubicBezTo>
                  <a:pt x="7911771" y="602656"/>
                  <a:pt x="7911976" y="596521"/>
                  <a:pt x="7910094" y="592000"/>
                </a:cubicBezTo>
                <a:cubicBezTo>
                  <a:pt x="7908211" y="587478"/>
                  <a:pt x="7904376" y="584113"/>
                  <a:pt x="7898587" y="581904"/>
                </a:cubicBezTo>
                <a:lnTo>
                  <a:pt x="7800312" y="537195"/>
                </a:lnTo>
                <a:cubicBezTo>
                  <a:pt x="7769765" y="523196"/>
                  <a:pt x="7747236" y="505128"/>
                  <a:pt x="7732727" y="482990"/>
                </a:cubicBezTo>
                <a:cubicBezTo>
                  <a:pt x="7718218" y="460852"/>
                  <a:pt x="7716630" y="430646"/>
                  <a:pt x="7727961" y="392370"/>
                </a:cubicBezTo>
                <a:lnTo>
                  <a:pt x="7749209" y="320603"/>
                </a:lnTo>
                <a:cubicBezTo>
                  <a:pt x="7760676" y="281873"/>
                  <a:pt x="7782009" y="255851"/>
                  <a:pt x="7813208" y="242539"/>
                </a:cubicBezTo>
                <a:cubicBezTo>
                  <a:pt x="7828808" y="235881"/>
                  <a:pt x="7846033" y="232524"/>
                  <a:pt x="7864882" y="232467"/>
                </a:cubicBezTo>
                <a:close/>
                <a:moveTo>
                  <a:pt x="5215695" y="214264"/>
                </a:moveTo>
                <a:lnTo>
                  <a:pt x="5152437" y="224954"/>
                </a:lnTo>
                <a:lnTo>
                  <a:pt x="5170372" y="331086"/>
                </a:lnTo>
                <a:lnTo>
                  <a:pt x="5233628" y="320395"/>
                </a:lnTo>
                <a:cubicBezTo>
                  <a:pt x="5247221" y="318099"/>
                  <a:pt x="5255526" y="313082"/>
                  <a:pt x="5258558" y="305340"/>
                </a:cubicBezTo>
                <a:cubicBezTo>
                  <a:pt x="5261586" y="297602"/>
                  <a:pt x="5262351" y="289276"/>
                  <a:pt x="5260843" y="280374"/>
                </a:cubicBezTo>
                <a:lnTo>
                  <a:pt x="5254550" y="243122"/>
                </a:lnTo>
                <a:cubicBezTo>
                  <a:pt x="5253045" y="234219"/>
                  <a:pt x="5249590" y="226609"/>
                  <a:pt x="5244184" y="220293"/>
                </a:cubicBezTo>
                <a:cubicBezTo>
                  <a:pt x="5238780" y="213977"/>
                  <a:pt x="5229286" y="211968"/>
                  <a:pt x="5215695" y="214264"/>
                </a:cubicBezTo>
                <a:close/>
                <a:moveTo>
                  <a:pt x="4737711" y="182873"/>
                </a:moveTo>
                <a:cubicBezTo>
                  <a:pt x="4756866" y="183542"/>
                  <a:pt x="4772733" y="187934"/>
                  <a:pt x="4785311" y="196049"/>
                </a:cubicBezTo>
                <a:cubicBezTo>
                  <a:pt x="4810466" y="212279"/>
                  <a:pt x="4827520" y="237395"/>
                  <a:pt x="4836469" y="271404"/>
                </a:cubicBezTo>
                <a:lnTo>
                  <a:pt x="4844814" y="303113"/>
                </a:lnTo>
                <a:cubicBezTo>
                  <a:pt x="4849895" y="322416"/>
                  <a:pt x="4851347" y="339601"/>
                  <a:pt x="4849171" y="354671"/>
                </a:cubicBezTo>
                <a:cubicBezTo>
                  <a:pt x="4846994" y="369739"/>
                  <a:pt x="4839569" y="382138"/>
                  <a:pt x="4826895" y="391859"/>
                </a:cubicBezTo>
                <a:cubicBezTo>
                  <a:pt x="4852436" y="388087"/>
                  <a:pt x="4875204" y="392903"/>
                  <a:pt x="4895195" y="406315"/>
                </a:cubicBezTo>
                <a:cubicBezTo>
                  <a:pt x="4915187" y="419728"/>
                  <a:pt x="4928992" y="440909"/>
                  <a:pt x="4936613" y="469863"/>
                </a:cubicBezTo>
                <a:lnTo>
                  <a:pt x="4975078" y="616004"/>
                </a:lnTo>
                <a:cubicBezTo>
                  <a:pt x="4977375" y="624735"/>
                  <a:pt x="4977084" y="631569"/>
                  <a:pt x="4974207" y="636501"/>
                </a:cubicBezTo>
                <a:cubicBezTo>
                  <a:pt x="4971328" y="641436"/>
                  <a:pt x="4965523" y="645053"/>
                  <a:pt x="4956791" y="647352"/>
                </a:cubicBezTo>
                <a:lnTo>
                  <a:pt x="4849943" y="675471"/>
                </a:lnTo>
                <a:cubicBezTo>
                  <a:pt x="4841209" y="677770"/>
                  <a:pt x="4834378" y="677480"/>
                  <a:pt x="4829443" y="674603"/>
                </a:cubicBezTo>
                <a:cubicBezTo>
                  <a:pt x="4824508" y="671725"/>
                  <a:pt x="4820892" y="665921"/>
                  <a:pt x="4818594" y="657187"/>
                </a:cubicBezTo>
                <a:lnTo>
                  <a:pt x="4790836" y="551717"/>
                </a:lnTo>
                <a:cubicBezTo>
                  <a:pt x="4788175" y="541607"/>
                  <a:pt x="4784257" y="534653"/>
                  <a:pt x="4779080" y="530857"/>
                </a:cubicBezTo>
                <a:cubicBezTo>
                  <a:pt x="4773904" y="527059"/>
                  <a:pt x="4766491" y="526430"/>
                  <a:pt x="4756841" y="528969"/>
                </a:cubicBezTo>
                <a:lnTo>
                  <a:pt x="4660333" y="554370"/>
                </a:lnTo>
                <a:lnTo>
                  <a:pt x="4695892" y="689482"/>
                </a:lnTo>
                <a:cubicBezTo>
                  <a:pt x="4698191" y="698213"/>
                  <a:pt x="4697900" y="705047"/>
                  <a:pt x="4695021" y="709980"/>
                </a:cubicBezTo>
                <a:cubicBezTo>
                  <a:pt x="4692144" y="714913"/>
                  <a:pt x="4686337" y="718531"/>
                  <a:pt x="4677607" y="720830"/>
                </a:cubicBezTo>
                <a:lnTo>
                  <a:pt x="4571448" y="748768"/>
                </a:lnTo>
                <a:cubicBezTo>
                  <a:pt x="4562716" y="751067"/>
                  <a:pt x="4555885" y="750778"/>
                  <a:pt x="4550949" y="747898"/>
                </a:cubicBezTo>
                <a:cubicBezTo>
                  <a:pt x="4546014" y="745020"/>
                  <a:pt x="4542400" y="739215"/>
                  <a:pt x="4540102" y="730483"/>
                </a:cubicBezTo>
                <a:lnTo>
                  <a:pt x="4422534" y="283788"/>
                </a:lnTo>
                <a:cubicBezTo>
                  <a:pt x="4420236" y="275057"/>
                  <a:pt x="4420528" y="268223"/>
                  <a:pt x="4423405" y="263290"/>
                </a:cubicBezTo>
                <a:cubicBezTo>
                  <a:pt x="4426282" y="258353"/>
                  <a:pt x="4432088" y="254739"/>
                  <a:pt x="4440821" y="252440"/>
                </a:cubicBezTo>
                <a:lnTo>
                  <a:pt x="4670371" y="192025"/>
                </a:lnTo>
                <a:cubicBezTo>
                  <a:pt x="4696108" y="185251"/>
                  <a:pt x="4718554" y="182200"/>
                  <a:pt x="4737711" y="182873"/>
                </a:cubicBezTo>
                <a:close/>
                <a:moveTo>
                  <a:pt x="5754767" y="147767"/>
                </a:moveTo>
                <a:cubicBezTo>
                  <a:pt x="5746469" y="146814"/>
                  <a:pt x="5735925" y="146842"/>
                  <a:pt x="5723133" y="147853"/>
                </a:cubicBezTo>
                <a:cubicBezTo>
                  <a:pt x="5697552" y="149873"/>
                  <a:pt x="5681462" y="154366"/>
                  <a:pt x="5674861" y="161323"/>
                </a:cubicBezTo>
                <a:cubicBezTo>
                  <a:pt x="5668260" y="168279"/>
                  <a:pt x="5665317" y="176260"/>
                  <a:pt x="5666029" y="185259"/>
                </a:cubicBezTo>
                <a:lnTo>
                  <a:pt x="5681140" y="376410"/>
                </a:lnTo>
                <a:cubicBezTo>
                  <a:pt x="5681890" y="385887"/>
                  <a:pt x="5686070" y="393539"/>
                  <a:pt x="5693681" y="399372"/>
                </a:cubicBezTo>
                <a:cubicBezTo>
                  <a:pt x="5701292" y="405207"/>
                  <a:pt x="5717890" y="407113"/>
                  <a:pt x="5743470" y="405090"/>
                </a:cubicBezTo>
                <a:cubicBezTo>
                  <a:pt x="5769052" y="403070"/>
                  <a:pt x="5785145" y="398577"/>
                  <a:pt x="5791743" y="391621"/>
                </a:cubicBezTo>
                <a:cubicBezTo>
                  <a:pt x="5798345" y="384664"/>
                  <a:pt x="5801269" y="376448"/>
                  <a:pt x="5800521" y="366974"/>
                </a:cubicBezTo>
                <a:lnTo>
                  <a:pt x="5785408" y="175822"/>
                </a:lnTo>
                <a:cubicBezTo>
                  <a:pt x="5784697" y="166820"/>
                  <a:pt x="5780535" y="159402"/>
                  <a:pt x="5772924" y="153572"/>
                </a:cubicBezTo>
                <a:cubicBezTo>
                  <a:pt x="5769117" y="150653"/>
                  <a:pt x="5763066" y="148717"/>
                  <a:pt x="5754767" y="147767"/>
                </a:cubicBezTo>
                <a:close/>
                <a:moveTo>
                  <a:pt x="5294545" y="75512"/>
                </a:moveTo>
                <a:cubicBezTo>
                  <a:pt x="5317402" y="78159"/>
                  <a:pt x="5335757" y="84817"/>
                  <a:pt x="5349610" y="95487"/>
                </a:cubicBezTo>
                <a:cubicBezTo>
                  <a:pt x="5377313" y="116831"/>
                  <a:pt x="5394610" y="147885"/>
                  <a:pt x="5401497" y="188651"/>
                </a:cubicBezTo>
                <a:lnTo>
                  <a:pt x="5416700" y="278616"/>
                </a:lnTo>
                <a:cubicBezTo>
                  <a:pt x="5423587" y="319383"/>
                  <a:pt x="5417456" y="354396"/>
                  <a:pt x="5398303" y="383657"/>
                </a:cubicBezTo>
                <a:cubicBezTo>
                  <a:pt x="5379151" y="412919"/>
                  <a:pt x="5337709" y="432936"/>
                  <a:pt x="5273985" y="443702"/>
                </a:cubicBezTo>
                <a:lnTo>
                  <a:pt x="5193155" y="457360"/>
                </a:lnTo>
                <a:lnTo>
                  <a:pt x="5212874" y="574035"/>
                </a:lnTo>
                <a:cubicBezTo>
                  <a:pt x="5214375" y="582938"/>
                  <a:pt x="5213472" y="589719"/>
                  <a:pt x="5210162" y="594372"/>
                </a:cubicBezTo>
                <a:cubicBezTo>
                  <a:pt x="5206853" y="599029"/>
                  <a:pt x="5200747" y="602109"/>
                  <a:pt x="5191842" y="603613"/>
                </a:cubicBezTo>
                <a:lnTo>
                  <a:pt x="5082899" y="622024"/>
                </a:lnTo>
                <a:cubicBezTo>
                  <a:pt x="5073997" y="623526"/>
                  <a:pt x="5067218" y="622626"/>
                  <a:pt x="5062560" y="619315"/>
                </a:cubicBezTo>
                <a:cubicBezTo>
                  <a:pt x="5057907" y="616004"/>
                  <a:pt x="5054825" y="609898"/>
                  <a:pt x="5053322" y="600995"/>
                </a:cubicBezTo>
                <a:lnTo>
                  <a:pt x="4976362" y="145544"/>
                </a:lnTo>
                <a:cubicBezTo>
                  <a:pt x="4974858" y="136641"/>
                  <a:pt x="4975761" y="129862"/>
                  <a:pt x="4979069" y="125206"/>
                </a:cubicBezTo>
                <a:cubicBezTo>
                  <a:pt x="4982380" y="120552"/>
                  <a:pt x="4988488" y="117471"/>
                  <a:pt x="4997391" y="115967"/>
                </a:cubicBezTo>
                <a:lnTo>
                  <a:pt x="5212464" y="79623"/>
                </a:lnTo>
                <a:cubicBezTo>
                  <a:pt x="5244324" y="74239"/>
                  <a:pt x="5271686" y="72869"/>
                  <a:pt x="5294545" y="75512"/>
                </a:cubicBezTo>
                <a:close/>
                <a:moveTo>
                  <a:pt x="7118129" y="64314"/>
                </a:moveTo>
                <a:lnTo>
                  <a:pt x="7488611" y="130621"/>
                </a:lnTo>
                <a:cubicBezTo>
                  <a:pt x="7497499" y="132212"/>
                  <a:pt x="7503575" y="135354"/>
                  <a:pt x="7506839" y="140039"/>
                </a:cubicBezTo>
                <a:cubicBezTo>
                  <a:pt x="7510104" y="144726"/>
                  <a:pt x="7510941" y="151516"/>
                  <a:pt x="7509350" y="160402"/>
                </a:cubicBezTo>
                <a:lnTo>
                  <a:pt x="7494155" y="245305"/>
                </a:lnTo>
                <a:cubicBezTo>
                  <a:pt x="7492564" y="254193"/>
                  <a:pt x="7489425" y="260268"/>
                  <a:pt x="7484737" y="263534"/>
                </a:cubicBezTo>
                <a:cubicBezTo>
                  <a:pt x="7480049" y="266797"/>
                  <a:pt x="7473261" y="267636"/>
                  <a:pt x="7464373" y="266045"/>
                </a:cubicBezTo>
                <a:lnTo>
                  <a:pt x="7361228" y="247584"/>
                </a:lnTo>
                <a:lnTo>
                  <a:pt x="7299568" y="592105"/>
                </a:lnTo>
                <a:cubicBezTo>
                  <a:pt x="7297977" y="600993"/>
                  <a:pt x="7294838" y="607068"/>
                  <a:pt x="7290150" y="610334"/>
                </a:cubicBezTo>
                <a:cubicBezTo>
                  <a:pt x="7285462" y="613597"/>
                  <a:pt x="7278675" y="614436"/>
                  <a:pt x="7269787" y="612842"/>
                </a:cubicBezTo>
                <a:lnTo>
                  <a:pt x="7156116" y="592501"/>
                </a:lnTo>
                <a:cubicBezTo>
                  <a:pt x="7147228" y="590908"/>
                  <a:pt x="7141153" y="587768"/>
                  <a:pt x="7137888" y="583083"/>
                </a:cubicBezTo>
                <a:cubicBezTo>
                  <a:pt x="7134623" y="578394"/>
                  <a:pt x="7133787" y="571606"/>
                  <a:pt x="7135377" y="562720"/>
                </a:cubicBezTo>
                <a:lnTo>
                  <a:pt x="7197037" y="218197"/>
                </a:lnTo>
                <a:lnTo>
                  <a:pt x="7093891" y="199737"/>
                </a:lnTo>
                <a:cubicBezTo>
                  <a:pt x="7085004" y="198149"/>
                  <a:pt x="7078928" y="195007"/>
                  <a:pt x="7075663" y="190321"/>
                </a:cubicBezTo>
                <a:cubicBezTo>
                  <a:pt x="7072399" y="185633"/>
                  <a:pt x="7071562" y="178844"/>
                  <a:pt x="7073153" y="169956"/>
                </a:cubicBezTo>
                <a:lnTo>
                  <a:pt x="7088348" y="85053"/>
                </a:lnTo>
                <a:cubicBezTo>
                  <a:pt x="7089938" y="76167"/>
                  <a:pt x="7093078" y="70091"/>
                  <a:pt x="7097766" y="66826"/>
                </a:cubicBezTo>
                <a:cubicBezTo>
                  <a:pt x="7102453" y="63560"/>
                  <a:pt x="7109241" y="62725"/>
                  <a:pt x="7118129" y="64314"/>
                </a:cubicBezTo>
                <a:close/>
                <a:moveTo>
                  <a:pt x="6568168" y="8023"/>
                </a:moveTo>
                <a:lnTo>
                  <a:pt x="6642011" y="14582"/>
                </a:lnTo>
                <a:cubicBezTo>
                  <a:pt x="6651005" y="15381"/>
                  <a:pt x="6658570" y="17483"/>
                  <a:pt x="6664708" y="20892"/>
                </a:cubicBezTo>
                <a:cubicBezTo>
                  <a:pt x="6670846" y="24298"/>
                  <a:pt x="6676677" y="29826"/>
                  <a:pt x="6682200" y="37474"/>
                </a:cubicBezTo>
                <a:lnTo>
                  <a:pt x="6805944" y="207333"/>
                </a:lnTo>
                <a:lnTo>
                  <a:pt x="6819377" y="56098"/>
                </a:lnTo>
                <a:cubicBezTo>
                  <a:pt x="6820176" y="47105"/>
                  <a:pt x="6822766" y="40777"/>
                  <a:pt x="6827146" y="37109"/>
                </a:cubicBezTo>
                <a:cubicBezTo>
                  <a:pt x="6831527" y="33445"/>
                  <a:pt x="6838214" y="32008"/>
                  <a:pt x="6847208" y="32808"/>
                </a:cubicBezTo>
                <a:lnTo>
                  <a:pt x="6953712" y="42267"/>
                </a:lnTo>
                <a:cubicBezTo>
                  <a:pt x="6962705" y="43066"/>
                  <a:pt x="6969035" y="45655"/>
                  <a:pt x="6972701" y="50036"/>
                </a:cubicBezTo>
                <a:cubicBezTo>
                  <a:pt x="6976367" y="54418"/>
                  <a:pt x="6977801" y="61104"/>
                  <a:pt x="6977002" y="70097"/>
                </a:cubicBezTo>
                <a:lnTo>
                  <a:pt x="6936136" y="530194"/>
                </a:lnTo>
                <a:cubicBezTo>
                  <a:pt x="6935337" y="539188"/>
                  <a:pt x="6932747" y="545520"/>
                  <a:pt x="6928367" y="549185"/>
                </a:cubicBezTo>
                <a:cubicBezTo>
                  <a:pt x="6923986" y="552851"/>
                  <a:pt x="6917298" y="554284"/>
                  <a:pt x="6908305" y="553485"/>
                </a:cubicBezTo>
                <a:lnTo>
                  <a:pt x="6801801" y="544025"/>
                </a:lnTo>
                <a:cubicBezTo>
                  <a:pt x="6792807" y="543226"/>
                  <a:pt x="6786478" y="540636"/>
                  <a:pt x="6782812" y="536255"/>
                </a:cubicBezTo>
                <a:cubicBezTo>
                  <a:pt x="6779146" y="531874"/>
                  <a:pt x="6777712" y="525188"/>
                  <a:pt x="6778511" y="516195"/>
                </a:cubicBezTo>
                <a:lnTo>
                  <a:pt x="6786268" y="428862"/>
                </a:lnTo>
                <a:lnTo>
                  <a:pt x="6677908" y="271101"/>
                </a:lnTo>
                <a:lnTo>
                  <a:pt x="6657097" y="505409"/>
                </a:lnTo>
                <a:cubicBezTo>
                  <a:pt x="6656297" y="514406"/>
                  <a:pt x="6653708" y="520734"/>
                  <a:pt x="6649327" y="524399"/>
                </a:cubicBezTo>
                <a:cubicBezTo>
                  <a:pt x="6644946" y="528066"/>
                  <a:pt x="6638259" y="529499"/>
                  <a:pt x="6629265" y="528699"/>
                </a:cubicBezTo>
                <a:lnTo>
                  <a:pt x="6522761" y="519240"/>
                </a:lnTo>
                <a:cubicBezTo>
                  <a:pt x="6513768" y="518444"/>
                  <a:pt x="6507438" y="515851"/>
                  <a:pt x="6503772" y="511471"/>
                </a:cubicBezTo>
                <a:cubicBezTo>
                  <a:pt x="6500106" y="507089"/>
                  <a:pt x="6498672" y="500403"/>
                  <a:pt x="6499471" y="491410"/>
                </a:cubicBezTo>
                <a:lnTo>
                  <a:pt x="6540337" y="31313"/>
                </a:lnTo>
                <a:cubicBezTo>
                  <a:pt x="6541136" y="22320"/>
                  <a:pt x="6543726" y="15991"/>
                  <a:pt x="6548107" y="12324"/>
                </a:cubicBezTo>
                <a:cubicBezTo>
                  <a:pt x="6552487" y="8657"/>
                  <a:pt x="6559175" y="7224"/>
                  <a:pt x="6568168" y="8023"/>
                </a:cubicBezTo>
                <a:close/>
                <a:moveTo>
                  <a:pt x="5772701" y="7180"/>
                </a:moveTo>
                <a:cubicBezTo>
                  <a:pt x="5791022" y="7521"/>
                  <a:pt x="5807487" y="8900"/>
                  <a:pt x="5822098" y="11321"/>
                </a:cubicBezTo>
                <a:cubicBezTo>
                  <a:pt x="5851320" y="16160"/>
                  <a:pt x="5874610" y="24330"/>
                  <a:pt x="5891964" y="35830"/>
                </a:cubicBezTo>
                <a:cubicBezTo>
                  <a:pt x="5909319" y="47327"/>
                  <a:pt x="5921897" y="61705"/>
                  <a:pt x="5929696" y="78968"/>
                </a:cubicBezTo>
                <a:cubicBezTo>
                  <a:pt x="5937496" y="96227"/>
                  <a:pt x="5942258" y="115750"/>
                  <a:pt x="5943980" y="137545"/>
                </a:cubicBezTo>
                <a:lnTo>
                  <a:pt x="5963139" y="379857"/>
                </a:lnTo>
                <a:cubicBezTo>
                  <a:pt x="5964861" y="401651"/>
                  <a:pt x="5963227" y="421681"/>
                  <a:pt x="5958237" y="439951"/>
                </a:cubicBezTo>
                <a:cubicBezTo>
                  <a:pt x="5953247" y="458223"/>
                  <a:pt x="5943075" y="474281"/>
                  <a:pt x="5927723" y="488126"/>
                </a:cubicBezTo>
                <a:cubicBezTo>
                  <a:pt x="5912373" y="501971"/>
                  <a:pt x="5890648" y="513583"/>
                  <a:pt x="5862548" y="522954"/>
                </a:cubicBezTo>
                <a:cubicBezTo>
                  <a:pt x="5834449" y="532325"/>
                  <a:pt x="5798371" y="538753"/>
                  <a:pt x="5754314" y="542235"/>
                </a:cubicBezTo>
                <a:cubicBezTo>
                  <a:pt x="5710257" y="545720"/>
                  <a:pt x="5673498" y="545051"/>
                  <a:pt x="5644040" y="540230"/>
                </a:cubicBezTo>
                <a:cubicBezTo>
                  <a:pt x="5614580" y="535410"/>
                  <a:pt x="5591182" y="527366"/>
                  <a:pt x="5573847" y="516104"/>
                </a:cubicBezTo>
                <a:cubicBezTo>
                  <a:pt x="5556510" y="504844"/>
                  <a:pt x="5543943" y="490583"/>
                  <a:pt x="5536142" y="473323"/>
                </a:cubicBezTo>
                <a:cubicBezTo>
                  <a:pt x="5528342" y="456063"/>
                  <a:pt x="5523581" y="436538"/>
                  <a:pt x="5521858" y="414747"/>
                </a:cubicBezTo>
                <a:lnTo>
                  <a:pt x="5502699" y="172430"/>
                </a:lnTo>
                <a:cubicBezTo>
                  <a:pt x="5500977" y="150639"/>
                  <a:pt x="5502611" y="130607"/>
                  <a:pt x="5507601" y="112336"/>
                </a:cubicBezTo>
                <a:cubicBezTo>
                  <a:pt x="5512593" y="94068"/>
                  <a:pt x="5522753" y="77890"/>
                  <a:pt x="5538086" y="63809"/>
                </a:cubicBezTo>
                <a:cubicBezTo>
                  <a:pt x="5553419" y="49725"/>
                  <a:pt x="5575254" y="37986"/>
                  <a:pt x="5603589" y="28598"/>
                </a:cubicBezTo>
                <a:cubicBezTo>
                  <a:pt x="5631926" y="19204"/>
                  <a:pt x="5668121" y="12768"/>
                  <a:pt x="5712178" y="9284"/>
                </a:cubicBezTo>
                <a:cubicBezTo>
                  <a:pt x="5734207" y="7544"/>
                  <a:pt x="5754381" y="6844"/>
                  <a:pt x="5772701" y="7180"/>
                </a:cubicBezTo>
                <a:close/>
                <a:moveTo>
                  <a:pt x="6085472" y="1"/>
                </a:moveTo>
                <a:lnTo>
                  <a:pt x="6389129" y="1406"/>
                </a:lnTo>
                <a:cubicBezTo>
                  <a:pt x="6398157" y="1447"/>
                  <a:pt x="6404682" y="3501"/>
                  <a:pt x="6408702" y="7558"/>
                </a:cubicBezTo>
                <a:cubicBezTo>
                  <a:pt x="6412723" y="11614"/>
                  <a:pt x="6414713" y="18159"/>
                  <a:pt x="6414671" y="27186"/>
                </a:cubicBezTo>
                <a:lnTo>
                  <a:pt x="6414272" y="113437"/>
                </a:lnTo>
                <a:cubicBezTo>
                  <a:pt x="6414230" y="122467"/>
                  <a:pt x="6412180" y="128990"/>
                  <a:pt x="6408122" y="133011"/>
                </a:cubicBezTo>
                <a:cubicBezTo>
                  <a:pt x="6404064" y="137031"/>
                  <a:pt x="6397521" y="139022"/>
                  <a:pt x="6388492" y="138981"/>
                </a:cubicBezTo>
                <a:lnTo>
                  <a:pt x="6319349" y="138660"/>
                </a:lnTo>
                <a:lnTo>
                  <a:pt x="6318241" y="378167"/>
                </a:lnTo>
                <a:lnTo>
                  <a:pt x="6387383" y="378484"/>
                </a:lnTo>
                <a:cubicBezTo>
                  <a:pt x="6396413" y="378526"/>
                  <a:pt x="6402937" y="380576"/>
                  <a:pt x="6406958" y="384636"/>
                </a:cubicBezTo>
                <a:cubicBezTo>
                  <a:pt x="6410978" y="388692"/>
                  <a:pt x="6412968" y="395238"/>
                  <a:pt x="6412926" y="404267"/>
                </a:cubicBezTo>
                <a:lnTo>
                  <a:pt x="6412534" y="489088"/>
                </a:lnTo>
                <a:cubicBezTo>
                  <a:pt x="6412492" y="498118"/>
                  <a:pt x="6410442" y="504642"/>
                  <a:pt x="6406384" y="508665"/>
                </a:cubicBezTo>
                <a:cubicBezTo>
                  <a:pt x="6402326" y="512685"/>
                  <a:pt x="6395782" y="514673"/>
                  <a:pt x="6386753" y="514632"/>
                </a:cubicBezTo>
                <a:lnTo>
                  <a:pt x="6083096" y="513227"/>
                </a:lnTo>
                <a:cubicBezTo>
                  <a:pt x="6074068" y="513186"/>
                  <a:pt x="6067543" y="511135"/>
                  <a:pt x="6063523" y="507077"/>
                </a:cubicBezTo>
                <a:cubicBezTo>
                  <a:pt x="6059503" y="503019"/>
                  <a:pt x="6057513" y="496475"/>
                  <a:pt x="6057554" y="487445"/>
                </a:cubicBezTo>
                <a:lnTo>
                  <a:pt x="6057947" y="402623"/>
                </a:lnTo>
                <a:cubicBezTo>
                  <a:pt x="6057989" y="393593"/>
                  <a:pt x="6060039" y="387068"/>
                  <a:pt x="6064096" y="383047"/>
                </a:cubicBezTo>
                <a:cubicBezTo>
                  <a:pt x="6068154" y="379026"/>
                  <a:pt x="6074698" y="377038"/>
                  <a:pt x="6083727" y="377079"/>
                </a:cubicBezTo>
                <a:lnTo>
                  <a:pt x="6154296" y="377405"/>
                </a:lnTo>
                <a:lnTo>
                  <a:pt x="6155403" y="137901"/>
                </a:lnTo>
                <a:lnTo>
                  <a:pt x="6084835" y="137573"/>
                </a:lnTo>
                <a:cubicBezTo>
                  <a:pt x="6075806" y="137532"/>
                  <a:pt x="6069281" y="135482"/>
                  <a:pt x="6065262" y="131424"/>
                </a:cubicBezTo>
                <a:cubicBezTo>
                  <a:pt x="6061240" y="127368"/>
                  <a:pt x="6059252" y="120823"/>
                  <a:pt x="6059293" y="111794"/>
                </a:cubicBezTo>
                <a:lnTo>
                  <a:pt x="6059692" y="25545"/>
                </a:lnTo>
                <a:cubicBezTo>
                  <a:pt x="6059734" y="16515"/>
                  <a:pt x="6061784" y="9992"/>
                  <a:pt x="6065842" y="5969"/>
                </a:cubicBezTo>
                <a:cubicBezTo>
                  <a:pt x="6069900" y="1949"/>
                  <a:pt x="6076443" y="-40"/>
                  <a:pt x="6085472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9A20623-46BA-4751-8CCB-2F32885C624F}"/>
              </a:ext>
            </a:extLst>
          </p:cNvPr>
          <p:cNvSpPr/>
          <p:nvPr/>
        </p:nvSpPr>
        <p:spPr>
          <a:xfrm>
            <a:off x="-2512220" y="1001995"/>
            <a:ext cx="17173649" cy="17215439"/>
          </a:xfrm>
          <a:custGeom>
            <a:avLst/>
            <a:gdLst/>
            <a:ahLst/>
            <a:cxnLst/>
            <a:rect l="l" t="t" r="r" b="b"/>
            <a:pathLst>
              <a:path w="17173649" h="17215439">
                <a:moveTo>
                  <a:pt x="9122567" y="15740311"/>
                </a:moveTo>
                <a:cubicBezTo>
                  <a:pt x="9148371" y="15740062"/>
                  <a:pt x="9167100" y="15745654"/>
                  <a:pt x="9178756" y="15757086"/>
                </a:cubicBezTo>
                <a:cubicBezTo>
                  <a:pt x="9190411" y="15768519"/>
                  <a:pt x="9196363" y="15787136"/>
                  <a:pt x="9196613" y="15812940"/>
                </a:cubicBezTo>
                <a:lnTo>
                  <a:pt x="9198953" y="16055362"/>
                </a:lnTo>
                <a:cubicBezTo>
                  <a:pt x="9199202" y="16081164"/>
                  <a:pt x="9193610" y="16099894"/>
                  <a:pt x="9182179" y="16111550"/>
                </a:cubicBezTo>
                <a:cubicBezTo>
                  <a:pt x="9170746" y="16123204"/>
                  <a:pt x="9152128" y="16129156"/>
                  <a:pt x="9126324" y="16129406"/>
                </a:cubicBezTo>
                <a:lnTo>
                  <a:pt x="8924647" y="16131352"/>
                </a:lnTo>
                <a:lnTo>
                  <a:pt x="8931256" y="16815832"/>
                </a:lnTo>
                <a:lnTo>
                  <a:pt x="9132933" y="16813884"/>
                </a:lnTo>
                <a:cubicBezTo>
                  <a:pt x="9158737" y="16813634"/>
                  <a:pt x="9177467" y="16819226"/>
                  <a:pt x="9189122" y="16830658"/>
                </a:cubicBezTo>
                <a:cubicBezTo>
                  <a:pt x="9200777" y="16842092"/>
                  <a:pt x="9206729" y="16860710"/>
                  <a:pt x="9206978" y="16886514"/>
                </a:cubicBezTo>
                <a:lnTo>
                  <a:pt x="9209358" y="17133006"/>
                </a:lnTo>
                <a:cubicBezTo>
                  <a:pt x="9209608" y="17158810"/>
                  <a:pt x="9204016" y="17177540"/>
                  <a:pt x="9192584" y="17189196"/>
                </a:cubicBezTo>
                <a:cubicBezTo>
                  <a:pt x="9181151" y="17200850"/>
                  <a:pt x="9162533" y="17206802"/>
                  <a:pt x="9136730" y="17207052"/>
                </a:cubicBezTo>
                <a:lnTo>
                  <a:pt x="8268910" y="17215432"/>
                </a:lnTo>
                <a:cubicBezTo>
                  <a:pt x="8243105" y="17215680"/>
                  <a:pt x="8224377" y="17210090"/>
                  <a:pt x="8212722" y="17198658"/>
                </a:cubicBezTo>
                <a:cubicBezTo>
                  <a:pt x="8201067" y="17187224"/>
                  <a:pt x="8195114" y="17168606"/>
                  <a:pt x="8194865" y="17142802"/>
                </a:cubicBezTo>
                <a:lnTo>
                  <a:pt x="8192484" y="16896308"/>
                </a:lnTo>
                <a:cubicBezTo>
                  <a:pt x="8192235" y="16870506"/>
                  <a:pt x="8197827" y="16851774"/>
                  <a:pt x="8209260" y="16840120"/>
                </a:cubicBezTo>
                <a:cubicBezTo>
                  <a:pt x="8220693" y="16828466"/>
                  <a:pt x="8239310" y="16822514"/>
                  <a:pt x="8265114" y="16822264"/>
                </a:cubicBezTo>
                <a:lnTo>
                  <a:pt x="8462716" y="16820356"/>
                </a:lnTo>
                <a:lnTo>
                  <a:pt x="8456107" y="16135878"/>
                </a:lnTo>
                <a:lnTo>
                  <a:pt x="8258504" y="16137786"/>
                </a:lnTo>
                <a:cubicBezTo>
                  <a:pt x="8232701" y="16138034"/>
                  <a:pt x="8213971" y="16132442"/>
                  <a:pt x="8202316" y="16121010"/>
                </a:cubicBezTo>
                <a:cubicBezTo>
                  <a:pt x="8190661" y="16109578"/>
                  <a:pt x="8184708" y="16090960"/>
                  <a:pt x="8184459" y="16065154"/>
                </a:cubicBezTo>
                <a:lnTo>
                  <a:pt x="8182119" y="15822736"/>
                </a:lnTo>
                <a:cubicBezTo>
                  <a:pt x="8181870" y="15796932"/>
                  <a:pt x="8187461" y="15778202"/>
                  <a:pt x="8198894" y="15766547"/>
                </a:cubicBezTo>
                <a:cubicBezTo>
                  <a:pt x="8210326" y="15754892"/>
                  <a:pt x="8228945" y="15748940"/>
                  <a:pt x="8254748" y="15748691"/>
                </a:cubicBezTo>
                <a:close/>
                <a:moveTo>
                  <a:pt x="11948879" y="15733229"/>
                </a:moveTo>
                <a:lnTo>
                  <a:pt x="11656570" y="15863062"/>
                </a:lnTo>
                <a:lnTo>
                  <a:pt x="11869775" y="16107196"/>
                </a:lnTo>
                <a:cubicBezTo>
                  <a:pt x="11879702" y="16116162"/>
                  <a:pt x="11888561" y="16121886"/>
                  <a:pt x="11896351" y="16124370"/>
                </a:cubicBezTo>
                <a:cubicBezTo>
                  <a:pt x="11904141" y="16126854"/>
                  <a:pt x="11911761" y="16126442"/>
                  <a:pt x="11919208" y="16123134"/>
                </a:cubicBezTo>
                <a:lnTo>
                  <a:pt x="11965754" y="16102462"/>
                </a:lnTo>
                <a:cubicBezTo>
                  <a:pt x="11973202" y="16099154"/>
                  <a:pt x="11978616" y="16093776"/>
                  <a:pt x="11981996" y="16086330"/>
                </a:cubicBezTo>
                <a:cubicBezTo>
                  <a:pt x="11985376" y="16078886"/>
                  <a:pt x="11987068" y="16068474"/>
                  <a:pt x="11987071" y="16055098"/>
                </a:cubicBezTo>
                <a:close/>
                <a:moveTo>
                  <a:pt x="5227440" y="15713822"/>
                </a:moveTo>
                <a:lnTo>
                  <a:pt x="5186635" y="16035370"/>
                </a:lnTo>
                <a:cubicBezTo>
                  <a:pt x="5186529" y="16048746"/>
                  <a:pt x="5188136" y="16059168"/>
                  <a:pt x="5191456" y="16066642"/>
                </a:cubicBezTo>
                <a:cubicBezTo>
                  <a:pt x="5194775" y="16074114"/>
                  <a:pt x="5200145" y="16079536"/>
                  <a:pt x="5207566" y="16082904"/>
                </a:cubicBezTo>
                <a:lnTo>
                  <a:pt x="5253943" y="16103954"/>
                </a:lnTo>
                <a:cubicBezTo>
                  <a:pt x="5261363" y="16107324"/>
                  <a:pt x="5268978" y="16107798"/>
                  <a:pt x="5276789" y="16105378"/>
                </a:cubicBezTo>
                <a:cubicBezTo>
                  <a:pt x="5284599" y="16102958"/>
                  <a:pt x="5293504" y="16097302"/>
                  <a:pt x="5303503" y="16088418"/>
                </a:cubicBezTo>
                <a:lnTo>
                  <a:pt x="5518684" y="15846026"/>
                </a:lnTo>
                <a:close/>
                <a:moveTo>
                  <a:pt x="10637631" y="15482231"/>
                </a:moveTo>
                <a:cubicBezTo>
                  <a:pt x="10647359" y="15483168"/>
                  <a:pt x="10655633" y="15485880"/>
                  <a:pt x="10662453" y="15490365"/>
                </a:cubicBezTo>
                <a:cubicBezTo>
                  <a:pt x="10676094" y="15499335"/>
                  <a:pt x="10685525" y="15516456"/>
                  <a:pt x="10690745" y="15541728"/>
                </a:cubicBezTo>
                <a:lnTo>
                  <a:pt x="10957792" y="16834562"/>
                </a:lnTo>
                <a:cubicBezTo>
                  <a:pt x="10963012" y="16859834"/>
                  <a:pt x="10961137" y="16879290"/>
                  <a:pt x="10952166" y="16892932"/>
                </a:cubicBezTo>
                <a:cubicBezTo>
                  <a:pt x="10943196" y="16906574"/>
                  <a:pt x="10926075" y="16916002"/>
                  <a:pt x="10900803" y="16921222"/>
                </a:cubicBezTo>
                <a:lnTo>
                  <a:pt x="10693311" y="16964082"/>
                </a:lnTo>
                <a:cubicBezTo>
                  <a:pt x="10668039" y="16969302"/>
                  <a:pt x="10645602" y="16969778"/>
                  <a:pt x="10625997" y="16965506"/>
                </a:cubicBezTo>
                <a:cubicBezTo>
                  <a:pt x="10606393" y="16961234"/>
                  <a:pt x="10585885" y="16950908"/>
                  <a:pt x="10564472" y="16934530"/>
                </a:cubicBezTo>
                <a:lnTo>
                  <a:pt x="10085931" y="16571562"/>
                </a:lnTo>
                <a:lnTo>
                  <a:pt x="10173711" y="16996522"/>
                </a:lnTo>
                <a:cubicBezTo>
                  <a:pt x="10178931" y="17021794"/>
                  <a:pt x="10177055" y="17041250"/>
                  <a:pt x="10168085" y="17054890"/>
                </a:cubicBezTo>
                <a:cubicBezTo>
                  <a:pt x="10159115" y="17068530"/>
                  <a:pt x="10141994" y="17077962"/>
                  <a:pt x="10116722" y="17083182"/>
                </a:cubicBezTo>
                <a:lnTo>
                  <a:pt x="9817455" y="17144998"/>
                </a:lnTo>
                <a:cubicBezTo>
                  <a:pt x="9792184" y="17150218"/>
                  <a:pt x="9772727" y="17148344"/>
                  <a:pt x="9759086" y="17139374"/>
                </a:cubicBezTo>
                <a:cubicBezTo>
                  <a:pt x="9745445" y="17130402"/>
                  <a:pt x="9736015" y="17113282"/>
                  <a:pt x="9730795" y="17088010"/>
                </a:cubicBezTo>
                <a:lnTo>
                  <a:pt x="9463748" y="15795174"/>
                </a:lnTo>
                <a:cubicBezTo>
                  <a:pt x="9458528" y="15769904"/>
                  <a:pt x="9460404" y="15750447"/>
                  <a:pt x="9469374" y="15736806"/>
                </a:cubicBezTo>
                <a:cubicBezTo>
                  <a:pt x="9478344" y="15723165"/>
                  <a:pt x="9495465" y="15713735"/>
                  <a:pt x="9520736" y="15708514"/>
                </a:cubicBezTo>
                <a:lnTo>
                  <a:pt x="9820004" y="15646698"/>
                </a:lnTo>
                <a:cubicBezTo>
                  <a:pt x="9845275" y="15641478"/>
                  <a:pt x="9864732" y="15643353"/>
                  <a:pt x="9878373" y="15652324"/>
                </a:cubicBezTo>
                <a:cubicBezTo>
                  <a:pt x="9892014" y="15661294"/>
                  <a:pt x="9901444" y="15678415"/>
                  <a:pt x="9906664" y="15703687"/>
                </a:cubicBezTo>
                <a:lnTo>
                  <a:pt x="9957353" y="15949086"/>
                </a:lnTo>
                <a:lnTo>
                  <a:pt x="10383825" y="16291604"/>
                </a:lnTo>
                <a:lnTo>
                  <a:pt x="10247829" y="15633215"/>
                </a:lnTo>
                <a:cubicBezTo>
                  <a:pt x="10242609" y="15607944"/>
                  <a:pt x="10244484" y="15588488"/>
                  <a:pt x="10253454" y="15574847"/>
                </a:cubicBezTo>
                <a:cubicBezTo>
                  <a:pt x="10262425" y="15561206"/>
                  <a:pt x="10279546" y="15551776"/>
                  <a:pt x="10304817" y="15546556"/>
                </a:cubicBezTo>
                <a:lnTo>
                  <a:pt x="10604085" y="15484740"/>
                </a:lnTo>
                <a:cubicBezTo>
                  <a:pt x="10616721" y="15482129"/>
                  <a:pt x="10627903" y="15481293"/>
                  <a:pt x="10637631" y="15482231"/>
                </a:cubicBezTo>
                <a:close/>
                <a:moveTo>
                  <a:pt x="6531623" y="15476156"/>
                </a:moveTo>
                <a:cubicBezTo>
                  <a:pt x="6541347" y="15475165"/>
                  <a:pt x="6552533" y="15475941"/>
                  <a:pt x="6565182" y="15478481"/>
                </a:cubicBezTo>
                <a:lnTo>
                  <a:pt x="6872773" y="15540262"/>
                </a:lnTo>
                <a:cubicBezTo>
                  <a:pt x="6898073" y="15545344"/>
                  <a:pt x="6915246" y="15554681"/>
                  <a:pt x="6924290" y="15568272"/>
                </a:cubicBezTo>
                <a:cubicBezTo>
                  <a:pt x="6933335" y="15581864"/>
                  <a:pt x="6935317" y="15601309"/>
                  <a:pt x="6930235" y="15626609"/>
                </a:cubicBezTo>
                <a:lnTo>
                  <a:pt x="6789021" y="16329674"/>
                </a:lnTo>
                <a:lnTo>
                  <a:pt x="6950593" y="16135634"/>
                </a:lnTo>
                <a:cubicBezTo>
                  <a:pt x="6967122" y="16115402"/>
                  <a:pt x="6984714" y="16101966"/>
                  <a:pt x="7003364" y="16095322"/>
                </a:cubicBezTo>
                <a:cubicBezTo>
                  <a:pt x="7022015" y="16088678"/>
                  <a:pt x="7043990" y="16087898"/>
                  <a:pt x="7069290" y="16092980"/>
                </a:cubicBezTo>
                <a:lnTo>
                  <a:pt x="7149183" y="16109028"/>
                </a:lnTo>
                <a:cubicBezTo>
                  <a:pt x="7174483" y="16114110"/>
                  <a:pt x="7194452" y="16123314"/>
                  <a:pt x="7209090" y="16136646"/>
                </a:cubicBezTo>
                <a:cubicBezTo>
                  <a:pt x="7223729" y="16149974"/>
                  <a:pt x="7234767" y="16169162"/>
                  <a:pt x="7242205" y="16194206"/>
                </a:cubicBezTo>
                <a:lnTo>
                  <a:pt x="7316318" y="16435586"/>
                </a:lnTo>
                <a:lnTo>
                  <a:pt x="7457535" y="15732520"/>
                </a:lnTo>
                <a:cubicBezTo>
                  <a:pt x="7462616" y="15707220"/>
                  <a:pt x="7471952" y="15690048"/>
                  <a:pt x="7485544" y="15681003"/>
                </a:cubicBezTo>
                <a:cubicBezTo>
                  <a:pt x="7499136" y="15671958"/>
                  <a:pt x="7518581" y="15669977"/>
                  <a:pt x="7543880" y="15675058"/>
                </a:cubicBezTo>
                <a:lnTo>
                  <a:pt x="7841485" y="15734834"/>
                </a:lnTo>
                <a:cubicBezTo>
                  <a:pt x="7866785" y="15739916"/>
                  <a:pt x="7883957" y="15749253"/>
                  <a:pt x="7893002" y="15762844"/>
                </a:cubicBezTo>
                <a:cubicBezTo>
                  <a:pt x="7902047" y="15776436"/>
                  <a:pt x="7904029" y="15795882"/>
                  <a:pt x="7898947" y="15821182"/>
                </a:cubicBezTo>
                <a:lnTo>
                  <a:pt x="7638983" y="17115458"/>
                </a:lnTo>
                <a:cubicBezTo>
                  <a:pt x="7633902" y="17140758"/>
                  <a:pt x="7624564" y="17157932"/>
                  <a:pt x="7610973" y="17166976"/>
                </a:cubicBezTo>
                <a:cubicBezTo>
                  <a:pt x="7597381" y="17176022"/>
                  <a:pt x="7577937" y="17178002"/>
                  <a:pt x="7552636" y="17172922"/>
                </a:cubicBezTo>
                <a:lnTo>
                  <a:pt x="7231064" y="17108330"/>
                </a:lnTo>
                <a:cubicBezTo>
                  <a:pt x="7209759" y="17104052"/>
                  <a:pt x="7193052" y="17095848"/>
                  <a:pt x="7180942" y="17083718"/>
                </a:cubicBezTo>
                <a:cubicBezTo>
                  <a:pt x="7168833" y="17071590"/>
                  <a:pt x="7158926" y="17053670"/>
                  <a:pt x="7151222" y="17029958"/>
                </a:cubicBezTo>
                <a:lnTo>
                  <a:pt x="7036854" y="16668284"/>
                </a:lnTo>
                <a:cubicBezTo>
                  <a:pt x="7032602" y="16654962"/>
                  <a:pt x="7028681" y="16645170"/>
                  <a:pt x="7025092" y="16638910"/>
                </a:cubicBezTo>
                <a:cubicBezTo>
                  <a:pt x="7021499" y="16632646"/>
                  <a:pt x="7015710" y="16628714"/>
                  <a:pt x="7007721" y="16627108"/>
                </a:cubicBezTo>
                <a:lnTo>
                  <a:pt x="6989745" y="16623498"/>
                </a:lnTo>
                <a:cubicBezTo>
                  <a:pt x="6981755" y="16621892"/>
                  <a:pt x="6974896" y="16623286"/>
                  <a:pt x="6969166" y="16627676"/>
                </a:cubicBezTo>
                <a:cubicBezTo>
                  <a:pt x="6963435" y="16632066"/>
                  <a:pt x="6956037" y="16639584"/>
                  <a:pt x="6946973" y="16650230"/>
                </a:cubicBezTo>
                <a:lnTo>
                  <a:pt x="6703817" y="16940094"/>
                </a:lnTo>
                <a:cubicBezTo>
                  <a:pt x="6687553" y="16958990"/>
                  <a:pt x="6671495" y="16971698"/>
                  <a:pt x="6655641" y="16978210"/>
                </a:cubicBezTo>
                <a:cubicBezTo>
                  <a:pt x="6639788" y="16984722"/>
                  <a:pt x="6621208" y="16985838"/>
                  <a:pt x="6599903" y="16981558"/>
                </a:cubicBezTo>
                <a:lnTo>
                  <a:pt x="6276334" y="16916568"/>
                </a:lnTo>
                <a:cubicBezTo>
                  <a:pt x="6251034" y="16911486"/>
                  <a:pt x="6233862" y="16902150"/>
                  <a:pt x="6224817" y="16888558"/>
                </a:cubicBezTo>
                <a:cubicBezTo>
                  <a:pt x="6215772" y="16874966"/>
                  <a:pt x="6213790" y="16855522"/>
                  <a:pt x="6218872" y="16830222"/>
                </a:cubicBezTo>
                <a:lnTo>
                  <a:pt x="6478836" y="15535942"/>
                </a:lnTo>
                <a:cubicBezTo>
                  <a:pt x="6483917" y="15510643"/>
                  <a:pt x="6493253" y="15493470"/>
                  <a:pt x="6506846" y="15484426"/>
                </a:cubicBezTo>
                <a:cubicBezTo>
                  <a:pt x="6513641" y="15479903"/>
                  <a:pt x="6521901" y="15477147"/>
                  <a:pt x="6531623" y="15476156"/>
                </a:cubicBezTo>
                <a:close/>
                <a:moveTo>
                  <a:pt x="12044408" y="14897501"/>
                </a:moveTo>
                <a:cubicBezTo>
                  <a:pt x="12054113" y="14896349"/>
                  <a:pt x="12062775" y="14897238"/>
                  <a:pt x="12070393" y="14900171"/>
                </a:cubicBezTo>
                <a:cubicBezTo>
                  <a:pt x="12085629" y="14906035"/>
                  <a:pt x="12098485" y="14920759"/>
                  <a:pt x="12108960" y="14944342"/>
                </a:cubicBezTo>
                <a:lnTo>
                  <a:pt x="12327278" y="15435868"/>
                </a:lnTo>
                <a:cubicBezTo>
                  <a:pt x="12343817" y="15473105"/>
                  <a:pt x="12356942" y="15518547"/>
                  <a:pt x="12366650" y="15572192"/>
                </a:cubicBezTo>
                <a:cubicBezTo>
                  <a:pt x="12376360" y="15625837"/>
                  <a:pt x="12383136" y="15690444"/>
                  <a:pt x="12386979" y="15766015"/>
                </a:cubicBezTo>
                <a:lnTo>
                  <a:pt x="12412720" y="16260598"/>
                </a:lnTo>
                <a:cubicBezTo>
                  <a:pt x="12414645" y="16285008"/>
                  <a:pt x="12410055" y="16305622"/>
                  <a:pt x="12398949" y="16322444"/>
                </a:cubicBezTo>
                <a:cubicBezTo>
                  <a:pt x="12387844" y="16339266"/>
                  <a:pt x="12369880" y="16353190"/>
                  <a:pt x="12345055" y="16364214"/>
                </a:cubicBezTo>
                <a:lnTo>
                  <a:pt x="11844219" y="16586668"/>
                </a:lnTo>
                <a:cubicBezTo>
                  <a:pt x="11820636" y="16597142"/>
                  <a:pt x="11798881" y="16600862"/>
                  <a:pt x="11778956" y="16597822"/>
                </a:cubicBezTo>
                <a:cubicBezTo>
                  <a:pt x="11759030" y="16594782"/>
                  <a:pt x="11740657" y="16584368"/>
                  <a:pt x="11723837" y="16566574"/>
                </a:cubicBezTo>
                <a:lnTo>
                  <a:pt x="11374138" y="16215882"/>
                </a:lnTo>
                <a:cubicBezTo>
                  <a:pt x="11320644" y="16162366"/>
                  <a:pt x="11277252" y="16114020"/>
                  <a:pt x="11243960" y="16070850"/>
                </a:cubicBezTo>
                <a:cubicBezTo>
                  <a:pt x="11210667" y="16027678"/>
                  <a:pt x="11185751" y="15987474"/>
                  <a:pt x="11169211" y="15950238"/>
                </a:cubicBezTo>
                <a:lnTo>
                  <a:pt x="10950894" y="15458712"/>
                </a:lnTo>
                <a:cubicBezTo>
                  <a:pt x="10940419" y="15435129"/>
                  <a:pt x="10938114" y="15415718"/>
                  <a:pt x="10943978" y="15400482"/>
                </a:cubicBezTo>
                <a:cubicBezTo>
                  <a:pt x="10949842" y="15385246"/>
                  <a:pt x="10964566" y="15372389"/>
                  <a:pt x="10988150" y="15361915"/>
                </a:cubicBezTo>
                <a:lnTo>
                  <a:pt x="11269288" y="15237044"/>
                </a:lnTo>
                <a:cubicBezTo>
                  <a:pt x="11294112" y="15226018"/>
                  <a:pt x="11314763" y="15223161"/>
                  <a:pt x="11331241" y="15228474"/>
                </a:cubicBezTo>
                <a:cubicBezTo>
                  <a:pt x="11347719" y="15233787"/>
                  <a:pt x="11361195" y="15248235"/>
                  <a:pt x="11371670" y="15271819"/>
                </a:cubicBezTo>
                <a:lnTo>
                  <a:pt x="11487445" y="15532476"/>
                </a:lnTo>
                <a:lnTo>
                  <a:pt x="11816991" y="15386105"/>
                </a:lnTo>
                <a:lnTo>
                  <a:pt x="11701216" y="15125446"/>
                </a:lnTo>
                <a:cubicBezTo>
                  <a:pt x="11690742" y="15101863"/>
                  <a:pt x="11688436" y="15082454"/>
                  <a:pt x="11694301" y="15067216"/>
                </a:cubicBezTo>
                <a:cubicBezTo>
                  <a:pt x="11700165" y="15051980"/>
                  <a:pt x="11714889" y="15039125"/>
                  <a:pt x="11738472" y="15028650"/>
                </a:cubicBezTo>
                <a:lnTo>
                  <a:pt x="12012163" y="14907086"/>
                </a:lnTo>
                <a:cubicBezTo>
                  <a:pt x="12023954" y="14901849"/>
                  <a:pt x="12034703" y="14898654"/>
                  <a:pt x="12044408" y="14897501"/>
                </a:cubicBezTo>
                <a:close/>
                <a:moveTo>
                  <a:pt x="5125718" y="14871451"/>
                </a:moveTo>
                <a:cubicBezTo>
                  <a:pt x="5135414" y="14872683"/>
                  <a:pt x="5146136" y="14875965"/>
                  <a:pt x="5157885" y="14881297"/>
                </a:cubicBezTo>
                <a:lnTo>
                  <a:pt x="5437999" y="15008449"/>
                </a:lnTo>
                <a:cubicBezTo>
                  <a:pt x="5462733" y="15019676"/>
                  <a:pt x="5478589" y="15033213"/>
                  <a:pt x="5485566" y="15049057"/>
                </a:cubicBezTo>
                <a:cubicBezTo>
                  <a:pt x="5492543" y="15064902"/>
                  <a:pt x="5490699" y="15084573"/>
                  <a:pt x="5480033" y="15108071"/>
                </a:cubicBezTo>
                <a:lnTo>
                  <a:pt x="5362144" y="15367780"/>
                </a:lnTo>
                <a:lnTo>
                  <a:pt x="5690490" y="15516825"/>
                </a:lnTo>
                <a:lnTo>
                  <a:pt x="5808379" y="15257116"/>
                </a:lnTo>
                <a:cubicBezTo>
                  <a:pt x="5819045" y="15233619"/>
                  <a:pt x="5832019" y="15219000"/>
                  <a:pt x="5847304" y="15213260"/>
                </a:cubicBezTo>
                <a:cubicBezTo>
                  <a:pt x="5862587" y="15207519"/>
                  <a:pt x="5881978" y="15209982"/>
                  <a:pt x="5905475" y="15220648"/>
                </a:cubicBezTo>
                <a:lnTo>
                  <a:pt x="6178170" y="15344431"/>
                </a:lnTo>
                <a:cubicBezTo>
                  <a:pt x="6201667" y="15355096"/>
                  <a:pt x="6216286" y="15368071"/>
                  <a:pt x="6222026" y="15383355"/>
                </a:cubicBezTo>
                <a:cubicBezTo>
                  <a:pt x="6227766" y="15398639"/>
                  <a:pt x="6225304" y="15418030"/>
                  <a:pt x="6214638" y="15441527"/>
                </a:cubicBezTo>
                <a:lnTo>
                  <a:pt x="5992333" y="15931262"/>
                </a:lnTo>
                <a:cubicBezTo>
                  <a:pt x="5975493" y="15968366"/>
                  <a:pt x="5950251" y="16008366"/>
                  <a:pt x="5916608" y="16051262"/>
                </a:cubicBezTo>
                <a:cubicBezTo>
                  <a:pt x="5882966" y="16094162"/>
                  <a:pt x="5839182" y="16142152"/>
                  <a:pt x="5785257" y="16195234"/>
                </a:cubicBezTo>
                <a:lnTo>
                  <a:pt x="5432718" y="16543074"/>
                </a:lnTo>
                <a:cubicBezTo>
                  <a:pt x="5415755" y="16560730"/>
                  <a:pt x="5397298" y="16570994"/>
                  <a:pt x="5377348" y="16573872"/>
                </a:cubicBezTo>
                <a:cubicBezTo>
                  <a:pt x="5357398" y="16576750"/>
                  <a:pt x="5335056" y="16572574"/>
                  <a:pt x="5310322" y="16561346"/>
                </a:cubicBezTo>
                <a:lnTo>
                  <a:pt x="4811311" y="16334832"/>
                </a:lnTo>
                <a:cubicBezTo>
                  <a:pt x="4787813" y="16324166"/>
                  <a:pt x="4770580" y="16310376"/>
                  <a:pt x="4759612" y="16293466"/>
                </a:cubicBezTo>
                <a:cubicBezTo>
                  <a:pt x="4748644" y="16276554"/>
                  <a:pt x="4744222" y="16255904"/>
                  <a:pt x="4746345" y="16231510"/>
                </a:cubicBezTo>
                <a:lnTo>
                  <a:pt x="4776102" y="15737153"/>
                </a:lnTo>
                <a:cubicBezTo>
                  <a:pt x="4780559" y="15661616"/>
                  <a:pt x="4787860" y="15597066"/>
                  <a:pt x="4798005" y="15543501"/>
                </a:cubicBezTo>
                <a:cubicBezTo>
                  <a:pt x="4808150" y="15489937"/>
                  <a:pt x="4821643" y="15444604"/>
                  <a:pt x="4838484" y="15407502"/>
                </a:cubicBezTo>
                <a:lnTo>
                  <a:pt x="5060788" y="14917766"/>
                </a:lnTo>
                <a:cubicBezTo>
                  <a:pt x="5071454" y="14894269"/>
                  <a:pt x="5084429" y="14879650"/>
                  <a:pt x="5099713" y="14873909"/>
                </a:cubicBezTo>
                <a:cubicBezTo>
                  <a:pt x="5107354" y="14871039"/>
                  <a:pt x="5116023" y="14870220"/>
                  <a:pt x="5125718" y="14871451"/>
                </a:cubicBezTo>
                <a:close/>
                <a:moveTo>
                  <a:pt x="4256809" y="14290526"/>
                </a:moveTo>
                <a:cubicBezTo>
                  <a:pt x="4272926" y="14287921"/>
                  <a:pt x="4291447" y="14294169"/>
                  <a:pt x="4312371" y="14309272"/>
                </a:cubicBezTo>
                <a:lnTo>
                  <a:pt x="4579985" y="14502415"/>
                </a:lnTo>
                <a:cubicBezTo>
                  <a:pt x="4600910" y="14517516"/>
                  <a:pt x="4612674" y="14533126"/>
                  <a:pt x="4615279" y="14549242"/>
                </a:cubicBezTo>
                <a:cubicBezTo>
                  <a:pt x="4617884" y="14565360"/>
                  <a:pt x="4611636" y="14583881"/>
                  <a:pt x="4596534" y="14604805"/>
                </a:cubicBezTo>
                <a:lnTo>
                  <a:pt x="4011144" y="15415904"/>
                </a:lnTo>
                <a:lnTo>
                  <a:pt x="4253978" y="15591163"/>
                </a:lnTo>
                <a:cubicBezTo>
                  <a:pt x="4274903" y="15606266"/>
                  <a:pt x="4286667" y="15621875"/>
                  <a:pt x="4289272" y="15637992"/>
                </a:cubicBezTo>
                <a:cubicBezTo>
                  <a:pt x="4291877" y="15654109"/>
                  <a:pt x="4285629" y="15672629"/>
                  <a:pt x="4270527" y="15693554"/>
                </a:cubicBezTo>
                <a:lnTo>
                  <a:pt x="4126266" y="15893438"/>
                </a:lnTo>
                <a:cubicBezTo>
                  <a:pt x="4111165" y="15914362"/>
                  <a:pt x="4095555" y="15926128"/>
                  <a:pt x="4079438" y="15928732"/>
                </a:cubicBezTo>
                <a:cubicBezTo>
                  <a:pt x="4063321" y="15931338"/>
                  <a:pt x="4044801" y="15925090"/>
                  <a:pt x="4023876" y="15909986"/>
                </a:cubicBezTo>
                <a:lnTo>
                  <a:pt x="3151654" y="15280485"/>
                </a:lnTo>
                <a:cubicBezTo>
                  <a:pt x="3130730" y="15265382"/>
                  <a:pt x="3118965" y="15249774"/>
                  <a:pt x="3116360" y="15233656"/>
                </a:cubicBezTo>
                <a:cubicBezTo>
                  <a:pt x="3113755" y="15217540"/>
                  <a:pt x="3120004" y="15199019"/>
                  <a:pt x="3135105" y="15178094"/>
                </a:cubicBezTo>
                <a:lnTo>
                  <a:pt x="3279367" y="14978210"/>
                </a:lnTo>
                <a:cubicBezTo>
                  <a:pt x="3294469" y="14957286"/>
                  <a:pt x="3310078" y="14945520"/>
                  <a:pt x="3326195" y="14942916"/>
                </a:cubicBezTo>
                <a:cubicBezTo>
                  <a:pt x="3342312" y="14940311"/>
                  <a:pt x="3360832" y="14946560"/>
                  <a:pt x="3381757" y="14961661"/>
                </a:cubicBezTo>
                <a:lnTo>
                  <a:pt x="3624591" y="15136920"/>
                </a:lnTo>
                <a:lnTo>
                  <a:pt x="4209981" y="14325821"/>
                </a:lnTo>
                <a:cubicBezTo>
                  <a:pt x="4225083" y="14304895"/>
                  <a:pt x="4240692" y="14293131"/>
                  <a:pt x="4256809" y="14290526"/>
                </a:cubicBezTo>
                <a:close/>
                <a:moveTo>
                  <a:pt x="13504930" y="13847899"/>
                </a:moveTo>
                <a:cubicBezTo>
                  <a:pt x="13521167" y="13849599"/>
                  <a:pt x="13537410" y="13860471"/>
                  <a:pt x="13553658" y="13880519"/>
                </a:cubicBezTo>
                <a:lnTo>
                  <a:pt x="14384888" y="14906090"/>
                </a:lnTo>
                <a:cubicBezTo>
                  <a:pt x="14401137" y="14926138"/>
                  <a:pt x="14408411" y="14944280"/>
                  <a:pt x="14406711" y="14960517"/>
                </a:cubicBezTo>
                <a:cubicBezTo>
                  <a:pt x="14405012" y="14976754"/>
                  <a:pt x="14394138" y="14992998"/>
                  <a:pt x="14374092" y="15009245"/>
                </a:cubicBezTo>
                <a:lnTo>
                  <a:pt x="13639732" y="15604446"/>
                </a:lnTo>
                <a:cubicBezTo>
                  <a:pt x="13619684" y="15620695"/>
                  <a:pt x="13601542" y="15627969"/>
                  <a:pt x="13585305" y="15626270"/>
                </a:cubicBezTo>
                <a:cubicBezTo>
                  <a:pt x="13569068" y="15624571"/>
                  <a:pt x="13552824" y="15613697"/>
                  <a:pt x="13536577" y="15593650"/>
                </a:cubicBezTo>
                <a:lnTo>
                  <a:pt x="13386493" y="15408478"/>
                </a:lnTo>
                <a:cubicBezTo>
                  <a:pt x="13370245" y="15388430"/>
                  <a:pt x="13362970" y="15370288"/>
                  <a:pt x="13364670" y="15354051"/>
                </a:cubicBezTo>
                <a:cubicBezTo>
                  <a:pt x="13366369" y="15337813"/>
                  <a:pt x="13377242" y="15321570"/>
                  <a:pt x="13397290" y="15305321"/>
                </a:cubicBezTo>
                <a:lnTo>
                  <a:pt x="13834107" y="14951280"/>
                </a:lnTo>
                <a:lnTo>
                  <a:pt x="13735334" y="14829414"/>
                </a:lnTo>
                <a:lnTo>
                  <a:pt x="13426713" y="15079553"/>
                </a:lnTo>
                <a:cubicBezTo>
                  <a:pt x="13406666" y="15095801"/>
                  <a:pt x="13388524" y="15103076"/>
                  <a:pt x="13372287" y="15101376"/>
                </a:cubicBezTo>
                <a:cubicBezTo>
                  <a:pt x="13356049" y="15099676"/>
                  <a:pt x="13339806" y="15088803"/>
                  <a:pt x="13323558" y="15068756"/>
                </a:cubicBezTo>
                <a:lnTo>
                  <a:pt x="13186303" y="14899410"/>
                </a:lnTo>
                <a:cubicBezTo>
                  <a:pt x="13170055" y="14879363"/>
                  <a:pt x="13162780" y="14861221"/>
                  <a:pt x="13164479" y="14844983"/>
                </a:cubicBezTo>
                <a:cubicBezTo>
                  <a:pt x="13166178" y="14828746"/>
                  <a:pt x="13177052" y="14812503"/>
                  <a:pt x="13197100" y="14796255"/>
                </a:cubicBezTo>
                <a:lnTo>
                  <a:pt x="13505720" y="14546115"/>
                </a:lnTo>
                <a:lnTo>
                  <a:pt x="13395403" y="14410006"/>
                </a:lnTo>
                <a:lnTo>
                  <a:pt x="12958585" y="14764049"/>
                </a:lnTo>
                <a:cubicBezTo>
                  <a:pt x="12938539" y="14780297"/>
                  <a:pt x="12920396" y="14787571"/>
                  <a:pt x="12904158" y="14785872"/>
                </a:cubicBezTo>
                <a:cubicBezTo>
                  <a:pt x="12887921" y="14784172"/>
                  <a:pt x="12871678" y="14773299"/>
                  <a:pt x="12855430" y="14753252"/>
                </a:cubicBezTo>
                <a:lnTo>
                  <a:pt x="12705347" y="14568079"/>
                </a:lnTo>
                <a:cubicBezTo>
                  <a:pt x="12689098" y="14548032"/>
                  <a:pt x="12681824" y="14529890"/>
                  <a:pt x="12683524" y="14513652"/>
                </a:cubicBezTo>
                <a:cubicBezTo>
                  <a:pt x="12685223" y="14497415"/>
                  <a:pt x="12696096" y="14481172"/>
                  <a:pt x="12716144" y="14464924"/>
                </a:cubicBezTo>
                <a:lnTo>
                  <a:pt x="13450503" y="13869722"/>
                </a:lnTo>
                <a:cubicBezTo>
                  <a:pt x="13470550" y="13853474"/>
                  <a:pt x="13488692" y="13846200"/>
                  <a:pt x="13504930" y="13847899"/>
                </a:cubicBezTo>
                <a:close/>
                <a:moveTo>
                  <a:pt x="14511039" y="13272014"/>
                </a:moveTo>
                <a:lnTo>
                  <a:pt x="14356733" y="13458998"/>
                </a:lnTo>
                <a:cubicBezTo>
                  <a:pt x="14335987" y="13484138"/>
                  <a:pt x="14326928" y="13507918"/>
                  <a:pt x="14329557" y="13530339"/>
                </a:cubicBezTo>
                <a:cubicBezTo>
                  <a:pt x="14332186" y="13552759"/>
                  <a:pt x="14346595" y="13574775"/>
                  <a:pt x="14372782" y="13596385"/>
                </a:cubicBezTo>
                <a:lnTo>
                  <a:pt x="14754606" y="13911479"/>
                </a:lnTo>
                <a:cubicBezTo>
                  <a:pt x="14780794" y="13933090"/>
                  <a:pt x="14804882" y="13942843"/>
                  <a:pt x="14826870" y="13940737"/>
                </a:cubicBezTo>
                <a:cubicBezTo>
                  <a:pt x="14848858" y="13938633"/>
                  <a:pt x="14870225" y="13925009"/>
                  <a:pt x="14890972" y="13899869"/>
                </a:cubicBezTo>
                <a:lnTo>
                  <a:pt x="15045276" y="13712886"/>
                </a:lnTo>
                <a:close/>
                <a:moveTo>
                  <a:pt x="3121735" y="13223044"/>
                </a:moveTo>
                <a:cubicBezTo>
                  <a:pt x="3138058" y="13223364"/>
                  <a:pt x="3155163" y="13232825"/>
                  <a:pt x="3173048" y="13251426"/>
                </a:cubicBezTo>
                <a:lnTo>
                  <a:pt x="3774567" y="13877013"/>
                </a:lnTo>
                <a:cubicBezTo>
                  <a:pt x="3792452" y="13895614"/>
                  <a:pt x="3801235" y="13913076"/>
                  <a:pt x="3800915" y="13929400"/>
                </a:cubicBezTo>
                <a:cubicBezTo>
                  <a:pt x="3800595" y="13945722"/>
                  <a:pt x="3791134" y="13962827"/>
                  <a:pt x="3772533" y="13980713"/>
                </a:cubicBezTo>
                <a:lnTo>
                  <a:pt x="3597780" y="14148742"/>
                </a:lnTo>
                <a:cubicBezTo>
                  <a:pt x="3579179" y="14166628"/>
                  <a:pt x="3561716" y="14175410"/>
                  <a:pt x="3545393" y="14175090"/>
                </a:cubicBezTo>
                <a:cubicBezTo>
                  <a:pt x="3529070" y="14174770"/>
                  <a:pt x="3511966" y="14165310"/>
                  <a:pt x="3494080" y="14146708"/>
                </a:cubicBezTo>
                <a:lnTo>
                  <a:pt x="3354291" y="14001325"/>
                </a:lnTo>
                <a:lnTo>
                  <a:pt x="2860870" y="14475763"/>
                </a:lnTo>
                <a:lnTo>
                  <a:pt x="3000659" y="14621146"/>
                </a:lnTo>
                <a:cubicBezTo>
                  <a:pt x="3018545" y="14639747"/>
                  <a:pt x="3027328" y="14657209"/>
                  <a:pt x="3027007" y="14673532"/>
                </a:cubicBezTo>
                <a:cubicBezTo>
                  <a:pt x="3026687" y="14689854"/>
                  <a:pt x="3017226" y="14706959"/>
                  <a:pt x="2998625" y="14724844"/>
                </a:cubicBezTo>
                <a:lnTo>
                  <a:pt x="2820935" y="14895699"/>
                </a:lnTo>
                <a:cubicBezTo>
                  <a:pt x="2802333" y="14913584"/>
                  <a:pt x="2784871" y="14922367"/>
                  <a:pt x="2768548" y="14922046"/>
                </a:cubicBezTo>
                <a:cubicBezTo>
                  <a:pt x="2752225" y="14921726"/>
                  <a:pt x="2735121" y="14912265"/>
                  <a:pt x="2717236" y="14893664"/>
                </a:cubicBezTo>
                <a:lnTo>
                  <a:pt x="2115717" y="14268077"/>
                </a:lnTo>
                <a:cubicBezTo>
                  <a:pt x="2097832" y="14249475"/>
                  <a:pt x="2089049" y="14232014"/>
                  <a:pt x="2089369" y="14215690"/>
                </a:cubicBezTo>
                <a:cubicBezTo>
                  <a:pt x="2089689" y="14199368"/>
                  <a:pt x="2099150" y="14182263"/>
                  <a:pt x="2117751" y="14164377"/>
                </a:cubicBezTo>
                <a:lnTo>
                  <a:pt x="2295441" y="13993524"/>
                </a:lnTo>
                <a:cubicBezTo>
                  <a:pt x="2314043" y="13975639"/>
                  <a:pt x="2331505" y="13966855"/>
                  <a:pt x="2347828" y="13967175"/>
                </a:cubicBezTo>
                <a:cubicBezTo>
                  <a:pt x="2364151" y="13967496"/>
                  <a:pt x="2381255" y="13976957"/>
                  <a:pt x="2399140" y="13995558"/>
                </a:cubicBezTo>
                <a:lnTo>
                  <a:pt x="2536106" y="14138004"/>
                </a:lnTo>
                <a:lnTo>
                  <a:pt x="3029527" y="13663567"/>
                </a:lnTo>
                <a:lnTo>
                  <a:pt x="2892562" y="13521121"/>
                </a:lnTo>
                <a:cubicBezTo>
                  <a:pt x="2874676" y="13502520"/>
                  <a:pt x="2865893" y="13485057"/>
                  <a:pt x="2866214" y="13468735"/>
                </a:cubicBezTo>
                <a:cubicBezTo>
                  <a:pt x="2866534" y="13452411"/>
                  <a:pt x="2875994" y="13435307"/>
                  <a:pt x="2894596" y="13417422"/>
                </a:cubicBezTo>
                <a:lnTo>
                  <a:pt x="3069349" y="13249391"/>
                </a:lnTo>
                <a:cubicBezTo>
                  <a:pt x="3087950" y="13231506"/>
                  <a:pt x="3105412" y="13222723"/>
                  <a:pt x="3121735" y="13223044"/>
                </a:cubicBezTo>
                <a:close/>
                <a:moveTo>
                  <a:pt x="14510746" y="12694638"/>
                </a:moveTo>
                <a:cubicBezTo>
                  <a:pt x="14526997" y="12693081"/>
                  <a:pt x="14545075" y="12700515"/>
                  <a:pt x="14564978" y="12716940"/>
                </a:cubicBezTo>
                <a:lnTo>
                  <a:pt x="15583173" y="13557189"/>
                </a:lnTo>
                <a:cubicBezTo>
                  <a:pt x="15603076" y="13573613"/>
                  <a:pt x="15613806" y="13589952"/>
                  <a:pt x="15615361" y="13606203"/>
                </a:cubicBezTo>
                <a:cubicBezTo>
                  <a:pt x="15616917" y="13622454"/>
                  <a:pt x="15609484" y="13640532"/>
                  <a:pt x="15593058" y="13660436"/>
                </a:cubicBezTo>
                <a:lnTo>
                  <a:pt x="15156078" y="14189959"/>
                </a:lnTo>
                <a:cubicBezTo>
                  <a:pt x="15048020" y="14320900"/>
                  <a:pt x="14941655" y="14396447"/>
                  <a:pt x="14836979" y="14416599"/>
                </a:cubicBezTo>
                <a:cubicBezTo>
                  <a:pt x="14732304" y="14436752"/>
                  <a:pt x="14625494" y="14401877"/>
                  <a:pt x="14516552" y="14311974"/>
                </a:cubicBezTo>
                <a:lnTo>
                  <a:pt x="14026309" y="13907409"/>
                </a:lnTo>
                <a:cubicBezTo>
                  <a:pt x="13917367" y="13817506"/>
                  <a:pt x="13862858" y="13719255"/>
                  <a:pt x="13862780" y="13612659"/>
                </a:cubicBezTo>
                <a:cubicBezTo>
                  <a:pt x="13862703" y="13506060"/>
                  <a:pt x="13916693" y="13387291"/>
                  <a:pt x="14024750" y="13256350"/>
                </a:cubicBezTo>
                <a:lnTo>
                  <a:pt x="14461731" y="12726825"/>
                </a:lnTo>
                <a:cubicBezTo>
                  <a:pt x="14478156" y="12706923"/>
                  <a:pt x="14494494" y="12696194"/>
                  <a:pt x="14510746" y="12694638"/>
                </a:cubicBezTo>
                <a:close/>
                <a:moveTo>
                  <a:pt x="2176563" y="12580092"/>
                </a:moveTo>
                <a:cubicBezTo>
                  <a:pt x="2164246" y="12581993"/>
                  <a:pt x="2152386" y="12586632"/>
                  <a:pt x="2140982" y="12594008"/>
                </a:cubicBezTo>
                <a:lnTo>
                  <a:pt x="1680835" y="12891642"/>
                </a:lnTo>
                <a:cubicBezTo>
                  <a:pt x="1659167" y="12905657"/>
                  <a:pt x="1646168" y="12926197"/>
                  <a:pt x="1641837" y="12953260"/>
                </a:cubicBezTo>
                <a:cubicBezTo>
                  <a:pt x="1637507" y="12980325"/>
                  <a:pt x="1655257" y="13024647"/>
                  <a:pt x="1695089" y="13086228"/>
                </a:cubicBezTo>
                <a:cubicBezTo>
                  <a:pt x="1734922" y="13147809"/>
                  <a:pt x="1768067" y="13182173"/>
                  <a:pt x="1794527" y="13189322"/>
                </a:cubicBezTo>
                <a:cubicBezTo>
                  <a:pt x="1820987" y="13196469"/>
                  <a:pt x="1845050" y="13193035"/>
                  <a:pt x="1866718" y="13179021"/>
                </a:cubicBezTo>
                <a:lnTo>
                  <a:pt x="2326865" y="12881386"/>
                </a:lnTo>
                <a:cubicBezTo>
                  <a:pt x="2349673" y="12866633"/>
                  <a:pt x="2363242" y="12845725"/>
                  <a:pt x="2367573" y="12818662"/>
                </a:cubicBezTo>
                <a:cubicBezTo>
                  <a:pt x="2371904" y="12791598"/>
                  <a:pt x="2354153" y="12747275"/>
                  <a:pt x="2314321" y="12685694"/>
                </a:cubicBezTo>
                <a:cubicBezTo>
                  <a:pt x="2274489" y="12624113"/>
                  <a:pt x="2241343" y="12589749"/>
                  <a:pt x="2214883" y="12582600"/>
                </a:cubicBezTo>
                <a:cubicBezTo>
                  <a:pt x="2201653" y="12579026"/>
                  <a:pt x="2188880" y="12578190"/>
                  <a:pt x="2176563" y="12580092"/>
                </a:cubicBezTo>
                <a:close/>
                <a:moveTo>
                  <a:pt x="2190466" y="12091913"/>
                </a:moveTo>
                <a:cubicBezTo>
                  <a:pt x="2217563" y="12093796"/>
                  <a:pt x="2245029" y="12099686"/>
                  <a:pt x="2272864" y="12109584"/>
                </a:cubicBezTo>
                <a:cubicBezTo>
                  <a:pt x="2328532" y="12129380"/>
                  <a:pt x="2387233" y="12168243"/>
                  <a:pt x="2448965" y="12226172"/>
                </a:cubicBezTo>
                <a:cubicBezTo>
                  <a:pt x="2510698" y="12284101"/>
                  <a:pt x="2575864" y="12366094"/>
                  <a:pt x="2644464" y="12472150"/>
                </a:cubicBezTo>
                <a:cubicBezTo>
                  <a:pt x="2713064" y="12578207"/>
                  <a:pt x="2761308" y="12671549"/>
                  <a:pt x="2789198" y="12752176"/>
                </a:cubicBezTo>
                <a:cubicBezTo>
                  <a:pt x="2817088" y="12832805"/>
                  <a:pt x="2828646" y="12902565"/>
                  <a:pt x="2823874" y="12961455"/>
                </a:cubicBezTo>
                <a:cubicBezTo>
                  <a:pt x="2819102" y="13020346"/>
                  <a:pt x="2800313" y="13071319"/>
                  <a:pt x="2767506" y="13114376"/>
                </a:cubicBezTo>
                <a:cubicBezTo>
                  <a:pt x="2734700" y="13157432"/>
                  <a:pt x="2692067" y="13195926"/>
                  <a:pt x="2639610" y="13229857"/>
                </a:cubicBezTo>
                <a:lnTo>
                  <a:pt x="2056300" y="13607155"/>
                </a:lnTo>
                <a:cubicBezTo>
                  <a:pt x="2003842" y="13641087"/>
                  <a:pt x="1951252" y="13664184"/>
                  <a:pt x="1898529" y="13676451"/>
                </a:cubicBezTo>
                <a:cubicBezTo>
                  <a:pt x="1845807" y="13688717"/>
                  <a:pt x="1791326" y="13685135"/>
                  <a:pt x="1735087" y="13665709"/>
                </a:cubicBezTo>
                <a:cubicBezTo>
                  <a:pt x="1678848" y="13646281"/>
                  <a:pt x="1619678" y="13607318"/>
                  <a:pt x="1557577" y="13548818"/>
                </a:cubicBezTo>
                <a:cubicBezTo>
                  <a:pt x="1495475" y="13490319"/>
                  <a:pt x="1430125" y="13408042"/>
                  <a:pt x="1361525" y="13301986"/>
                </a:cubicBezTo>
                <a:cubicBezTo>
                  <a:pt x="1292926" y="13195929"/>
                  <a:pt x="1244865" y="13102872"/>
                  <a:pt x="1217345" y="13022813"/>
                </a:cubicBezTo>
                <a:cubicBezTo>
                  <a:pt x="1189824" y="12942755"/>
                  <a:pt x="1178734" y="12873097"/>
                  <a:pt x="1184077" y="12813838"/>
                </a:cubicBezTo>
                <a:cubicBezTo>
                  <a:pt x="1189419" y="12754578"/>
                  <a:pt x="1208493" y="12703420"/>
                  <a:pt x="1241300" y="12660363"/>
                </a:cubicBezTo>
                <a:cubicBezTo>
                  <a:pt x="1274107" y="12617308"/>
                  <a:pt x="1316739" y="12578813"/>
                  <a:pt x="1369197" y="12544882"/>
                </a:cubicBezTo>
                <a:lnTo>
                  <a:pt x="1952506" y="12167584"/>
                </a:lnTo>
                <a:cubicBezTo>
                  <a:pt x="2004964" y="12133652"/>
                  <a:pt x="2057554" y="12110555"/>
                  <a:pt x="2110277" y="12098288"/>
                </a:cubicBezTo>
                <a:cubicBezTo>
                  <a:pt x="2136638" y="12092156"/>
                  <a:pt x="2163368" y="12090030"/>
                  <a:pt x="2190466" y="12091913"/>
                </a:cubicBezTo>
                <a:close/>
                <a:moveTo>
                  <a:pt x="15161439" y="11578840"/>
                </a:moveTo>
                <a:cubicBezTo>
                  <a:pt x="15171024" y="11580750"/>
                  <a:pt x="15181488" y="11584779"/>
                  <a:pt x="15192832" y="11590925"/>
                </a:cubicBezTo>
                <a:lnTo>
                  <a:pt x="15405989" y="11706412"/>
                </a:lnTo>
                <a:cubicBezTo>
                  <a:pt x="15428677" y="11718704"/>
                  <a:pt x="15442347" y="11732676"/>
                  <a:pt x="15446998" y="11748326"/>
                </a:cubicBezTo>
                <a:cubicBezTo>
                  <a:pt x="15451649" y="11763975"/>
                  <a:pt x="15447828" y="11783145"/>
                  <a:pt x="15435535" y="11805833"/>
                </a:cubicBezTo>
                <a:lnTo>
                  <a:pt x="15339457" y="11983165"/>
                </a:lnTo>
                <a:lnTo>
                  <a:pt x="15941310" y="12309246"/>
                </a:lnTo>
                <a:lnTo>
                  <a:pt x="16037388" y="12131915"/>
                </a:lnTo>
                <a:cubicBezTo>
                  <a:pt x="16049680" y="12109226"/>
                  <a:pt x="16063651" y="12095557"/>
                  <a:pt x="16079300" y="12090906"/>
                </a:cubicBezTo>
                <a:cubicBezTo>
                  <a:pt x="16094951" y="12086255"/>
                  <a:pt x="16114120" y="12090076"/>
                  <a:pt x="16136809" y="12102368"/>
                </a:cubicBezTo>
                <a:lnTo>
                  <a:pt x="16353548" y="12219797"/>
                </a:lnTo>
                <a:cubicBezTo>
                  <a:pt x="16376236" y="12232089"/>
                  <a:pt x="16389906" y="12246061"/>
                  <a:pt x="16394557" y="12261711"/>
                </a:cubicBezTo>
                <a:cubicBezTo>
                  <a:pt x="16399208" y="12277360"/>
                  <a:pt x="16395387" y="12296530"/>
                  <a:pt x="16383093" y="12319218"/>
                </a:cubicBezTo>
                <a:lnTo>
                  <a:pt x="15969669" y="13082280"/>
                </a:lnTo>
                <a:cubicBezTo>
                  <a:pt x="15957375" y="13104970"/>
                  <a:pt x="15943405" y="13118639"/>
                  <a:pt x="15927755" y="13123290"/>
                </a:cubicBezTo>
                <a:cubicBezTo>
                  <a:pt x="15912105" y="13127940"/>
                  <a:pt x="15892936" y="13124120"/>
                  <a:pt x="15870247" y="13111827"/>
                </a:cubicBezTo>
                <a:lnTo>
                  <a:pt x="15653509" y="12994399"/>
                </a:lnTo>
                <a:cubicBezTo>
                  <a:pt x="15630820" y="12982106"/>
                  <a:pt x="15617150" y="12968135"/>
                  <a:pt x="15612499" y="12952485"/>
                </a:cubicBezTo>
                <a:cubicBezTo>
                  <a:pt x="15607848" y="12936836"/>
                  <a:pt x="15611670" y="12917666"/>
                  <a:pt x="15623962" y="12894978"/>
                </a:cubicBezTo>
                <a:lnTo>
                  <a:pt x="15718099" y="12721228"/>
                </a:lnTo>
                <a:lnTo>
                  <a:pt x="15116246" y="12395147"/>
                </a:lnTo>
                <a:lnTo>
                  <a:pt x="15022110" y="12568895"/>
                </a:lnTo>
                <a:cubicBezTo>
                  <a:pt x="15009817" y="12591585"/>
                  <a:pt x="14995846" y="12605254"/>
                  <a:pt x="14980197" y="12609905"/>
                </a:cubicBezTo>
                <a:cubicBezTo>
                  <a:pt x="14964546" y="12614555"/>
                  <a:pt x="14945378" y="12610735"/>
                  <a:pt x="14922688" y="12598443"/>
                </a:cubicBezTo>
                <a:lnTo>
                  <a:pt x="14709533" y="12482955"/>
                </a:lnTo>
                <a:cubicBezTo>
                  <a:pt x="14686844" y="12470662"/>
                  <a:pt x="14673175" y="12456691"/>
                  <a:pt x="14668524" y="12441042"/>
                </a:cubicBezTo>
                <a:cubicBezTo>
                  <a:pt x="14663873" y="12425391"/>
                  <a:pt x="14667694" y="12406222"/>
                  <a:pt x="14679986" y="12383534"/>
                </a:cubicBezTo>
                <a:lnTo>
                  <a:pt x="15093412" y="11620471"/>
                </a:lnTo>
                <a:cubicBezTo>
                  <a:pt x="15105704" y="11597783"/>
                  <a:pt x="15119675" y="11584113"/>
                  <a:pt x="15135325" y="11579462"/>
                </a:cubicBezTo>
                <a:cubicBezTo>
                  <a:pt x="15143150" y="11577137"/>
                  <a:pt x="15151855" y="11576929"/>
                  <a:pt x="15161439" y="11578840"/>
                </a:cubicBezTo>
                <a:close/>
                <a:moveTo>
                  <a:pt x="1675835" y="10564267"/>
                </a:moveTo>
                <a:cubicBezTo>
                  <a:pt x="1685590" y="10563683"/>
                  <a:pt x="1694186" y="10565076"/>
                  <a:pt x="1701620" y="10568448"/>
                </a:cubicBezTo>
                <a:cubicBezTo>
                  <a:pt x="1716488" y="10575192"/>
                  <a:pt x="1728463" y="10590640"/>
                  <a:pt x="1737544" y="10614795"/>
                </a:cubicBezTo>
                <a:lnTo>
                  <a:pt x="1845080" y="10900834"/>
                </a:lnTo>
                <a:cubicBezTo>
                  <a:pt x="1854160" y="10924988"/>
                  <a:pt x="1855329" y="10944500"/>
                  <a:pt x="1848585" y="10959368"/>
                </a:cubicBezTo>
                <a:cubicBezTo>
                  <a:pt x="1841842" y="10974236"/>
                  <a:pt x="1826393" y="10986211"/>
                  <a:pt x="1802239" y="10995292"/>
                </a:cubicBezTo>
                <a:lnTo>
                  <a:pt x="1567687" y="11083471"/>
                </a:lnTo>
                <a:lnTo>
                  <a:pt x="1295544" y="11557955"/>
                </a:lnTo>
                <a:lnTo>
                  <a:pt x="1924829" y="11321376"/>
                </a:lnTo>
                <a:cubicBezTo>
                  <a:pt x="1948984" y="11312295"/>
                  <a:pt x="1968495" y="11311127"/>
                  <a:pt x="1983364" y="11317871"/>
                </a:cubicBezTo>
                <a:cubicBezTo>
                  <a:pt x="1998232" y="11324613"/>
                  <a:pt x="2010207" y="11340062"/>
                  <a:pt x="2019288" y="11364217"/>
                </a:cubicBezTo>
                <a:lnTo>
                  <a:pt x="2126823" y="11650256"/>
                </a:lnTo>
                <a:cubicBezTo>
                  <a:pt x="2135904" y="11674411"/>
                  <a:pt x="2137073" y="11693922"/>
                  <a:pt x="2130329" y="11708790"/>
                </a:cubicBezTo>
                <a:cubicBezTo>
                  <a:pt x="2123586" y="11723659"/>
                  <a:pt x="2108137" y="11735634"/>
                  <a:pt x="2083983" y="11744714"/>
                </a:cubicBezTo>
                <a:lnTo>
                  <a:pt x="848294" y="12209269"/>
                </a:lnTo>
                <a:cubicBezTo>
                  <a:pt x="824139" y="12218349"/>
                  <a:pt x="804628" y="12219518"/>
                  <a:pt x="789759" y="12212775"/>
                </a:cubicBezTo>
                <a:cubicBezTo>
                  <a:pt x="774891" y="12206032"/>
                  <a:pt x="762917" y="12190583"/>
                  <a:pt x="753836" y="12166428"/>
                </a:cubicBezTo>
                <a:lnTo>
                  <a:pt x="679277" y="11968108"/>
                </a:lnTo>
                <a:cubicBezTo>
                  <a:pt x="670196" y="11943953"/>
                  <a:pt x="666244" y="11921862"/>
                  <a:pt x="667420" y="11901832"/>
                </a:cubicBezTo>
                <a:cubicBezTo>
                  <a:pt x="668595" y="11881801"/>
                  <a:pt x="675611" y="11859939"/>
                  <a:pt x="688467" y="11836243"/>
                </a:cubicBezTo>
                <a:lnTo>
                  <a:pt x="972725" y="11307146"/>
                </a:lnTo>
                <a:lnTo>
                  <a:pt x="566550" y="11459847"/>
                </a:lnTo>
                <a:cubicBezTo>
                  <a:pt x="542396" y="11468928"/>
                  <a:pt x="522884" y="11470096"/>
                  <a:pt x="508016" y="11463352"/>
                </a:cubicBezTo>
                <a:cubicBezTo>
                  <a:pt x="493147" y="11456609"/>
                  <a:pt x="481173" y="11441160"/>
                  <a:pt x="472092" y="11417005"/>
                </a:cubicBezTo>
                <a:lnTo>
                  <a:pt x="364556" y="11130967"/>
                </a:lnTo>
                <a:cubicBezTo>
                  <a:pt x="355475" y="11106812"/>
                  <a:pt x="354307" y="11087301"/>
                  <a:pt x="361050" y="11072433"/>
                </a:cubicBezTo>
                <a:cubicBezTo>
                  <a:pt x="367793" y="11057564"/>
                  <a:pt x="383243" y="11045590"/>
                  <a:pt x="407397" y="11036509"/>
                </a:cubicBezTo>
                <a:lnTo>
                  <a:pt x="1643085" y="10571954"/>
                </a:lnTo>
                <a:cubicBezTo>
                  <a:pt x="1655163" y="10567413"/>
                  <a:pt x="1666079" y="10564851"/>
                  <a:pt x="1675835" y="10564267"/>
                </a:cubicBezTo>
                <a:close/>
                <a:moveTo>
                  <a:pt x="15616793" y="10254066"/>
                </a:moveTo>
                <a:cubicBezTo>
                  <a:pt x="15626566" y="10254156"/>
                  <a:pt x="15637598" y="10256162"/>
                  <a:pt x="15649889" y="10260084"/>
                </a:cubicBezTo>
                <a:lnTo>
                  <a:pt x="16907529" y="10661432"/>
                </a:lnTo>
                <a:cubicBezTo>
                  <a:pt x="16932113" y="10669278"/>
                  <a:pt x="16948149" y="10680454"/>
                  <a:pt x="16955636" y="10694962"/>
                </a:cubicBezTo>
                <a:cubicBezTo>
                  <a:pt x="16963126" y="10709469"/>
                  <a:pt x="16962946" y="10729015"/>
                  <a:pt x="16955102" y="10753598"/>
                </a:cubicBezTo>
                <a:lnTo>
                  <a:pt x="16859099" y="11054423"/>
                </a:lnTo>
                <a:cubicBezTo>
                  <a:pt x="16851254" y="11079006"/>
                  <a:pt x="16840078" y="11095042"/>
                  <a:pt x="16825570" y="11102530"/>
                </a:cubicBezTo>
                <a:cubicBezTo>
                  <a:pt x="16811063" y="11110018"/>
                  <a:pt x="16791517" y="11109840"/>
                  <a:pt x="16766934" y="11101994"/>
                </a:cubicBezTo>
                <a:lnTo>
                  <a:pt x="15806237" y="10795409"/>
                </a:lnTo>
                <a:lnTo>
                  <a:pt x="15721384" y="11061299"/>
                </a:lnTo>
                <a:lnTo>
                  <a:pt x="16035794" y="11161636"/>
                </a:lnTo>
                <a:cubicBezTo>
                  <a:pt x="16060377" y="11169481"/>
                  <a:pt x="16076413" y="11180658"/>
                  <a:pt x="16083901" y="11195165"/>
                </a:cubicBezTo>
                <a:cubicBezTo>
                  <a:pt x="16091389" y="11209673"/>
                  <a:pt x="16091211" y="11229219"/>
                  <a:pt x="16083365" y="11253801"/>
                </a:cubicBezTo>
                <a:lnTo>
                  <a:pt x="15993558" y="11535218"/>
                </a:lnTo>
                <a:cubicBezTo>
                  <a:pt x="15985712" y="11559801"/>
                  <a:pt x="15974536" y="11575837"/>
                  <a:pt x="15960029" y="11583325"/>
                </a:cubicBezTo>
                <a:cubicBezTo>
                  <a:pt x="15945520" y="11590813"/>
                  <a:pt x="15925975" y="11590635"/>
                  <a:pt x="15901391" y="11582789"/>
                </a:cubicBezTo>
                <a:lnTo>
                  <a:pt x="15290039" y="11387690"/>
                </a:lnTo>
                <a:cubicBezTo>
                  <a:pt x="15265456" y="11379845"/>
                  <a:pt x="15249420" y="11368669"/>
                  <a:pt x="15241932" y="11354160"/>
                </a:cubicBezTo>
                <a:cubicBezTo>
                  <a:pt x="15234444" y="11339653"/>
                  <a:pt x="15234622" y="11320108"/>
                  <a:pt x="15242468" y="11295524"/>
                </a:cubicBezTo>
                <a:lnTo>
                  <a:pt x="15557724" y="10307656"/>
                </a:lnTo>
                <a:cubicBezTo>
                  <a:pt x="15565569" y="10283072"/>
                  <a:pt x="15576745" y="10267037"/>
                  <a:pt x="15591253" y="10259548"/>
                </a:cubicBezTo>
                <a:cubicBezTo>
                  <a:pt x="15598507" y="10255804"/>
                  <a:pt x="15607020" y="10253977"/>
                  <a:pt x="15616793" y="10254066"/>
                </a:cubicBezTo>
                <a:close/>
                <a:moveTo>
                  <a:pt x="1201284" y="9230040"/>
                </a:moveTo>
                <a:cubicBezTo>
                  <a:pt x="1279077" y="9232032"/>
                  <a:pt x="1345282" y="9257322"/>
                  <a:pt x="1399900" y="9305911"/>
                </a:cubicBezTo>
                <a:cubicBezTo>
                  <a:pt x="1472725" y="9370696"/>
                  <a:pt x="1519332" y="9467479"/>
                  <a:pt x="1539723" y="9596257"/>
                </a:cubicBezTo>
                <a:lnTo>
                  <a:pt x="1640405" y="10232102"/>
                </a:lnTo>
                <a:cubicBezTo>
                  <a:pt x="1644440" y="10257589"/>
                  <a:pt x="1641660" y="10276937"/>
                  <a:pt x="1632063" y="10290144"/>
                </a:cubicBezTo>
                <a:cubicBezTo>
                  <a:pt x="1622466" y="10303352"/>
                  <a:pt x="1604924" y="10311974"/>
                  <a:pt x="1579437" y="10316010"/>
                </a:cubicBezTo>
                <a:lnTo>
                  <a:pt x="1344013" y="10353288"/>
                </a:lnTo>
                <a:cubicBezTo>
                  <a:pt x="1318526" y="10357323"/>
                  <a:pt x="1299179" y="10354543"/>
                  <a:pt x="1285971" y="10344946"/>
                </a:cubicBezTo>
                <a:cubicBezTo>
                  <a:pt x="1272763" y="10335349"/>
                  <a:pt x="1264141" y="10317807"/>
                  <a:pt x="1260105" y="10292319"/>
                </a:cubicBezTo>
                <a:lnTo>
                  <a:pt x="1174399" y="9751047"/>
                </a:lnTo>
                <a:cubicBezTo>
                  <a:pt x="1171638" y="9733608"/>
                  <a:pt x="1163865" y="9721432"/>
                  <a:pt x="1151083" y="9714518"/>
                </a:cubicBezTo>
                <a:cubicBezTo>
                  <a:pt x="1138299" y="9707604"/>
                  <a:pt x="1123859" y="9705422"/>
                  <a:pt x="1107762" y="9707970"/>
                </a:cubicBezTo>
                <a:cubicBezTo>
                  <a:pt x="1084958" y="9711582"/>
                  <a:pt x="1068880" y="9718596"/>
                  <a:pt x="1059529" y="9729015"/>
                </a:cubicBezTo>
                <a:cubicBezTo>
                  <a:pt x="1050178" y="9739434"/>
                  <a:pt x="1046212" y="9753468"/>
                  <a:pt x="1047632" y="9771119"/>
                </a:cubicBezTo>
                <a:lnTo>
                  <a:pt x="1053169" y="10079635"/>
                </a:lnTo>
                <a:cubicBezTo>
                  <a:pt x="1054623" y="10175660"/>
                  <a:pt x="1035718" y="10256002"/>
                  <a:pt x="996453" y="10320660"/>
                </a:cubicBezTo>
                <a:cubicBezTo>
                  <a:pt x="957188" y="10385318"/>
                  <a:pt x="881215" y="10426568"/>
                  <a:pt x="768534" y="10444411"/>
                </a:cubicBezTo>
                <a:lnTo>
                  <a:pt x="557257" y="10477864"/>
                </a:lnTo>
                <a:cubicBezTo>
                  <a:pt x="443234" y="10495919"/>
                  <a:pt x="349863" y="10472889"/>
                  <a:pt x="277145" y="10408774"/>
                </a:cubicBezTo>
                <a:cubicBezTo>
                  <a:pt x="204427" y="10344660"/>
                  <a:pt x="157767" y="10247542"/>
                  <a:pt x="137163" y="10117422"/>
                </a:cubicBezTo>
                <a:lnTo>
                  <a:pt x="47952" y="9554016"/>
                </a:lnTo>
                <a:cubicBezTo>
                  <a:pt x="43916" y="9528528"/>
                  <a:pt x="46696" y="9509180"/>
                  <a:pt x="56293" y="9495972"/>
                </a:cubicBezTo>
                <a:cubicBezTo>
                  <a:pt x="65890" y="9482765"/>
                  <a:pt x="83432" y="9474143"/>
                  <a:pt x="108919" y="9470108"/>
                </a:cubicBezTo>
                <a:lnTo>
                  <a:pt x="348367" y="9432193"/>
                </a:lnTo>
                <a:cubicBezTo>
                  <a:pt x="373855" y="9428157"/>
                  <a:pt x="393202" y="9430938"/>
                  <a:pt x="406410" y="9440534"/>
                </a:cubicBezTo>
                <a:cubicBezTo>
                  <a:pt x="419618" y="9450131"/>
                  <a:pt x="428239" y="9467673"/>
                  <a:pt x="432275" y="9493160"/>
                </a:cubicBezTo>
                <a:lnTo>
                  <a:pt x="506512" y="9961995"/>
                </a:lnTo>
                <a:cubicBezTo>
                  <a:pt x="509273" y="9979434"/>
                  <a:pt x="517098" y="9991946"/>
                  <a:pt x="529987" y="9999530"/>
                </a:cubicBezTo>
                <a:cubicBezTo>
                  <a:pt x="542876" y="10007115"/>
                  <a:pt x="558040" y="10009527"/>
                  <a:pt x="575479" y="10006765"/>
                </a:cubicBezTo>
                <a:cubicBezTo>
                  <a:pt x="592918" y="10004004"/>
                  <a:pt x="606930" y="9996973"/>
                  <a:pt x="617517" y="9985671"/>
                </a:cubicBezTo>
                <a:cubicBezTo>
                  <a:pt x="628103" y="9974369"/>
                  <a:pt x="632686" y="9959893"/>
                  <a:pt x="631266" y="9942241"/>
                </a:cubicBezTo>
                <a:lnTo>
                  <a:pt x="624036" y="9636056"/>
                </a:lnTo>
                <a:cubicBezTo>
                  <a:pt x="622582" y="9540032"/>
                  <a:pt x="641434" y="9459354"/>
                  <a:pt x="680593" y="9394026"/>
                </a:cubicBezTo>
                <a:cubicBezTo>
                  <a:pt x="719751" y="9328696"/>
                  <a:pt x="795671" y="9287112"/>
                  <a:pt x="908352" y="9269269"/>
                </a:cubicBezTo>
                <a:lnTo>
                  <a:pt x="1119630" y="9235814"/>
                </a:lnTo>
                <a:cubicBezTo>
                  <a:pt x="1148135" y="9231300"/>
                  <a:pt x="1175353" y="9229376"/>
                  <a:pt x="1201284" y="9230040"/>
                </a:cubicBezTo>
                <a:close/>
                <a:moveTo>
                  <a:pt x="15832825" y="8888392"/>
                </a:moveTo>
                <a:lnTo>
                  <a:pt x="16069601" y="8915789"/>
                </a:lnTo>
                <a:cubicBezTo>
                  <a:pt x="16095235" y="8918754"/>
                  <a:pt x="16113123" y="8926635"/>
                  <a:pt x="16123264" y="8939430"/>
                </a:cubicBezTo>
                <a:cubicBezTo>
                  <a:pt x="16133405" y="8952224"/>
                  <a:pt x="16136992" y="8971439"/>
                  <a:pt x="16134026" y="8997073"/>
                </a:cubicBezTo>
                <a:lnTo>
                  <a:pt x="16071037" y="9541457"/>
                </a:lnTo>
                <a:cubicBezTo>
                  <a:pt x="16069008" y="9558996"/>
                  <a:pt x="16073219" y="9572813"/>
                  <a:pt x="16083673" y="9582910"/>
                </a:cubicBezTo>
                <a:cubicBezTo>
                  <a:pt x="16094126" y="9593006"/>
                  <a:pt x="16107448" y="9598992"/>
                  <a:pt x="16123637" y="9600864"/>
                </a:cubicBezTo>
                <a:cubicBezTo>
                  <a:pt x="16146573" y="9603518"/>
                  <a:pt x="16163945" y="9601085"/>
                  <a:pt x="16175753" y="9593564"/>
                </a:cubicBezTo>
                <a:cubicBezTo>
                  <a:pt x="16187561" y="9586043"/>
                  <a:pt x="16195154" y="9573592"/>
                  <a:pt x="16198533" y="9556209"/>
                </a:cubicBezTo>
                <a:lnTo>
                  <a:pt x="16276155" y="9257566"/>
                </a:lnTo>
                <a:cubicBezTo>
                  <a:pt x="16300574" y="9164686"/>
                  <a:pt x="16340386" y="9092386"/>
                  <a:pt x="16395589" y="9040668"/>
                </a:cubicBezTo>
                <a:cubicBezTo>
                  <a:pt x="16450794" y="8988948"/>
                  <a:pt x="16535060" y="8969646"/>
                  <a:pt x="16648389" y="8982758"/>
                </a:cubicBezTo>
                <a:lnTo>
                  <a:pt x="16860881" y="9007345"/>
                </a:lnTo>
                <a:cubicBezTo>
                  <a:pt x="16975560" y="9020614"/>
                  <a:pt x="17059299" y="9067902"/>
                  <a:pt x="17112099" y="9149208"/>
                </a:cubicBezTo>
                <a:cubicBezTo>
                  <a:pt x="17164900" y="9230514"/>
                  <a:pt x="17183730" y="9336602"/>
                  <a:pt x="17168587" y="9467470"/>
                </a:cubicBezTo>
                <a:lnTo>
                  <a:pt x="17103023" y="10034115"/>
                </a:lnTo>
                <a:cubicBezTo>
                  <a:pt x="17100057" y="10059749"/>
                  <a:pt x="17092176" y="10077636"/>
                  <a:pt x="17079381" y="10087777"/>
                </a:cubicBezTo>
                <a:cubicBezTo>
                  <a:pt x="17066587" y="10097918"/>
                  <a:pt x="17047373" y="10101505"/>
                  <a:pt x="17021738" y="10098539"/>
                </a:cubicBezTo>
                <a:lnTo>
                  <a:pt x="16780915" y="10070674"/>
                </a:lnTo>
                <a:cubicBezTo>
                  <a:pt x="16755280" y="10067708"/>
                  <a:pt x="16737393" y="10059828"/>
                  <a:pt x="16727252" y="10047033"/>
                </a:cubicBezTo>
                <a:cubicBezTo>
                  <a:pt x="16717111" y="10034239"/>
                  <a:pt x="16713523" y="10015024"/>
                  <a:pt x="16716489" y="9989390"/>
                </a:cubicBezTo>
                <a:lnTo>
                  <a:pt x="16771049" y="9517860"/>
                </a:lnTo>
                <a:cubicBezTo>
                  <a:pt x="16773078" y="9500322"/>
                  <a:pt x="16768905" y="9486166"/>
                  <a:pt x="16758530" y="9475396"/>
                </a:cubicBezTo>
                <a:cubicBezTo>
                  <a:pt x="16748155" y="9464624"/>
                  <a:pt x="16734198" y="9458224"/>
                  <a:pt x="16716659" y="9456195"/>
                </a:cubicBezTo>
                <a:cubicBezTo>
                  <a:pt x="16699120" y="9454165"/>
                  <a:pt x="16683733" y="9457170"/>
                  <a:pt x="16670498" y="9465210"/>
                </a:cubicBezTo>
                <a:cubicBezTo>
                  <a:pt x="16657263" y="9473249"/>
                  <a:pt x="16648956" y="9485960"/>
                  <a:pt x="16645577" y="9503342"/>
                </a:cubicBezTo>
                <a:lnTo>
                  <a:pt x="16570213" y="9800196"/>
                </a:lnTo>
                <a:cubicBezTo>
                  <a:pt x="16545794" y="9893076"/>
                  <a:pt x="16505943" y="9965713"/>
                  <a:pt x="16450661" y="10018106"/>
                </a:cubicBezTo>
                <a:cubicBezTo>
                  <a:pt x="16395379" y="10070500"/>
                  <a:pt x="16311073" y="10090140"/>
                  <a:pt x="16197744" y="10077028"/>
                </a:cubicBezTo>
                <a:lnTo>
                  <a:pt x="15985253" y="10052441"/>
                </a:lnTo>
                <a:cubicBezTo>
                  <a:pt x="15870575" y="10039172"/>
                  <a:pt x="15786874" y="9991547"/>
                  <a:pt x="15734152" y="9909566"/>
                </a:cubicBezTo>
                <a:cubicBezTo>
                  <a:pt x="15681428" y="9827585"/>
                  <a:pt x="15662561" y="9721835"/>
                  <a:pt x="15677547" y="9592316"/>
                </a:cubicBezTo>
                <a:lnTo>
                  <a:pt x="15751540" y="8952817"/>
                </a:lnTo>
                <a:cubicBezTo>
                  <a:pt x="15754506" y="8927183"/>
                  <a:pt x="15762387" y="8909295"/>
                  <a:pt x="15775182" y="8899154"/>
                </a:cubicBezTo>
                <a:cubicBezTo>
                  <a:pt x="15787976" y="8889014"/>
                  <a:pt x="15807190" y="8885426"/>
                  <a:pt x="15832825" y="8888392"/>
                </a:cubicBezTo>
                <a:close/>
                <a:moveTo>
                  <a:pt x="543605" y="7634558"/>
                </a:moveTo>
                <a:cubicBezTo>
                  <a:pt x="517921" y="7632058"/>
                  <a:pt x="494349" y="7635904"/>
                  <a:pt x="472888" y="7646096"/>
                </a:cubicBezTo>
                <a:cubicBezTo>
                  <a:pt x="451427" y="7656288"/>
                  <a:pt x="438789" y="7680984"/>
                  <a:pt x="434972" y="7720185"/>
                </a:cubicBezTo>
                <a:lnTo>
                  <a:pt x="417207" y="7902674"/>
                </a:lnTo>
                <a:lnTo>
                  <a:pt x="723382" y="7932480"/>
                </a:lnTo>
                <a:lnTo>
                  <a:pt x="741147" y="7749992"/>
                </a:lnTo>
                <a:cubicBezTo>
                  <a:pt x="744964" y="7710790"/>
                  <a:pt x="737326" y="7684120"/>
                  <a:pt x="718233" y="7669980"/>
                </a:cubicBezTo>
                <a:cubicBezTo>
                  <a:pt x="699142" y="7655840"/>
                  <a:pt x="676754" y="7647520"/>
                  <a:pt x="651070" y="7645020"/>
                </a:cubicBezTo>
                <a:close/>
                <a:moveTo>
                  <a:pt x="16634326" y="7227624"/>
                </a:moveTo>
                <a:lnTo>
                  <a:pt x="16092208" y="7307806"/>
                </a:lnTo>
                <a:cubicBezTo>
                  <a:pt x="16065336" y="7311779"/>
                  <a:pt x="16044322" y="7325185"/>
                  <a:pt x="16029165" y="7348021"/>
                </a:cubicBezTo>
                <a:cubicBezTo>
                  <a:pt x="16014008" y="7370856"/>
                  <a:pt x="16011795" y="7418547"/>
                  <a:pt x="16022526" y="7491098"/>
                </a:cubicBezTo>
                <a:cubicBezTo>
                  <a:pt x="16033257" y="7563649"/>
                  <a:pt x="16049181" y="7608660"/>
                  <a:pt x="16070300" y="7626130"/>
                </a:cubicBezTo>
                <a:cubicBezTo>
                  <a:pt x="16091418" y="7643602"/>
                  <a:pt x="16115412" y="7650349"/>
                  <a:pt x="16142284" y="7646375"/>
                </a:cubicBezTo>
                <a:lnTo>
                  <a:pt x="16684402" y="7566194"/>
                </a:lnTo>
                <a:cubicBezTo>
                  <a:pt x="16709929" y="7562418"/>
                  <a:pt x="16730271" y="7549112"/>
                  <a:pt x="16745428" y="7526276"/>
                </a:cubicBezTo>
                <a:cubicBezTo>
                  <a:pt x="16760586" y="7503440"/>
                  <a:pt x="16762798" y="7455747"/>
                  <a:pt x="16752069" y="7383200"/>
                </a:cubicBezTo>
                <a:cubicBezTo>
                  <a:pt x="16741338" y="7310649"/>
                  <a:pt x="16725413" y="7265638"/>
                  <a:pt x="16704295" y="7248168"/>
                </a:cubicBezTo>
                <a:cubicBezTo>
                  <a:pt x="16683176" y="7230697"/>
                  <a:pt x="16659853" y="7223849"/>
                  <a:pt x="16634326" y="7227624"/>
                </a:cubicBezTo>
                <a:close/>
                <a:moveTo>
                  <a:pt x="418470" y="7186653"/>
                </a:moveTo>
                <a:cubicBezTo>
                  <a:pt x="445494" y="7185020"/>
                  <a:pt x="473707" y="7185634"/>
                  <a:pt x="503108" y="7188496"/>
                </a:cubicBezTo>
                <a:lnTo>
                  <a:pt x="762647" y="7213764"/>
                </a:lnTo>
                <a:cubicBezTo>
                  <a:pt x="880250" y="7225211"/>
                  <a:pt x="972260" y="7268283"/>
                  <a:pt x="1038676" y="7342978"/>
                </a:cubicBezTo>
                <a:cubicBezTo>
                  <a:pt x="1105091" y="7417668"/>
                  <a:pt x="1129351" y="7546936"/>
                  <a:pt x="1111454" y="7730776"/>
                </a:cubicBezTo>
                <a:lnTo>
                  <a:pt x="1088754" y="7963955"/>
                </a:lnTo>
                <a:lnTo>
                  <a:pt x="1425343" y="7996722"/>
                </a:lnTo>
                <a:cubicBezTo>
                  <a:pt x="1451026" y="7999222"/>
                  <a:pt x="1469054" y="8006778"/>
                  <a:pt x="1479426" y="8019386"/>
                </a:cubicBezTo>
                <a:cubicBezTo>
                  <a:pt x="1489798" y="8031994"/>
                  <a:pt x="1493733" y="8051140"/>
                  <a:pt x="1491233" y="8076824"/>
                </a:cubicBezTo>
                <a:lnTo>
                  <a:pt x="1460637" y="8391110"/>
                </a:lnTo>
                <a:cubicBezTo>
                  <a:pt x="1458137" y="8416793"/>
                  <a:pt x="1450582" y="8434820"/>
                  <a:pt x="1437974" y="8445192"/>
                </a:cubicBezTo>
                <a:cubicBezTo>
                  <a:pt x="1425365" y="8455564"/>
                  <a:pt x="1406219" y="8459499"/>
                  <a:pt x="1380535" y="8456999"/>
                </a:cubicBezTo>
                <a:lnTo>
                  <a:pt x="66618" y="8329088"/>
                </a:lnTo>
                <a:cubicBezTo>
                  <a:pt x="40935" y="8326588"/>
                  <a:pt x="22907" y="8319034"/>
                  <a:pt x="12535" y="8306426"/>
                </a:cubicBezTo>
                <a:cubicBezTo>
                  <a:pt x="2165" y="8293817"/>
                  <a:pt x="-1772" y="8274670"/>
                  <a:pt x="730" y="8248987"/>
                </a:cubicBezTo>
                <a:lnTo>
                  <a:pt x="61131" y="7628526"/>
                </a:lnTo>
                <a:cubicBezTo>
                  <a:pt x="79028" y="7444686"/>
                  <a:pt x="127764" y="7322530"/>
                  <a:pt x="207339" y="7262046"/>
                </a:cubicBezTo>
                <a:cubicBezTo>
                  <a:pt x="267020" y="7216684"/>
                  <a:pt x="337398" y="7191554"/>
                  <a:pt x="418470" y="7186653"/>
                </a:cubicBezTo>
                <a:close/>
                <a:moveTo>
                  <a:pt x="16728642" y="6753143"/>
                </a:moveTo>
                <a:cubicBezTo>
                  <a:pt x="16757359" y="6753529"/>
                  <a:pt x="16784984" y="6756394"/>
                  <a:pt x="16811517" y="6761737"/>
                </a:cubicBezTo>
                <a:cubicBezTo>
                  <a:pt x="16864583" y="6772424"/>
                  <a:pt x="16912681" y="6798260"/>
                  <a:pt x="16955812" y="6839247"/>
                </a:cubicBezTo>
                <a:cubicBezTo>
                  <a:pt x="16998943" y="6880234"/>
                  <a:pt x="17036647" y="6940214"/>
                  <a:pt x="17068921" y="7019190"/>
                </a:cubicBezTo>
                <a:cubicBezTo>
                  <a:pt x="17101196" y="7098165"/>
                  <a:pt x="17126574" y="7200125"/>
                  <a:pt x="17145054" y="7325075"/>
                </a:cubicBezTo>
                <a:cubicBezTo>
                  <a:pt x="17163534" y="7450022"/>
                  <a:pt x="17168709" y="7554628"/>
                  <a:pt x="17160579" y="7638894"/>
                </a:cubicBezTo>
                <a:cubicBezTo>
                  <a:pt x="17152448" y="7723158"/>
                  <a:pt x="17133672" y="7791150"/>
                  <a:pt x="17104252" y="7842867"/>
                </a:cubicBezTo>
                <a:cubicBezTo>
                  <a:pt x="17074832" y="7894584"/>
                  <a:pt x="17036272" y="7933238"/>
                  <a:pt x="16988572" y="7958828"/>
                </a:cubicBezTo>
                <a:cubicBezTo>
                  <a:pt x="16940872" y="7984417"/>
                  <a:pt x="16886120" y="8001782"/>
                  <a:pt x="16824318" y="8010923"/>
                </a:cubicBezTo>
                <a:lnTo>
                  <a:pt x="16137097" y="8112566"/>
                </a:lnTo>
                <a:cubicBezTo>
                  <a:pt x="16075294" y="8121706"/>
                  <a:pt x="16017859" y="8120934"/>
                  <a:pt x="15964793" y="8110248"/>
                </a:cubicBezTo>
                <a:cubicBezTo>
                  <a:pt x="15911728" y="8099562"/>
                  <a:pt x="15863966" y="8073676"/>
                  <a:pt x="15821507" y="8032590"/>
                </a:cubicBezTo>
                <a:cubicBezTo>
                  <a:pt x="15779047" y="7991504"/>
                  <a:pt x="15741729" y="7931809"/>
                  <a:pt x="15709554" y="7853506"/>
                </a:cubicBezTo>
                <a:cubicBezTo>
                  <a:pt x="15677378" y="7775202"/>
                  <a:pt x="15652051" y="7673575"/>
                  <a:pt x="15633571" y="7548626"/>
                </a:cubicBezTo>
                <a:cubicBezTo>
                  <a:pt x="15615090" y="7423677"/>
                  <a:pt x="15609865" y="7318738"/>
                  <a:pt x="15617897" y="7233800"/>
                </a:cubicBezTo>
                <a:cubicBezTo>
                  <a:pt x="15625929" y="7148864"/>
                  <a:pt x="15644319" y="7080587"/>
                  <a:pt x="15673067" y="7028969"/>
                </a:cubicBezTo>
                <a:cubicBezTo>
                  <a:pt x="15701815" y="6977350"/>
                  <a:pt x="15740039" y="6938746"/>
                  <a:pt x="15787739" y="6913158"/>
                </a:cubicBezTo>
                <a:cubicBezTo>
                  <a:pt x="15835440" y="6887569"/>
                  <a:pt x="15890191" y="6870202"/>
                  <a:pt x="15951994" y="6861061"/>
                </a:cubicBezTo>
                <a:lnTo>
                  <a:pt x="16639215" y="6759419"/>
                </a:lnTo>
                <a:cubicBezTo>
                  <a:pt x="16670116" y="6754849"/>
                  <a:pt x="16699925" y="6752757"/>
                  <a:pt x="16728642" y="6753143"/>
                </a:cubicBezTo>
                <a:close/>
                <a:moveTo>
                  <a:pt x="847219" y="6024160"/>
                </a:moveTo>
                <a:cubicBezTo>
                  <a:pt x="835169" y="6025746"/>
                  <a:pt x="823255" y="6030040"/>
                  <a:pt x="811475" y="6037045"/>
                </a:cubicBezTo>
                <a:cubicBezTo>
                  <a:pt x="787917" y="6051052"/>
                  <a:pt x="765248" y="6093072"/>
                  <a:pt x="743467" y="6163103"/>
                </a:cubicBezTo>
                <a:cubicBezTo>
                  <a:pt x="721686" y="6233136"/>
                  <a:pt x="716524" y="6280599"/>
                  <a:pt x="727981" y="6305498"/>
                </a:cubicBezTo>
                <a:cubicBezTo>
                  <a:pt x="739439" y="6330397"/>
                  <a:pt x="757489" y="6346679"/>
                  <a:pt x="782129" y="6354342"/>
                </a:cubicBezTo>
                <a:lnTo>
                  <a:pt x="1305420" y="6517094"/>
                </a:lnTo>
                <a:cubicBezTo>
                  <a:pt x="1331357" y="6525160"/>
                  <a:pt x="1356106" y="6522190"/>
                  <a:pt x="1379663" y="6508183"/>
                </a:cubicBezTo>
                <a:cubicBezTo>
                  <a:pt x="1403222" y="6494174"/>
                  <a:pt x="1425891" y="6452155"/>
                  <a:pt x="1447672" y="6382123"/>
                </a:cubicBezTo>
                <a:cubicBezTo>
                  <a:pt x="1469453" y="6312091"/>
                  <a:pt x="1474615" y="6264626"/>
                  <a:pt x="1463157" y="6239729"/>
                </a:cubicBezTo>
                <a:cubicBezTo>
                  <a:pt x="1451699" y="6214831"/>
                  <a:pt x="1433002" y="6198347"/>
                  <a:pt x="1407065" y="6190280"/>
                </a:cubicBezTo>
                <a:lnTo>
                  <a:pt x="883774" y="6027528"/>
                </a:lnTo>
                <a:cubicBezTo>
                  <a:pt x="871453" y="6023696"/>
                  <a:pt x="859269" y="6022574"/>
                  <a:pt x="847219" y="6024160"/>
                </a:cubicBezTo>
                <a:close/>
                <a:moveTo>
                  <a:pt x="16257495" y="5550980"/>
                </a:moveTo>
                <a:lnTo>
                  <a:pt x="16013489" y="5642960"/>
                </a:lnTo>
                <a:lnTo>
                  <a:pt x="16067383" y="5785931"/>
                </a:lnTo>
                <a:cubicBezTo>
                  <a:pt x="16079839" y="5818974"/>
                  <a:pt x="16096801" y="5837979"/>
                  <a:pt x="16118268" y="5842950"/>
                </a:cubicBezTo>
                <a:cubicBezTo>
                  <a:pt x="16139736" y="5847921"/>
                  <a:pt x="16163179" y="5845617"/>
                  <a:pt x="16188596" y="5836035"/>
                </a:cubicBezTo>
                <a:lnTo>
                  <a:pt x="16253411" y="5811603"/>
                </a:lnTo>
                <a:cubicBezTo>
                  <a:pt x="16278828" y="5802023"/>
                  <a:pt x="16297959" y="5788278"/>
                  <a:pt x="16310804" y="5770374"/>
                </a:cubicBezTo>
                <a:cubicBezTo>
                  <a:pt x="16323649" y="5752469"/>
                  <a:pt x="16323845" y="5726995"/>
                  <a:pt x="16311389" y="5693952"/>
                </a:cubicBezTo>
                <a:close/>
                <a:moveTo>
                  <a:pt x="779876" y="5541848"/>
                </a:moveTo>
                <a:cubicBezTo>
                  <a:pt x="833954" y="5539465"/>
                  <a:pt x="890822" y="5547551"/>
                  <a:pt x="950478" y="5566104"/>
                </a:cubicBezTo>
                <a:lnTo>
                  <a:pt x="1613832" y="5772420"/>
                </a:lnTo>
                <a:cubicBezTo>
                  <a:pt x="1673488" y="5790973"/>
                  <a:pt x="1724910" y="5816567"/>
                  <a:pt x="1768098" y="5849201"/>
                </a:cubicBezTo>
                <a:cubicBezTo>
                  <a:pt x="1811286" y="5881834"/>
                  <a:pt x="1843106" y="5925866"/>
                  <a:pt x="1863558" y="5981299"/>
                </a:cubicBezTo>
                <a:cubicBezTo>
                  <a:pt x="1884008" y="6036730"/>
                  <a:pt x="1891760" y="6106701"/>
                  <a:pt x="1886810" y="6191212"/>
                </a:cubicBezTo>
                <a:cubicBezTo>
                  <a:pt x="1881861" y="6275723"/>
                  <a:pt x="1860630" y="6378284"/>
                  <a:pt x="1823118" y="6498894"/>
                </a:cubicBezTo>
                <a:cubicBezTo>
                  <a:pt x="1785607" y="6619504"/>
                  <a:pt x="1744822" y="6716338"/>
                  <a:pt x="1700765" y="6789396"/>
                </a:cubicBezTo>
                <a:cubicBezTo>
                  <a:pt x="1656707" y="6862456"/>
                  <a:pt x="1610536" y="6916013"/>
                  <a:pt x="1562254" y="6950067"/>
                </a:cubicBezTo>
                <a:cubicBezTo>
                  <a:pt x="1513971" y="6984120"/>
                  <a:pt x="1462791" y="7002338"/>
                  <a:pt x="1408712" y="7004720"/>
                </a:cubicBezTo>
                <a:cubicBezTo>
                  <a:pt x="1354634" y="7007102"/>
                  <a:pt x="1297767" y="6999016"/>
                  <a:pt x="1238110" y="6980464"/>
                </a:cubicBezTo>
                <a:lnTo>
                  <a:pt x="574757" y="6774149"/>
                </a:lnTo>
                <a:cubicBezTo>
                  <a:pt x="515100" y="6755594"/>
                  <a:pt x="463678" y="6730000"/>
                  <a:pt x="420490" y="6697365"/>
                </a:cubicBezTo>
                <a:cubicBezTo>
                  <a:pt x="377302" y="6664733"/>
                  <a:pt x="345159" y="6620600"/>
                  <a:pt x="324058" y="6564967"/>
                </a:cubicBezTo>
                <a:cubicBezTo>
                  <a:pt x="302958" y="6509333"/>
                  <a:pt x="294983" y="6438937"/>
                  <a:pt x="300135" y="6353777"/>
                </a:cubicBezTo>
                <a:cubicBezTo>
                  <a:pt x="305285" y="6268618"/>
                  <a:pt x="326618" y="6165733"/>
                  <a:pt x="364129" y="6045122"/>
                </a:cubicBezTo>
                <a:cubicBezTo>
                  <a:pt x="401641" y="5924514"/>
                  <a:pt x="442325" y="5828004"/>
                  <a:pt x="486181" y="5755593"/>
                </a:cubicBezTo>
                <a:cubicBezTo>
                  <a:pt x="530037" y="5683181"/>
                  <a:pt x="576431" y="5630050"/>
                  <a:pt x="625362" y="5596199"/>
                </a:cubicBezTo>
                <a:cubicBezTo>
                  <a:pt x="674294" y="5562346"/>
                  <a:pt x="725798" y="5544230"/>
                  <a:pt x="779876" y="5541848"/>
                </a:cubicBezTo>
                <a:close/>
                <a:moveTo>
                  <a:pt x="16402345" y="5008965"/>
                </a:moveTo>
                <a:cubicBezTo>
                  <a:pt x="16412100" y="5008373"/>
                  <a:pt x="16420696" y="5009759"/>
                  <a:pt x="16428133" y="5013125"/>
                </a:cubicBezTo>
                <a:cubicBezTo>
                  <a:pt x="16443007" y="5019854"/>
                  <a:pt x="16454995" y="5035292"/>
                  <a:pt x="16464098" y="5059439"/>
                </a:cubicBezTo>
                <a:lnTo>
                  <a:pt x="16703386" y="5694237"/>
                </a:lnTo>
                <a:cubicBezTo>
                  <a:pt x="16757040" y="5836572"/>
                  <a:pt x="16764499" y="5945885"/>
                  <a:pt x="16725764" y="6022172"/>
                </a:cubicBezTo>
                <a:cubicBezTo>
                  <a:pt x="16687028" y="6098460"/>
                  <a:pt x="16620639" y="6154329"/>
                  <a:pt x="16526595" y="6189779"/>
                </a:cubicBezTo>
                <a:lnTo>
                  <a:pt x="16438905" y="6222834"/>
                </a:lnTo>
                <a:cubicBezTo>
                  <a:pt x="16385529" y="6242955"/>
                  <a:pt x="16337102" y="6252138"/>
                  <a:pt x="16293623" y="6250384"/>
                </a:cubicBezTo>
                <a:cubicBezTo>
                  <a:pt x="16250145" y="6248630"/>
                  <a:pt x="16212719" y="6231168"/>
                  <a:pt x="16181348" y="6198001"/>
                </a:cubicBezTo>
                <a:cubicBezTo>
                  <a:pt x="16199591" y="6269501"/>
                  <a:pt x="16192591" y="6335639"/>
                  <a:pt x="16160347" y="6396419"/>
                </a:cubicBezTo>
                <a:cubicBezTo>
                  <a:pt x="16128102" y="6457197"/>
                  <a:pt x="16071947" y="6502675"/>
                  <a:pt x="15991882" y="6532856"/>
                </a:cubicBezTo>
                <a:lnTo>
                  <a:pt x="15587748" y="6685195"/>
                </a:lnTo>
                <a:cubicBezTo>
                  <a:pt x="15563602" y="6694298"/>
                  <a:pt x="15544091" y="6695484"/>
                  <a:pt x="15529217" y="6688753"/>
                </a:cubicBezTo>
                <a:cubicBezTo>
                  <a:pt x="15514343" y="6682023"/>
                  <a:pt x="15502354" y="6666584"/>
                  <a:pt x="15493252" y="6642438"/>
                </a:cubicBezTo>
                <a:lnTo>
                  <a:pt x="15381872" y="6346961"/>
                </a:lnTo>
                <a:cubicBezTo>
                  <a:pt x="15372770" y="6322815"/>
                  <a:pt x="15371584" y="6303307"/>
                  <a:pt x="15378314" y="6288430"/>
                </a:cubicBezTo>
                <a:cubicBezTo>
                  <a:pt x="15385045" y="6273558"/>
                  <a:pt x="15400484" y="6261570"/>
                  <a:pt x="15424630" y="6252467"/>
                </a:cubicBezTo>
                <a:lnTo>
                  <a:pt x="15716293" y="6142524"/>
                </a:lnTo>
                <a:cubicBezTo>
                  <a:pt x="15744252" y="6131985"/>
                  <a:pt x="15762867" y="6118798"/>
                  <a:pt x="15772140" y="6102966"/>
                </a:cubicBezTo>
                <a:cubicBezTo>
                  <a:pt x="15781412" y="6087135"/>
                  <a:pt x="15781017" y="6065872"/>
                  <a:pt x="15770958" y="6039185"/>
                </a:cubicBezTo>
                <a:lnTo>
                  <a:pt x="15670356" y="5772304"/>
                </a:lnTo>
                <a:lnTo>
                  <a:pt x="15296721" y="5913146"/>
                </a:lnTo>
                <a:cubicBezTo>
                  <a:pt x="15272575" y="5922248"/>
                  <a:pt x="15253065" y="5923434"/>
                  <a:pt x="15238191" y="5916703"/>
                </a:cubicBezTo>
                <a:cubicBezTo>
                  <a:pt x="15223317" y="5909974"/>
                  <a:pt x="15211329" y="5894535"/>
                  <a:pt x="15202226" y="5870388"/>
                </a:cubicBezTo>
                <a:lnTo>
                  <a:pt x="15091564" y="5576819"/>
                </a:lnTo>
                <a:cubicBezTo>
                  <a:pt x="15082462" y="5552673"/>
                  <a:pt x="15081276" y="5533163"/>
                  <a:pt x="15088007" y="5518288"/>
                </a:cubicBezTo>
                <a:cubicBezTo>
                  <a:pt x="15094737" y="5503413"/>
                  <a:pt x="15110176" y="5491426"/>
                  <a:pt x="15134322" y="5482324"/>
                </a:cubicBezTo>
                <a:lnTo>
                  <a:pt x="16369602" y="5016683"/>
                </a:lnTo>
                <a:cubicBezTo>
                  <a:pt x="16381676" y="5012130"/>
                  <a:pt x="16392590" y="5009558"/>
                  <a:pt x="16402345" y="5008965"/>
                </a:cubicBezTo>
                <a:close/>
                <a:moveTo>
                  <a:pt x="1541051" y="3686050"/>
                </a:moveTo>
                <a:cubicBezTo>
                  <a:pt x="1556837" y="3681889"/>
                  <a:pt x="1575878" y="3686304"/>
                  <a:pt x="1598174" y="3699296"/>
                </a:cubicBezTo>
                <a:lnTo>
                  <a:pt x="2281121" y="4097278"/>
                </a:lnTo>
                <a:cubicBezTo>
                  <a:pt x="2318672" y="4119161"/>
                  <a:pt x="2352727" y="4140971"/>
                  <a:pt x="2383287" y="4162709"/>
                </a:cubicBezTo>
                <a:cubicBezTo>
                  <a:pt x="2413847" y="4184448"/>
                  <a:pt x="2446392" y="4215597"/>
                  <a:pt x="2480919" y="4256150"/>
                </a:cubicBezTo>
                <a:lnTo>
                  <a:pt x="2669017" y="4483659"/>
                </a:lnTo>
                <a:cubicBezTo>
                  <a:pt x="2683199" y="4499784"/>
                  <a:pt x="2693203" y="4517009"/>
                  <a:pt x="2699028" y="4535336"/>
                </a:cubicBezTo>
                <a:cubicBezTo>
                  <a:pt x="2704853" y="4553665"/>
                  <a:pt x="2702295" y="4572217"/>
                  <a:pt x="2691354" y="4590992"/>
                </a:cubicBezTo>
                <a:lnTo>
                  <a:pt x="2554932" y="4825095"/>
                </a:lnTo>
                <a:cubicBezTo>
                  <a:pt x="2543991" y="4843871"/>
                  <a:pt x="2529969" y="4858492"/>
                  <a:pt x="2512865" y="4868960"/>
                </a:cubicBezTo>
                <a:cubicBezTo>
                  <a:pt x="2495761" y="4879427"/>
                  <a:pt x="2476454" y="4881538"/>
                  <a:pt x="2454944" y="4875290"/>
                </a:cubicBezTo>
                <a:lnTo>
                  <a:pt x="2120852" y="4789066"/>
                </a:lnTo>
                <a:cubicBezTo>
                  <a:pt x="2107066" y="4785749"/>
                  <a:pt x="2096581" y="4785532"/>
                  <a:pt x="2089397" y="4788420"/>
                </a:cubicBezTo>
                <a:cubicBezTo>
                  <a:pt x="2082213" y="4791306"/>
                  <a:pt x="2076569" y="4796271"/>
                  <a:pt x="2072466" y="4803311"/>
                </a:cubicBezTo>
                <a:lnTo>
                  <a:pt x="2063234" y="4819153"/>
                </a:lnTo>
                <a:cubicBezTo>
                  <a:pt x="2059132" y="4826194"/>
                  <a:pt x="2057595" y="4833551"/>
                  <a:pt x="2058625" y="4841224"/>
                </a:cubicBezTo>
                <a:cubicBezTo>
                  <a:pt x="2059655" y="4848899"/>
                  <a:pt x="2065011" y="4857916"/>
                  <a:pt x="2074695" y="4868274"/>
                </a:cubicBezTo>
                <a:lnTo>
                  <a:pt x="2313394" y="5118195"/>
                </a:lnTo>
                <a:cubicBezTo>
                  <a:pt x="2328260" y="5133146"/>
                  <a:pt x="2336333" y="5149640"/>
                  <a:pt x="2337612" y="5167677"/>
                </a:cubicBezTo>
                <a:cubicBezTo>
                  <a:pt x="2338891" y="5185712"/>
                  <a:pt x="2334059" y="5204119"/>
                  <a:pt x="2323118" y="5222895"/>
                </a:cubicBezTo>
                <a:lnTo>
                  <a:pt x="2187723" y="5455237"/>
                </a:lnTo>
                <a:cubicBezTo>
                  <a:pt x="2176781" y="5474011"/>
                  <a:pt x="2161512" y="5486728"/>
                  <a:pt x="2141913" y="5493384"/>
                </a:cubicBezTo>
                <a:cubicBezTo>
                  <a:pt x="2122315" y="5500041"/>
                  <a:pt x="2101419" y="5500832"/>
                  <a:pt x="2079224" y="5495759"/>
                </a:cubicBezTo>
                <a:lnTo>
                  <a:pt x="1785034" y="5442217"/>
                </a:lnTo>
                <a:cubicBezTo>
                  <a:pt x="1732727" y="5432170"/>
                  <a:pt x="1689584" y="5419213"/>
                  <a:pt x="1655604" y="5403339"/>
                </a:cubicBezTo>
                <a:cubicBezTo>
                  <a:pt x="1621625" y="5387471"/>
                  <a:pt x="1585860" y="5368591"/>
                  <a:pt x="1548310" y="5346710"/>
                </a:cubicBezTo>
                <a:lnTo>
                  <a:pt x="868883" y="4950779"/>
                </a:lnTo>
                <a:cubicBezTo>
                  <a:pt x="846588" y="4937787"/>
                  <a:pt x="833359" y="4923398"/>
                  <a:pt x="829197" y="4907611"/>
                </a:cubicBezTo>
                <a:cubicBezTo>
                  <a:pt x="825035" y="4891824"/>
                  <a:pt x="829451" y="4872783"/>
                  <a:pt x="842443" y="4850487"/>
                </a:cubicBezTo>
                <a:lnTo>
                  <a:pt x="1000405" y="4579420"/>
                </a:lnTo>
                <a:cubicBezTo>
                  <a:pt x="1013397" y="4557126"/>
                  <a:pt x="1027787" y="4543896"/>
                  <a:pt x="1043573" y="4539734"/>
                </a:cubicBezTo>
                <a:cubicBezTo>
                  <a:pt x="1059360" y="4535572"/>
                  <a:pt x="1078402" y="4539988"/>
                  <a:pt x="1100697" y="4552981"/>
                </a:cubicBezTo>
                <a:lnTo>
                  <a:pt x="1748441" y="4930447"/>
                </a:lnTo>
                <a:lnTo>
                  <a:pt x="1586151" y="4699117"/>
                </a:lnTo>
                <a:cubicBezTo>
                  <a:pt x="1571673" y="4678104"/>
                  <a:pt x="1564771" y="4657577"/>
                  <a:pt x="1565447" y="4637534"/>
                </a:cubicBezTo>
                <a:cubicBezTo>
                  <a:pt x="1566123" y="4617494"/>
                  <a:pt x="1572956" y="4596326"/>
                  <a:pt x="1585949" y="4574029"/>
                </a:cubicBezTo>
                <a:lnTo>
                  <a:pt x="1629030" y="4500102"/>
                </a:lnTo>
                <a:cubicBezTo>
                  <a:pt x="1642022" y="4477807"/>
                  <a:pt x="1657070" y="4461425"/>
                  <a:pt x="1674174" y="4450957"/>
                </a:cubicBezTo>
                <a:cubicBezTo>
                  <a:pt x="1691278" y="4440489"/>
                  <a:pt x="1712539" y="4436374"/>
                  <a:pt x="1737958" y="4438611"/>
                </a:cubicBezTo>
                <a:lnTo>
                  <a:pt x="2019232" y="4465762"/>
                </a:lnTo>
                <a:lnTo>
                  <a:pt x="1371489" y="4088294"/>
                </a:lnTo>
                <a:cubicBezTo>
                  <a:pt x="1349193" y="4075302"/>
                  <a:pt x="1335964" y="4060913"/>
                  <a:pt x="1331802" y="4045127"/>
                </a:cubicBezTo>
                <a:cubicBezTo>
                  <a:pt x="1327640" y="4029340"/>
                  <a:pt x="1332055" y="4010297"/>
                  <a:pt x="1345048" y="3988002"/>
                </a:cubicBezTo>
                <a:lnTo>
                  <a:pt x="1497881" y="3725736"/>
                </a:lnTo>
                <a:cubicBezTo>
                  <a:pt x="1510874" y="3703441"/>
                  <a:pt x="1525264" y="3690211"/>
                  <a:pt x="1541051" y="3686050"/>
                </a:cubicBezTo>
                <a:close/>
                <a:moveTo>
                  <a:pt x="15556378" y="3532742"/>
                </a:moveTo>
                <a:cubicBezTo>
                  <a:pt x="15572298" y="3536361"/>
                  <a:pt x="15587132" y="3549090"/>
                  <a:pt x="15600880" y="3570927"/>
                </a:cubicBezTo>
                <a:lnTo>
                  <a:pt x="16173976" y="4481204"/>
                </a:lnTo>
                <a:cubicBezTo>
                  <a:pt x="16187725" y="4503041"/>
                  <a:pt x="16192790" y="4521920"/>
                  <a:pt x="16189172" y="4537839"/>
                </a:cubicBezTo>
                <a:cubicBezTo>
                  <a:pt x="16185552" y="4553761"/>
                  <a:pt x="16172824" y="4568594"/>
                  <a:pt x="16150987" y="4582343"/>
                </a:cubicBezTo>
                <a:lnTo>
                  <a:pt x="15942382" y="4713680"/>
                </a:lnTo>
                <a:cubicBezTo>
                  <a:pt x="15920544" y="4727426"/>
                  <a:pt x="15901666" y="4732491"/>
                  <a:pt x="15885746" y="4728873"/>
                </a:cubicBezTo>
                <a:cubicBezTo>
                  <a:pt x="15869825" y="4725253"/>
                  <a:pt x="15854991" y="4712525"/>
                  <a:pt x="15841243" y="4690689"/>
                </a:cubicBezTo>
                <a:lnTo>
                  <a:pt x="15681687" y="4437259"/>
                </a:lnTo>
                <a:lnTo>
                  <a:pt x="14835198" y="4970195"/>
                </a:lnTo>
                <a:cubicBezTo>
                  <a:pt x="14813361" y="4983944"/>
                  <a:pt x="14794482" y="4989008"/>
                  <a:pt x="14778562" y="4985390"/>
                </a:cubicBezTo>
                <a:cubicBezTo>
                  <a:pt x="14762642" y="4981771"/>
                  <a:pt x="14747808" y="4969042"/>
                  <a:pt x="14734059" y="4947206"/>
                </a:cubicBezTo>
                <a:lnTo>
                  <a:pt x="14558223" y="4667917"/>
                </a:lnTo>
                <a:cubicBezTo>
                  <a:pt x="14544474" y="4646079"/>
                  <a:pt x="14539410" y="4627199"/>
                  <a:pt x="14543028" y="4611280"/>
                </a:cubicBezTo>
                <a:cubicBezTo>
                  <a:pt x="14546647" y="4595360"/>
                  <a:pt x="14559375" y="4580527"/>
                  <a:pt x="14581213" y="4566777"/>
                </a:cubicBezTo>
                <a:lnTo>
                  <a:pt x="15427702" y="4033842"/>
                </a:lnTo>
                <a:lnTo>
                  <a:pt x="15268146" y="3780410"/>
                </a:lnTo>
                <a:cubicBezTo>
                  <a:pt x="15254397" y="3758574"/>
                  <a:pt x="15249332" y="3739695"/>
                  <a:pt x="15252951" y="3723775"/>
                </a:cubicBezTo>
                <a:cubicBezTo>
                  <a:pt x="15256570" y="3707855"/>
                  <a:pt x="15269299" y="3693020"/>
                  <a:pt x="15291136" y="3679272"/>
                </a:cubicBezTo>
                <a:lnTo>
                  <a:pt x="15499740" y="3547937"/>
                </a:lnTo>
                <a:cubicBezTo>
                  <a:pt x="15521579" y="3534190"/>
                  <a:pt x="15540457" y="3529123"/>
                  <a:pt x="15556378" y="3532742"/>
                </a:cubicBezTo>
                <a:close/>
                <a:moveTo>
                  <a:pt x="2636179" y="2420051"/>
                </a:moveTo>
                <a:cubicBezTo>
                  <a:pt x="2652488" y="2419312"/>
                  <a:pt x="2670170" y="2427644"/>
                  <a:pt x="2689224" y="2445047"/>
                </a:cubicBezTo>
                <a:lnTo>
                  <a:pt x="2865222" y="2605790"/>
                </a:lnTo>
                <a:cubicBezTo>
                  <a:pt x="2884276" y="2623192"/>
                  <a:pt x="2894172" y="2640048"/>
                  <a:pt x="2894912" y="2656358"/>
                </a:cubicBezTo>
                <a:cubicBezTo>
                  <a:pt x="2895650" y="2672666"/>
                  <a:pt x="2887318" y="2690348"/>
                  <a:pt x="2869916" y="2709403"/>
                </a:cubicBezTo>
                <a:lnTo>
                  <a:pt x="2490726" y="3124578"/>
                </a:lnTo>
                <a:lnTo>
                  <a:pt x="2606554" y="3230366"/>
                </a:lnTo>
                <a:lnTo>
                  <a:pt x="2874460" y="2937036"/>
                </a:lnTo>
                <a:cubicBezTo>
                  <a:pt x="2891862" y="2917982"/>
                  <a:pt x="2908718" y="2908086"/>
                  <a:pt x="2925027" y="2907346"/>
                </a:cubicBezTo>
                <a:cubicBezTo>
                  <a:pt x="2941337" y="2906609"/>
                  <a:pt x="2959018" y="2914939"/>
                  <a:pt x="2978072" y="2932342"/>
                </a:cubicBezTo>
                <a:lnTo>
                  <a:pt x="3139028" y="3079347"/>
                </a:lnTo>
                <a:cubicBezTo>
                  <a:pt x="3158082" y="3096749"/>
                  <a:pt x="3167979" y="3113605"/>
                  <a:pt x="3168717" y="3129915"/>
                </a:cubicBezTo>
                <a:cubicBezTo>
                  <a:pt x="3169456" y="3146223"/>
                  <a:pt x="3161124" y="3163905"/>
                  <a:pt x="3143722" y="3182959"/>
                </a:cubicBezTo>
                <a:lnTo>
                  <a:pt x="2875816" y="3476288"/>
                </a:lnTo>
                <a:lnTo>
                  <a:pt x="3005183" y="3594442"/>
                </a:lnTo>
                <a:lnTo>
                  <a:pt x="3384372" y="3179268"/>
                </a:lnTo>
                <a:cubicBezTo>
                  <a:pt x="3401775" y="3160214"/>
                  <a:pt x="3418630" y="3150317"/>
                  <a:pt x="3434940" y="3149579"/>
                </a:cubicBezTo>
                <a:cubicBezTo>
                  <a:pt x="3451249" y="3148839"/>
                  <a:pt x="3468930" y="3157172"/>
                  <a:pt x="3487985" y="3174574"/>
                </a:cubicBezTo>
                <a:lnTo>
                  <a:pt x="3663983" y="3335315"/>
                </a:lnTo>
                <a:cubicBezTo>
                  <a:pt x="3683037" y="3352718"/>
                  <a:pt x="3692933" y="3369573"/>
                  <a:pt x="3693672" y="3385882"/>
                </a:cubicBezTo>
                <a:cubicBezTo>
                  <a:pt x="3694411" y="3402193"/>
                  <a:pt x="3686079" y="3419875"/>
                  <a:pt x="3668676" y="3438928"/>
                </a:cubicBezTo>
                <a:lnTo>
                  <a:pt x="3031199" y="4136903"/>
                </a:lnTo>
                <a:cubicBezTo>
                  <a:pt x="3013796" y="4155957"/>
                  <a:pt x="2996940" y="4165854"/>
                  <a:pt x="2980631" y="4166594"/>
                </a:cubicBezTo>
                <a:cubicBezTo>
                  <a:pt x="2964321" y="4167332"/>
                  <a:pt x="2946640" y="4159001"/>
                  <a:pt x="2927586" y="4141598"/>
                </a:cubicBezTo>
                <a:lnTo>
                  <a:pt x="1952827" y="3251326"/>
                </a:lnTo>
                <a:cubicBezTo>
                  <a:pt x="1933773" y="3233924"/>
                  <a:pt x="1923877" y="3217068"/>
                  <a:pt x="1923138" y="3200759"/>
                </a:cubicBezTo>
                <a:cubicBezTo>
                  <a:pt x="1922399" y="3184452"/>
                  <a:pt x="1930731" y="3166770"/>
                  <a:pt x="1948133" y="3147716"/>
                </a:cubicBezTo>
                <a:lnTo>
                  <a:pt x="2585611" y="2449739"/>
                </a:lnTo>
                <a:cubicBezTo>
                  <a:pt x="2603014" y="2430685"/>
                  <a:pt x="2619870" y="2420790"/>
                  <a:pt x="2636179" y="2420051"/>
                </a:cubicBezTo>
                <a:close/>
                <a:moveTo>
                  <a:pt x="14389638" y="2235641"/>
                </a:moveTo>
                <a:cubicBezTo>
                  <a:pt x="14405961" y="2236002"/>
                  <a:pt x="14423041" y="2245508"/>
                  <a:pt x="14440878" y="2264155"/>
                </a:cubicBezTo>
                <a:lnTo>
                  <a:pt x="14587332" y="2417259"/>
                </a:lnTo>
                <a:cubicBezTo>
                  <a:pt x="14605169" y="2435907"/>
                  <a:pt x="14617481" y="2454672"/>
                  <a:pt x="14624266" y="2473554"/>
                </a:cubicBezTo>
                <a:cubicBezTo>
                  <a:pt x="14631052" y="2492436"/>
                  <a:pt x="14633185" y="2515298"/>
                  <a:pt x="14630668" y="2542139"/>
                </a:cubicBezTo>
                <a:lnTo>
                  <a:pt x="14577042" y="3140362"/>
                </a:lnTo>
                <a:lnTo>
                  <a:pt x="14890612" y="2840412"/>
                </a:lnTo>
                <a:cubicBezTo>
                  <a:pt x="14909260" y="2822575"/>
                  <a:pt x="14926744" y="2813838"/>
                  <a:pt x="14943066" y="2814201"/>
                </a:cubicBezTo>
                <a:cubicBezTo>
                  <a:pt x="14959389" y="2814563"/>
                  <a:pt x="14976469" y="2824068"/>
                  <a:pt x="14994306" y="2842715"/>
                </a:cubicBezTo>
                <a:lnTo>
                  <a:pt x="15205537" y="3063539"/>
                </a:lnTo>
                <a:cubicBezTo>
                  <a:pt x="15223375" y="3082186"/>
                  <a:pt x="15232113" y="3099671"/>
                  <a:pt x="15231750" y="3115994"/>
                </a:cubicBezTo>
                <a:cubicBezTo>
                  <a:pt x="15231388" y="3132315"/>
                  <a:pt x="15221883" y="3149395"/>
                  <a:pt x="15203235" y="3167233"/>
                </a:cubicBezTo>
                <a:lnTo>
                  <a:pt x="14249274" y="4079754"/>
                </a:lnTo>
                <a:cubicBezTo>
                  <a:pt x="14230627" y="4097592"/>
                  <a:pt x="14213142" y="4106327"/>
                  <a:pt x="14196820" y="4105967"/>
                </a:cubicBezTo>
                <a:cubicBezTo>
                  <a:pt x="14180498" y="4105604"/>
                  <a:pt x="14163419" y="4096099"/>
                  <a:pt x="14145581" y="4077451"/>
                </a:cubicBezTo>
                <a:lnTo>
                  <a:pt x="13934349" y="3856626"/>
                </a:lnTo>
                <a:cubicBezTo>
                  <a:pt x="13916511" y="3837979"/>
                  <a:pt x="13907774" y="3820494"/>
                  <a:pt x="13908136" y="3804173"/>
                </a:cubicBezTo>
                <a:cubicBezTo>
                  <a:pt x="13908499" y="3787851"/>
                  <a:pt x="13918003" y="3770771"/>
                  <a:pt x="13936651" y="3752933"/>
                </a:cubicBezTo>
                <a:lnTo>
                  <a:pt x="14117727" y="3579722"/>
                </a:lnTo>
                <a:lnTo>
                  <a:pt x="14181660" y="3036484"/>
                </a:lnTo>
                <a:lnTo>
                  <a:pt x="13695847" y="3501195"/>
                </a:lnTo>
                <a:cubicBezTo>
                  <a:pt x="13677199" y="3519031"/>
                  <a:pt x="13659714" y="3527768"/>
                  <a:pt x="13643392" y="3527406"/>
                </a:cubicBezTo>
                <a:cubicBezTo>
                  <a:pt x="13627070" y="3527044"/>
                  <a:pt x="13609991" y="3517538"/>
                  <a:pt x="13592153" y="3498893"/>
                </a:cubicBezTo>
                <a:lnTo>
                  <a:pt x="13380921" y="3278066"/>
                </a:lnTo>
                <a:cubicBezTo>
                  <a:pt x="13363084" y="3259419"/>
                  <a:pt x="13354347" y="3241935"/>
                  <a:pt x="13354709" y="3225613"/>
                </a:cubicBezTo>
                <a:cubicBezTo>
                  <a:pt x="13355071" y="3209292"/>
                  <a:pt x="13364577" y="3192212"/>
                  <a:pt x="13383223" y="3174375"/>
                </a:cubicBezTo>
                <a:lnTo>
                  <a:pt x="14337185" y="2261852"/>
                </a:lnTo>
                <a:cubicBezTo>
                  <a:pt x="14355832" y="2244015"/>
                  <a:pt x="14373317" y="2235278"/>
                  <a:pt x="14389638" y="2235641"/>
                </a:cubicBezTo>
                <a:close/>
                <a:moveTo>
                  <a:pt x="3788084" y="1941313"/>
                </a:moveTo>
                <a:cubicBezTo>
                  <a:pt x="3775785" y="1944627"/>
                  <a:pt x="3762509" y="1951494"/>
                  <a:pt x="3748257" y="1961914"/>
                </a:cubicBezTo>
                <a:lnTo>
                  <a:pt x="3624912" y="2052092"/>
                </a:lnTo>
                <a:lnTo>
                  <a:pt x="3778815" y="2262598"/>
                </a:lnTo>
                <a:lnTo>
                  <a:pt x="3902158" y="2172421"/>
                </a:lnTo>
                <a:cubicBezTo>
                  <a:pt x="3930664" y="2151580"/>
                  <a:pt x="3944440" y="2130153"/>
                  <a:pt x="3943486" y="2108137"/>
                </a:cubicBezTo>
                <a:cubicBezTo>
                  <a:pt x="3942533" y="2086121"/>
                  <a:pt x="3934040" y="2064150"/>
                  <a:pt x="3918009" y="2042222"/>
                </a:cubicBezTo>
                <a:lnTo>
                  <a:pt x="3877129" y="1986307"/>
                </a:lnTo>
                <a:cubicBezTo>
                  <a:pt x="3861097" y="1964379"/>
                  <a:pt x="3842738" y="1949621"/>
                  <a:pt x="3822048" y="1942034"/>
                </a:cubicBezTo>
                <a:cubicBezTo>
                  <a:pt x="3811704" y="1938241"/>
                  <a:pt x="3800382" y="1938000"/>
                  <a:pt x="3788084" y="1941313"/>
                </a:cubicBezTo>
                <a:close/>
                <a:moveTo>
                  <a:pt x="3887110" y="1472153"/>
                </a:moveTo>
                <a:cubicBezTo>
                  <a:pt x="3910510" y="1469714"/>
                  <a:pt x="3932693" y="1470609"/>
                  <a:pt x="3953661" y="1474837"/>
                </a:cubicBezTo>
                <a:cubicBezTo>
                  <a:pt x="4037531" y="1491753"/>
                  <a:pt x="4109124" y="1540776"/>
                  <a:pt x="4168440" y="1621910"/>
                </a:cubicBezTo>
                <a:lnTo>
                  <a:pt x="4223749" y="1697561"/>
                </a:lnTo>
                <a:cubicBezTo>
                  <a:pt x="4257415" y="1743609"/>
                  <a:pt x="4279219" y="1787815"/>
                  <a:pt x="4289160" y="1830179"/>
                </a:cubicBezTo>
                <a:cubicBezTo>
                  <a:pt x="4299102" y="1872542"/>
                  <a:pt x="4292288" y="1913274"/>
                  <a:pt x="4268721" y="1952375"/>
                </a:cubicBezTo>
                <a:cubicBezTo>
                  <a:pt x="4332736" y="1915669"/>
                  <a:pt x="4398338" y="1904721"/>
                  <a:pt x="4465526" y="1919531"/>
                </a:cubicBezTo>
                <a:cubicBezTo>
                  <a:pt x="4532714" y="1934341"/>
                  <a:pt x="4591558" y="1976282"/>
                  <a:pt x="4642058" y="2045355"/>
                </a:cubicBezTo>
                <a:lnTo>
                  <a:pt x="4896958" y="2394007"/>
                </a:lnTo>
                <a:cubicBezTo>
                  <a:pt x="4912188" y="2414838"/>
                  <a:pt x="4918550" y="2433320"/>
                  <a:pt x="4916044" y="2449453"/>
                </a:cubicBezTo>
                <a:cubicBezTo>
                  <a:pt x="4913538" y="2465586"/>
                  <a:pt x="4901869" y="2481267"/>
                  <a:pt x="4881038" y="2496497"/>
                </a:cubicBezTo>
                <a:lnTo>
                  <a:pt x="4626127" y="2682863"/>
                </a:lnTo>
                <a:cubicBezTo>
                  <a:pt x="4605295" y="2698093"/>
                  <a:pt x="4586814" y="2704454"/>
                  <a:pt x="4570680" y="2701948"/>
                </a:cubicBezTo>
                <a:cubicBezTo>
                  <a:pt x="4554547" y="2699442"/>
                  <a:pt x="4538867" y="2687774"/>
                  <a:pt x="4523637" y="2666942"/>
                </a:cubicBezTo>
                <a:lnTo>
                  <a:pt x="4339675" y="2415320"/>
                </a:lnTo>
                <a:cubicBezTo>
                  <a:pt x="4322041" y="2391200"/>
                  <a:pt x="4304356" y="2376790"/>
                  <a:pt x="4286620" y="2372092"/>
                </a:cubicBezTo>
                <a:cubicBezTo>
                  <a:pt x="4268885" y="2367393"/>
                  <a:pt x="4248504" y="2373459"/>
                  <a:pt x="4225480" y="2390292"/>
                </a:cubicBezTo>
                <a:lnTo>
                  <a:pt x="3995239" y="2558623"/>
                </a:lnTo>
                <a:lnTo>
                  <a:pt x="4230901" y="2880962"/>
                </a:lnTo>
                <a:cubicBezTo>
                  <a:pt x="4246131" y="2901793"/>
                  <a:pt x="4252493" y="2920275"/>
                  <a:pt x="4249987" y="2936408"/>
                </a:cubicBezTo>
                <a:cubicBezTo>
                  <a:pt x="4247481" y="2952541"/>
                  <a:pt x="4235812" y="2968221"/>
                  <a:pt x="4214980" y="2983452"/>
                </a:cubicBezTo>
                <a:lnTo>
                  <a:pt x="3961715" y="3168614"/>
                </a:lnTo>
                <a:cubicBezTo>
                  <a:pt x="3940883" y="3183845"/>
                  <a:pt x="3922402" y="3190207"/>
                  <a:pt x="3906269" y="3187701"/>
                </a:cubicBezTo>
                <a:cubicBezTo>
                  <a:pt x="3890136" y="3185195"/>
                  <a:pt x="3874454" y="3173526"/>
                  <a:pt x="3859225" y="3152695"/>
                </a:cubicBezTo>
                <a:lnTo>
                  <a:pt x="3080097" y="2087004"/>
                </a:lnTo>
                <a:cubicBezTo>
                  <a:pt x="3064867" y="2066172"/>
                  <a:pt x="3058505" y="2047691"/>
                  <a:pt x="3061011" y="2031558"/>
                </a:cubicBezTo>
                <a:cubicBezTo>
                  <a:pt x="3063517" y="2015426"/>
                  <a:pt x="3075186" y="1999743"/>
                  <a:pt x="3096017" y="1984514"/>
                </a:cubicBezTo>
                <a:lnTo>
                  <a:pt x="3643663" y="1584129"/>
                </a:lnTo>
                <a:cubicBezTo>
                  <a:pt x="3735760" y="1516796"/>
                  <a:pt x="3816909" y="1479472"/>
                  <a:pt x="3887110" y="1472153"/>
                </a:cubicBezTo>
                <a:close/>
                <a:moveTo>
                  <a:pt x="13144071" y="1304481"/>
                </a:moveTo>
                <a:cubicBezTo>
                  <a:pt x="13160158" y="1301693"/>
                  <a:pt x="13178748" y="1307731"/>
                  <a:pt x="13199842" y="1322595"/>
                </a:cubicBezTo>
                <a:lnTo>
                  <a:pt x="13909289" y="1822465"/>
                </a:lnTo>
                <a:cubicBezTo>
                  <a:pt x="13930384" y="1837328"/>
                  <a:pt x="13942325" y="1852802"/>
                  <a:pt x="13945112" y="1868889"/>
                </a:cubicBezTo>
                <a:cubicBezTo>
                  <a:pt x="13947900" y="1884975"/>
                  <a:pt x="13941862" y="1903565"/>
                  <a:pt x="13926999" y="1924660"/>
                </a:cubicBezTo>
                <a:lnTo>
                  <a:pt x="13785017" y="2126169"/>
                </a:lnTo>
                <a:cubicBezTo>
                  <a:pt x="13770154" y="2147264"/>
                  <a:pt x="13754680" y="2159205"/>
                  <a:pt x="13738593" y="2161993"/>
                </a:cubicBezTo>
                <a:cubicBezTo>
                  <a:pt x="13722507" y="2164781"/>
                  <a:pt x="13703916" y="2158743"/>
                  <a:pt x="13682822" y="2143880"/>
                </a:cubicBezTo>
                <a:lnTo>
                  <a:pt x="13521281" y="2030060"/>
                </a:lnTo>
                <a:lnTo>
                  <a:pt x="13127017" y="2589623"/>
                </a:lnTo>
                <a:lnTo>
                  <a:pt x="13288558" y="2703444"/>
                </a:lnTo>
                <a:cubicBezTo>
                  <a:pt x="13309652" y="2718307"/>
                  <a:pt x="13321593" y="2733781"/>
                  <a:pt x="13324381" y="2749868"/>
                </a:cubicBezTo>
                <a:cubicBezTo>
                  <a:pt x="13327170" y="2765955"/>
                  <a:pt x="13321132" y="2784545"/>
                  <a:pt x="13306269" y="2805639"/>
                </a:cubicBezTo>
                <a:lnTo>
                  <a:pt x="13166633" y="3003818"/>
                </a:lnTo>
                <a:cubicBezTo>
                  <a:pt x="13151770" y="3024913"/>
                  <a:pt x="13136295" y="3036854"/>
                  <a:pt x="13120209" y="3039642"/>
                </a:cubicBezTo>
                <a:cubicBezTo>
                  <a:pt x="13104123" y="3042429"/>
                  <a:pt x="13085532" y="3036391"/>
                  <a:pt x="13064438" y="3021529"/>
                </a:cubicBezTo>
                <a:lnTo>
                  <a:pt x="12354992" y="2521658"/>
                </a:lnTo>
                <a:cubicBezTo>
                  <a:pt x="12333896" y="2506795"/>
                  <a:pt x="12321955" y="2491320"/>
                  <a:pt x="12319167" y="2475234"/>
                </a:cubicBezTo>
                <a:cubicBezTo>
                  <a:pt x="12316380" y="2459148"/>
                  <a:pt x="12322417" y="2440557"/>
                  <a:pt x="12337281" y="2419462"/>
                </a:cubicBezTo>
                <a:lnTo>
                  <a:pt x="12476916" y="2221284"/>
                </a:lnTo>
                <a:cubicBezTo>
                  <a:pt x="12491779" y="2200189"/>
                  <a:pt x="12507253" y="2188248"/>
                  <a:pt x="12523340" y="2185461"/>
                </a:cubicBezTo>
                <a:cubicBezTo>
                  <a:pt x="12539427" y="2182672"/>
                  <a:pt x="12558017" y="2188710"/>
                  <a:pt x="12579112" y="2203573"/>
                </a:cubicBezTo>
                <a:lnTo>
                  <a:pt x="12743983" y="2319740"/>
                </a:lnTo>
                <a:lnTo>
                  <a:pt x="13138246" y="1760177"/>
                </a:lnTo>
                <a:lnTo>
                  <a:pt x="12973376" y="1644010"/>
                </a:lnTo>
                <a:cubicBezTo>
                  <a:pt x="12952281" y="1629147"/>
                  <a:pt x="12940340" y="1613672"/>
                  <a:pt x="12937551" y="1597585"/>
                </a:cubicBezTo>
                <a:cubicBezTo>
                  <a:pt x="12934764" y="1581500"/>
                  <a:pt x="12940801" y="1562909"/>
                  <a:pt x="12955664" y="1541815"/>
                </a:cubicBezTo>
                <a:lnTo>
                  <a:pt x="13097646" y="1340305"/>
                </a:lnTo>
                <a:cubicBezTo>
                  <a:pt x="13112509" y="1319210"/>
                  <a:pt x="13127985" y="1307269"/>
                  <a:pt x="13144071" y="1304481"/>
                </a:cubicBezTo>
                <a:close/>
                <a:moveTo>
                  <a:pt x="5331701" y="1076169"/>
                </a:moveTo>
                <a:cubicBezTo>
                  <a:pt x="5317847" y="1076871"/>
                  <a:pt x="5301956" y="1081295"/>
                  <a:pt x="5284027" y="1089442"/>
                </a:cubicBezTo>
                <a:lnTo>
                  <a:pt x="5117103" y="1165299"/>
                </a:lnTo>
                <a:lnTo>
                  <a:pt x="5244373" y="1445360"/>
                </a:lnTo>
                <a:lnTo>
                  <a:pt x="5411296" y="1369504"/>
                </a:lnTo>
                <a:cubicBezTo>
                  <a:pt x="5447154" y="1353209"/>
                  <a:pt x="5466433" y="1333259"/>
                  <a:pt x="5469132" y="1309655"/>
                </a:cubicBezTo>
                <a:cubicBezTo>
                  <a:pt x="5471832" y="1286051"/>
                  <a:pt x="5467844" y="1262501"/>
                  <a:pt x="5457168" y="1239009"/>
                </a:cubicBezTo>
                <a:lnTo>
                  <a:pt x="5412497" y="1140710"/>
                </a:lnTo>
                <a:cubicBezTo>
                  <a:pt x="5401822" y="1117217"/>
                  <a:pt x="5386705" y="1098726"/>
                  <a:pt x="5367148" y="1085235"/>
                </a:cubicBezTo>
                <a:cubicBezTo>
                  <a:pt x="5357370" y="1078490"/>
                  <a:pt x="5345554" y="1075468"/>
                  <a:pt x="5331701" y="1076169"/>
                </a:cubicBezTo>
                <a:close/>
                <a:moveTo>
                  <a:pt x="5490732" y="645024"/>
                </a:moveTo>
                <a:cubicBezTo>
                  <a:pt x="5518523" y="647500"/>
                  <a:pt x="5543939" y="653572"/>
                  <a:pt x="5566981" y="663240"/>
                </a:cubicBezTo>
                <a:cubicBezTo>
                  <a:pt x="5659146" y="701915"/>
                  <a:pt x="5729672" y="775039"/>
                  <a:pt x="5778557" y="882611"/>
                </a:cubicBezTo>
                <a:lnTo>
                  <a:pt x="5886442" y="1120014"/>
                </a:lnTo>
                <a:cubicBezTo>
                  <a:pt x="5935326" y="1227588"/>
                  <a:pt x="5944029" y="1328806"/>
                  <a:pt x="5912548" y="1423671"/>
                </a:cubicBezTo>
                <a:cubicBezTo>
                  <a:pt x="5881066" y="1518535"/>
                  <a:pt x="5781246" y="1604175"/>
                  <a:pt x="5613086" y="1680594"/>
                </a:cubicBezTo>
                <a:lnTo>
                  <a:pt x="5399794" y="1777521"/>
                </a:lnTo>
                <a:lnTo>
                  <a:pt x="5539707" y="2085402"/>
                </a:lnTo>
                <a:cubicBezTo>
                  <a:pt x="5550383" y="2108895"/>
                  <a:pt x="5552854" y="2128284"/>
                  <a:pt x="5547120" y="2143571"/>
                </a:cubicBezTo>
                <a:cubicBezTo>
                  <a:pt x="5541386" y="2158857"/>
                  <a:pt x="5526773" y="2171838"/>
                  <a:pt x="5503279" y="2182514"/>
                </a:cubicBezTo>
                <a:lnTo>
                  <a:pt x="5215800" y="2313156"/>
                </a:lnTo>
                <a:cubicBezTo>
                  <a:pt x="5192307" y="2323832"/>
                  <a:pt x="5172917" y="2326303"/>
                  <a:pt x="5157632" y="2320568"/>
                </a:cubicBezTo>
                <a:cubicBezTo>
                  <a:pt x="5142346" y="2314835"/>
                  <a:pt x="5129364" y="2300221"/>
                  <a:pt x="5118688" y="2276729"/>
                </a:cubicBezTo>
                <a:lnTo>
                  <a:pt x="4572524" y="1074878"/>
                </a:lnTo>
                <a:cubicBezTo>
                  <a:pt x="4561848" y="1051385"/>
                  <a:pt x="4559376" y="1031996"/>
                  <a:pt x="4565111" y="1016710"/>
                </a:cubicBezTo>
                <a:cubicBezTo>
                  <a:pt x="4570845" y="1001423"/>
                  <a:pt x="4585458" y="988442"/>
                  <a:pt x="4608951" y="977767"/>
                </a:cubicBezTo>
                <a:lnTo>
                  <a:pt x="5176492" y="719855"/>
                </a:lnTo>
                <a:cubicBezTo>
                  <a:pt x="5302612" y="662542"/>
                  <a:pt x="5407359" y="637598"/>
                  <a:pt x="5490732" y="645024"/>
                </a:cubicBezTo>
                <a:close/>
                <a:moveTo>
                  <a:pt x="6875190" y="564973"/>
                </a:moveTo>
                <a:cubicBezTo>
                  <a:pt x="6851327" y="565652"/>
                  <a:pt x="6821510" y="570021"/>
                  <a:pt x="6785737" y="578082"/>
                </a:cubicBezTo>
                <a:cubicBezTo>
                  <a:pt x="6714188" y="594204"/>
                  <a:pt x="6670493" y="613446"/>
                  <a:pt x="6654651" y="635811"/>
                </a:cubicBezTo>
                <a:cubicBezTo>
                  <a:pt x="6638807" y="658176"/>
                  <a:pt x="6633721" y="681946"/>
                  <a:pt x="6639393" y="707120"/>
                </a:cubicBezTo>
                <a:lnTo>
                  <a:pt x="6759856" y="1241732"/>
                </a:lnTo>
                <a:cubicBezTo>
                  <a:pt x="6765830" y="1268231"/>
                  <a:pt x="6780766" y="1288185"/>
                  <a:pt x="6804671" y="1301592"/>
                </a:cubicBezTo>
                <a:cubicBezTo>
                  <a:pt x="6828574" y="1315002"/>
                  <a:pt x="6876301" y="1313645"/>
                  <a:pt x="6947846" y="1297523"/>
                </a:cubicBezTo>
                <a:cubicBezTo>
                  <a:pt x="7019394" y="1281401"/>
                  <a:pt x="7063090" y="1262158"/>
                  <a:pt x="7078931" y="1239794"/>
                </a:cubicBezTo>
                <a:cubicBezTo>
                  <a:pt x="7094776" y="1217428"/>
                  <a:pt x="7099712" y="1192997"/>
                  <a:pt x="7093742" y="1166498"/>
                </a:cubicBezTo>
                <a:lnTo>
                  <a:pt x="6973279" y="631886"/>
                </a:lnTo>
                <a:cubicBezTo>
                  <a:pt x="6967606" y="606712"/>
                  <a:pt x="6952817" y="587420"/>
                  <a:pt x="6928913" y="574012"/>
                </a:cubicBezTo>
                <a:cubicBezTo>
                  <a:pt x="6916961" y="567308"/>
                  <a:pt x="6899053" y="564295"/>
                  <a:pt x="6875190" y="564973"/>
                </a:cubicBezTo>
                <a:close/>
                <a:moveTo>
                  <a:pt x="11153819" y="375784"/>
                </a:moveTo>
                <a:cubicBezTo>
                  <a:pt x="11163570" y="376448"/>
                  <a:pt x="11174465" y="379100"/>
                  <a:pt x="11186505" y="383739"/>
                </a:cubicBezTo>
                <a:lnTo>
                  <a:pt x="12190238" y="770477"/>
                </a:lnTo>
                <a:cubicBezTo>
                  <a:pt x="12214317" y="779755"/>
                  <a:pt x="12229667" y="791855"/>
                  <a:pt x="12236290" y="806778"/>
                </a:cubicBezTo>
                <a:cubicBezTo>
                  <a:pt x="12242911" y="821701"/>
                  <a:pt x="12241582" y="841202"/>
                  <a:pt x="12232305" y="865281"/>
                </a:cubicBezTo>
                <a:lnTo>
                  <a:pt x="12143678" y="1095304"/>
                </a:lnTo>
                <a:cubicBezTo>
                  <a:pt x="12134399" y="1119384"/>
                  <a:pt x="12122299" y="1134733"/>
                  <a:pt x="12107377" y="1141355"/>
                </a:cubicBezTo>
                <a:cubicBezTo>
                  <a:pt x="12092453" y="1147977"/>
                  <a:pt x="12072952" y="1146649"/>
                  <a:pt x="12048873" y="1137372"/>
                </a:cubicBezTo>
                <a:lnTo>
                  <a:pt x="11769425" y="1029700"/>
                </a:lnTo>
                <a:lnTo>
                  <a:pt x="11409788" y="1963095"/>
                </a:lnTo>
                <a:cubicBezTo>
                  <a:pt x="11400510" y="1987175"/>
                  <a:pt x="11388410" y="2002525"/>
                  <a:pt x="11373486" y="2009147"/>
                </a:cubicBezTo>
                <a:cubicBezTo>
                  <a:pt x="11358564" y="2015769"/>
                  <a:pt x="11339063" y="2014440"/>
                  <a:pt x="11314983" y="2005163"/>
                </a:cubicBezTo>
                <a:lnTo>
                  <a:pt x="11007020" y="1886505"/>
                </a:lnTo>
                <a:cubicBezTo>
                  <a:pt x="10982941" y="1877227"/>
                  <a:pt x="10967590" y="1865127"/>
                  <a:pt x="10960968" y="1850204"/>
                </a:cubicBezTo>
                <a:cubicBezTo>
                  <a:pt x="10954346" y="1835280"/>
                  <a:pt x="10955674" y="1815779"/>
                  <a:pt x="10964952" y="1791700"/>
                </a:cubicBezTo>
                <a:lnTo>
                  <a:pt x="11324589" y="858304"/>
                </a:lnTo>
                <a:lnTo>
                  <a:pt x="11045141" y="750634"/>
                </a:lnTo>
                <a:cubicBezTo>
                  <a:pt x="11021061" y="741356"/>
                  <a:pt x="11005711" y="729256"/>
                  <a:pt x="10999089" y="714332"/>
                </a:cubicBezTo>
                <a:cubicBezTo>
                  <a:pt x="10992467" y="699409"/>
                  <a:pt x="10993795" y="679908"/>
                  <a:pt x="11003073" y="655828"/>
                </a:cubicBezTo>
                <a:lnTo>
                  <a:pt x="11091700" y="425807"/>
                </a:lnTo>
                <a:cubicBezTo>
                  <a:pt x="11100978" y="401728"/>
                  <a:pt x="11113079" y="386377"/>
                  <a:pt x="11128001" y="379755"/>
                </a:cubicBezTo>
                <a:cubicBezTo>
                  <a:pt x="11135462" y="376444"/>
                  <a:pt x="11144069" y="375121"/>
                  <a:pt x="11153819" y="375784"/>
                </a:cubicBezTo>
                <a:close/>
                <a:moveTo>
                  <a:pt x="7010195" y="151608"/>
                </a:moveTo>
                <a:cubicBezTo>
                  <a:pt x="7094830" y="153420"/>
                  <a:pt x="7164036" y="167063"/>
                  <a:pt x="7217806" y="192537"/>
                </a:cubicBezTo>
                <a:cubicBezTo>
                  <a:pt x="7271579" y="218010"/>
                  <a:pt x="7313004" y="253574"/>
                  <a:pt x="7342086" y="299229"/>
                </a:cubicBezTo>
                <a:cubicBezTo>
                  <a:pt x="7371169" y="344883"/>
                  <a:pt x="7392576" y="398184"/>
                  <a:pt x="7406309" y="459131"/>
                </a:cubicBezTo>
                <a:lnTo>
                  <a:pt x="7559016" y="1136837"/>
                </a:lnTo>
                <a:cubicBezTo>
                  <a:pt x="7572750" y="1197784"/>
                  <a:pt x="7576271" y="1255115"/>
                  <a:pt x="7569579" y="1308831"/>
                </a:cubicBezTo>
                <a:cubicBezTo>
                  <a:pt x="7562890" y="1362546"/>
                  <a:pt x="7540645" y="1412110"/>
                  <a:pt x="7502845" y="1457521"/>
                </a:cubicBezTo>
                <a:cubicBezTo>
                  <a:pt x="7465048" y="1502931"/>
                  <a:pt x="7408307" y="1544604"/>
                  <a:pt x="7332625" y="1582542"/>
                </a:cubicBezTo>
                <a:cubicBezTo>
                  <a:pt x="7256945" y="1620476"/>
                  <a:pt x="7157496" y="1653327"/>
                  <a:pt x="7034276" y="1681092"/>
                </a:cubicBezTo>
                <a:cubicBezTo>
                  <a:pt x="6911059" y="1708858"/>
                  <a:pt x="6806799" y="1721908"/>
                  <a:pt x="6721498" y="1720246"/>
                </a:cubicBezTo>
                <a:cubicBezTo>
                  <a:pt x="6636199" y="1718583"/>
                  <a:pt x="6566739" y="1705346"/>
                  <a:pt x="6513117" y="1680536"/>
                </a:cubicBezTo>
                <a:cubicBezTo>
                  <a:pt x="6459495" y="1655724"/>
                  <a:pt x="6418142" y="1620491"/>
                  <a:pt x="6389061" y="1574836"/>
                </a:cubicBezTo>
                <a:cubicBezTo>
                  <a:pt x="6359979" y="1529182"/>
                  <a:pt x="6338571" y="1475881"/>
                  <a:pt x="6324837" y="1414934"/>
                </a:cubicBezTo>
                <a:lnTo>
                  <a:pt x="6172131" y="737228"/>
                </a:lnTo>
                <a:cubicBezTo>
                  <a:pt x="6158397" y="676281"/>
                  <a:pt x="6154877" y="618950"/>
                  <a:pt x="6161568" y="565234"/>
                </a:cubicBezTo>
                <a:cubicBezTo>
                  <a:pt x="6168259" y="511518"/>
                  <a:pt x="6190429" y="461625"/>
                  <a:pt x="6228079" y="415552"/>
                </a:cubicBezTo>
                <a:cubicBezTo>
                  <a:pt x="6265728" y="369478"/>
                  <a:pt x="6322724" y="327399"/>
                  <a:pt x="6399067" y="289313"/>
                </a:cubicBezTo>
                <a:cubicBezTo>
                  <a:pt x="6475410" y="251227"/>
                  <a:pt x="6575192" y="218302"/>
                  <a:pt x="6698411" y="190538"/>
                </a:cubicBezTo>
                <a:cubicBezTo>
                  <a:pt x="6821630" y="162773"/>
                  <a:pt x="6925556" y="149797"/>
                  <a:pt x="7010195" y="151608"/>
                </a:cubicBezTo>
                <a:close/>
                <a:moveTo>
                  <a:pt x="9439286" y="32312"/>
                </a:moveTo>
                <a:cubicBezTo>
                  <a:pt x="9448970" y="30993"/>
                  <a:pt x="9460176" y="31390"/>
                  <a:pt x="9472904" y="33502"/>
                </a:cubicBezTo>
                <a:lnTo>
                  <a:pt x="9681918" y="68190"/>
                </a:lnTo>
                <a:cubicBezTo>
                  <a:pt x="9707375" y="72414"/>
                  <a:pt x="9728480" y="80047"/>
                  <a:pt x="9745234" y="91088"/>
                </a:cubicBezTo>
                <a:cubicBezTo>
                  <a:pt x="9761987" y="102128"/>
                  <a:pt x="9777405" y="119143"/>
                  <a:pt x="9791488" y="142131"/>
                </a:cubicBezTo>
                <a:lnTo>
                  <a:pt x="10107335" y="652999"/>
                </a:lnTo>
                <a:lnTo>
                  <a:pt x="10178377" y="224923"/>
                </a:lnTo>
                <a:cubicBezTo>
                  <a:pt x="10182602" y="199466"/>
                  <a:pt x="10191353" y="181988"/>
                  <a:pt x="10204632" y="172490"/>
                </a:cubicBezTo>
                <a:cubicBezTo>
                  <a:pt x="10217911" y="162992"/>
                  <a:pt x="10237278" y="160355"/>
                  <a:pt x="10262735" y="164579"/>
                </a:cubicBezTo>
                <a:lnTo>
                  <a:pt x="10564197" y="214608"/>
                </a:lnTo>
                <a:cubicBezTo>
                  <a:pt x="10589654" y="218833"/>
                  <a:pt x="10607132" y="227585"/>
                  <a:pt x="10616630" y="240863"/>
                </a:cubicBezTo>
                <a:cubicBezTo>
                  <a:pt x="10626129" y="254142"/>
                  <a:pt x="10628766" y="273509"/>
                  <a:pt x="10624541" y="298966"/>
                </a:cubicBezTo>
                <a:lnTo>
                  <a:pt x="10408415" y="1601283"/>
                </a:lnTo>
                <a:cubicBezTo>
                  <a:pt x="10404190" y="1626740"/>
                  <a:pt x="10395439" y="1644217"/>
                  <a:pt x="10382160" y="1653716"/>
                </a:cubicBezTo>
                <a:cubicBezTo>
                  <a:pt x="10368881" y="1663214"/>
                  <a:pt x="10349514" y="1665851"/>
                  <a:pt x="10324057" y="1661627"/>
                </a:cubicBezTo>
                <a:lnTo>
                  <a:pt x="10022595" y="1611598"/>
                </a:lnTo>
                <a:cubicBezTo>
                  <a:pt x="9997138" y="1607372"/>
                  <a:pt x="9979660" y="1598621"/>
                  <a:pt x="9970162" y="1585343"/>
                </a:cubicBezTo>
                <a:cubicBezTo>
                  <a:pt x="9960663" y="1572064"/>
                  <a:pt x="9958026" y="1552696"/>
                  <a:pt x="9962251" y="1527239"/>
                </a:cubicBezTo>
                <a:lnTo>
                  <a:pt x="10003275" y="1280041"/>
                </a:lnTo>
                <a:lnTo>
                  <a:pt x="9728648" y="806989"/>
                </a:lnTo>
                <a:lnTo>
                  <a:pt x="9618584" y="1470206"/>
                </a:lnTo>
                <a:cubicBezTo>
                  <a:pt x="9614359" y="1495664"/>
                  <a:pt x="9605608" y="1513141"/>
                  <a:pt x="9592329" y="1522639"/>
                </a:cubicBezTo>
                <a:cubicBezTo>
                  <a:pt x="9579051" y="1532138"/>
                  <a:pt x="9559683" y="1534774"/>
                  <a:pt x="9534226" y="1530551"/>
                </a:cubicBezTo>
                <a:lnTo>
                  <a:pt x="9232764" y="1480522"/>
                </a:lnTo>
                <a:cubicBezTo>
                  <a:pt x="9207307" y="1476296"/>
                  <a:pt x="9189830" y="1467545"/>
                  <a:pt x="9180331" y="1454266"/>
                </a:cubicBezTo>
                <a:cubicBezTo>
                  <a:pt x="9170833" y="1440987"/>
                  <a:pt x="9168196" y="1421620"/>
                  <a:pt x="9172421" y="1396163"/>
                </a:cubicBezTo>
                <a:lnTo>
                  <a:pt x="9388546" y="93847"/>
                </a:lnTo>
                <a:cubicBezTo>
                  <a:pt x="9392771" y="68390"/>
                  <a:pt x="9401523" y="50912"/>
                  <a:pt x="9414801" y="41413"/>
                </a:cubicBezTo>
                <a:cubicBezTo>
                  <a:pt x="9421440" y="36664"/>
                  <a:pt x="9429602" y="33630"/>
                  <a:pt x="9439286" y="32312"/>
                </a:cubicBezTo>
                <a:close/>
                <a:moveTo>
                  <a:pt x="8778602" y="72"/>
                </a:moveTo>
                <a:cubicBezTo>
                  <a:pt x="8804396" y="-681"/>
                  <a:pt x="8823231" y="4544"/>
                  <a:pt x="8835107" y="15747"/>
                </a:cubicBezTo>
                <a:cubicBezTo>
                  <a:pt x="8846983" y="26949"/>
                  <a:pt x="8853298" y="45447"/>
                  <a:pt x="8854050" y="71242"/>
                </a:cubicBezTo>
                <a:lnTo>
                  <a:pt x="8861241" y="317642"/>
                </a:lnTo>
                <a:cubicBezTo>
                  <a:pt x="8861994" y="343437"/>
                  <a:pt x="8856769" y="362271"/>
                  <a:pt x="8845566" y="374147"/>
                </a:cubicBezTo>
                <a:cubicBezTo>
                  <a:pt x="8834363" y="386023"/>
                  <a:pt x="8815865" y="392338"/>
                  <a:pt x="8790071" y="393091"/>
                </a:cubicBezTo>
                <a:lnTo>
                  <a:pt x="8592544" y="398855"/>
                </a:lnTo>
                <a:lnTo>
                  <a:pt x="8612511" y="1083074"/>
                </a:lnTo>
                <a:lnTo>
                  <a:pt x="8810039" y="1077310"/>
                </a:lnTo>
                <a:cubicBezTo>
                  <a:pt x="8835833" y="1076557"/>
                  <a:pt x="8854668" y="1081783"/>
                  <a:pt x="8866544" y="1092985"/>
                </a:cubicBezTo>
                <a:cubicBezTo>
                  <a:pt x="8878420" y="1104188"/>
                  <a:pt x="8884735" y="1122687"/>
                  <a:pt x="8885487" y="1148481"/>
                </a:cubicBezTo>
                <a:lnTo>
                  <a:pt x="8892559" y="1390808"/>
                </a:lnTo>
                <a:cubicBezTo>
                  <a:pt x="8893312" y="1416602"/>
                  <a:pt x="8888087" y="1435437"/>
                  <a:pt x="8876884" y="1447313"/>
                </a:cubicBezTo>
                <a:cubicBezTo>
                  <a:pt x="8865682" y="1459190"/>
                  <a:pt x="8847183" y="1465504"/>
                  <a:pt x="8821390" y="1466257"/>
                </a:cubicBezTo>
                <a:lnTo>
                  <a:pt x="7953901" y="1491573"/>
                </a:lnTo>
                <a:cubicBezTo>
                  <a:pt x="7928109" y="1492325"/>
                  <a:pt x="7909272" y="1487101"/>
                  <a:pt x="7897396" y="1475898"/>
                </a:cubicBezTo>
                <a:cubicBezTo>
                  <a:pt x="7885520" y="1464696"/>
                  <a:pt x="7879205" y="1446197"/>
                  <a:pt x="7878453" y="1420404"/>
                </a:cubicBezTo>
                <a:lnTo>
                  <a:pt x="7871381" y="1178075"/>
                </a:lnTo>
                <a:cubicBezTo>
                  <a:pt x="7870629" y="1152281"/>
                  <a:pt x="7875854" y="1133446"/>
                  <a:pt x="7887056" y="1121570"/>
                </a:cubicBezTo>
                <a:cubicBezTo>
                  <a:pt x="7898259" y="1109694"/>
                  <a:pt x="7916759" y="1103379"/>
                  <a:pt x="7942552" y="1102626"/>
                </a:cubicBezTo>
                <a:lnTo>
                  <a:pt x="8144152" y="1096744"/>
                </a:lnTo>
                <a:lnTo>
                  <a:pt x="8124184" y="412523"/>
                </a:lnTo>
                <a:lnTo>
                  <a:pt x="7922584" y="418407"/>
                </a:lnTo>
                <a:cubicBezTo>
                  <a:pt x="7896788" y="419160"/>
                  <a:pt x="7877954" y="413935"/>
                  <a:pt x="7866077" y="402732"/>
                </a:cubicBezTo>
                <a:cubicBezTo>
                  <a:pt x="7854202" y="391529"/>
                  <a:pt x="7847889" y="373031"/>
                  <a:pt x="7847134" y="347237"/>
                </a:cubicBezTo>
                <a:lnTo>
                  <a:pt x="7839944" y="100836"/>
                </a:lnTo>
                <a:cubicBezTo>
                  <a:pt x="7839192" y="75042"/>
                  <a:pt x="7844416" y="56207"/>
                  <a:pt x="7855619" y="44331"/>
                </a:cubicBezTo>
                <a:cubicBezTo>
                  <a:pt x="7866822" y="32454"/>
                  <a:pt x="7885319" y="26141"/>
                  <a:pt x="7911115" y="253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47EC68-EABA-407D-9465-A3C4E891AFFF}"/>
              </a:ext>
            </a:extLst>
          </p:cNvPr>
          <p:cNvSpPr txBox="1"/>
          <p:nvPr/>
        </p:nvSpPr>
        <p:spPr>
          <a:xfrm>
            <a:off x="3481895" y="5905709"/>
            <a:ext cx="5202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100" dirty="0">
                <a:solidFill>
                  <a:schemeClr val="bg1"/>
                </a:solidFill>
                <a:latin typeface="Bungee" pitchFamily="2" charset="0"/>
                <a:cs typeface="Prompt ExtraBold" panose="00000900000000000000" pitchFamily="2" charset="-34"/>
              </a:rPr>
              <a:t>WELCOME TEXT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7819952-BB61-4CC3-98E9-7C603785E198}"/>
              </a:ext>
            </a:extLst>
          </p:cNvPr>
          <p:cNvSpPr txBox="1"/>
          <p:nvPr/>
        </p:nvSpPr>
        <p:spPr>
          <a:xfrm>
            <a:off x="2272924" y="6238828"/>
            <a:ext cx="7620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pc="100" dirty="0">
                <a:solidFill>
                  <a:schemeClr val="bg1"/>
                </a:solidFill>
                <a:latin typeface="Bungee" pitchFamily="2" charset="0"/>
              </a:rPr>
              <a:t>WE ARE very close to 1 million so consider to subscribe</a:t>
            </a:r>
          </a:p>
        </p:txBody>
      </p:sp>
    </p:spTree>
    <p:extLst>
      <p:ext uri="{BB962C8B-B14F-4D97-AF65-F5344CB8AC3E}">
        <p14:creationId xmlns:p14="http://schemas.microsoft.com/office/powerpoint/2010/main" val="28768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2" presetClass="entr" presetSubtype="4" decel="4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ircle: Hollow 26">
            <a:extLst>
              <a:ext uri="{FF2B5EF4-FFF2-40B4-BE49-F238E27FC236}">
                <a16:creationId xmlns:a16="http://schemas.microsoft.com/office/drawing/2014/main" id="{C3CFF61D-1C9B-4939-B88C-5936F4542A7B}"/>
              </a:ext>
            </a:extLst>
          </p:cNvPr>
          <p:cNvSpPr/>
          <p:nvPr/>
        </p:nvSpPr>
        <p:spPr>
          <a:xfrm>
            <a:off x="4998720" y="2331720"/>
            <a:ext cx="2194560" cy="2194560"/>
          </a:xfrm>
          <a:prstGeom prst="donut">
            <a:avLst>
              <a:gd name="adj" fmla="val 182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ircle: Hollow 27">
            <a:extLst>
              <a:ext uri="{FF2B5EF4-FFF2-40B4-BE49-F238E27FC236}">
                <a16:creationId xmlns:a16="http://schemas.microsoft.com/office/drawing/2014/main" id="{67C2C481-B0D4-4686-B430-D9101D4736B2}"/>
              </a:ext>
            </a:extLst>
          </p:cNvPr>
          <p:cNvSpPr/>
          <p:nvPr/>
        </p:nvSpPr>
        <p:spPr>
          <a:xfrm>
            <a:off x="4246033" y="1579033"/>
            <a:ext cx="3699934" cy="3699934"/>
          </a:xfrm>
          <a:prstGeom prst="donut">
            <a:avLst>
              <a:gd name="adj" fmla="val 1144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ircle: Hollow 28">
            <a:extLst>
              <a:ext uri="{FF2B5EF4-FFF2-40B4-BE49-F238E27FC236}">
                <a16:creationId xmlns:a16="http://schemas.microsoft.com/office/drawing/2014/main" id="{18F72720-00E2-4FDB-9B66-79CFAAE8A4E1}"/>
              </a:ext>
            </a:extLst>
          </p:cNvPr>
          <p:cNvSpPr/>
          <p:nvPr/>
        </p:nvSpPr>
        <p:spPr>
          <a:xfrm>
            <a:off x="3287712" y="620712"/>
            <a:ext cx="5616576" cy="5616576"/>
          </a:xfrm>
          <a:prstGeom prst="donut">
            <a:avLst>
              <a:gd name="adj" fmla="val 7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Circle: Hollow 29">
            <a:extLst>
              <a:ext uri="{FF2B5EF4-FFF2-40B4-BE49-F238E27FC236}">
                <a16:creationId xmlns:a16="http://schemas.microsoft.com/office/drawing/2014/main" id="{54FA8F0C-58C6-481D-B73C-426168F03334}"/>
              </a:ext>
            </a:extLst>
          </p:cNvPr>
          <p:cNvSpPr/>
          <p:nvPr/>
        </p:nvSpPr>
        <p:spPr>
          <a:xfrm>
            <a:off x="2042160" y="-624840"/>
            <a:ext cx="8107680" cy="8107680"/>
          </a:xfrm>
          <a:prstGeom prst="donut">
            <a:avLst>
              <a:gd name="adj" fmla="val 562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ircle: Hollow 30">
            <a:extLst>
              <a:ext uri="{FF2B5EF4-FFF2-40B4-BE49-F238E27FC236}">
                <a16:creationId xmlns:a16="http://schemas.microsoft.com/office/drawing/2014/main" id="{9BD9930F-8AD4-4A9F-9685-62A41491F2D0}"/>
              </a:ext>
            </a:extLst>
          </p:cNvPr>
          <p:cNvSpPr/>
          <p:nvPr/>
        </p:nvSpPr>
        <p:spPr>
          <a:xfrm>
            <a:off x="643890" y="-2023110"/>
            <a:ext cx="10904220" cy="10904220"/>
          </a:xfrm>
          <a:prstGeom prst="donut">
            <a:avLst>
              <a:gd name="adj" fmla="val 43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A3F9EF8-F134-4C05-9C8D-93914AC0F994}"/>
              </a:ext>
            </a:extLst>
          </p:cNvPr>
          <p:cNvGrpSpPr/>
          <p:nvPr/>
        </p:nvGrpSpPr>
        <p:grpSpPr>
          <a:xfrm>
            <a:off x="4288360" y="1621360"/>
            <a:ext cx="3615280" cy="3615279"/>
            <a:chOff x="4288360" y="1621360"/>
            <a:chExt cx="3615280" cy="361527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8C106E2-8E77-4640-8C12-17CF55A9EA3E}"/>
                </a:ext>
              </a:extLst>
            </p:cNvPr>
            <p:cNvSpPr/>
            <p:nvPr/>
          </p:nvSpPr>
          <p:spPr>
            <a:xfrm rot="5400000">
              <a:off x="5740358" y="1958714"/>
              <a:ext cx="711283" cy="36576"/>
            </a:xfrm>
            <a:custGeom>
              <a:avLst/>
              <a:gdLst>
                <a:gd name="connsiteX0" fmla="*/ 0 w 711283"/>
                <a:gd name="connsiteY0" fmla="*/ 18288 h 36576"/>
                <a:gd name="connsiteX1" fmla="*/ 923 w 711283"/>
                <a:gd name="connsiteY1" fmla="*/ 0 h 36576"/>
                <a:gd name="connsiteX2" fmla="*/ 711283 w 711283"/>
                <a:gd name="connsiteY2" fmla="*/ 0 h 36576"/>
                <a:gd name="connsiteX3" fmla="*/ 710360 w 711283"/>
                <a:gd name="connsiteY3" fmla="*/ 18288 h 36576"/>
                <a:gd name="connsiteX4" fmla="*/ 711283 w 711283"/>
                <a:gd name="connsiteY4" fmla="*/ 36576 h 36576"/>
                <a:gd name="connsiteX5" fmla="*/ 923 w 711283"/>
                <a:gd name="connsiteY5" fmla="*/ 36576 h 36576"/>
                <a:gd name="connsiteX6" fmla="*/ 0 w 711283"/>
                <a:gd name="connsiteY6" fmla="*/ 18288 h 3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1283" h="36576">
                  <a:moveTo>
                    <a:pt x="0" y="18288"/>
                  </a:moveTo>
                  <a:lnTo>
                    <a:pt x="923" y="0"/>
                  </a:lnTo>
                  <a:lnTo>
                    <a:pt x="711283" y="0"/>
                  </a:lnTo>
                  <a:lnTo>
                    <a:pt x="710360" y="18288"/>
                  </a:lnTo>
                  <a:lnTo>
                    <a:pt x="711283" y="36576"/>
                  </a:lnTo>
                  <a:lnTo>
                    <a:pt x="923" y="36576"/>
                  </a:lnTo>
                  <a:lnTo>
                    <a:pt x="0" y="1828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AE1BB77-1A63-4FD9-8B1A-44416977717A}"/>
                </a:ext>
              </a:extLst>
            </p:cNvPr>
            <p:cNvSpPr/>
            <p:nvPr/>
          </p:nvSpPr>
          <p:spPr>
            <a:xfrm rot="5400000">
              <a:off x="5053471" y="1979013"/>
              <a:ext cx="633712" cy="386174"/>
            </a:xfrm>
            <a:custGeom>
              <a:avLst/>
              <a:gdLst>
                <a:gd name="connsiteX0" fmla="*/ 0 w 633712"/>
                <a:gd name="connsiteY0" fmla="*/ 354907 h 386174"/>
                <a:gd name="connsiteX1" fmla="*/ 614717 w 633712"/>
                <a:gd name="connsiteY1" fmla="*/ 0 h 386174"/>
                <a:gd name="connsiteX2" fmla="*/ 633712 w 633712"/>
                <a:gd name="connsiteY2" fmla="*/ 31267 h 386174"/>
                <a:gd name="connsiteX3" fmla="*/ 18995 w 633712"/>
                <a:gd name="connsiteY3" fmla="*/ 386174 h 386174"/>
                <a:gd name="connsiteX4" fmla="*/ 0 w 633712"/>
                <a:gd name="connsiteY4" fmla="*/ 354907 h 386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712" h="386174">
                  <a:moveTo>
                    <a:pt x="0" y="354907"/>
                  </a:moveTo>
                  <a:lnTo>
                    <a:pt x="614717" y="0"/>
                  </a:lnTo>
                  <a:lnTo>
                    <a:pt x="633712" y="31267"/>
                  </a:lnTo>
                  <a:lnTo>
                    <a:pt x="18995" y="386174"/>
                  </a:lnTo>
                  <a:lnTo>
                    <a:pt x="0" y="354907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21DF31C-9CCF-4FF4-A681-85DEC51B28B0}"/>
                </a:ext>
              </a:extLst>
            </p:cNvPr>
            <p:cNvSpPr/>
            <p:nvPr/>
          </p:nvSpPr>
          <p:spPr>
            <a:xfrm rot="5400000">
              <a:off x="6504815" y="1979013"/>
              <a:ext cx="633712" cy="386174"/>
            </a:xfrm>
            <a:custGeom>
              <a:avLst/>
              <a:gdLst>
                <a:gd name="connsiteX0" fmla="*/ 0 w 633712"/>
                <a:gd name="connsiteY0" fmla="*/ 31267 h 386174"/>
                <a:gd name="connsiteX1" fmla="*/ 18995 w 633712"/>
                <a:gd name="connsiteY1" fmla="*/ 0 h 386174"/>
                <a:gd name="connsiteX2" fmla="*/ 633712 w 633712"/>
                <a:gd name="connsiteY2" fmla="*/ 354907 h 386174"/>
                <a:gd name="connsiteX3" fmla="*/ 614717 w 633712"/>
                <a:gd name="connsiteY3" fmla="*/ 386174 h 386174"/>
                <a:gd name="connsiteX4" fmla="*/ 0 w 633712"/>
                <a:gd name="connsiteY4" fmla="*/ 31267 h 386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712" h="386174">
                  <a:moveTo>
                    <a:pt x="0" y="31267"/>
                  </a:moveTo>
                  <a:lnTo>
                    <a:pt x="18995" y="0"/>
                  </a:lnTo>
                  <a:lnTo>
                    <a:pt x="633712" y="354907"/>
                  </a:lnTo>
                  <a:lnTo>
                    <a:pt x="614717" y="386174"/>
                  </a:lnTo>
                  <a:lnTo>
                    <a:pt x="0" y="31267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C375E37-ECF7-4006-AD02-32B87CB47D90}"/>
                </a:ext>
              </a:extLst>
            </p:cNvPr>
            <p:cNvSpPr/>
            <p:nvPr/>
          </p:nvSpPr>
          <p:spPr>
            <a:xfrm rot="5400000">
              <a:off x="7159813" y="2386473"/>
              <a:ext cx="386174" cy="633713"/>
            </a:xfrm>
            <a:custGeom>
              <a:avLst/>
              <a:gdLst>
                <a:gd name="connsiteX0" fmla="*/ 0 w 386174"/>
                <a:gd name="connsiteY0" fmla="*/ 18996 h 633713"/>
                <a:gd name="connsiteX1" fmla="*/ 31267 w 386174"/>
                <a:gd name="connsiteY1" fmla="*/ 0 h 633713"/>
                <a:gd name="connsiteX2" fmla="*/ 386174 w 386174"/>
                <a:gd name="connsiteY2" fmla="*/ 614717 h 633713"/>
                <a:gd name="connsiteX3" fmla="*/ 354907 w 386174"/>
                <a:gd name="connsiteY3" fmla="*/ 633713 h 633713"/>
                <a:gd name="connsiteX4" fmla="*/ 0 w 386174"/>
                <a:gd name="connsiteY4" fmla="*/ 18996 h 63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6174" h="633713">
                  <a:moveTo>
                    <a:pt x="0" y="18996"/>
                  </a:moveTo>
                  <a:lnTo>
                    <a:pt x="31267" y="0"/>
                  </a:lnTo>
                  <a:lnTo>
                    <a:pt x="386174" y="614717"/>
                  </a:lnTo>
                  <a:lnTo>
                    <a:pt x="354907" y="633713"/>
                  </a:lnTo>
                  <a:lnTo>
                    <a:pt x="0" y="1899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D3A0537-3D53-495F-A43B-CB18241E1546}"/>
                </a:ext>
              </a:extLst>
            </p:cNvPr>
            <p:cNvSpPr/>
            <p:nvPr/>
          </p:nvSpPr>
          <p:spPr>
            <a:xfrm rot="5400000">
              <a:off x="4646012" y="2386474"/>
              <a:ext cx="386175" cy="633713"/>
            </a:xfrm>
            <a:custGeom>
              <a:avLst/>
              <a:gdLst>
                <a:gd name="connsiteX0" fmla="*/ 0 w 386175"/>
                <a:gd name="connsiteY0" fmla="*/ 614717 h 633713"/>
                <a:gd name="connsiteX1" fmla="*/ 354907 w 386175"/>
                <a:gd name="connsiteY1" fmla="*/ 0 h 633713"/>
                <a:gd name="connsiteX2" fmla="*/ 386175 w 386175"/>
                <a:gd name="connsiteY2" fmla="*/ 18996 h 633713"/>
                <a:gd name="connsiteX3" fmla="*/ 31267 w 386175"/>
                <a:gd name="connsiteY3" fmla="*/ 633713 h 633713"/>
                <a:gd name="connsiteX4" fmla="*/ 0 w 386175"/>
                <a:gd name="connsiteY4" fmla="*/ 614717 h 63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6175" h="633713">
                  <a:moveTo>
                    <a:pt x="0" y="614717"/>
                  </a:moveTo>
                  <a:lnTo>
                    <a:pt x="354907" y="0"/>
                  </a:lnTo>
                  <a:lnTo>
                    <a:pt x="386175" y="18996"/>
                  </a:lnTo>
                  <a:lnTo>
                    <a:pt x="31267" y="633713"/>
                  </a:lnTo>
                  <a:lnTo>
                    <a:pt x="0" y="614717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D4EEA95-AE8D-461D-88A1-B883A93E3844}"/>
                </a:ext>
              </a:extLst>
            </p:cNvPr>
            <p:cNvSpPr/>
            <p:nvPr/>
          </p:nvSpPr>
          <p:spPr>
            <a:xfrm rot="5400000">
              <a:off x="4625714" y="3073360"/>
              <a:ext cx="36575" cy="711284"/>
            </a:xfrm>
            <a:custGeom>
              <a:avLst/>
              <a:gdLst>
                <a:gd name="connsiteX0" fmla="*/ 0 w 36575"/>
                <a:gd name="connsiteY0" fmla="*/ 710360 h 711284"/>
                <a:gd name="connsiteX1" fmla="*/ 0 w 36575"/>
                <a:gd name="connsiteY1" fmla="*/ 0 h 711284"/>
                <a:gd name="connsiteX2" fmla="*/ 18286 w 36575"/>
                <a:gd name="connsiteY2" fmla="*/ 924 h 711284"/>
                <a:gd name="connsiteX3" fmla="*/ 36575 w 36575"/>
                <a:gd name="connsiteY3" fmla="*/ 0 h 711284"/>
                <a:gd name="connsiteX4" fmla="*/ 36575 w 36575"/>
                <a:gd name="connsiteY4" fmla="*/ 710360 h 711284"/>
                <a:gd name="connsiteX5" fmla="*/ 18286 w 36575"/>
                <a:gd name="connsiteY5" fmla="*/ 711284 h 711284"/>
                <a:gd name="connsiteX6" fmla="*/ 0 w 36575"/>
                <a:gd name="connsiteY6" fmla="*/ 710360 h 711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575" h="711284">
                  <a:moveTo>
                    <a:pt x="0" y="710360"/>
                  </a:moveTo>
                  <a:lnTo>
                    <a:pt x="0" y="0"/>
                  </a:lnTo>
                  <a:lnTo>
                    <a:pt x="18286" y="924"/>
                  </a:lnTo>
                  <a:lnTo>
                    <a:pt x="36575" y="0"/>
                  </a:lnTo>
                  <a:lnTo>
                    <a:pt x="36575" y="710360"/>
                  </a:lnTo>
                  <a:lnTo>
                    <a:pt x="18286" y="711284"/>
                  </a:lnTo>
                  <a:lnTo>
                    <a:pt x="0" y="71036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8B36B90-28B6-4F14-B57B-BE09675153C7}"/>
                </a:ext>
              </a:extLst>
            </p:cNvPr>
            <p:cNvSpPr/>
            <p:nvPr/>
          </p:nvSpPr>
          <p:spPr>
            <a:xfrm rot="5400000">
              <a:off x="7529711" y="3073361"/>
              <a:ext cx="36575" cy="711283"/>
            </a:xfrm>
            <a:custGeom>
              <a:avLst/>
              <a:gdLst>
                <a:gd name="connsiteX0" fmla="*/ 0 w 36575"/>
                <a:gd name="connsiteY0" fmla="*/ 711283 h 711283"/>
                <a:gd name="connsiteX1" fmla="*/ 0 w 36575"/>
                <a:gd name="connsiteY1" fmla="*/ 923 h 711283"/>
                <a:gd name="connsiteX2" fmla="*/ 18286 w 36575"/>
                <a:gd name="connsiteY2" fmla="*/ 0 h 711283"/>
                <a:gd name="connsiteX3" fmla="*/ 36575 w 36575"/>
                <a:gd name="connsiteY3" fmla="*/ 923 h 711283"/>
                <a:gd name="connsiteX4" fmla="*/ 36575 w 36575"/>
                <a:gd name="connsiteY4" fmla="*/ 711283 h 711283"/>
                <a:gd name="connsiteX5" fmla="*/ 18286 w 36575"/>
                <a:gd name="connsiteY5" fmla="*/ 710360 h 711283"/>
                <a:gd name="connsiteX6" fmla="*/ 0 w 36575"/>
                <a:gd name="connsiteY6" fmla="*/ 711283 h 7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575" h="711283">
                  <a:moveTo>
                    <a:pt x="0" y="711283"/>
                  </a:moveTo>
                  <a:lnTo>
                    <a:pt x="0" y="923"/>
                  </a:lnTo>
                  <a:lnTo>
                    <a:pt x="18286" y="0"/>
                  </a:lnTo>
                  <a:lnTo>
                    <a:pt x="36575" y="923"/>
                  </a:lnTo>
                  <a:lnTo>
                    <a:pt x="36575" y="711283"/>
                  </a:lnTo>
                  <a:lnTo>
                    <a:pt x="18286" y="710360"/>
                  </a:lnTo>
                  <a:lnTo>
                    <a:pt x="0" y="711283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7D7D01E-7A74-42E1-8225-6729299FE779}"/>
                </a:ext>
              </a:extLst>
            </p:cNvPr>
            <p:cNvSpPr/>
            <p:nvPr/>
          </p:nvSpPr>
          <p:spPr>
            <a:xfrm rot="5400000">
              <a:off x="4646013" y="3837816"/>
              <a:ext cx="386174" cy="633712"/>
            </a:xfrm>
            <a:custGeom>
              <a:avLst/>
              <a:gdLst>
                <a:gd name="connsiteX0" fmla="*/ 0 w 386174"/>
                <a:gd name="connsiteY0" fmla="*/ 18995 h 633712"/>
                <a:gd name="connsiteX1" fmla="*/ 31267 w 386174"/>
                <a:gd name="connsiteY1" fmla="*/ 0 h 633712"/>
                <a:gd name="connsiteX2" fmla="*/ 386174 w 386174"/>
                <a:gd name="connsiteY2" fmla="*/ 614717 h 633712"/>
                <a:gd name="connsiteX3" fmla="*/ 354906 w 386174"/>
                <a:gd name="connsiteY3" fmla="*/ 633712 h 633712"/>
                <a:gd name="connsiteX4" fmla="*/ 0 w 386174"/>
                <a:gd name="connsiteY4" fmla="*/ 18995 h 633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6174" h="633712">
                  <a:moveTo>
                    <a:pt x="0" y="18995"/>
                  </a:moveTo>
                  <a:lnTo>
                    <a:pt x="31267" y="0"/>
                  </a:lnTo>
                  <a:lnTo>
                    <a:pt x="386174" y="614717"/>
                  </a:lnTo>
                  <a:lnTo>
                    <a:pt x="354906" y="633712"/>
                  </a:lnTo>
                  <a:lnTo>
                    <a:pt x="0" y="18995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F0E7CDD-DAC7-4A1B-AB46-CCC865188F49}"/>
                </a:ext>
              </a:extLst>
            </p:cNvPr>
            <p:cNvSpPr/>
            <p:nvPr/>
          </p:nvSpPr>
          <p:spPr>
            <a:xfrm rot="5400000">
              <a:off x="7159812" y="3837817"/>
              <a:ext cx="386175" cy="633713"/>
            </a:xfrm>
            <a:custGeom>
              <a:avLst/>
              <a:gdLst>
                <a:gd name="connsiteX0" fmla="*/ 0 w 386175"/>
                <a:gd name="connsiteY0" fmla="*/ 614717 h 633713"/>
                <a:gd name="connsiteX1" fmla="*/ 354907 w 386175"/>
                <a:gd name="connsiteY1" fmla="*/ 0 h 633713"/>
                <a:gd name="connsiteX2" fmla="*/ 386175 w 386175"/>
                <a:gd name="connsiteY2" fmla="*/ 18996 h 633713"/>
                <a:gd name="connsiteX3" fmla="*/ 31268 w 386175"/>
                <a:gd name="connsiteY3" fmla="*/ 633713 h 633713"/>
                <a:gd name="connsiteX4" fmla="*/ 0 w 386175"/>
                <a:gd name="connsiteY4" fmla="*/ 614717 h 63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6175" h="633713">
                  <a:moveTo>
                    <a:pt x="0" y="614717"/>
                  </a:moveTo>
                  <a:lnTo>
                    <a:pt x="354907" y="0"/>
                  </a:lnTo>
                  <a:lnTo>
                    <a:pt x="386175" y="18996"/>
                  </a:lnTo>
                  <a:lnTo>
                    <a:pt x="31268" y="633713"/>
                  </a:lnTo>
                  <a:lnTo>
                    <a:pt x="0" y="614717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257D58-BE0E-4366-8680-62324D28BA30}"/>
                </a:ext>
              </a:extLst>
            </p:cNvPr>
            <p:cNvSpPr/>
            <p:nvPr/>
          </p:nvSpPr>
          <p:spPr>
            <a:xfrm rot="5400000">
              <a:off x="5053473" y="4492813"/>
              <a:ext cx="633713" cy="386175"/>
            </a:xfrm>
            <a:custGeom>
              <a:avLst/>
              <a:gdLst>
                <a:gd name="connsiteX0" fmla="*/ 0 w 633713"/>
                <a:gd name="connsiteY0" fmla="*/ 31268 h 386175"/>
                <a:gd name="connsiteX1" fmla="*/ 18996 w 633713"/>
                <a:gd name="connsiteY1" fmla="*/ 0 h 386175"/>
                <a:gd name="connsiteX2" fmla="*/ 633713 w 633713"/>
                <a:gd name="connsiteY2" fmla="*/ 354908 h 386175"/>
                <a:gd name="connsiteX3" fmla="*/ 614717 w 633713"/>
                <a:gd name="connsiteY3" fmla="*/ 386175 h 386175"/>
                <a:gd name="connsiteX4" fmla="*/ 0 w 633713"/>
                <a:gd name="connsiteY4" fmla="*/ 31268 h 386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713" h="386175">
                  <a:moveTo>
                    <a:pt x="0" y="31268"/>
                  </a:moveTo>
                  <a:lnTo>
                    <a:pt x="18996" y="0"/>
                  </a:lnTo>
                  <a:lnTo>
                    <a:pt x="633713" y="354908"/>
                  </a:lnTo>
                  <a:lnTo>
                    <a:pt x="614717" y="386175"/>
                  </a:lnTo>
                  <a:lnTo>
                    <a:pt x="0" y="3126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1AFA0C6-5D41-45B5-B8FA-FF632805EBB6}"/>
                </a:ext>
              </a:extLst>
            </p:cNvPr>
            <p:cNvSpPr/>
            <p:nvPr/>
          </p:nvSpPr>
          <p:spPr>
            <a:xfrm rot="5400000">
              <a:off x="6504815" y="4492813"/>
              <a:ext cx="633711" cy="386174"/>
            </a:xfrm>
            <a:custGeom>
              <a:avLst/>
              <a:gdLst>
                <a:gd name="connsiteX0" fmla="*/ 0 w 633711"/>
                <a:gd name="connsiteY0" fmla="*/ 354907 h 386174"/>
                <a:gd name="connsiteX1" fmla="*/ 614716 w 633711"/>
                <a:gd name="connsiteY1" fmla="*/ 0 h 386174"/>
                <a:gd name="connsiteX2" fmla="*/ 633711 w 633711"/>
                <a:gd name="connsiteY2" fmla="*/ 31267 h 386174"/>
                <a:gd name="connsiteX3" fmla="*/ 18994 w 633711"/>
                <a:gd name="connsiteY3" fmla="*/ 386174 h 386174"/>
                <a:gd name="connsiteX4" fmla="*/ 0 w 633711"/>
                <a:gd name="connsiteY4" fmla="*/ 354907 h 386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711" h="386174">
                  <a:moveTo>
                    <a:pt x="0" y="354907"/>
                  </a:moveTo>
                  <a:lnTo>
                    <a:pt x="614716" y="0"/>
                  </a:lnTo>
                  <a:lnTo>
                    <a:pt x="633711" y="31267"/>
                  </a:lnTo>
                  <a:lnTo>
                    <a:pt x="18994" y="386174"/>
                  </a:lnTo>
                  <a:lnTo>
                    <a:pt x="0" y="354907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0A065B6-0CB5-4D29-8487-98ED8094B16A}"/>
                </a:ext>
              </a:extLst>
            </p:cNvPr>
            <p:cNvSpPr/>
            <p:nvPr/>
          </p:nvSpPr>
          <p:spPr>
            <a:xfrm rot="5400000">
              <a:off x="5740358" y="4862710"/>
              <a:ext cx="711283" cy="36576"/>
            </a:xfrm>
            <a:custGeom>
              <a:avLst/>
              <a:gdLst>
                <a:gd name="connsiteX0" fmla="*/ 0 w 711283"/>
                <a:gd name="connsiteY0" fmla="*/ 36576 h 36576"/>
                <a:gd name="connsiteX1" fmla="*/ 923 w 711283"/>
                <a:gd name="connsiteY1" fmla="*/ 18288 h 36576"/>
                <a:gd name="connsiteX2" fmla="*/ 0 w 711283"/>
                <a:gd name="connsiteY2" fmla="*/ 0 h 36576"/>
                <a:gd name="connsiteX3" fmla="*/ 710360 w 711283"/>
                <a:gd name="connsiteY3" fmla="*/ 0 h 36576"/>
                <a:gd name="connsiteX4" fmla="*/ 711283 w 711283"/>
                <a:gd name="connsiteY4" fmla="*/ 18288 h 36576"/>
                <a:gd name="connsiteX5" fmla="*/ 710360 w 711283"/>
                <a:gd name="connsiteY5" fmla="*/ 36576 h 36576"/>
                <a:gd name="connsiteX6" fmla="*/ 0 w 711283"/>
                <a:gd name="connsiteY6" fmla="*/ 36576 h 3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1283" h="36576">
                  <a:moveTo>
                    <a:pt x="0" y="36576"/>
                  </a:moveTo>
                  <a:lnTo>
                    <a:pt x="923" y="18288"/>
                  </a:lnTo>
                  <a:lnTo>
                    <a:pt x="0" y="0"/>
                  </a:lnTo>
                  <a:lnTo>
                    <a:pt x="710360" y="0"/>
                  </a:lnTo>
                  <a:lnTo>
                    <a:pt x="711283" y="18288"/>
                  </a:lnTo>
                  <a:lnTo>
                    <a:pt x="710360" y="36576"/>
                  </a:lnTo>
                  <a:lnTo>
                    <a:pt x="0" y="3657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47C80D1-CFA9-420A-9FE8-C7523300B3BA}"/>
              </a:ext>
            </a:extLst>
          </p:cNvPr>
          <p:cNvGrpSpPr/>
          <p:nvPr/>
        </p:nvGrpSpPr>
        <p:grpSpPr>
          <a:xfrm>
            <a:off x="3328824" y="661824"/>
            <a:ext cx="5534351" cy="5534351"/>
            <a:chOff x="3328824" y="661824"/>
            <a:chExt cx="5534351" cy="553435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4B7F40EC-A88A-4F74-BFA3-5910DDD959E4}"/>
                </a:ext>
              </a:extLst>
            </p:cNvPr>
            <p:cNvSpPr/>
            <p:nvPr/>
          </p:nvSpPr>
          <p:spPr>
            <a:xfrm rot="5400000">
              <a:off x="5636933" y="1102602"/>
              <a:ext cx="918132" cy="36576"/>
            </a:xfrm>
            <a:custGeom>
              <a:avLst/>
              <a:gdLst>
                <a:gd name="connsiteX0" fmla="*/ 0 w 918132"/>
                <a:gd name="connsiteY0" fmla="*/ 18288 h 36576"/>
                <a:gd name="connsiteX1" fmla="*/ 924 w 918132"/>
                <a:gd name="connsiteY1" fmla="*/ 0 h 36576"/>
                <a:gd name="connsiteX2" fmla="*/ 918132 w 918132"/>
                <a:gd name="connsiteY2" fmla="*/ 0 h 36576"/>
                <a:gd name="connsiteX3" fmla="*/ 917209 w 918132"/>
                <a:gd name="connsiteY3" fmla="*/ 18288 h 36576"/>
                <a:gd name="connsiteX4" fmla="*/ 918132 w 918132"/>
                <a:gd name="connsiteY4" fmla="*/ 36576 h 36576"/>
                <a:gd name="connsiteX5" fmla="*/ 924 w 918132"/>
                <a:gd name="connsiteY5" fmla="*/ 36576 h 36576"/>
                <a:gd name="connsiteX6" fmla="*/ 0 w 918132"/>
                <a:gd name="connsiteY6" fmla="*/ 18288 h 3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8132" h="36576">
                  <a:moveTo>
                    <a:pt x="0" y="18288"/>
                  </a:moveTo>
                  <a:lnTo>
                    <a:pt x="924" y="0"/>
                  </a:lnTo>
                  <a:lnTo>
                    <a:pt x="918132" y="0"/>
                  </a:lnTo>
                  <a:lnTo>
                    <a:pt x="917209" y="18288"/>
                  </a:lnTo>
                  <a:lnTo>
                    <a:pt x="918132" y="36576"/>
                  </a:lnTo>
                  <a:lnTo>
                    <a:pt x="924" y="36576"/>
                  </a:lnTo>
                  <a:lnTo>
                    <a:pt x="0" y="1828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26E3B04-4541-4110-8150-3777BAE2EF44}"/>
                </a:ext>
              </a:extLst>
            </p:cNvPr>
            <p:cNvSpPr/>
            <p:nvPr/>
          </p:nvSpPr>
          <p:spPr>
            <a:xfrm rot="5400000">
              <a:off x="4536246" y="1186497"/>
              <a:ext cx="812710" cy="489518"/>
            </a:xfrm>
            <a:custGeom>
              <a:avLst/>
              <a:gdLst>
                <a:gd name="connsiteX0" fmla="*/ 0 w 812710"/>
                <a:gd name="connsiteY0" fmla="*/ 458251 h 489518"/>
                <a:gd name="connsiteX1" fmla="*/ 793715 w 812710"/>
                <a:gd name="connsiteY1" fmla="*/ 0 h 489518"/>
                <a:gd name="connsiteX2" fmla="*/ 812710 w 812710"/>
                <a:gd name="connsiteY2" fmla="*/ 31267 h 489518"/>
                <a:gd name="connsiteX3" fmla="*/ 18996 w 812710"/>
                <a:gd name="connsiteY3" fmla="*/ 489518 h 489518"/>
                <a:gd name="connsiteX4" fmla="*/ 0 w 812710"/>
                <a:gd name="connsiteY4" fmla="*/ 458251 h 489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710" h="489518">
                  <a:moveTo>
                    <a:pt x="0" y="458251"/>
                  </a:moveTo>
                  <a:lnTo>
                    <a:pt x="793715" y="0"/>
                  </a:lnTo>
                  <a:lnTo>
                    <a:pt x="812710" y="31267"/>
                  </a:lnTo>
                  <a:lnTo>
                    <a:pt x="18996" y="489518"/>
                  </a:lnTo>
                  <a:lnTo>
                    <a:pt x="0" y="458251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E4DE607-0B9D-4607-B0C4-A77621D92B70}"/>
                </a:ext>
              </a:extLst>
            </p:cNvPr>
            <p:cNvSpPr/>
            <p:nvPr/>
          </p:nvSpPr>
          <p:spPr>
            <a:xfrm rot="5400000">
              <a:off x="6843043" y="1186497"/>
              <a:ext cx="812710" cy="489519"/>
            </a:xfrm>
            <a:custGeom>
              <a:avLst/>
              <a:gdLst>
                <a:gd name="connsiteX0" fmla="*/ 0 w 812710"/>
                <a:gd name="connsiteY0" fmla="*/ 31268 h 489519"/>
                <a:gd name="connsiteX1" fmla="*/ 18996 w 812710"/>
                <a:gd name="connsiteY1" fmla="*/ 0 h 489519"/>
                <a:gd name="connsiteX2" fmla="*/ 812710 w 812710"/>
                <a:gd name="connsiteY2" fmla="*/ 458252 h 489519"/>
                <a:gd name="connsiteX3" fmla="*/ 793715 w 812710"/>
                <a:gd name="connsiteY3" fmla="*/ 489519 h 489519"/>
                <a:gd name="connsiteX4" fmla="*/ 0 w 812710"/>
                <a:gd name="connsiteY4" fmla="*/ 31268 h 489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710" h="489519">
                  <a:moveTo>
                    <a:pt x="0" y="31268"/>
                  </a:moveTo>
                  <a:lnTo>
                    <a:pt x="18996" y="0"/>
                  </a:lnTo>
                  <a:lnTo>
                    <a:pt x="812710" y="458252"/>
                  </a:lnTo>
                  <a:lnTo>
                    <a:pt x="793715" y="489519"/>
                  </a:lnTo>
                  <a:lnTo>
                    <a:pt x="0" y="3126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09ECFB3-8208-4546-902E-47130EB07082}"/>
                </a:ext>
              </a:extLst>
            </p:cNvPr>
            <p:cNvSpPr/>
            <p:nvPr/>
          </p:nvSpPr>
          <p:spPr>
            <a:xfrm rot="5400000">
              <a:off x="7848984" y="1869248"/>
              <a:ext cx="489519" cy="812710"/>
            </a:xfrm>
            <a:custGeom>
              <a:avLst/>
              <a:gdLst>
                <a:gd name="connsiteX0" fmla="*/ 0 w 489519"/>
                <a:gd name="connsiteY0" fmla="*/ 18996 h 812710"/>
                <a:gd name="connsiteX1" fmla="*/ 31268 w 489519"/>
                <a:gd name="connsiteY1" fmla="*/ 0 h 812710"/>
                <a:gd name="connsiteX2" fmla="*/ 489519 w 489519"/>
                <a:gd name="connsiteY2" fmla="*/ 793714 h 812710"/>
                <a:gd name="connsiteX3" fmla="*/ 458251 w 489519"/>
                <a:gd name="connsiteY3" fmla="*/ 812710 h 812710"/>
                <a:gd name="connsiteX4" fmla="*/ 0 w 489519"/>
                <a:gd name="connsiteY4" fmla="*/ 18996 h 812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9519" h="812710">
                  <a:moveTo>
                    <a:pt x="0" y="18996"/>
                  </a:moveTo>
                  <a:lnTo>
                    <a:pt x="31268" y="0"/>
                  </a:lnTo>
                  <a:lnTo>
                    <a:pt x="489519" y="793714"/>
                  </a:lnTo>
                  <a:lnTo>
                    <a:pt x="458251" y="812710"/>
                  </a:lnTo>
                  <a:lnTo>
                    <a:pt x="0" y="1899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3E0B231-79E4-4179-A213-5DD135BA35E3}"/>
                </a:ext>
              </a:extLst>
            </p:cNvPr>
            <p:cNvSpPr/>
            <p:nvPr/>
          </p:nvSpPr>
          <p:spPr>
            <a:xfrm rot="5400000">
              <a:off x="3853496" y="1869248"/>
              <a:ext cx="489518" cy="812710"/>
            </a:xfrm>
            <a:custGeom>
              <a:avLst/>
              <a:gdLst>
                <a:gd name="connsiteX0" fmla="*/ 0 w 489518"/>
                <a:gd name="connsiteY0" fmla="*/ 793714 h 812710"/>
                <a:gd name="connsiteX1" fmla="*/ 458251 w 489518"/>
                <a:gd name="connsiteY1" fmla="*/ 0 h 812710"/>
                <a:gd name="connsiteX2" fmla="*/ 489518 w 489518"/>
                <a:gd name="connsiteY2" fmla="*/ 18995 h 812710"/>
                <a:gd name="connsiteX3" fmla="*/ 31267 w 489518"/>
                <a:gd name="connsiteY3" fmla="*/ 812710 h 812710"/>
                <a:gd name="connsiteX4" fmla="*/ 0 w 489518"/>
                <a:gd name="connsiteY4" fmla="*/ 793714 h 812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9518" h="812710">
                  <a:moveTo>
                    <a:pt x="0" y="793714"/>
                  </a:moveTo>
                  <a:lnTo>
                    <a:pt x="458251" y="0"/>
                  </a:lnTo>
                  <a:lnTo>
                    <a:pt x="489518" y="18995"/>
                  </a:lnTo>
                  <a:lnTo>
                    <a:pt x="31267" y="812710"/>
                  </a:lnTo>
                  <a:lnTo>
                    <a:pt x="0" y="79371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D1E0D68-4029-45CD-82A0-F8ECC9612D65}"/>
                </a:ext>
              </a:extLst>
            </p:cNvPr>
            <p:cNvSpPr/>
            <p:nvPr/>
          </p:nvSpPr>
          <p:spPr>
            <a:xfrm rot="5400000">
              <a:off x="3769602" y="2969935"/>
              <a:ext cx="36576" cy="918132"/>
            </a:xfrm>
            <a:custGeom>
              <a:avLst/>
              <a:gdLst>
                <a:gd name="connsiteX0" fmla="*/ 0 w 36576"/>
                <a:gd name="connsiteY0" fmla="*/ 917208 h 918132"/>
                <a:gd name="connsiteX1" fmla="*/ 1 w 36576"/>
                <a:gd name="connsiteY1" fmla="*/ 0 h 918132"/>
                <a:gd name="connsiteX2" fmla="*/ 18287 w 36576"/>
                <a:gd name="connsiteY2" fmla="*/ 924 h 918132"/>
                <a:gd name="connsiteX3" fmla="*/ 36576 w 36576"/>
                <a:gd name="connsiteY3" fmla="*/ 0 h 918132"/>
                <a:gd name="connsiteX4" fmla="*/ 36575 w 36576"/>
                <a:gd name="connsiteY4" fmla="*/ 917208 h 918132"/>
                <a:gd name="connsiteX5" fmla="*/ 18286 w 36576"/>
                <a:gd name="connsiteY5" fmla="*/ 918132 h 918132"/>
                <a:gd name="connsiteX6" fmla="*/ 0 w 36576"/>
                <a:gd name="connsiteY6" fmla="*/ 917208 h 918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576" h="918132">
                  <a:moveTo>
                    <a:pt x="0" y="917208"/>
                  </a:moveTo>
                  <a:lnTo>
                    <a:pt x="1" y="0"/>
                  </a:lnTo>
                  <a:lnTo>
                    <a:pt x="18287" y="924"/>
                  </a:lnTo>
                  <a:lnTo>
                    <a:pt x="36576" y="0"/>
                  </a:lnTo>
                  <a:lnTo>
                    <a:pt x="36575" y="917208"/>
                  </a:lnTo>
                  <a:lnTo>
                    <a:pt x="18286" y="918132"/>
                  </a:lnTo>
                  <a:lnTo>
                    <a:pt x="0" y="91720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316B4FF-A877-4608-91A3-19AB140C66CD}"/>
                </a:ext>
              </a:extLst>
            </p:cNvPr>
            <p:cNvSpPr/>
            <p:nvPr/>
          </p:nvSpPr>
          <p:spPr>
            <a:xfrm rot="5400000">
              <a:off x="8385822" y="2969937"/>
              <a:ext cx="36575" cy="918131"/>
            </a:xfrm>
            <a:custGeom>
              <a:avLst/>
              <a:gdLst>
                <a:gd name="connsiteX0" fmla="*/ 0 w 36575"/>
                <a:gd name="connsiteY0" fmla="*/ 918131 h 918131"/>
                <a:gd name="connsiteX1" fmla="*/ 0 w 36575"/>
                <a:gd name="connsiteY1" fmla="*/ 923 h 918131"/>
                <a:gd name="connsiteX2" fmla="*/ 18286 w 36575"/>
                <a:gd name="connsiteY2" fmla="*/ 0 h 918131"/>
                <a:gd name="connsiteX3" fmla="*/ 36575 w 36575"/>
                <a:gd name="connsiteY3" fmla="*/ 924 h 918131"/>
                <a:gd name="connsiteX4" fmla="*/ 36575 w 36575"/>
                <a:gd name="connsiteY4" fmla="*/ 918131 h 918131"/>
                <a:gd name="connsiteX5" fmla="*/ 18286 w 36575"/>
                <a:gd name="connsiteY5" fmla="*/ 917208 h 918131"/>
                <a:gd name="connsiteX6" fmla="*/ 0 w 36575"/>
                <a:gd name="connsiteY6" fmla="*/ 918131 h 918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575" h="918131">
                  <a:moveTo>
                    <a:pt x="0" y="918131"/>
                  </a:moveTo>
                  <a:lnTo>
                    <a:pt x="0" y="923"/>
                  </a:lnTo>
                  <a:lnTo>
                    <a:pt x="18286" y="0"/>
                  </a:lnTo>
                  <a:lnTo>
                    <a:pt x="36575" y="924"/>
                  </a:lnTo>
                  <a:lnTo>
                    <a:pt x="36575" y="918131"/>
                  </a:lnTo>
                  <a:lnTo>
                    <a:pt x="18286" y="917208"/>
                  </a:lnTo>
                  <a:lnTo>
                    <a:pt x="0" y="918131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0DF6824C-9EB3-4A7F-AEF2-CC4D788A38C3}"/>
                </a:ext>
              </a:extLst>
            </p:cNvPr>
            <p:cNvSpPr/>
            <p:nvPr/>
          </p:nvSpPr>
          <p:spPr>
            <a:xfrm rot="5400000">
              <a:off x="3853497" y="4176043"/>
              <a:ext cx="489519" cy="812710"/>
            </a:xfrm>
            <a:custGeom>
              <a:avLst/>
              <a:gdLst>
                <a:gd name="connsiteX0" fmla="*/ 0 w 489519"/>
                <a:gd name="connsiteY0" fmla="*/ 18995 h 812710"/>
                <a:gd name="connsiteX1" fmla="*/ 31268 w 489519"/>
                <a:gd name="connsiteY1" fmla="*/ 0 h 812710"/>
                <a:gd name="connsiteX2" fmla="*/ 489519 w 489519"/>
                <a:gd name="connsiteY2" fmla="*/ 793714 h 812710"/>
                <a:gd name="connsiteX3" fmla="*/ 458251 w 489519"/>
                <a:gd name="connsiteY3" fmla="*/ 812710 h 812710"/>
                <a:gd name="connsiteX4" fmla="*/ 0 w 489519"/>
                <a:gd name="connsiteY4" fmla="*/ 18995 h 812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9519" h="812710">
                  <a:moveTo>
                    <a:pt x="0" y="18995"/>
                  </a:moveTo>
                  <a:lnTo>
                    <a:pt x="31268" y="0"/>
                  </a:lnTo>
                  <a:lnTo>
                    <a:pt x="489519" y="793714"/>
                  </a:lnTo>
                  <a:lnTo>
                    <a:pt x="458251" y="812710"/>
                  </a:lnTo>
                  <a:lnTo>
                    <a:pt x="0" y="18995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DA88993D-C4A1-4903-A171-FA8218EFCC98}"/>
                </a:ext>
              </a:extLst>
            </p:cNvPr>
            <p:cNvSpPr/>
            <p:nvPr/>
          </p:nvSpPr>
          <p:spPr>
            <a:xfrm rot="5400000">
              <a:off x="7848983" y="4176044"/>
              <a:ext cx="489519" cy="812710"/>
            </a:xfrm>
            <a:custGeom>
              <a:avLst/>
              <a:gdLst>
                <a:gd name="connsiteX0" fmla="*/ 0 w 489519"/>
                <a:gd name="connsiteY0" fmla="*/ 793714 h 812710"/>
                <a:gd name="connsiteX1" fmla="*/ 458251 w 489519"/>
                <a:gd name="connsiteY1" fmla="*/ 0 h 812710"/>
                <a:gd name="connsiteX2" fmla="*/ 489519 w 489519"/>
                <a:gd name="connsiteY2" fmla="*/ 18996 h 812710"/>
                <a:gd name="connsiteX3" fmla="*/ 31268 w 489519"/>
                <a:gd name="connsiteY3" fmla="*/ 812710 h 812710"/>
                <a:gd name="connsiteX4" fmla="*/ 0 w 489519"/>
                <a:gd name="connsiteY4" fmla="*/ 793714 h 812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9519" h="812710">
                  <a:moveTo>
                    <a:pt x="0" y="793714"/>
                  </a:moveTo>
                  <a:lnTo>
                    <a:pt x="458251" y="0"/>
                  </a:lnTo>
                  <a:lnTo>
                    <a:pt x="489519" y="18996"/>
                  </a:lnTo>
                  <a:lnTo>
                    <a:pt x="31268" y="812710"/>
                  </a:lnTo>
                  <a:lnTo>
                    <a:pt x="0" y="79371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EE5E4188-73BC-4BEF-B508-91C6DE0F0FC0}"/>
                </a:ext>
              </a:extLst>
            </p:cNvPr>
            <p:cNvSpPr/>
            <p:nvPr/>
          </p:nvSpPr>
          <p:spPr>
            <a:xfrm rot="5400000">
              <a:off x="4536247" y="5181984"/>
              <a:ext cx="812710" cy="489518"/>
            </a:xfrm>
            <a:custGeom>
              <a:avLst/>
              <a:gdLst>
                <a:gd name="connsiteX0" fmla="*/ 0 w 812710"/>
                <a:gd name="connsiteY0" fmla="*/ 31267 h 489518"/>
                <a:gd name="connsiteX1" fmla="*/ 18995 w 812710"/>
                <a:gd name="connsiteY1" fmla="*/ 0 h 489518"/>
                <a:gd name="connsiteX2" fmla="*/ 812710 w 812710"/>
                <a:gd name="connsiteY2" fmla="*/ 458251 h 489518"/>
                <a:gd name="connsiteX3" fmla="*/ 793715 w 812710"/>
                <a:gd name="connsiteY3" fmla="*/ 489518 h 489518"/>
                <a:gd name="connsiteX4" fmla="*/ 0 w 812710"/>
                <a:gd name="connsiteY4" fmla="*/ 31267 h 489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710" h="489518">
                  <a:moveTo>
                    <a:pt x="0" y="31267"/>
                  </a:moveTo>
                  <a:lnTo>
                    <a:pt x="18995" y="0"/>
                  </a:lnTo>
                  <a:lnTo>
                    <a:pt x="812710" y="458251"/>
                  </a:lnTo>
                  <a:lnTo>
                    <a:pt x="793715" y="489518"/>
                  </a:lnTo>
                  <a:lnTo>
                    <a:pt x="0" y="31267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6384F53-C817-488D-8E60-C1CE1C34A3E5}"/>
                </a:ext>
              </a:extLst>
            </p:cNvPr>
            <p:cNvSpPr/>
            <p:nvPr/>
          </p:nvSpPr>
          <p:spPr>
            <a:xfrm rot="5400000">
              <a:off x="6843041" y="5181984"/>
              <a:ext cx="812710" cy="489518"/>
            </a:xfrm>
            <a:custGeom>
              <a:avLst/>
              <a:gdLst>
                <a:gd name="connsiteX0" fmla="*/ 0 w 812710"/>
                <a:gd name="connsiteY0" fmla="*/ 458251 h 489518"/>
                <a:gd name="connsiteX1" fmla="*/ 793715 w 812710"/>
                <a:gd name="connsiteY1" fmla="*/ 0 h 489518"/>
                <a:gd name="connsiteX2" fmla="*/ 812710 w 812710"/>
                <a:gd name="connsiteY2" fmla="*/ 31266 h 489518"/>
                <a:gd name="connsiteX3" fmla="*/ 18995 w 812710"/>
                <a:gd name="connsiteY3" fmla="*/ 489518 h 489518"/>
                <a:gd name="connsiteX4" fmla="*/ 0 w 812710"/>
                <a:gd name="connsiteY4" fmla="*/ 458251 h 489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710" h="489518">
                  <a:moveTo>
                    <a:pt x="0" y="458251"/>
                  </a:moveTo>
                  <a:lnTo>
                    <a:pt x="793715" y="0"/>
                  </a:lnTo>
                  <a:lnTo>
                    <a:pt x="812710" y="31266"/>
                  </a:lnTo>
                  <a:lnTo>
                    <a:pt x="18995" y="489518"/>
                  </a:lnTo>
                  <a:lnTo>
                    <a:pt x="0" y="458251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B73A1B2-76F9-48D4-AF9E-85F301E93BD4}"/>
                </a:ext>
              </a:extLst>
            </p:cNvPr>
            <p:cNvSpPr/>
            <p:nvPr/>
          </p:nvSpPr>
          <p:spPr>
            <a:xfrm rot="5400000">
              <a:off x="5636933" y="5718821"/>
              <a:ext cx="918132" cy="36576"/>
            </a:xfrm>
            <a:custGeom>
              <a:avLst/>
              <a:gdLst>
                <a:gd name="connsiteX0" fmla="*/ 0 w 918132"/>
                <a:gd name="connsiteY0" fmla="*/ 36576 h 36576"/>
                <a:gd name="connsiteX1" fmla="*/ 923 w 918132"/>
                <a:gd name="connsiteY1" fmla="*/ 18288 h 36576"/>
                <a:gd name="connsiteX2" fmla="*/ 0 w 918132"/>
                <a:gd name="connsiteY2" fmla="*/ 0 h 36576"/>
                <a:gd name="connsiteX3" fmla="*/ 917208 w 918132"/>
                <a:gd name="connsiteY3" fmla="*/ 0 h 36576"/>
                <a:gd name="connsiteX4" fmla="*/ 918132 w 918132"/>
                <a:gd name="connsiteY4" fmla="*/ 18288 h 36576"/>
                <a:gd name="connsiteX5" fmla="*/ 917208 w 918132"/>
                <a:gd name="connsiteY5" fmla="*/ 36576 h 36576"/>
                <a:gd name="connsiteX6" fmla="*/ 0 w 918132"/>
                <a:gd name="connsiteY6" fmla="*/ 36576 h 3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8132" h="36576">
                  <a:moveTo>
                    <a:pt x="0" y="36576"/>
                  </a:moveTo>
                  <a:lnTo>
                    <a:pt x="923" y="18288"/>
                  </a:lnTo>
                  <a:lnTo>
                    <a:pt x="0" y="0"/>
                  </a:lnTo>
                  <a:lnTo>
                    <a:pt x="917208" y="0"/>
                  </a:lnTo>
                  <a:lnTo>
                    <a:pt x="918132" y="18288"/>
                  </a:lnTo>
                  <a:lnTo>
                    <a:pt x="917208" y="36576"/>
                  </a:lnTo>
                  <a:lnTo>
                    <a:pt x="0" y="3657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417452C-ABD8-4485-AA11-2FCE29A3E668}"/>
              </a:ext>
            </a:extLst>
          </p:cNvPr>
          <p:cNvGrpSpPr/>
          <p:nvPr/>
        </p:nvGrpSpPr>
        <p:grpSpPr>
          <a:xfrm>
            <a:off x="2084563" y="-582438"/>
            <a:ext cx="8022874" cy="8022875"/>
            <a:chOff x="2084563" y="-582438"/>
            <a:chExt cx="8022874" cy="8022875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7938DF44-A6BA-4771-9296-EB903809BD8E}"/>
                </a:ext>
              </a:extLst>
            </p:cNvPr>
            <p:cNvSpPr/>
            <p:nvPr/>
          </p:nvSpPr>
          <p:spPr>
            <a:xfrm rot="5400000">
              <a:off x="5493963" y="1311"/>
              <a:ext cx="1204073" cy="36576"/>
            </a:xfrm>
            <a:custGeom>
              <a:avLst/>
              <a:gdLst>
                <a:gd name="connsiteX0" fmla="*/ 0 w 1204073"/>
                <a:gd name="connsiteY0" fmla="*/ 18288 h 36576"/>
                <a:gd name="connsiteX1" fmla="*/ 463 w 1204073"/>
                <a:gd name="connsiteY1" fmla="*/ 0 h 36576"/>
                <a:gd name="connsiteX2" fmla="*/ 1204073 w 1204073"/>
                <a:gd name="connsiteY2" fmla="*/ 0 h 36576"/>
                <a:gd name="connsiteX3" fmla="*/ 1203149 w 1204073"/>
                <a:gd name="connsiteY3" fmla="*/ 18288 h 36576"/>
                <a:gd name="connsiteX4" fmla="*/ 1204073 w 1204073"/>
                <a:gd name="connsiteY4" fmla="*/ 36576 h 36576"/>
                <a:gd name="connsiteX5" fmla="*/ 463 w 1204073"/>
                <a:gd name="connsiteY5" fmla="*/ 36576 h 36576"/>
                <a:gd name="connsiteX6" fmla="*/ 0 w 1204073"/>
                <a:gd name="connsiteY6" fmla="*/ 18288 h 3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4073" h="36576">
                  <a:moveTo>
                    <a:pt x="0" y="18288"/>
                  </a:moveTo>
                  <a:lnTo>
                    <a:pt x="463" y="0"/>
                  </a:lnTo>
                  <a:lnTo>
                    <a:pt x="1204073" y="0"/>
                  </a:lnTo>
                  <a:lnTo>
                    <a:pt x="1203149" y="18288"/>
                  </a:lnTo>
                  <a:lnTo>
                    <a:pt x="1204073" y="36576"/>
                  </a:lnTo>
                  <a:lnTo>
                    <a:pt x="463" y="36576"/>
                  </a:lnTo>
                  <a:lnTo>
                    <a:pt x="0" y="1828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16A4676-DB9C-4E2A-A3AA-C3258D60BD0A}"/>
                </a:ext>
              </a:extLst>
            </p:cNvPr>
            <p:cNvSpPr/>
            <p:nvPr/>
          </p:nvSpPr>
          <p:spPr>
            <a:xfrm rot="5400000">
              <a:off x="3860611" y="160362"/>
              <a:ext cx="1062018" cy="633897"/>
            </a:xfrm>
            <a:custGeom>
              <a:avLst/>
              <a:gdLst>
                <a:gd name="connsiteX0" fmla="*/ 0 w 1062018"/>
                <a:gd name="connsiteY0" fmla="*/ 602189 h 633897"/>
                <a:gd name="connsiteX1" fmla="*/ 1043023 w 1062018"/>
                <a:gd name="connsiteY1" fmla="*/ 0 h 633897"/>
                <a:gd name="connsiteX2" fmla="*/ 1062018 w 1062018"/>
                <a:gd name="connsiteY2" fmla="*/ 31267 h 633897"/>
                <a:gd name="connsiteX3" fmla="*/ 18231 w 1062018"/>
                <a:gd name="connsiteY3" fmla="*/ 633897 h 633897"/>
                <a:gd name="connsiteX4" fmla="*/ 0 w 1062018"/>
                <a:gd name="connsiteY4" fmla="*/ 602189 h 633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2018" h="633897">
                  <a:moveTo>
                    <a:pt x="0" y="602189"/>
                  </a:moveTo>
                  <a:lnTo>
                    <a:pt x="1043023" y="0"/>
                  </a:lnTo>
                  <a:lnTo>
                    <a:pt x="1062018" y="31267"/>
                  </a:lnTo>
                  <a:lnTo>
                    <a:pt x="18231" y="633897"/>
                  </a:lnTo>
                  <a:lnTo>
                    <a:pt x="0" y="602189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593E765C-602A-463E-AF09-CFC6B98F32CF}"/>
                </a:ext>
              </a:extLst>
            </p:cNvPr>
            <p:cNvSpPr/>
            <p:nvPr/>
          </p:nvSpPr>
          <p:spPr>
            <a:xfrm rot="5400000">
              <a:off x="7269370" y="160361"/>
              <a:ext cx="1062018" cy="633898"/>
            </a:xfrm>
            <a:custGeom>
              <a:avLst/>
              <a:gdLst>
                <a:gd name="connsiteX0" fmla="*/ 0 w 1062018"/>
                <a:gd name="connsiteY0" fmla="*/ 31708 h 633898"/>
                <a:gd name="connsiteX1" fmla="*/ 18232 w 1062018"/>
                <a:gd name="connsiteY1" fmla="*/ 0 h 633898"/>
                <a:gd name="connsiteX2" fmla="*/ 1062018 w 1062018"/>
                <a:gd name="connsiteY2" fmla="*/ 602630 h 633898"/>
                <a:gd name="connsiteX3" fmla="*/ 1043023 w 1062018"/>
                <a:gd name="connsiteY3" fmla="*/ 633898 h 633898"/>
                <a:gd name="connsiteX4" fmla="*/ 0 w 1062018"/>
                <a:gd name="connsiteY4" fmla="*/ 31708 h 633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2018" h="633898">
                  <a:moveTo>
                    <a:pt x="0" y="31708"/>
                  </a:moveTo>
                  <a:lnTo>
                    <a:pt x="18232" y="0"/>
                  </a:lnTo>
                  <a:lnTo>
                    <a:pt x="1062018" y="602630"/>
                  </a:lnTo>
                  <a:lnTo>
                    <a:pt x="1043023" y="633898"/>
                  </a:lnTo>
                  <a:lnTo>
                    <a:pt x="0" y="3170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FE221CE-ADD0-4310-8226-29AF287C96EF}"/>
                </a:ext>
              </a:extLst>
            </p:cNvPr>
            <p:cNvSpPr/>
            <p:nvPr/>
          </p:nvSpPr>
          <p:spPr>
            <a:xfrm rot="5400000">
              <a:off x="8730740" y="1193612"/>
              <a:ext cx="633898" cy="1062018"/>
            </a:xfrm>
            <a:custGeom>
              <a:avLst/>
              <a:gdLst>
                <a:gd name="connsiteX0" fmla="*/ 0 w 633898"/>
                <a:gd name="connsiteY0" fmla="*/ 18232 h 1062018"/>
                <a:gd name="connsiteX1" fmla="*/ 31708 w 633898"/>
                <a:gd name="connsiteY1" fmla="*/ 0 h 1062018"/>
                <a:gd name="connsiteX2" fmla="*/ 633898 w 633898"/>
                <a:gd name="connsiteY2" fmla="*/ 1043022 h 1062018"/>
                <a:gd name="connsiteX3" fmla="*/ 602630 w 633898"/>
                <a:gd name="connsiteY3" fmla="*/ 1062018 h 1062018"/>
                <a:gd name="connsiteX4" fmla="*/ 0 w 633898"/>
                <a:gd name="connsiteY4" fmla="*/ 18232 h 106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898" h="1062018">
                  <a:moveTo>
                    <a:pt x="0" y="18232"/>
                  </a:moveTo>
                  <a:lnTo>
                    <a:pt x="31708" y="0"/>
                  </a:lnTo>
                  <a:lnTo>
                    <a:pt x="633898" y="1043022"/>
                  </a:lnTo>
                  <a:lnTo>
                    <a:pt x="602630" y="1062018"/>
                  </a:lnTo>
                  <a:lnTo>
                    <a:pt x="0" y="1823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B1F1978-8633-4D39-A066-B41E4DF6DAB3}"/>
                </a:ext>
              </a:extLst>
            </p:cNvPr>
            <p:cNvSpPr/>
            <p:nvPr/>
          </p:nvSpPr>
          <p:spPr>
            <a:xfrm rot="5400000">
              <a:off x="2827360" y="1193612"/>
              <a:ext cx="633898" cy="1062018"/>
            </a:xfrm>
            <a:custGeom>
              <a:avLst/>
              <a:gdLst>
                <a:gd name="connsiteX0" fmla="*/ 0 w 633898"/>
                <a:gd name="connsiteY0" fmla="*/ 1043786 h 1062018"/>
                <a:gd name="connsiteX1" fmla="*/ 602631 w 633898"/>
                <a:gd name="connsiteY1" fmla="*/ 0 h 1062018"/>
                <a:gd name="connsiteX2" fmla="*/ 633898 w 633898"/>
                <a:gd name="connsiteY2" fmla="*/ 18995 h 1062018"/>
                <a:gd name="connsiteX3" fmla="*/ 31709 w 633898"/>
                <a:gd name="connsiteY3" fmla="*/ 1062018 h 1062018"/>
                <a:gd name="connsiteX4" fmla="*/ 0 w 633898"/>
                <a:gd name="connsiteY4" fmla="*/ 1043786 h 106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898" h="1062018">
                  <a:moveTo>
                    <a:pt x="0" y="1043786"/>
                  </a:moveTo>
                  <a:lnTo>
                    <a:pt x="602631" y="0"/>
                  </a:lnTo>
                  <a:lnTo>
                    <a:pt x="633898" y="18995"/>
                  </a:lnTo>
                  <a:lnTo>
                    <a:pt x="31709" y="1062018"/>
                  </a:lnTo>
                  <a:lnTo>
                    <a:pt x="0" y="104378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2FCCA22-D07C-4E8C-82D5-7C420DF6082A}"/>
                </a:ext>
              </a:extLst>
            </p:cNvPr>
            <p:cNvSpPr/>
            <p:nvPr/>
          </p:nvSpPr>
          <p:spPr>
            <a:xfrm rot="5400000">
              <a:off x="2668312" y="2826965"/>
              <a:ext cx="36575" cy="1204073"/>
            </a:xfrm>
            <a:custGeom>
              <a:avLst/>
              <a:gdLst>
                <a:gd name="connsiteX0" fmla="*/ 0 w 36575"/>
                <a:gd name="connsiteY0" fmla="*/ 1203610 h 1204073"/>
                <a:gd name="connsiteX1" fmla="*/ 0 w 36575"/>
                <a:gd name="connsiteY1" fmla="*/ 0 h 1204073"/>
                <a:gd name="connsiteX2" fmla="*/ 18286 w 36575"/>
                <a:gd name="connsiteY2" fmla="*/ 924 h 1204073"/>
                <a:gd name="connsiteX3" fmla="*/ 36575 w 36575"/>
                <a:gd name="connsiteY3" fmla="*/ 0 h 1204073"/>
                <a:gd name="connsiteX4" fmla="*/ 36575 w 36575"/>
                <a:gd name="connsiteY4" fmla="*/ 1203610 h 1204073"/>
                <a:gd name="connsiteX5" fmla="*/ 18286 w 36575"/>
                <a:gd name="connsiteY5" fmla="*/ 1204073 h 1204073"/>
                <a:gd name="connsiteX6" fmla="*/ 0 w 36575"/>
                <a:gd name="connsiteY6" fmla="*/ 1203610 h 120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575" h="1204073">
                  <a:moveTo>
                    <a:pt x="0" y="1203610"/>
                  </a:moveTo>
                  <a:lnTo>
                    <a:pt x="0" y="0"/>
                  </a:lnTo>
                  <a:lnTo>
                    <a:pt x="18286" y="924"/>
                  </a:lnTo>
                  <a:lnTo>
                    <a:pt x="36575" y="0"/>
                  </a:lnTo>
                  <a:lnTo>
                    <a:pt x="36575" y="1203610"/>
                  </a:lnTo>
                  <a:lnTo>
                    <a:pt x="18286" y="1204073"/>
                  </a:lnTo>
                  <a:lnTo>
                    <a:pt x="0" y="120361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7BE76EC-352B-48C3-AED0-EF702D2D3626}"/>
                </a:ext>
              </a:extLst>
            </p:cNvPr>
            <p:cNvSpPr/>
            <p:nvPr/>
          </p:nvSpPr>
          <p:spPr>
            <a:xfrm rot="5400000">
              <a:off x="9487113" y="2826966"/>
              <a:ext cx="36575" cy="1204073"/>
            </a:xfrm>
            <a:custGeom>
              <a:avLst/>
              <a:gdLst>
                <a:gd name="connsiteX0" fmla="*/ 0 w 36575"/>
                <a:gd name="connsiteY0" fmla="*/ 1204072 h 1204073"/>
                <a:gd name="connsiteX1" fmla="*/ 0 w 36575"/>
                <a:gd name="connsiteY1" fmla="*/ 462 h 1204073"/>
                <a:gd name="connsiteX2" fmla="*/ 18286 w 36575"/>
                <a:gd name="connsiteY2" fmla="*/ 0 h 1204073"/>
                <a:gd name="connsiteX3" fmla="*/ 36575 w 36575"/>
                <a:gd name="connsiteY3" fmla="*/ 462 h 1204073"/>
                <a:gd name="connsiteX4" fmla="*/ 36575 w 36575"/>
                <a:gd name="connsiteY4" fmla="*/ 1204073 h 1204073"/>
                <a:gd name="connsiteX5" fmla="*/ 18286 w 36575"/>
                <a:gd name="connsiteY5" fmla="*/ 1203149 h 1204073"/>
                <a:gd name="connsiteX6" fmla="*/ 0 w 36575"/>
                <a:gd name="connsiteY6" fmla="*/ 1204072 h 120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575" h="1204073">
                  <a:moveTo>
                    <a:pt x="0" y="1204072"/>
                  </a:moveTo>
                  <a:lnTo>
                    <a:pt x="0" y="462"/>
                  </a:lnTo>
                  <a:lnTo>
                    <a:pt x="18286" y="0"/>
                  </a:lnTo>
                  <a:lnTo>
                    <a:pt x="36575" y="462"/>
                  </a:lnTo>
                  <a:lnTo>
                    <a:pt x="36575" y="1204073"/>
                  </a:lnTo>
                  <a:lnTo>
                    <a:pt x="18286" y="1203149"/>
                  </a:lnTo>
                  <a:lnTo>
                    <a:pt x="0" y="120407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6765C6DF-9834-4B56-9523-1667EED84FE4}"/>
                </a:ext>
              </a:extLst>
            </p:cNvPr>
            <p:cNvSpPr/>
            <p:nvPr/>
          </p:nvSpPr>
          <p:spPr>
            <a:xfrm rot="5400000">
              <a:off x="2827361" y="4602370"/>
              <a:ext cx="633898" cy="1062018"/>
            </a:xfrm>
            <a:custGeom>
              <a:avLst/>
              <a:gdLst>
                <a:gd name="connsiteX0" fmla="*/ 0 w 633898"/>
                <a:gd name="connsiteY0" fmla="*/ 18995 h 1062018"/>
                <a:gd name="connsiteX1" fmla="*/ 31268 w 633898"/>
                <a:gd name="connsiteY1" fmla="*/ 0 h 1062018"/>
                <a:gd name="connsiteX2" fmla="*/ 633898 w 633898"/>
                <a:gd name="connsiteY2" fmla="*/ 1043786 h 1062018"/>
                <a:gd name="connsiteX3" fmla="*/ 602190 w 633898"/>
                <a:gd name="connsiteY3" fmla="*/ 1062018 h 1062018"/>
                <a:gd name="connsiteX4" fmla="*/ 0 w 633898"/>
                <a:gd name="connsiteY4" fmla="*/ 18995 h 106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898" h="1062018">
                  <a:moveTo>
                    <a:pt x="0" y="18995"/>
                  </a:moveTo>
                  <a:lnTo>
                    <a:pt x="31268" y="0"/>
                  </a:lnTo>
                  <a:lnTo>
                    <a:pt x="633898" y="1043786"/>
                  </a:lnTo>
                  <a:lnTo>
                    <a:pt x="602190" y="1062018"/>
                  </a:lnTo>
                  <a:lnTo>
                    <a:pt x="0" y="18995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F381819-1948-4A4F-B768-5A4FC2DFC739}"/>
                </a:ext>
              </a:extLst>
            </p:cNvPr>
            <p:cNvSpPr/>
            <p:nvPr/>
          </p:nvSpPr>
          <p:spPr>
            <a:xfrm rot="5400000">
              <a:off x="8730739" y="4602371"/>
              <a:ext cx="633898" cy="1062018"/>
            </a:xfrm>
            <a:custGeom>
              <a:avLst/>
              <a:gdLst>
                <a:gd name="connsiteX0" fmla="*/ 0 w 633898"/>
                <a:gd name="connsiteY0" fmla="*/ 1043022 h 1062018"/>
                <a:gd name="connsiteX1" fmla="*/ 602190 w 633898"/>
                <a:gd name="connsiteY1" fmla="*/ 0 h 1062018"/>
                <a:gd name="connsiteX2" fmla="*/ 633898 w 633898"/>
                <a:gd name="connsiteY2" fmla="*/ 18232 h 1062018"/>
                <a:gd name="connsiteX3" fmla="*/ 31268 w 633898"/>
                <a:gd name="connsiteY3" fmla="*/ 1062018 h 1062018"/>
                <a:gd name="connsiteX4" fmla="*/ 0 w 633898"/>
                <a:gd name="connsiteY4" fmla="*/ 1043022 h 106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898" h="1062018">
                  <a:moveTo>
                    <a:pt x="0" y="1043022"/>
                  </a:moveTo>
                  <a:lnTo>
                    <a:pt x="602190" y="0"/>
                  </a:lnTo>
                  <a:lnTo>
                    <a:pt x="633898" y="18232"/>
                  </a:lnTo>
                  <a:lnTo>
                    <a:pt x="31268" y="1062018"/>
                  </a:lnTo>
                  <a:lnTo>
                    <a:pt x="0" y="104302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545B919-68F8-4C4F-9BCB-F5809943A0AA}"/>
                </a:ext>
              </a:extLst>
            </p:cNvPr>
            <p:cNvSpPr/>
            <p:nvPr/>
          </p:nvSpPr>
          <p:spPr>
            <a:xfrm rot="5400000">
              <a:off x="3860612" y="6063742"/>
              <a:ext cx="1062018" cy="633897"/>
            </a:xfrm>
            <a:custGeom>
              <a:avLst/>
              <a:gdLst>
                <a:gd name="connsiteX0" fmla="*/ 0 w 1062018"/>
                <a:gd name="connsiteY0" fmla="*/ 31267 h 633897"/>
                <a:gd name="connsiteX1" fmla="*/ 18995 w 1062018"/>
                <a:gd name="connsiteY1" fmla="*/ 0 h 633897"/>
                <a:gd name="connsiteX2" fmla="*/ 1062018 w 1062018"/>
                <a:gd name="connsiteY2" fmla="*/ 602189 h 633897"/>
                <a:gd name="connsiteX3" fmla="*/ 1043786 w 1062018"/>
                <a:gd name="connsiteY3" fmla="*/ 633897 h 633897"/>
                <a:gd name="connsiteX4" fmla="*/ 0 w 1062018"/>
                <a:gd name="connsiteY4" fmla="*/ 31267 h 633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2018" h="633897">
                  <a:moveTo>
                    <a:pt x="0" y="31267"/>
                  </a:moveTo>
                  <a:lnTo>
                    <a:pt x="18995" y="0"/>
                  </a:lnTo>
                  <a:lnTo>
                    <a:pt x="1062018" y="602189"/>
                  </a:lnTo>
                  <a:lnTo>
                    <a:pt x="1043786" y="633897"/>
                  </a:lnTo>
                  <a:lnTo>
                    <a:pt x="0" y="31267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B2DF6D3A-05E7-4FBC-994B-13A83078E5C4}"/>
                </a:ext>
              </a:extLst>
            </p:cNvPr>
            <p:cNvSpPr/>
            <p:nvPr/>
          </p:nvSpPr>
          <p:spPr>
            <a:xfrm rot="5400000">
              <a:off x="7269369" y="6063741"/>
              <a:ext cx="1062018" cy="633898"/>
            </a:xfrm>
            <a:custGeom>
              <a:avLst/>
              <a:gdLst>
                <a:gd name="connsiteX0" fmla="*/ 0 w 1062018"/>
                <a:gd name="connsiteY0" fmla="*/ 602631 h 633898"/>
                <a:gd name="connsiteX1" fmla="*/ 1043786 w 1062018"/>
                <a:gd name="connsiteY1" fmla="*/ 0 h 633898"/>
                <a:gd name="connsiteX2" fmla="*/ 1062018 w 1062018"/>
                <a:gd name="connsiteY2" fmla="*/ 31708 h 633898"/>
                <a:gd name="connsiteX3" fmla="*/ 18995 w 1062018"/>
                <a:gd name="connsiteY3" fmla="*/ 633898 h 633898"/>
                <a:gd name="connsiteX4" fmla="*/ 0 w 1062018"/>
                <a:gd name="connsiteY4" fmla="*/ 602631 h 633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2018" h="633898">
                  <a:moveTo>
                    <a:pt x="0" y="602631"/>
                  </a:moveTo>
                  <a:lnTo>
                    <a:pt x="1043786" y="0"/>
                  </a:lnTo>
                  <a:lnTo>
                    <a:pt x="1062018" y="31708"/>
                  </a:lnTo>
                  <a:lnTo>
                    <a:pt x="18995" y="633898"/>
                  </a:lnTo>
                  <a:lnTo>
                    <a:pt x="0" y="602631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DF0A6BC-C2C5-43DC-A419-B86490051F77}"/>
                </a:ext>
              </a:extLst>
            </p:cNvPr>
            <p:cNvSpPr/>
            <p:nvPr/>
          </p:nvSpPr>
          <p:spPr>
            <a:xfrm rot="5400000">
              <a:off x="5493963" y="6820113"/>
              <a:ext cx="1204073" cy="36576"/>
            </a:xfrm>
            <a:custGeom>
              <a:avLst/>
              <a:gdLst>
                <a:gd name="connsiteX0" fmla="*/ 0 w 1204073"/>
                <a:gd name="connsiteY0" fmla="*/ 36576 h 36576"/>
                <a:gd name="connsiteX1" fmla="*/ 924 w 1204073"/>
                <a:gd name="connsiteY1" fmla="*/ 18288 h 36576"/>
                <a:gd name="connsiteX2" fmla="*/ 0 w 1204073"/>
                <a:gd name="connsiteY2" fmla="*/ 0 h 36576"/>
                <a:gd name="connsiteX3" fmla="*/ 1203610 w 1204073"/>
                <a:gd name="connsiteY3" fmla="*/ 0 h 36576"/>
                <a:gd name="connsiteX4" fmla="*/ 1204073 w 1204073"/>
                <a:gd name="connsiteY4" fmla="*/ 18288 h 36576"/>
                <a:gd name="connsiteX5" fmla="*/ 1203610 w 1204073"/>
                <a:gd name="connsiteY5" fmla="*/ 36576 h 36576"/>
                <a:gd name="connsiteX6" fmla="*/ 0 w 1204073"/>
                <a:gd name="connsiteY6" fmla="*/ 36576 h 3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4073" h="36576">
                  <a:moveTo>
                    <a:pt x="0" y="36576"/>
                  </a:moveTo>
                  <a:lnTo>
                    <a:pt x="924" y="18288"/>
                  </a:lnTo>
                  <a:lnTo>
                    <a:pt x="0" y="0"/>
                  </a:lnTo>
                  <a:lnTo>
                    <a:pt x="1203610" y="0"/>
                  </a:lnTo>
                  <a:lnTo>
                    <a:pt x="1204073" y="18288"/>
                  </a:lnTo>
                  <a:lnTo>
                    <a:pt x="1203610" y="36576"/>
                  </a:lnTo>
                  <a:lnTo>
                    <a:pt x="0" y="3657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5235851-4E4E-48E2-A9C4-188A0E5178E2}"/>
              </a:ext>
            </a:extLst>
          </p:cNvPr>
          <p:cNvGrpSpPr/>
          <p:nvPr/>
        </p:nvGrpSpPr>
        <p:grpSpPr>
          <a:xfrm>
            <a:off x="686089" y="-1980912"/>
            <a:ext cx="10819822" cy="10819823"/>
            <a:chOff x="686089" y="-1980912"/>
            <a:chExt cx="10819822" cy="1081982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07DED3E-3120-4407-A041-A970561A858D}"/>
                </a:ext>
              </a:extLst>
            </p:cNvPr>
            <p:cNvSpPr/>
            <p:nvPr/>
          </p:nvSpPr>
          <p:spPr>
            <a:xfrm rot="5400000">
              <a:off x="5417732" y="-1320933"/>
              <a:ext cx="1356534" cy="36576"/>
            </a:xfrm>
            <a:custGeom>
              <a:avLst/>
              <a:gdLst>
                <a:gd name="connsiteX0" fmla="*/ 0 w 1356534"/>
                <a:gd name="connsiteY0" fmla="*/ 18288 h 36576"/>
                <a:gd name="connsiteX1" fmla="*/ 463 w 1356534"/>
                <a:gd name="connsiteY1" fmla="*/ 0 h 36576"/>
                <a:gd name="connsiteX2" fmla="*/ 1356534 w 1356534"/>
                <a:gd name="connsiteY2" fmla="*/ 0 h 36576"/>
                <a:gd name="connsiteX3" fmla="*/ 1356071 w 1356534"/>
                <a:gd name="connsiteY3" fmla="*/ 18288 h 36576"/>
                <a:gd name="connsiteX4" fmla="*/ 1356534 w 1356534"/>
                <a:gd name="connsiteY4" fmla="*/ 36576 h 36576"/>
                <a:gd name="connsiteX5" fmla="*/ 463 w 1356534"/>
                <a:gd name="connsiteY5" fmla="*/ 36576 h 36576"/>
                <a:gd name="connsiteX6" fmla="*/ 0 w 1356534"/>
                <a:gd name="connsiteY6" fmla="*/ 18288 h 3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6534" h="36576">
                  <a:moveTo>
                    <a:pt x="0" y="18288"/>
                  </a:moveTo>
                  <a:lnTo>
                    <a:pt x="463" y="0"/>
                  </a:lnTo>
                  <a:lnTo>
                    <a:pt x="1356534" y="0"/>
                  </a:lnTo>
                  <a:lnTo>
                    <a:pt x="1356071" y="18288"/>
                  </a:lnTo>
                  <a:lnTo>
                    <a:pt x="1356534" y="36576"/>
                  </a:lnTo>
                  <a:lnTo>
                    <a:pt x="463" y="36576"/>
                  </a:lnTo>
                  <a:lnTo>
                    <a:pt x="0" y="1828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2680CABC-9F1C-4360-829D-2E33A40E23D5}"/>
                </a:ext>
              </a:extLst>
            </p:cNvPr>
            <p:cNvSpPr/>
            <p:nvPr/>
          </p:nvSpPr>
          <p:spPr>
            <a:xfrm rot="5400000">
              <a:off x="3134110" y="-1023255"/>
              <a:ext cx="1192481" cy="709660"/>
            </a:xfrm>
            <a:custGeom>
              <a:avLst/>
              <a:gdLst>
                <a:gd name="connsiteX0" fmla="*/ 0 w 1192481"/>
                <a:gd name="connsiteY0" fmla="*/ 677953 h 709660"/>
                <a:gd name="connsiteX1" fmla="*/ 1174249 w 1192481"/>
                <a:gd name="connsiteY1" fmla="*/ 0 h 709660"/>
                <a:gd name="connsiteX2" fmla="*/ 1192481 w 1192481"/>
                <a:gd name="connsiteY2" fmla="*/ 31708 h 709660"/>
                <a:gd name="connsiteX3" fmla="*/ 18232 w 1192481"/>
                <a:gd name="connsiteY3" fmla="*/ 709660 h 709660"/>
                <a:gd name="connsiteX4" fmla="*/ 0 w 1192481"/>
                <a:gd name="connsiteY4" fmla="*/ 677953 h 709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2481" h="709660">
                  <a:moveTo>
                    <a:pt x="0" y="677953"/>
                  </a:moveTo>
                  <a:lnTo>
                    <a:pt x="1174249" y="0"/>
                  </a:lnTo>
                  <a:lnTo>
                    <a:pt x="1192481" y="31708"/>
                  </a:lnTo>
                  <a:lnTo>
                    <a:pt x="18232" y="709660"/>
                  </a:lnTo>
                  <a:lnTo>
                    <a:pt x="0" y="677953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C2BC7B7D-A302-4C43-8E3F-5E240FBFD7EA}"/>
                </a:ext>
              </a:extLst>
            </p:cNvPr>
            <p:cNvSpPr/>
            <p:nvPr/>
          </p:nvSpPr>
          <p:spPr>
            <a:xfrm rot="5400000">
              <a:off x="7865409" y="-1023255"/>
              <a:ext cx="1192481" cy="709661"/>
            </a:xfrm>
            <a:custGeom>
              <a:avLst/>
              <a:gdLst>
                <a:gd name="connsiteX0" fmla="*/ 0 w 1192481"/>
                <a:gd name="connsiteY0" fmla="*/ 31708 h 709661"/>
                <a:gd name="connsiteX1" fmla="*/ 18232 w 1192481"/>
                <a:gd name="connsiteY1" fmla="*/ 0 h 709661"/>
                <a:gd name="connsiteX2" fmla="*/ 1192481 w 1192481"/>
                <a:gd name="connsiteY2" fmla="*/ 677952 h 709661"/>
                <a:gd name="connsiteX3" fmla="*/ 1174249 w 1192481"/>
                <a:gd name="connsiteY3" fmla="*/ 709661 h 709661"/>
                <a:gd name="connsiteX4" fmla="*/ 0 w 1192481"/>
                <a:gd name="connsiteY4" fmla="*/ 31708 h 70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2481" h="709661">
                  <a:moveTo>
                    <a:pt x="0" y="31708"/>
                  </a:moveTo>
                  <a:lnTo>
                    <a:pt x="18232" y="0"/>
                  </a:lnTo>
                  <a:lnTo>
                    <a:pt x="1192481" y="677952"/>
                  </a:lnTo>
                  <a:lnTo>
                    <a:pt x="1174249" y="709661"/>
                  </a:lnTo>
                  <a:lnTo>
                    <a:pt x="0" y="3170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E4FE225-8F74-4765-AFF7-0D7164C98798}"/>
                </a:ext>
              </a:extLst>
            </p:cNvPr>
            <p:cNvSpPr/>
            <p:nvPr/>
          </p:nvSpPr>
          <p:spPr>
            <a:xfrm rot="5400000">
              <a:off x="9838594" y="467111"/>
              <a:ext cx="709662" cy="1192481"/>
            </a:xfrm>
            <a:custGeom>
              <a:avLst/>
              <a:gdLst>
                <a:gd name="connsiteX0" fmla="*/ 0 w 709662"/>
                <a:gd name="connsiteY0" fmla="*/ 18232 h 1192481"/>
                <a:gd name="connsiteX1" fmla="*/ 31708 w 709662"/>
                <a:gd name="connsiteY1" fmla="*/ 0 h 1192481"/>
                <a:gd name="connsiteX2" fmla="*/ 709662 w 709662"/>
                <a:gd name="connsiteY2" fmla="*/ 1174249 h 1192481"/>
                <a:gd name="connsiteX3" fmla="*/ 677953 w 709662"/>
                <a:gd name="connsiteY3" fmla="*/ 1192481 h 1192481"/>
                <a:gd name="connsiteX4" fmla="*/ 0 w 709662"/>
                <a:gd name="connsiteY4" fmla="*/ 18232 h 1192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9662" h="1192481">
                  <a:moveTo>
                    <a:pt x="0" y="18232"/>
                  </a:moveTo>
                  <a:lnTo>
                    <a:pt x="31708" y="0"/>
                  </a:lnTo>
                  <a:lnTo>
                    <a:pt x="709662" y="1174249"/>
                  </a:lnTo>
                  <a:lnTo>
                    <a:pt x="677953" y="1192481"/>
                  </a:lnTo>
                  <a:lnTo>
                    <a:pt x="0" y="1823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867533B-0FF8-45DA-8EA5-5C82A20CB6A1}"/>
                </a:ext>
              </a:extLst>
            </p:cNvPr>
            <p:cNvSpPr/>
            <p:nvPr/>
          </p:nvSpPr>
          <p:spPr>
            <a:xfrm rot="5400000">
              <a:off x="1643744" y="467112"/>
              <a:ext cx="709661" cy="1192481"/>
            </a:xfrm>
            <a:custGeom>
              <a:avLst/>
              <a:gdLst>
                <a:gd name="connsiteX0" fmla="*/ 0 w 709661"/>
                <a:gd name="connsiteY0" fmla="*/ 1174249 h 1192481"/>
                <a:gd name="connsiteX1" fmla="*/ 677953 w 709661"/>
                <a:gd name="connsiteY1" fmla="*/ 0 h 1192481"/>
                <a:gd name="connsiteX2" fmla="*/ 709661 w 709661"/>
                <a:gd name="connsiteY2" fmla="*/ 18232 h 1192481"/>
                <a:gd name="connsiteX3" fmla="*/ 31708 w 709661"/>
                <a:gd name="connsiteY3" fmla="*/ 1192481 h 1192481"/>
                <a:gd name="connsiteX4" fmla="*/ 0 w 709661"/>
                <a:gd name="connsiteY4" fmla="*/ 1174249 h 1192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9661" h="1192481">
                  <a:moveTo>
                    <a:pt x="0" y="1174249"/>
                  </a:moveTo>
                  <a:lnTo>
                    <a:pt x="677953" y="0"/>
                  </a:lnTo>
                  <a:lnTo>
                    <a:pt x="709661" y="18232"/>
                  </a:lnTo>
                  <a:lnTo>
                    <a:pt x="31708" y="1192481"/>
                  </a:lnTo>
                  <a:lnTo>
                    <a:pt x="0" y="1174249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D4626962-63A1-457D-81EC-4D99A4C7DD7D}"/>
                </a:ext>
              </a:extLst>
            </p:cNvPr>
            <p:cNvSpPr/>
            <p:nvPr/>
          </p:nvSpPr>
          <p:spPr>
            <a:xfrm rot="5400000">
              <a:off x="1346068" y="2750734"/>
              <a:ext cx="36575" cy="1356534"/>
            </a:xfrm>
            <a:custGeom>
              <a:avLst/>
              <a:gdLst>
                <a:gd name="connsiteX0" fmla="*/ 0 w 36575"/>
                <a:gd name="connsiteY0" fmla="*/ 1356071 h 1356534"/>
                <a:gd name="connsiteX1" fmla="*/ 0 w 36575"/>
                <a:gd name="connsiteY1" fmla="*/ 0 h 1356534"/>
                <a:gd name="connsiteX2" fmla="*/ 18286 w 36575"/>
                <a:gd name="connsiteY2" fmla="*/ 463 h 1356534"/>
                <a:gd name="connsiteX3" fmla="*/ 36575 w 36575"/>
                <a:gd name="connsiteY3" fmla="*/ 0 h 1356534"/>
                <a:gd name="connsiteX4" fmla="*/ 36575 w 36575"/>
                <a:gd name="connsiteY4" fmla="*/ 1356071 h 1356534"/>
                <a:gd name="connsiteX5" fmla="*/ 18286 w 36575"/>
                <a:gd name="connsiteY5" fmla="*/ 1356534 h 1356534"/>
                <a:gd name="connsiteX6" fmla="*/ 0 w 36575"/>
                <a:gd name="connsiteY6" fmla="*/ 1356071 h 1356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575" h="1356534">
                  <a:moveTo>
                    <a:pt x="0" y="1356071"/>
                  </a:moveTo>
                  <a:lnTo>
                    <a:pt x="0" y="0"/>
                  </a:lnTo>
                  <a:lnTo>
                    <a:pt x="18286" y="463"/>
                  </a:lnTo>
                  <a:lnTo>
                    <a:pt x="36575" y="0"/>
                  </a:lnTo>
                  <a:lnTo>
                    <a:pt x="36575" y="1356071"/>
                  </a:lnTo>
                  <a:lnTo>
                    <a:pt x="18286" y="1356534"/>
                  </a:lnTo>
                  <a:lnTo>
                    <a:pt x="0" y="1356071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28AE459B-422A-4A5C-9593-1B412CDF58EA}"/>
                </a:ext>
              </a:extLst>
            </p:cNvPr>
            <p:cNvSpPr/>
            <p:nvPr/>
          </p:nvSpPr>
          <p:spPr>
            <a:xfrm rot="5400000">
              <a:off x="10809357" y="2750736"/>
              <a:ext cx="36575" cy="1356533"/>
            </a:xfrm>
            <a:custGeom>
              <a:avLst/>
              <a:gdLst>
                <a:gd name="connsiteX0" fmla="*/ 0 w 36575"/>
                <a:gd name="connsiteY0" fmla="*/ 1356533 h 1356533"/>
                <a:gd name="connsiteX1" fmla="*/ 0 w 36575"/>
                <a:gd name="connsiteY1" fmla="*/ 462 h 1356533"/>
                <a:gd name="connsiteX2" fmla="*/ 18286 w 36575"/>
                <a:gd name="connsiteY2" fmla="*/ 0 h 1356533"/>
                <a:gd name="connsiteX3" fmla="*/ 36575 w 36575"/>
                <a:gd name="connsiteY3" fmla="*/ 462 h 1356533"/>
                <a:gd name="connsiteX4" fmla="*/ 36575 w 36575"/>
                <a:gd name="connsiteY4" fmla="*/ 1356533 h 1356533"/>
                <a:gd name="connsiteX5" fmla="*/ 18286 w 36575"/>
                <a:gd name="connsiteY5" fmla="*/ 1356071 h 1356533"/>
                <a:gd name="connsiteX6" fmla="*/ 0 w 36575"/>
                <a:gd name="connsiteY6" fmla="*/ 1356533 h 135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575" h="1356533">
                  <a:moveTo>
                    <a:pt x="0" y="1356533"/>
                  </a:moveTo>
                  <a:lnTo>
                    <a:pt x="0" y="462"/>
                  </a:lnTo>
                  <a:lnTo>
                    <a:pt x="18286" y="0"/>
                  </a:lnTo>
                  <a:lnTo>
                    <a:pt x="36575" y="462"/>
                  </a:lnTo>
                  <a:lnTo>
                    <a:pt x="36575" y="1356533"/>
                  </a:lnTo>
                  <a:lnTo>
                    <a:pt x="18286" y="1356071"/>
                  </a:lnTo>
                  <a:lnTo>
                    <a:pt x="0" y="1356533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FC169C01-8950-4041-8BA4-5F261072E1E4}"/>
                </a:ext>
              </a:extLst>
            </p:cNvPr>
            <p:cNvSpPr/>
            <p:nvPr/>
          </p:nvSpPr>
          <p:spPr>
            <a:xfrm rot="5400000">
              <a:off x="1643745" y="5198410"/>
              <a:ext cx="709661" cy="1192480"/>
            </a:xfrm>
            <a:custGeom>
              <a:avLst/>
              <a:gdLst>
                <a:gd name="connsiteX0" fmla="*/ 0 w 709661"/>
                <a:gd name="connsiteY0" fmla="*/ 18232 h 1192480"/>
                <a:gd name="connsiteX1" fmla="*/ 31708 w 709661"/>
                <a:gd name="connsiteY1" fmla="*/ 0 h 1192480"/>
                <a:gd name="connsiteX2" fmla="*/ 709661 w 709661"/>
                <a:gd name="connsiteY2" fmla="*/ 1174249 h 1192480"/>
                <a:gd name="connsiteX3" fmla="*/ 677953 w 709661"/>
                <a:gd name="connsiteY3" fmla="*/ 1192480 h 1192480"/>
                <a:gd name="connsiteX4" fmla="*/ 0 w 709661"/>
                <a:gd name="connsiteY4" fmla="*/ 18232 h 119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9661" h="1192480">
                  <a:moveTo>
                    <a:pt x="0" y="18232"/>
                  </a:moveTo>
                  <a:lnTo>
                    <a:pt x="31708" y="0"/>
                  </a:lnTo>
                  <a:lnTo>
                    <a:pt x="709661" y="1174249"/>
                  </a:lnTo>
                  <a:lnTo>
                    <a:pt x="677953" y="1192480"/>
                  </a:lnTo>
                  <a:lnTo>
                    <a:pt x="0" y="1823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9F8A824-9B43-49A1-843E-392654552B8D}"/>
                </a:ext>
              </a:extLst>
            </p:cNvPr>
            <p:cNvSpPr/>
            <p:nvPr/>
          </p:nvSpPr>
          <p:spPr>
            <a:xfrm rot="5400000">
              <a:off x="9838593" y="5198410"/>
              <a:ext cx="709662" cy="1192481"/>
            </a:xfrm>
            <a:custGeom>
              <a:avLst/>
              <a:gdLst>
                <a:gd name="connsiteX0" fmla="*/ 0 w 709662"/>
                <a:gd name="connsiteY0" fmla="*/ 1174249 h 1192481"/>
                <a:gd name="connsiteX1" fmla="*/ 677953 w 709662"/>
                <a:gd name="connsiteY1" fmla="*/ 0 h 1192481"/>
                <a:gd name="connsiteX2" fmla="*/ 709662 w 709662"/>
                <a:gd name="connsiteY2" fmla="*/ 18232 h 1192481"/>
                <a:gd name="connsiteX3" fmla="*/ 31709 w 709662"/>
                <a:gd name="connsiteY3" fmla="*/ 1192481 h 1192481"/>
                <a:gd name="connsiteX4" fmla="*/ 0 w 709662"/>
                <a:gd name="connsiteY4" fmla="*/ 1174249 h 1192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9662" h="1192481">
                  <a:moveTo>
                    <a:pt x="0" y="1174249"/>
                  </a:moveTo>
                  <a:lnTo>
                    <a:pt x="677953" y="0"/>
                  </a:lnTo>
                  <a:lnTo>
                    <a:pt x="709662" y="18232"/>
                  </a:lnTo>
                  <a:lnTo>
                    <a:pt x="31709" y="1192481"/>
                  </a:lnTo>
                  <a:lnTo>
                    <a:pt x="0" y="1174249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95718409-D208-4A04-98F9-83BDD42092EB}"/>
                </a:ext>
              </a:extLst>
            </p:cNvPr>
            <p:cNvSpPr/>
            <p:nvPr/>
          </p:nvSpPr>
          <p:spPr>
            <a:xfrm rot="5400000">
              <a:off x="3134111" y="7171595"/>
              <a:ext cx="1192481" cy="709661"/>
            </a:xfrm>
            <a:custGeom>
              <a:avLst/>
              <a:gdLst>
                <a:gd name="connsiteX0" fmla="*/ 0 w 1192481"/>
                <a:gd name="connsiteY0" fmla="*/ 31708 h 709661"/>
                <a:gd name="connsiteX1" fmla="*/ 18232 w 1192481"/>
                <a:gd name="connsiteY1" fmla="*/ 0 h 709661"/>
                <a:gd name="connsiteX2" fmla="*/ 1192481 w 1192481"/>
                <a:gd name="connsiteY2" fmla="*/ 677953 h 709661"/>
                <a:gd name="connsiteX3" fmla="*/ 1174249 w 1192481"/>
                <a:gd name="connsiteY3" fmla="*/ 709661 h 709661"/>
                <a:gd name="connsiteX4" fmla="*/ 0 w 1192481"/>
                <a:gd name="connsiteY4" fmla="*/ 31708 h 70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2481" h="709661">
                  <a:moveTo>
                    <a:pt x="0" y="31708"/>
                  </a:moveTo>
                  <a:lnTo>
                    <a:pt x="18232" y="0"/>
                  </a:lnTo>
                  <a:lnTo>
                    <a:pt x="1192481" y="677953"/>
                  </a:lnTo>
                  <a:lnTo>
                    <a:pt x="1174249" y="709661"/>
                  </a:lnTo>
                  <a:lnTo>
                    <a:pt x="0" y="3170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B41906A-4612-4226-8227-F920A9677270}"/>
                </a:ext>
              </a:extLst>
            </p:cNvPr>
            <p:cNvSpPr/>
            <p:nvPr/>
          </p:nvSpPr>
          <p:spPr>
            <a:xfrm rot="5400000">
              <a:off x="7865408" y="7171595"/>
              <a:ext cx="1192480" cy="709660"/>
            </a:xfrm>
            <a:custGeom>
              <a:avLst/>
              <a:gdLst>
                <a:gd name="connsiteX0" fmla="*/ 0 w 1192480"/>
                <a:gd name="connsiteY0" fmla="*/ 677952 h 709660"/>
                <a:gd name="connsiteX1" fmla="*/ 1174248 w 1192480"/>
                <a:gd name="connsiteY1" fmla="*/ 0 h 709660"/>
                <a:gd name="connsiteX2" fmla="*/ 1192480 w 1192480"/>
                <a:gd name="connsiteY2" fmla="*/ 31708 h 709660"/>
                <a:gd name="connsiteX3" fmla="*/ 18231 w 1192480"/>
                <a:gd name="connsiteY3" fmla="*/ 709660 h 709660"/>
                <a:gd name="connsiteX4" fmla="*/ 0 w 1192480"/>
                <a:gd name="connsiteY4" fmla="*/ 677952 h 709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2480" h="709660">
                  <a:moveTo>
                    <a:pt x="0" y="677952"/>
                  </a:moveTo>
                  <a:lnTo>
                    <a:pt x="1174248" y="0"/>
                  </a:lnTo>
                  <a:lnTo>
                    <a:pt x="1192480" y="31708"/>
                  </a:lnTo>
                  <a:lnTo>
                    <a:pt x="18231" y="709660"/>
                  </a:lnTo>
                  <a:lnTo>
                    <a:pt x="0" y="67795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8536663-97E1-4BC5-B2D0-1A89585AE195}"/>
                </a:ext>
              </a:extLst>
            </p:cNvPr>
            <p:cNvSpPr/>
            <p:nvPr/>
          </p:nvSpPr>
          <p:spPr>
            <a:xfrm rot="5400000">
              <a:off x="5417732" y="8142356"/>
              <a:ext cx="1356534" cy="36576"/>
            </a:xfrm>
            <a:custGeom>
              <a:avLst/>
              <a:gdLst>
                <a:gd name="connsiteX0" fmla="*/ 0 w 1356534"/>
                <a:gd name="connsiteY0" fmla="*/ 36576 h 36576"/>
                <a:gd name="connsiteX1" fmla="*/ 463 w 1356534"/>
                <a:gd name="connsiteY1" fmla="*/ 18288 h 36576"/>
                <a:gd name="connsiteX2" fmla="*/ 0 w 1356534"/>
                <a:gd name="connsiteY2" fmla="*/ 0 h 36576"/>
                <a:gd name="connsiteX3" fmla="*/ 1356072 w 1356534"/>
                <a:gd name="connsiteY3" fmla="*/ 0 h 36576"/>
                <a:gd name="connsiteX4" fmla="*/ 1356534 w 1356534"/>
                <a:gd name="connsiteY4" fmla="*/ 18288 h 36576"/>
                <a:gd name="connsiteX5" fmla="*/ 1356072 w 1356534"/>
                <a:gd name="connsiteY5" fmla="*/ 36576 h 36576"/>
                <a:gd name="connsiteX6" fmla="*/ 0 w 1356534"/>
                <a:gd name="connsiteY6" fmla="*/ 36576 h 3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6534" h="36576">
                  <a:moveTo>
                    <a:pt x="0" y="36576"/>
                  </a:moveTo>
                  <a:lnTo>
                    <a:pt x="463" y="18288"/>
                  </a:lnTo>
                  <a:lnTo>
                    <a:pt x="0" y="0"/>
                  </a:lnTo>
                  <a:lnTo>
                    <a:pt x="1356072" y="0"/>
                  </a:lnTo>
                  <a:lnTo>
                    <a:pt x="1356534" y="18288"/>
                  </a:lnTo>
                  <a:lnTo>
                    <a:pt x="1356072" y="36576"/>
                  </a:lnTo>
                  <a:lnTo>
                    <a:pt x="0" y="3657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E4FDDF11-20C6-419C-B99B-2BCA494F4D37}"/>
              </a:ext>
            </a:extLst>
          </p:cNvPr>
          <p:cNvSpPr txBox="1"/>
          <p:nvPr/>
        </p:nvSpPr>
        <p:spPr>
          <a:xfrm>
            <a:off x="4811268" y="2144268"/>
            <a:ext cx="2569464" cy="2569464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0863169"/>
              </a:avLst>
            </a:prstTxWarp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Bungee" pitchFamily="2" charset="0"/>
              </a:rPr>
              <a:t>WELCOME TO OUR PRESENTATION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282179-C79A-4A3C-92CB-F91F2974B311}"/>
              </a:ext>
            </a:extLst>
          </p:cNvPr>
          <p:cNvSpPr txBox="1"/>
          <p:nvPr/>
        </p:nvSpPr>
        <p:spPr>
          <a:xfrm>
            <a:off x="4057650" y="1390650"/>
            <a:ext cx="4076700" cy="40767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Bungee" pitchFamily="2" charset="0"/>
                <a:cs typeface="Poppins Medium" panose="00000600000000000000" pitchFamily="2" charset="0"/>
              </a:rPr>
              <a:t>DESIGNED BY POWERPOINT SCHOOL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CD8B5C-7C0E-4888-AFB2-4BAB125540C3}"/>
              </a:ext>
            </a:extLst>
          </p:cNvPr>
          <p:cNvSpPr txBox="1"/>
          <p:nvPr/>
        </p:nvSpPr>
        <p:spPr>
          <a:xfrm>
            <a:off x="3032760" y="365760"/>
            <a:ext cx="6126480" cy="6126480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Bungee" pitchFamily="2" charset="0"/>
                <a:cs typeface="Poppins Medium" panose="00000600000000000000" pitchFamily="2" charset="0"/>
              </a:rPr>
              <a:t>INTRO SLIDE DESIGN TUTORIAL Video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E960EAA-D838-4763-AC3B-7D58D9EBDBA0}"/>
              </a:ext>
            </a:extLst>
          </p:cNvPr>
          <p:cNvSpPr txBox="1"/>
          <p:nvPr/>
        </p:nvSpPr>
        <p:spPr>
          <a:xfrm>
            <a:off x="1854200" y="-812800"/>
            <a:ext cx="8483600" cy="84836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pPr algn="ctr"/>
            <a:r>
              <a:rPr lang="en-US" sz="13800" dirty="0">
                <a:solidFill>
                  <a:schemeClr val="bg1"/>
                </a:solidFill>
                <a:latin typeface="Bungee" pitchFamily="2" charset="0"/>
                <a:cs typeface="Poppins Medium" panose="00000600000000000000" pitchFamily="2" charset="0"/>
              </a:rPr>
              <a:t>SIMPLY EXPLAINED ANIMATION idea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641643-D996-49B1-B107-DE1981C09CD3}"/>
              </a:ext>
            </a:extLst>
          </p:cNvPr>
          <p:cNvSpPr txBox="1"/>
          <p:nvPr/>
        </p:nvSpPr>
        <p:spPr>
          <a:xfrm>
            <a:off x="431800" y="-2235200"/>
            <a:ext cx="11328400" cy="113284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pPr algn="ctr"/>
            <a:r>
              <a:rPr lang="en-US" sz="16600" dirty="0">
                <a:solidFill>
                  <a:schemeClr val="bg1"/>
                </a:solidFill>
                <a:latin typeface="Bungee" pitchFamily="2" charset="0"/>
                <a:cs typeface="Poppins Medium" panose="00000600000000000000" pitchFamily="2" charset="0"/>
              </a:rPr>
              <a:t>WELCOME TO OUR PRESENTATION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3A239D-97A8-4597-B26B-7EDEEB574E08}"/>
              </a:ext>
            </a:extLst>
          </p:cNvPr>
          <p:cNvSpPr txBox="1"/>
          <p:nvPr/>
        </p:nvSpPr>
        <p:spPr>
          <a:xfrm>
            <a:off x="5396484" y="2729484"/>
            <a:ext cx="1399032" cy="1399032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0863169"/>
              </a:avLst>
            </a:prstTxWarp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Bungee" pitchFamily="2" charset="0"/>
              </a:rPr>
              <a:t>SHARE THIS VIDEO &amp; SUBSCRIBE TO OUR CHANNEL 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5072F8A1-7788-43F5-8CCD-2D52BDCB38B8}"/>
              </a:ext>
            </a:extLst>
          </p:cNvPr>
          <p:cNvSpPr/>
          <p:nvPr/>
        </p:nvSpPr>
        <p:spPr>
          <a:xfrm>
            <a:off x="5643563" y="2976563"/>
            <a:ext cx="904874" cy="90487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FED39577-C982-4C00-8C5B-9C1003362991}"/>
              </a:ext>
            </a:extLst>
          </p:cNvPr>
          <p:cNvSpPr/>
          <p:nvPr/>
        </p:nvSpPr>
        <p:spPr>
          <a:xfrm>
            <a:off x="5800932" y="3133932"/>
            <a:ext cx="590136" cy="59013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016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9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" dur="1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1" nodeType="withEffect">
                                  <p:stCondLst>
                                    <p:cond delay="50"/>
                                  </p:stCondLst>
                                  <p:childTnLst>
                                    <p:animRot by="21600000">
                                      <p:cBhvr>
                                        <p:cTn id="18" dur="1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mph" presetSubtype="0" repeatCount="indefinite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-21600000">
                                      <p:cBhvr>
                                        <p:cTn id="25" dur="1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21600000">
                                      <p:cBhvr>
                                        <p:cTn id="32" dur="1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mph" presetSubtype="0" repeatCount="indefinite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-21600000">
                                      <p:cBhvr>
                                        <p:cTn id="39" dur="1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46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Rot by="-21600000">
                                      <p:cBhvr>
                                        <p:cTn id="86" dur="1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mph" presetSubtype="0" repeatCount="indefinite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Rot by="21600000">
                                      <p:cBhvr>
                                        <p:cTn id="91" dur="1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Rot by="-21600000">
                                      <p:cBhvr>
                                        <p:cTn id="96" dur="1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mph" presetSubtype="0" repeatCount="indefinite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Rot by="21600000">
                                      <p:cBhvr>
                                        <p:cTn id="101" dur="1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2" grpId="0"/>
      <p:bldP spid="12" grpId="1"/>
      <p:bldP spid="89" grpId="0" animBg="1"/>
      <p:bldP spid="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ircle: Hollow 91">
            <a:extLst>
              <a:ext uri="{FF2B5EF4-FFF2-40B4-BE49-F238E27FC236}">
                <a16:creationId xmlns:a16="http://schemas.microsoft.com/office/drawing/2014/main" id="{CF2CE50F-B6EA-445E-81FD-4CB623118E7D}"/>
              </a:ext>
            </a:extLst>
          </p:cNvPr>
          <p:cNvSpPr/>
          <p:nvPr/>
        </p:nvSpPr>
        <p:spPr>
          <a:xfrm>
            <a:off x="4998720" y="2331720"/>
            <a:ext cx="2194560" cy="2194560"/>
          </a:xfrm>
          <a:prstGeom prst="donut">
            <a:avLst>
              <a:gd name="adj" fmla="val 182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Circle: Hollow 92">
            <a:extLst>
              <a:ext uri="{FF2B5EF4-FFF2-40B4-BE49-F238E27FC236}">
                <a16:creationId xmlns:a16="http://schemas.microsoft.com/office/drawing/2014/main" id="{747D1AF1-4BF4-4197-832A-1AF01596B0BE}"/>
              </a:ext>
            </a:extLst>
          </p:cNvPr>
          <p:cNvSpPr/>
          <p:nvPr/>
        </p:nvSpPr>
        <p:spPr>
          <a:xfrm>
            <a:off x="4246033" y="1579033"/>
            <a:ext cx="3699934" cy="3699934"/>
          </a:xfrm>
          <a:prstGeom prst="donut">
            <a:avLst>
              <a:gd name="adj" fmla="val 1144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Circle: Hollow 93">
            <a:extLst>
              <a:ext uri="{FF2B5EF4-FFF2-40B4-BE49-F238E27FC236}">
                <a16:creationId xmlns:a16="http://schemas.microsoft.com/office/drawing/2014/main" id="{7A0F2972-8D9C-4C08-91C5-7225C45B0BFA}"/>
              </a:ext>
            </a:extLst>
          </p:cNvPr>
          <p:cNvSpPr/>
          <p:nvPr/>
        </p:nvSpPr>
        <p:spPr>
          <a:xfrm>
            <a:off x="3287712" y="620712"/>
            <a:ext cx="5616576" cy="5616576"/>
          </a:xfrm>
          <a:prstGeom prst="donut">
            <a:avLst>
              <a:gd name="adj" fmla="val 78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5" name="Circle: Hollow 94">
            <a:extLst>
              <a:ext uri="{FF2B5EF4-FFF2-40B4-BE49-F238E27FC236}">
                <a16:creationId xmlns:a16="http://schemas.microsoft.com/office/drawing/2014/main" id="{C90A42B1-3464-4D86-8B10-BCB7211ED925}"/>
              </a:ext>
            </a:extLst>
          </p:cNvPr>
          <p:cNvSpPr/>
          <p:nvPr/>
        </p:nvSpPr>
        <p:spPr>
          <a:xfrm>
            <a:off x="2042160" y="-624840"/>
            <a:ext cx="8107680" cy="8107680"/>
          </a:xfrm>
          <a:prstGeom prst="donut">
            <a:avLst>
              <a:gd name="adj" fmla="val 562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Circle: Hollow 95">
            <a:extLst>
              <a:ext uri="{FF2B5EF4-FFF2-40B4-BE49-F238E27FC236}">
                <a16:creationId xmlns:a16="http://schemas.microsoft.com/office/drawing/2014/main" id="{66F3536A-8E16-425D-84BE-FDFA86BBED78}"/>
              </a:ext>
            </a:extLst>
          </p:cNvPr>
          <p:cNvSpPr/>
          <p:nvPr/>
        </p:nvSpPr>
        <p:spPr>
          <a:xfrm>
            <a:off x="643890" y="-2023110"/>
            <a:ext cx="10904220" cy="10904220"/>
          </a:xfrm>
          <a:prstGeom prst="donut">
            <a:avLst>
              <a:gd name="adj" fmla="val 43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B727651-8460-4721-87B6-7B2B37D7A5A9}"/>
              </a:ext>
            </a:extLst>
          </p:cNvPr>
          <p:cNvGrpSpPr/>
          <p:nvPr/>
        </p:nvGrpSpPr>
        <p:grpSpPr>
          <a:xfrm>
            <a:off x="4288360" y="1621360"/>
            <a:ext cx="3615280" cy="3615279"/>
            <a:chOff x="4288360" y="1621360"/>
            <a:chExt cx="3615280" cy="361527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159B047A-D4DE-4CBE-824A-8F6B9C2796A0}"/>
                </a:ext>
              </a:extLst>
            </p:cNvPr>
            <p:cNvSpPr/>
            <p:nvPr/>
          </p:nvSpPr>
          <p:spPr>
            <a:xfrm rot="5400000">
              <a:off x="5740358" y="1958714"/>
              <a:ext cx="711283" cy="36576"/>
            </a:xfrm>
            <a:custGeom>
              <a:avLst/>
              <a:gdLst>
                <a:gd name="connsiteX0" fmla="*/ 0 w 711283"/>
                <a:gd name="connsiteY0" fmla="*/ 18288 h 36576"/>
                <a:gd name="connsiteX1" fmla="*/ 923 w 711283"/>
                <a:gd name="connsiteY1" fmla="*/ 0 h 36576"/>
                <a:gd name="connsiteX2" fmla="*/ 711283 w 711283"/>
                <a:gd name="connsiteY2" fmla="*/ 0 h 36576"/>
                <a:gd name="connsiteX3" fmla="*/ 710360 w 711283"/>
                <a:gd name="connsiteY3" fmla="*/ 18288 h 36576"/>
                <a:gd name="connsiteX4" fmla="*/ 711283 w 711283"/>
                <a:gd name="connsiteY4" fmla="*/ 36576 h 36576"/>
                <a:gd name="connsiteX5" fmla="*/ 923 w 711283"/>
                <a:gd name="connsiteY5" fmla="*/ 36576 h 36576"/>
                <a:gd name="connsiteX6" fmla="*/ 0 w 711283"/>
                <a:gd name="connsiteY6" fmla="*/ 18288 h 3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1283" h="36576">
                  <a:moveTo>
                    <a:pt x="0" y="18288"/>
                  </a:moveTo>
                  <a:lnTo>
                    <a:pt x="923" y="0"/>
                  </a:lnTo>
                  <a:lnTo>
                    <a:pt x="711283" y="0"/>
                  </a:lnTo>
                  <a:lnTo>
                    <a:pt x="710360" y="18288"/>
                  </a:lnTo>
                  <a:lnTo>
                    <a:pt x="711283" y="36576"/>
                  </a:lnTo>
                  <a:lnTo>
                    <a:pt x="923" y="36576"/>
                  </a:lnTo>
                  <a:lnTo>
                    <a:pt x="0" y="1828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2A0EE921-3DFC-454E-B2CB-D145009A3385}"/>
                </a:ext>
              </a:extLst>
            </p:cNvPr>
            <p:cNvSpPr/>
            <p:nvPr/>
          </p:nvSpPr>
          <p:spPr>
            <a:xfrm rot="5400000">
              <a:off x="5053471" y="1979013"/>
              <a:ext cx="633712" cy="386174"/>
            </a:xfrm>
            <a:custGeom>
              <a:avLst/>
              <a:gdLst>
                <a:gd name="connsiteX0" fmla="*/ 0 w 633712"/>
                <a:gd name="connsiteY0" fmla="*/ 354907 h 386174"/>
                <a:gd name="connsiteX1" fmla="*/ 614717 w 633712"/>
                <a:gd name="connsiteY1" fmla="*/ 0 h 386174"/>
                <a:gd name="connsiteX2" fmla="*/ 633712 w 633712"/>
                <a:gd name="connsiteY2" fmla="*/ 31267 h 386174"/>
                <a:gd name="connsiteX3" fmla="*/ 18995 w 633712"/>
                <a:gd name="connsiteY3" fmla="*/ 386174 h 386174"/>
                <a:gd name="connsiteX4" fmla="*/ 0 w 633712"/>
                <a:gd name="connsiteY4" fmla="*/ 354907 h 386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712" h="386174">
                  <a:moveTo>
                    <a:pt x="0" y="354907"/>
                  </a:moveTo>
                  <a:lnTo>
                    <a:pt x="614717" y="0"/>
                  </a:lnTo>
                  <a:lnTo>
                    <a:pt x="633712" y="31267"/>
                  </a:lnTo>
                  <a:lnTo>
                    <a:pt x="18995" y="386174"/>
                  </a:lnTo>
                  <a:lnTo>
                    <a:pt x="0" y="354907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433654CC-D698-4545-B3D3-05B364C0DE1E}"/>
                </a:ext>
              </a:extLst>
            </p:cNvPr>
            <p:cNvSpPr/>
            <p:nvPr/>
          </p:nvSpPr>
          <p:spPr>
            <a:xfrm rot="5400000">
              <a:off x="6504815" y="1979013"/>
              <a:ext cx="633712" cy="386174"/>
            </a:xfrm>
            <a:custGeom>
              <a:avLst/>
              <a:gdLst>
                <a:gd name="connsiteX0" fmla="*/ 0 w 633712"/>
                <a:gd name="connsiteY0" fmla="*/ 31267 h 386174"/>
                <a:gd name="connsiteX1" fmla="*/ 18995 w 633712"/>
                <a:gd name="connsiteY1" fmla="*/ 0 h 386174"/>
                <a:gd name="connsiteX2" fmla="*/ 633712 w 633712"/>
                <a:gd name="connsiteY2" fmla="*/ 354907 h 386174"/>
                <a:gd name="connsiteX3" fmla="*/ 614717 w 633712"/>
                <a:gd name="connsiteY3" fmla="*/ 386174 h 386174"/>
                <a:gd name="connsiteX4" fmla="*/ 0 w 633712"/>
                <a:gd name="connsiteY4" fmla="*/ 31267 h 386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712" h="386174">
                  <a:moveTo>
                    <a:pt x="0" y="31267"/>
                  </a:moveTo>
                  <a:lnTo>
                    <a:pt x="18995" y="0"/>
                  </a:lnTo>
                  <a:lnTo>
                    <a:pt x="633712" y="354907"/>
                  </a:lnTo>
                  <a:lnTo>
                    <a:pt x="614717" y="386174"/>
                  </a:lnTo>
                  <a:lnTo>
                    <a:pt x="0" y="31267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6F90463C-3393-4FC1-ABA9-4F9260F9D702}"/>
                </a:ext>
              </a:extLst>
            </p:cNvPr>
            <p:cNvSpPr/>
            <p:nvPr/>
          </p:nvSpPr>
          <p:spPr>
            <a:xfrm rot="5400000">
              <a:off x="7159813" y="2386473"/>
              <a:ext cx="386174" cy="633713"/>
            </a:xfrm>
            <a:custGeom>
              <a:avLst/>
              <a:gdLst>
                <a:gd name="connsiteX0" fmla="*/ 0 w 386174"/>
                <a:gd name="connsiteY0" fmla="*/ 18996 h 633713"/>
                <a:gd name="connsiteX1" fmla="*/ 31267 w 386174"/>
                <a:gd name="connsiteY1" fmla="*/ 0 h 633713"/>
                <a:gd name="connsiteX2" fmla="*/ 386174 w 386174"/>
                <a:gd name="connsiteY2" fmla="*/ 614717 h 633713"/>
                <a:gd name="connsiteX3" fmla="*/ 354907 w 386174"/>
                <a:gd name="connsiteY3" fmla="*/ 633713 h 633713"/>
                <a:gd name="connsiteX4" fmla="*/ 0 w 386174"/>
                <a:gd name="connsiteY4" fmla="*/ 18996 h 63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6174" h="633713">
                  <a:moveTo>
                    <a:pt x="0" y="18996"/>
                  </a:moveTo>
                  <a:lnTo>
                    <a:pt x="31267" y="0"/>
                  </a:lnTo>
                  <a:lnTo>
                    <a:pt x="386174" y="614717"/>
                  </a:lnTo>
                  <a:lnTo>
                    <a:pt x="354907" y="633713"/>
                  </a:lnTo>
                  <a:lnTo>
                    <a:pt x="0" y="1899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B799F6A4-7BA0-4D80-871C-24D4C8E41BA6}"/>
                </a:ext>
              </a:extLst>
            </p:cNvPr>
            <p:cNvSpPr/>
            <p:nvPr/>
          </p:nvSpPr>
          <p:spPr>
            <a:xfrm rot="5400000">
              <a:off x="4646012" y="2386474"/>
              <a:ext cx="386175" cy="633713"/>
            </a:xfrm>
            <a:custGeom>
              <a:avLst/>
              <a:gdLst>
                <a:gd name="connsiteX0" fmla="*/ 0 w 386175"/>
                <a:gd name="connsiteY0" fmla="*/ 614717 h 633713"/>
                <a:gd name="connsiteX1" fmla="*/ 354907 w 386175"/>
                <a:gd name="connsiteY1" fmla="*/ 0 h 633713"/>
                <a:gd name="connsiteX2" fmla="*/ 386175 w 386175"/>
                <a:gd name="connsiteY2" fmla="*/ 18996 h 633713"/>
                <a:gd name="connsiteX3" fmla="*/ 31267 w 386175"/>
                <a:gd name="connsiteY3" fmla="*/ 633713 h 633713"/>
                <a:gd name="connsiteX4" fmla="*/ 0 w 386175"/>
                <a:gd name="connsiteY4" fmla="*/ 614717 h 63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6175" h="633713">
                  <a:moveTo>
                    <a:pt x="0" y="614717"/>
                  </a:moveTo>
                  <a:lnTo>
                    <a:pt x="354907" y="0"/>
                  </a:lnTo>
                  <a:lnTo>
                    <a:pt x="386175" y="18996"/>
                  </a:lnTo>
                  <a:lnTo>
                    <a:pt x="31267" y="633713"/>
                  </a:lnTo>
                  <a:lnTo>
                    <a:pt x="0" y="614717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C916882F-AC33-4B95-BFF1-CDA787FB37F3}"/>
                </a:ext>
              </a:extLst>
            </p:cNvPr>
            <p:cNvSpPr/>
            <p:nvPr/>
          </p:nvSpPr>
          <p:spPr>
            <a:xfrm rot="5400000">
              <a:off x="4625714" y="3073360"/>
              <a:ext cx="36575" cy="711284"/>
            </a:xfrm>
            <a:custGeom>
              <a:avLst/>
              <a:gdLst>
                <a:gd name="connsiteX0" fmla="*/ 0 w 36575"/>
                <a:gd name="connsiteY0" fmla="*/ 710360 h 711284"/>
                <a:gd name="connsiteX1" fmla="*/ 0 w 36575"/>
                <a:gd name="connsiteY1" fmla="*/ 0 h 711284"/>
                <a:gd name="connsiteX2" fmla="*/ 18286 w 36575"/>
                <a:gd name="connsiteY2" fmla="*/ 924 h 711284"/>
                <a:gd name="connsiteX3" fmla="*/ 36575 w 36575"/>
                <a:gd name="connsiteY3" fmla="*/ 0 h 711284"/>
                <a:gd name="connsiteX4" fmla="*/ 36575 w 36575"/>
                <a:gd name="connsiteY4" fmla="*/ 710360 h 711284"/>
                <a:gd name="connsiteX5" fmla="*/ 18286 w 36575"/>
                <a:gd name="connsiteY5" fmla="*/ 711284 h 711284"/>
                <a:gd name="connsiteX6" fmla="*/ 0 w 36575"/>
                <a:gd name="connsiteY6" fmla="*/ 710360 h 711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575" h="711284">
                  <a:moveTo>
                    <a:pt x="0" y="710360"/>
                  </a:moveTo>
                  <a:lnTo>
                    <a:pt x="0" y="0"/>
                  </a:lnTo>
                  <a:lnTo>
                    <a:pt x="18286" y="924"/>
                  </a:lnTo>
                  <a:lnTo>
                    <a:pt x="36575" y="0"/>
                  </a:lnTo>
                  <a:lnTo>
                    <a:pt x="36575" y="710360"/>
                  </a:lnTo>
                  <a:lnTo>
                    <a:pt x="18286" y="711284"/>
                  </a:lnTo>
                  <a:lnTo>
                    <a:pt x="0" y="71036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C6EC8C67-006D-487E-81CF-96D9BB8787FF}"/>
                </a:ext>
              </a:extLst>
            </p:cNvPr>
            <p:cNvSpPr/>
            <p:nvPr/>
          </p:nvSpPr>
          <p:spPr>
            <a:xfrm rot="5400000">
              <a:off x="7529711" y="3073361"/>
              <a:ext cx="36575" cy="711283"/>
            </a:xfrm>
            <a:custGeom>
              <a:avLst/>
              <a:gdLst>
                <a:gd name="connsiteX0" fmla="*/ 0 w 36575"/>
                <a:gd name="connsiteY0" fmla="*/ 711283 h 711283"/>
                <a:gd name="connsiteX1" fmla="*/ 0 w 36575"/>
                <a:gd name="connsiteY1" fmla="*/ 923 h 711283"/>
                <a:gd name="connsiteX2" fmla="*/ 18286 w 36575"/>
                <a:gd name="connsiteY2" fmla="*/ 0 h 711283"/>
                <a:gd name="connsiteX3" fmla="*/ 36575 w 36575"/>
                <a:gd name="connsiteY3" fmla="*/ 923 h 711283"/>
                <a:gd name="connsiteX4" fmla="*/ 36575 w 36575"/>
                <a:gd name="connsiteY4" fmla="*/ 711283 h 711283"/>
                <a:gd name="connsiteX5" fmla="*/ 18286 w 36575"/>
                <a:gd name="connsiteY5" fmla="*/ 710360 h 711283"/>
                <a:gd name="connsiteX6" fmla="*/ 0 w 36575"/>
                <a:gd name="connsiteY6" fmla="*/ 711283 h 7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575" h="711283">
                  <a:moveTo>
                    <a:pt x="0" y="711283"/>
                  </a:moveTo>
                  <a:lnTo>
                    <a:pt x="0" y="923"/>
                  </a:lnTo>
                  <a:lnTo>
                    <a:pt x="18286" y="0"/>
                  </a:lnTo>
                  <a:lnTo>
                    <a:pt x="36575" y="923"/>
                  </a:lnTo>
                  <a:lnTo>
                    <a:pt x="36575" y="711283"/>
                  </a:lnTo>
                  <a:lnTo>
                    <a:pt x="18286" y="710360"/>
                  </a:lnTo>
                  <a:lnTo>
                    <a:pt x="0" y="711283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A33B2810-2D13-403F-B461-2439C14C8136}"/>
                </a:ext>
              </a:extLst>
            </p:cNvPr>
            <p:cNvSpPr/>
            <p:nvPr/>
          </p:nvSpPr>
          <p:spPr>
            <a:xfrm rot="5400000">
              <a:off x="4646013" y="3837816"/>
              <a:ext cx="386174" cy="633712"/>
            </a:xfrm>
            <a:custGeom>
              <a:avLst/>
              <a:gdLst>
                <a:gd name="connsiteX0" fmla="*/ 0 w 386174"/>
                <a:gd name="connsiteY0" fmla="*/ 18995 h 633712"/>
                <a:gd name="connsiteX1" fmla="*/ 31267 w 386174"/>
                <a:gd name="connsiteY1" fmla="*/ 0 h 633712"/>
                <a:gd name="connsiteX2" fmla="*/ 386174 w 386174"/>
                <a:gd name="connsiteY2" fmla="*/ 614717 h 633712"/>
                <a:gd name="connsiteX3" fmla="*/ 354906 w 386174"/>
                <a:gd name="connsiteY3" fmla="*/ 633712 h 633712"/>
                <a:gd name="connsiteX4" fmla="*/ 0 w 386174"/>
                <a:gd name="connsiteY4" fmla="*/ 18995 h 633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6174" h="633712">
                  <a:moveTo>
                    <a:pt x="0" y="18995"/>
                  </a:moveTo>
                  <a:lnTo>
                    <a:pt x="31267" y="0"/>
                  </a:lnTo>
                  <a:lnTo>
                    <a:pt x="386174" y="614717"/>
                  </a:lnTo>
                  <a:lnTo>
                    <a:pt x="354906" y="633712"/>
                  </a:lnTo>
                  <a:lnTo>
                    <a:pt x="0" y="18995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17FC5F20-ADA2-48EA-B482-02A23F08DCA5}"/>
                </a:ext>
              </a:extLst>
            </p:cNvPr>
            <p:cNvSpPr/>
            <p:nvPr/>
          </p:nvSpPr>
          <p:spPr>
            <a:xfrm rot="5400000">
              <a:off x="7159812" y="3837817"/>
              <a:ext cx="386175" cy="633713"/>
            </a:xfrm>
            <a:custGeom>
              <a:avLst/>
              <a:gdLst>
                <a:gd name="connsiteX0" fmla="*/ 0 w 386175"/>
                <a:gd name="connsiteY0" fmla="*/ 614717 h 633713"/>
                <a:gd name="connsiteX1" fmla="*/ 354907 w 386175"/>
                <a:gd name="connsiteY1" fmla="*/ 0 h 633713"/>
                <a:gd name="connsiteX2" fmla="*/ 386175 w 386175"/>
                <a:gd name="connsiteY2" fmla="*/ 18996 h 633713"/>
                <a:gd name="connsiteX3" fmla="*/ 31268 w 386175"/>
                <a:gd name="connsiteY3" fmla="*/ 633713 h 633713"/>
                <a:gd name="connsiteX4" fmla="*/ 0 w 386175"/>
                <a:gd name="connsiteY4" fmla="*/ 614717 h 63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6175" h="633713">
                  <a:moveTo>
                    <a:pt x="0" y="614717"/>
                  </a:moveTo>
                  <a:lnTo>
                    <a:pt x="354907" y="0"/>
                  </a:lnTo>
                  <a:lnTo>
                    <a:pt x="386175" y="18996"/>
                  </a:lnTo>
                  <a:lnTo>
                    <a:pt x="31268" y="633713"/>
                  </a:lnTo>
                  <a:lnTo>
                    <a:pt x="0" y="614717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CB9F060-FBEF-4B50-A9F8-A0AAFA9A5DAF}"/>
                </a:ext>
              </a:extLst>
            </p:cNvPr>
            <p:cNvSpPr/>
            <p:nvPr/>
          </p:nvSpPr>
          <p:spPr>
            <a:xfrm rot="5400000">
              <a:off x="5053473" y="4492813"/>
              <a:ext cx="633713" cy="386175"/>
            </a:xfrm>
            <a:custGeom>
              <a:avLst/>
              <a:gdLst>
                <a:gd name="connsiteX0" fmla="*/ 0 w 633713"/>
                <a:gd name="connsiteY0" fmla="*/ 31268 h 386175"/>
                <a:gd name="connsiteX1" fmla="*/ 18996 w 633713"/>
                <a:gd name="connsiteY1" fmla="*/ 0 h 386175"/>
                <a:gd name="connsiteX2" fmla="*/ 633713 w 633713"/>
                <a:gd name="connsiteY2" fmla="*/ 354908 h 386175"/>
                <a:gd name="connsiteX3" fmla="*/ 614717 w 633713"/>
                <a:gd name="connsiteY3" fmla="*/ 386175 h 386175"/>
                <a:gd name="connsiteX4" fmla="*/ 0 w 633713"/>
                <a:gd name="connsiteY4" fmla="*/ 31268 h 386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713" h="386175">
                  <a:moveTo>
                    <a:pt x="0" y="31268"/>
                  </a:moveTo>
                  <a:lnTo>
                    <a:pt x="18996" y="0"/>
                  </a:lnTo>
                  <a:lnTo>
                    <a:pt x="633713" y="354908"/>
                  </a:lnTo>
                  <a:lnTo>
                    <a:pt x="614717" y="386175"/>
                  </a:lnTo>
                  <a:lnTo>
                    <a:pt x="0" y="3126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A99B6C5F-F613-4063-9079-4EB6A6155A74}"/>
                </a:ext>
              </a:extLst>
            </p:cNvPr>
            <p:cNvSpPr/>
            <p:nvPr/>
          </p:nvSpPr>
          <p:spPr>
            <a:xfrm rot="5400000">
              <a:off x="6504815" y="4492813"/>
              <a:ext cx="633711" cy="386174"/>
            </a:xfrm>
            <a:custGeom>
              <a:avLst/>
              <a:gdLst>
                <a:gd name="connsiteX0" fmla="*/ 0 w 633711"/>
                <a:gd name="connsiteY0" fmla="*/ 354907 h 386174"/>
                <a:gd name="connsiteX1" fmla="*/ 614716 w 633711"/>
                <a:gd name="connsiteY1" fmla="*/ 0 h 386174"/>
                <a:gd name="connsiteX2" fmla="*/ 633711 w 633711"/>
                <a:gd name="connsiteY2" fmla="*/ 31267 h 386174"/>
                <a:gd name="connsiteX3" fmla="*/ 18994 w 633711"/>
                <a:gd name="connsiteY3" fmla="*/ 386174 h 386174"/>
                <a:gd name="connsiteX4" fmla="*/ 0 w 633711"/>
                <a:gd name="connsiteY4" fmla="*/ 354907 h 386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711" h="386174">
                  <a:moveTo>
                    <a:pt x="0" y="354907"/>
                  </a:moveTo>
                  <a:lnTo>
                    <a:pt x="614716" y="0"/>
                  </a:lnTo>
                  <a:lnTo>
                    <a:pt x="633711" y="31267"/>
                  </a:lnTo>
                  <a:lnTo>
                    <a:pt x="18994" y="386174"/>
                  </a:lnTo>
                  <a:lnTo>
                    <a:pt x="0" y="354907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6A2F9AEC-5F65-4342-BF08-ABDCE5258FF9}"/>
                </a:ext>
              </a:extLst>
            </p:cNvPr>
            <p:cNvSpPr/>
            <p:nvPr/>
          </p:nvSpPr>
          <p:spPr>
            <a:xfrm rot="5400000">
              <a:off x="5740358" y="4862710"/>
              <a:ext cx="711283" cy="36576"/>
            </a:xfrm>
            <a:custGeom>
              <a:avLst/>
              <a:gdLst>
                <a:gd name="connsiteX0" fmla="*/ 0 w 711283"/>
                <a:gd name="connsiteY0" fmla="*/ 36576 h 36576"/>
                <a:gd name="connsiteX1" fmla="*/ 923 w 711283"/>
                <a:gd name="connsiteY1" fmla="*/ 18288 h 36576"/>
                <a:gd name="connsiteX2" fmla="*/ 0 w 711283"/>
                <a:gd name="connsiteY2" fmla="*/ 0 h 36576"/>
                <a:gd name="connsiteX3" fmla="*/ 710360 w 711283"/>
                <a:gd name="connsiteY3" fmla="*/ 0 h 36576"/>
                <a:gd name="connsiteX4" fmla="*/ 711283 w 711283"/>
                <a:gd name="connsiteY4" fmla="*/ 18288 h 36576"/>
                <a:gd name="connsiteX5" fmla="*/ 710360 w 711283"/>
                <a:gd name="connsiteY5" fmla="*/ 36576 h 36576"/>
                <a:gd name="connsiteX6" fmla="*/ 0 w 711283"/>
                <a:gd name="connsiteY6" fmla="*/ 36576 h 3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1283" h="36576">
                  <a:moveTo>
                    <a:pt x="0" y="36576"/>
                  </a:moveTo>
                  <a:lnTo>
                    <a:pt x="923" y="18288"/>
                  </a:lnTo>
                  <a:lnTo>
                    <a:pt x="0" y="0"/>
                  </a:lnTo>
                  <a:lnTo>
                    <a:pt x="710360" y="0"/>
                  </a:lnTo>
                  <a:lnTo>
                    <a:pt x="711283" y="18288"/>
                  </a:lnTo>
                  <a:lnTo>
                    <a:pt x="710360" y="36576"/>
                  </a:lnTo>
                  <a:lnTo>
                    <a:pt x="0" y="3657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A3E98179-96A2-4537-ABF2-541B315D1338}"/>
              </a:ext>
            </a:extLst>
          </p:cNvPr>
          <p:cNvGrpSpPr/>
          <p:nvPr/>
        </p:nvGrpSpPr>
        <p:grpSpPr>
          <a:xfrm>
            <a:off x="3328824" y="661824"/>
            <a:ext cx="5534351" cy="5534351"/>
            <a:chOff x="3328824" y="661824"/>
            <a:chExt cx="5534351" cy="553435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4792414-4687-4325-BB3C-742C05D7680E}"/>
                </a:ext>
              </a:extLst>
            </p:cNvPr>
            <p:cNvSpPr/>
            <p:nvPr/>
          </p:nvSpPr>
          <p:spPr>
            <a:xfrm rot="5400000">
              <a:off x="5636933" y="1102602"/>
              <a:ext cx="918132" cy="36576"/>
            </a:xfrm>
            <a:custGeom>
              <a:avLst/>
              <a:gdLst>
                <a:gd name="connsiteX0" fmla="*/ 0 w 918132"/>
                <a:gd name="connsiteY0" fmla="*/ 18288 h 36576"/>
                <a:gd name="connsiteX1" fmla="*/ 924 w 918132"/>
                <a:gd name="connsiteY1" fmla="*/ 0 h 36576"/>
                <a:gd name="connsiteX2" fmla="*/ 918132 w 918132"/>
                <a:gd name="connsiteY2" fmla="*/ 0 h 36576"/>
                <a:gd name="connsiteX3" fmla="*/ 917209 w 918132"/>
                <a:gd name="connsiteY3" fmla="*/ 18288 h 36576"/>
                <a:gd name="connsiteX4" fmla="*/ 918132 w 918132"/>
                <a:gd name="connsiteY4" fmla="*/ 36576 h 36576"/>
                <a:gd name="connsiteX5" fmla="*/ 924 w 918132"/>
                <a:gd name="connsiteY5" fmla="*/ 36576 h 36576"/>
                <a:gd name="connsiteX6" fmla="*/ 0 w 918132"/>
                <a:gd name="connsiteY6" fmla="*/ 18288 h 3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8132" h="36576">
                  <a:moveTo>
                    <a:pt x="0" y="18288"/>
                  </a:moveTo>
                  <a:lnTo>
                    <a:pt x="924" y="0"/>
                  </a:lnTo>
                  <a:lnTo>
                    <a:pt x="918132" y="0"/>
                  </a:lnTo>
                  <a:lnTo>
                    <a:pt x="917209" y="18288"/>
                  </a:lnTo>
                  <a:lnTo>
                    <a:pt x="918132" y="36576"/>
                  </a:lnTo>
                  <a:lnTo>
                    <a:pt x="924" y="36576"/>
                  </a:lnTo>
                  <a:lnTo>
                    <a:pt x="0" y="1828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83B4216C-09B3-4D54-963F-6A255D522D64}"/>
                </a:ext>
              </a:extLst>
            </p:cNvPr>
            <p:cNvSpPr/>
            <p:nvPr/>
          </p:nvSpPr>
          <p:spPr>
            <a:xfrm rot="5400000">
              <a:off x="4536246" y="1186497"/>
              <a:ext cx="812710" cy="489518"/>
            </a:xfrm>
            <a:custGeom>
              <a:avLst/>
              <a:gdLst>
                <a:gd name="connsiteX0" fmla="*/ 0 w 812710"/>
                <a:gd name="connsiteY0" fmla="*/ 458251 h 489518"/>
                <a:gd name="connsiteX1" fmla="*/ 793715 w 812710"/>
                <a:gd name="connsiteY1" fmla="*/ 0 h 489518"/>
                <a:gd name="connsiteX2" fmla="*/ 812710 w 812710"/>
                <a:gd name="connsiteY2" fmla="*/ 31267 h 489518"/>
                <a:gd name="connsiteX3" fmla="*/ 18996 w 812710"/>
                <a:gd name="connsiteY3" fmla="*/ 489518 h 489518"/>
                <a:gd name="connsiteX4" fmla="*/ 0 w 812710"/>
                <a:gd name="connsiteY4" fmla="*/ 458251 h 489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710" h="489518">
                  <a:moveTo>
                    <a:pt x="0" y="458251"/>
                  </a:moveTo>
                  <a:lnTo>
                    <a:pt x="793715" y="0"/>
                  </a:lnTo>
                  <a:lnTo>
                    <a:pt x="812710" y="31267"/>
                  </a:lnTo>
                  <a:lnTo>
                    <a:pt x="18996" y="489518"/>
                  </a:lnTo>
                  <a:lnTo>
                    <a:pt x="0" y="458251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D9049A3A-3F7D-40F6-8616-23573ABAECE3}"/>
                </a:ext>
              </a:extLst>
            </p:cNvPr>
            <p:cNvSpPr/>
            <p:nvPr/>
          </p:nvSpPr>
          <p:spPr>
            <a:xfrm rot="5400000">
              <a:off x="6843043" y="1186497"/>
              <a:ext cx="812710" cy="489519"/>
            </a:xfrm>
            <a:custGeom>
              <a:avLst/>
              <a:gdLst>
                <a:gd name="connsiteX0" fmla="*/ 0 w 812710"/>
                <a:gd name="connsiteY0" fmla="*/ 31268 h 489519"/>
                <a:gd name="connsiteX1" fmla="*/ 18996 w 812710"/>
                <a:gd name="connsiteY1" fmla="*/ 0 h 489519"/>
                <a:gd name="connsiteX2" fmla="*/ 812710 w 812710"/>
                <a:gd name="connsiteY2" fmla="*/ 458252 h 489519"/>
                <a:gd name="connsiteX3" fmla="*/ 793715 w 812710"/>
                <a:gd name="connsiteY3" fmla="*/ 489519 h 489519"/>
                <a:gd name="connsiteX4" fmla="*/ 0 w 812710"/>
                <a:gd name="connsiteY4" fmla="*/ 31268 h 489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710" h="489519">
                  <a:moveTo>
                    <a:pt x="0" y="31268"/>
                  </a:moveTo>
                  <a:lnTo>
                    <a:pt x="18996" y="0"/>
                  </a:lnTo>
                  <a:lnTo>
                    <a:pt x="812710" y="458252"/>
                  </a:lnTo>
                  <a:lnTo>
                    <a:pt x="793715" y="489519"/>
                  </a:lnTo>
                  <a:lnTo>
                    <a:pt x="0" y="3126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7B7A789F-D82E-488A-88D0-18BFA4B93730}"/>
                </a:ext>
              </a:extLst>
            </p:cNvPr>
            <p:cNvSpPr/>
            <p:nvPr/>
          </p:nvSpPr>
          <p:spPr>
            <a:xfrm rot="5400000">
              <a:off x="7848984" y="1869248"/>
              <a:ext cx="489519" cy="812710"/>
            </a:xfrm>
            <a:custGeom>
              <a:avLst/>
              <a:gdLst>
                <a:gd name="connsiteX0" fmla="*/ 0 w 489519"/>
                <a:gd name="connsiteY0" fmla="*/ 18996 h 812710"/>
                <a:gd name="connsiteX1" fmla="*/ 31268 w 489519"/>
                <a:gd name="connsiteY1" fmla="*/ 0 h 812710"/>
                <a:gd name="connsiteX2" fmla="*/ 489519 w 489519"/>
                <a:gd name="connsiteY2" fmla="*/ 793714 h 812710"/>
                <a:gd name="connsiteX3" fmla="*/ 458251 w 489519"/>
                <a:gd name="connsiteY3" fmla="*/ 812710 h 812710"/>
                <a:gd name="connsiteX4" fmla="*/ 0 w 489519"/>
                <a:gd name="connsiteY4" fmla="*/ 18996 h 812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9519" h="812710">
                  <a:moveTo>
                    <a:pt x="0" y="18996"/>
                  </a:moveTo>
                  <a:lnTo>
                    <a:pt x="31268" y="0"/>
                  </a:lnTo>
                  <a:lnTo>
                    <a:pt x="489519" y="793714"/>
                  </a:lnTo>
                  <a:lnTo>
                    <a:pt x="458251" y="812710"/>
                  </a:lnTo>
                  <a:lnTo>
                    <a:pt x="0" y="1899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92B8E29D-DF67-45AB-B4CE-A635805E4328}"/>
                </a:ext>
              </a:extLst>
            </p:cNvPr>
            <p:cNvSpPr/>
            <p:nvPr/>
          </p:nvSpPr>
          <p:spPr>
            <a:xfrm rot="5400000">
              <a:off x="3853496" y="1869248"/>
              <a:ext cx="489518" cy="812710"/>
            </a:xfrm>
            <a:custGeom>
              <a:avLst/>
              <a:gdLst>
                <a:gd name="connsiteX0" fmla="*/ 0 w 489518"/>
                <a:gd name="connsiteY0" fmla="*/ 793714 h 812710"/>
                <a:gd name="connsiteX1" fmla="*/ 458251 w 489518"/>
                <a:gd name="connsiteY1" fmla="*/ 0 h 812710"/>
                <a:gd name="connsiteX2" fmla="*/ 489518 w 489518"/>
                <a:gd name="connsiteY2" fmla="*/ 18995 h 812710"/>
                <a:gd name="connsiteX3" fmla="*/ 31267 w 489518"/>
                <a:gd name="connsiteY3" fmla="*/ 812710 h 812710"/>
                <a:gd name="connsiteX4" fmla="*/ 0 w 489518"/>
                <a:gd name="connsiteY4" fmla="*/ 793714 h 812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9518" h="812710">
                  <a:moveTo>
                    <a:pt x="0" y="793714"/>
                  </a:moveTo>
                  <a:lnTo>
                    <a:pt x="458251" y="0"/>
                  </a:lnTo>
                  <a:lnTo>
                    <a:pt x="489518" y="18995"/>
                  </a:lnTo>
                  <a:lnTo>
                    <a:pt x="31267" y="812710"/>
                  </a:lnTo>
                  <a:lnTo>
                    <a:pt x="0" y="79371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AD9DE50C-E3D5-4213-8BC2-E023B093F5D9}"/>
                </a:ext>
              </a:extLst>
            </p:cNvPr>
            <p:cNvSpPr/>
            <p:nvPr/>
          </p:nvSpPr>
          <p:spPr>
            <a:xfrm rot="5400000">
              <a:off x="3769602" y="2969935"/>
              <a:ext cx="36576" cy="918132"/>
            </a:xfrm>
            <a:custGeom>
              <a:avLst/>
              <a:gdLst>
                <a:gd name="connsiteX0" fmla="*/ 0 w 36576"/>
                <a:gd name="connsiteY0" fmla="*/ 917208 h 918132"/>
                <a:gd name="connsiteX1" fmla="*/ 1 w 36576"/>
                <a:gd name="connsiteY1" fmla="*/ 0 h 918132"/>
                <a:gd name="connsiteX2" fmla="*/ 18287 w 36576"/>
                <a:gd name="connsiteY2" fmla="*/ 924 h 918132"/>
                <a:gd name="connsiteX3" fmla="*/ 36576 w 36576"/>
                <a:gd name="connsiteY3" fmla="*/ 0 h 918132"/>
                <a:gd name="connsiteX4" fmla="*/ 36575 w 36576"/>
                <a:gd name="connsiteY4" fmla="*/ 917208 h 918132"/>
                <a:gd name="connsiteX5" fmla="*/ 18286 w 36576"/>
                <a:gd name="connsiteY5" fmla="*/ 918132 h 918132"/>
                <a:gd name="connsiteX6" fmla="*/ 0 w 36576"/>
                <a:gd name="connsiteY6" fmla="*/ 917208 h 918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576" h="918132">
                  <a:moveTo>
                    <a:pt x="0" y="917208"/>
                  </a:moveTo>
                  <a:lnTo>
                    <a:pt x="1" y="0"/>
                  </a:lnTo>
                  <a:lnTo>
                    <a:pt x="18287" y="924"/>
                  </a:lnTo>
                  <a:lnTo>
                    <a:pt x="36576" y="0"/>
                  </a:lnTo>
                  <a:lnTo>
                    <a:pt x="36575" y="917208"/>
                  </a:lnTo>
                  <a:lnTo>
                    <a:pt x="18286" y="918132"/>
                  </a:lnTo>
                  <a:lnTo>
                    <a:pt x="0" y="91720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9C6C4B7F-6242-4BD0-B691-20ABD009CCBB}"/>
                </a:ext>
              </a:extLst>
            </p:cNvPr>
            <p:cNvSpPr/>
            <p:nvPr/>
          </p:nvSpPr>
          <p:spPr>
            <a:xfrm rot="5400000">
              <a:off x="8385822" y="2969937"/>
              <a:ext cx="36575" cy="918131"/>
            </a:xfrm>
            <a:custGeom>
              <a:avLst/>
              <a:gdLst>
                <a:gd name="connsiteX0" fmla="*/ 0 w 36575"/>
                <a:gd name="connsiteY0" fmla="*/ 918131 h 918131"/>
                <a:gd name="connsiteX1" fmla="*/ 0 w 36575"/>
                <a:gd name="connsiteY1" fmla="*/ 923 h 918131"/>
                <a:gd name="connsiteX2" fmla="*/ 18286 w 36575"/>
                <a:gd name="connsiteY2" fmla="*/ 0 h 918131"/>
                <a:gd name="connsiteX3" fmla="*/ 36575 w 36575"/>
                <a:gd name="connsiteY3" fmla="*/ 924 h 918131"/>
                <a:gd name="connsiteX4" fmla="*/ 36575 w 36575"/>
                <a:gd name="connsiteY4" fmla="*/ 918131 h 918131"/>
                <a:gd name="connsiteX5" fmla="*/ 18286 w 36575"/>
                <a:gd name="connsiteY5" fmla="*/ 917208 h 918131"/>
                <a:gd name="connsiteX6" fmla="*/ 0 w 36575"/>
                <a:gd name="connsiteY6" fmla="*/ 918131 h 918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575" h="918131">
                  <a:moveTo>
                    <a:pt x="0" y="918131"/>
                  </a:moveTo>
                  <a:lnTo>
                    <a:pt x="0" y="923"/>
                  </a:lnTo>
                  <a:lnTo>
                    <a:pt x="18286" y="0"/>
                  </a:lnTo>
                  <a:lnTo>
                    <a:pt x="36575" y="924"/>
                  </a:lnTo>
                  <a:lnTo>
                    <a:pt x="36575" y="918131"/>
                  </a:lnTo>
                  <a:lnTo>
                    <a:pt x="18286" y="917208"/>
                  </a:lnTo>
                  <a:lnTo>
                    <a:pt x="0" y="918131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C45E9A10-FE10-403B-B719-DB2BD1A771F9}"/>
                </a:ext>
              </a:extLst>
            </p:cNvPr>
            <p:cNvSpPr/>
            <p:nvPr/>
          </p:nvSpPr>
          <p:spPr>
            <a:xfrm rot="5400000">
              <a:off x="3853497" y="4176043"/>
              <a:ext cx="489519" cy="812710"/>
            </a:xfrm>
            <a:custGeom>
              <a:avLst/>
              <a:gdLst>
                <a:gd name="connsiteX0" fmla="*/ 0 w 489519"/>
                <a:gd name="connsiteY0" fmla="*/ 18995 h 812710"/>
                <a:gd name="connsiteX1" fmla="*/ 31268 w 489519"/>
                <a:gd name="connsiteY1" fmla="*/ 0 h 812710"/>
                <a:gd name="connsiteX2" fmla="*/ 489519 w 489519"/>
                <a:gd name="connsiteY2" fmla="*/ 793714 h 812710"/>
                <a:gd name="connsiteX3" fmla="*/ 458251 w 489519"/>
                <a:gd name="connsiteY3" fmla="*/ 812710 h 812710"/>
                <a:gd name="connsiteX4" fmla="*/ 0 w 489519"/>
                <a:gd name="connsiteY4" fmla="*/ 18995 h 812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9519" h="812710">
                  <a:moveTo>
                    <a:pt x="0" y="18995"/>
                  </a:moveTo>
                  <a:lnTo>
                    <a:pt x="31268" y="0"/>
                  </a:lnTo>
                  <a:lnTo>
                    <a:pt x="489519" y="793714"/>
                  </a:lnTo>
                  <a:lnTo>
                    <a:pt x="458251" y="812710"/>
                  </a:lnTo>
                  <a:lnTo>
                    <a:pt x="0" y="18995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A43FE27B-E7E3-44FF-A179-198C9138F8C7}"/>
                </a:ext>
              </a:extLst>
            </p:cNvPr>
            <p:cNvSpPr/>
            <p:nvPr/>
          </p:nvSpPr>
          <p:spPr>
            <a:xfrm rot="5400000">
              <a:off x="7848983" y="4176044"/>
              <a:ext cx="489519" cy="812710"/>
            </a:xfrm>
            <a:custGeom>
              <a:avLst/>
              <a:gdLst>
                <a:gd name="connsiteX0" fmla="*/ 0 w 489519"/>
                <a:gd name="connsiteY0" fmla="*/ 793714 h 812710"/>
                <a:gd name="connsiteX1" fmla="*/ 458251 w 489519"/>
                <a:gd name="connsiteY1" fmla="*/ 0 h 812710"/>
                <a:gd name="connsiteX2" fmla="*/ 489519 w 489519"/>
                <a:gd name="connsiteY2" fmla="*/ 18996 h 812710"/>
                <a:gd name="connsiteX3" fmla="*/ 31268 w 489519"/>
                <a:gd name="connsiteY3" fmla="*/ 812710 h 812710"/>
                <a:gd name="connsiteX4" fmla="*/ 0 w 489519"/>
                <a:gd name="connsiteY4" fmla="*/ 793714 h 812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9519" h="812710">
                  <a:moveTo>
                    <a:pt x="0" y="793714"/>
                  </a:moveTo>
                  <a:lnTo>
                    <a:pt x="458251" y="0"/>
                  </a:lnTo>
                  <a:lnTo>
                    <a:pt x="489519" y="18996"/>
                  </a:lnTo>
                  <a:lnTo>
                    <a:pt x="31268" y="812710"/>
                  </a:lnTo>
                  <a:lnTo>
                    <a:pt x="0" y="793714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77B1536F-AAB0-4BD3-96AA-F41EED9850E9}"/>
                </a:ext>
              </a:extLst>
            </p:cNvPr>
            <p:cNvSpPr/>
            <p:nvPr/>
          </p:nvSpPr>
          <p:spPr>
            <a:xfrm rot="5400000">
              <a:off x="4536247" y="5181984"/>
              <a:ext cx="812710" cy="489518"/>
            </a:xfrm>
            <a:custGeom>
              <a:avLst/>
              <a:gdLst>
                <a:gd name="connsiteX0" fmla="*/ 0 w 812710"/>
                <a:gd name="connsiteY0" fmla="*/ 31267 h 489518"/>
                <a:gd name="connsiteX1" fmla="*/ 18995 w 812710"/>
                <a:gd name="connsiteY1" fmla="*/ 0 h 489518"/>
                <a:gd name="connsiteX2" fmla="*/ 812710 w 812710"/>
                <a:gd name="connsiteY2" fmla="*/ 458251 h 489518"/>
                <a:gd name="connsiteX3" fmla="*/ 793715 w 812710"/>
                <a:gd name="connsiteY3" fmla="*/ 489518 h 489518"/>
                <a:gd name="connsiteX4" fmla="*/ 0 w 812710"/>
                <a:gd name="connsiteY4" fmla="*/ 31267 h 489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710" h="489518">
                  <a:moveTo>
                    <a:pt x="0" y="31267"/>
                  </a:moveTo>
                  <a:lnTo>
                    <a:pt x="18995" y="0"/>
                  </a:lnTo>
                  <a:lnTo>
                    <a:pt x="812710" y="458251"/>
                  </a:lnTo>
                  <a:lnTo>
                    <a:pt x="793715" y="489518"/>
                  </a:lnTo>
                  <a:lnTo>
                    <a:pt x="0" y="31267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D85EE39-79FC-42BD-9722-91EA94A16BF0}"/>
                </a:ext>
              </a:extLst>
            </p:cNvPr>
            <p:cNvSpPr/>
            <p:nvPr/>
          </p:nvSpPr>
          <p:spPr>
            <a:xfrm rot="5400000">
              <a:off x="6843041" y="5181984"/>
              <a:ext cx="812710" cy="489518"/>
            </a:xfrm>
            <a:custGeom>
              <a:avLst/>
              <a:gdLst>
                <a:gd name="connsiteX0" fmla="*/ 0 w 812710"/>
                <a:gd name="connsiteY0" fmla="*/ 458251 h 489518"/>
                <a:gd name="connsiteX1" fmla="*/ 793715 w 812710"/>
                <a:gd name="connsiteY1" fmla="*/ 0 h 489518"/>
                <a:gd name="connsiteX2" fmla="*/ 812710 w 812710"/>
                <a:gd name="connsiteY2" fmla="*/ 31266 h 489518"/>
                <a:gd name="connsiteX3" fmla="*/ 18995 w 812710"/>
                <a:gd name="connsiteY3" fmla="*/ 489518 h 489518"/>
                <a:gd name="connsiteX4" fmla="*/ 0 w 812710"/>
                <a:gd name="connsiteY4" fmla="*/ 458251 h 489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710" h="489518">
                  <a:moveTo>
                    <a:pt x="0" y="458251"/>
                  </a:moveTo>
                  <a:lnTo>
                    <a:pt x="793715" y="0"/>
                  </a:lnTo>
                  <a:lnTo>
                    <a:pt x="812710" y="31266"/>
                  </a:lnTo>
                  <a:lnTo>
                    <a:pt x="18995" y="489518"/>
                  </a:lnTo>
                  <a:lnTo>
                    <a:pt x="0" y="458251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33D5F71-2F71-4A88-9453-38BA695B1AFC}"/>
                </a:ext>
              </a:extLst>
            </p:cNvPr>
            <p:cNvSpPr/>
            <p:nvPr/>
          </p:nvSpPr>
          <p:spPr>
            <a:xfrm rot="5400000">
              <a:off x="5636933" y="5718821"/>
              <a:ext cx="918132" cy="36576"/>
            </a:xfrm>
            <a:custGeom>
              <a:avLst/>
              <a:gdLst>
                <a:gd name="connsiteX0" fmla="*/ 0 w 918132"/>
                <a:gd name="connsiteY0" fmla="*/ 36576 h 36576"/>
                <a:gd name="connsiteX1" fmla="*/ 923 w 918132"/>
                <a:gd name="connsiteY1" fmla="*/ 18288 h 36576"/>
                <a:gd name="connsiteX2" fmla="*/ 0 w 918132"/>
                <a:gd name="connsiteY2" fmla="*/ 0 h 36576"/>
                <a:gd name="connsiteX3" fmla="*/ 917208 w 918132"/>
                <a:gd name="connsiteY3" fmla="*/ 0 h 36576"/>
                <a:gd name="connsiteX4" fmla="*/ 918132 w 918132"/>
                <a:gd name="connsiteY4" fmla="*/ 18288 h 36576"/>
                <a:gd name="connsiteX5" fmla="*/ 917208 w 918132"/>
                <a:gd name="connsiteY5" fmla="*/ 36576 h 36576"/>
                <a:gd name="connsiteX6" fmla="*/ 0 w 918132"/>
                <a:gd name="connsiteY6" fmla="*/ 36576 h 3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8132" h="36576">
                  <a:moveTo>
                    <a:pt x="0" y="36576"/>
                  </a:moveTo>
                  <a:lnTo>
                    <a:pt x="923" y="18288"/>
                  </a:lnTo>
                  <a:lnTo>
                    <a:pt x="0" y="0"/>
                  </a:lnTo>
                  <a:lnTo>
                    <a:pt x="917208" y="0"/>
                  </a:lnTo>
                  <a:lnTo>
                    <a:pt x="918132" y="18288"/>
                  </a:lnTo>
                  <a:lnTo>
                    <a:pt x="917208" y="36576"/>
                  </a:lnTo>
                  <a:lnTo>
                    <a:pt x="0" y="3657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5B5D6E2E-CFE5-4F28-B5A3-BB05BC1EA239}"/>
              </a:ext>
            </a:extLst>
          </p:cNvPr>
          <p:cNvGrpSpPr/>
          <p:nvPr/>
        </p:nvGrpSpPr>
        <p:grpSpPr>
          <a:xfrm>
            <a:off x="2084563" y="-582438"/>
            <a:ext cx="8022874" cy="8022875"/>
            <a:chOff x="2084563" y="-582438"/>
            <a:chExt cx="8022874" cy="8022875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4282EECF-A24B-4156-990D-8A288CFCFDA0}"/>
                </a:ext>
              </a:extLst>
            </p:cNvPr>
            <p:cNvSpPr/>
            <p:nvPr/>
          </p:nvSpPr>
          <p:spPr>
            <a:xfrm rot="5400000">
              <a:off x="5493963" y="1311"/>
              <a:ext cx="1204073" cy="36576"/>
            </a:xfrm>
            <a:custGeom>
              <a:avLst/>
              <a:gdLst>
                <a:gd name="connsiteX0" fmla="*/ 0 w 1204073"/>
                <a:gd name="connsiteY0" fmla="*/ 18288 h 36576"/>
                <a:gd name="connsiteX1" fmla="*/ 463 w 1204073"/>
                <a:gd name="connsiteY1" fmla="*/ 0 h 36576"/>
                <a:gd name="connsiteX2" fmla="*/ 1204073 w 1204073"/>
                <a:gd name="connsiteY2" fmla="*/ 0 h 36576"/>
                <a:gd name="connsiteX3" fmla="*/ 1203149 w 1204073"/>
                <a:gd name="connsiteY3" fmla="*/ 18288 h 36576"/>
                <a:gd name="connsiteX4" fmla="*/ 1204073 w 1204073"/>
                <a:gd name="connsiteY4" fmla="*/ 36576 h 36576"/>
                <a:gd name="connsiteX5" fmla="*/ 463 w 1204073"/>
                <a:gd name="connsiteY5" fmla="*/ 36576 h 36576"/>
                <a:gd name="connsiteX6" fmla="*/ 0 w 1204073"/>
                <a:gd name="connsiteY6" fmla="*/ 18288 h 3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4073" h="36576">
                  <a:moveTo>
                    <a:pt x="0" y="18288"/>
                  </a:moveTo>
                  <a:lnTo>
                    <a:pt x="463" y="0"/>
                  </a:lnTo>
                  <a:lnTo>
                    <a:pt x="1204073" y="0"/>
                  </a:lnTo>
                  <a:lnTo>
                    <a:pt x="1203149" y="18288"/>
                  </a:lnTo>
                  <a:lnTo>
                    <a:pt x="1204073" y="36576"/>
                  </a:lnTo>
                  <a:lnTo>
                    <a:pt x="463" y="36576"/>
                  </a:lnTo>
                  <a:lnTo>
                    <a:pt x="0" y="1828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C835D2C-6EE0-45EE-90F1-A7C3FF0C1AA2}"/>
                </a:ext>
              </a:extLst>
            </p:cNvPr>
            <p:cNvSpPr/>
            <p:nvPr/>
          </p:nvSpPr>
          <p:spPr>
            <a:xfrm rot="5400000">
              <a:off x="3860611" y="160362"/>
              <a:ext cx="1062018" cy="633897"/>
            </a:xfrm>
            <a:custGeom>
              <a:avLst/>
              <a:gdLst>
                <a:gd name="connsiteX0" fmla="*/ 0 w 1062018"/>
                <a:gd name="connsiteY0" fmla="*/ 602189 h 633897"/>
                <a:gd name="connsiteX1" fmla="*/ 1043023 w 1062018"/>
                <a:gd name="connsiteY1" fmla="*/ 0 h 633897"/>
                <a:gd name="connsiteX2" fmla="*/ 1062018 w 1062018"/>
                <a:gd name="connsiteY2" fmla="*/ 31267 h 633897"/>
                <a:gd name="connsiteX3" fmla="*/ 18231 w 1062018"/>
                <a:gd name="connsiteY3" fmla="*/ 633897 h 633897"/>
                <a:gd name="connsiteX4" fmla="*/ 0 w 1062018"/>
                <a:gd name="connsiteY4" fmla="*/ 602189 h 633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2018" h="633897">
                  <a:moveTo>
                    <a:pt x="0" y="602189"/>
                  </a:moveTo>
                  <a:lnTo>
                    <a:pt x="1043023" y="0"/>
                  </a:lnTo>
                  <a:lnTo>
                    <a:pt x="1062018" y="31267"/>
                  </a:lnTo>
                  <a:lnTo>
                    <a:pt x="18231" y="633897"/>
                  </a:lnTo>
                  <a:lnTo>
                    <a:pt x="0" y="602189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7C61C497-AF2C-4F96-B9F5-614AEBEC3F31}"/>
                </a:ext>
              </a:extLst>
            </p:cNvPr>
            <p:cNvSpPr/>
            <p:nvPr/>
          </p:nvSpPr>
          <p:spPr>
            <a:xfrm rot="5400000">
              <a:off x="7269370" y="160361"/>
              <a:ext cx="1062018" cy="633898"/>
            </a:xfrm>
            <a:custGeom>
              <a:avLst/>
              <a:gdLst>
                <a:gd name="connsiteX0" fmla="*/ 0 w 1062018"/>
                <a:gd name="connsiteY0" fmla="*/ 31708 h 633898"/>
                <a:gd name="connsiteX1" fmla="*/ 18232 w 1062018"/>
                <a:gd name="connsiteY1" fmla="*/ 0 h 633898"/>
                <a:gd name="connsiteX2" fmla="*/ 1062018 w 1062018"/>
                <a:gd name="connsiteY2" fmla="*/ 602630 h 633898"/>
                <a:gd name="connsiteX3" fmla="*/ 1043023 w 1062018"/>
                <a:gd name="connsiteY3" fmla="*/ 633898 h 633898"/>
                <a:gd name="connsiteX4" fmla="*/ 0 w 1062018"/>
                <a:gd name="connsiteY4" fmla="*/ 31708 h 633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2018" h="633898">
                  <a:moveTo>
                    <a:pt x="0" y="31708"/>
                  </a:moveTo>
                  <a:lnTo>
                    <a:pt x="18232" y="0"/>
                  </a:lnTo>
                  <a:lnTo>
                    <a:pt x="1062018" y="602630"/>
                  </a:lnTo>
                  <a:lnTo>
                    <a:pt x="1043023" y="633898"/>
                  </a:lnTo>
                  <a:lnTo>
                    <a:pt x="0" y="3170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F1AA9030-C2DE-4F3A-BC7E-631EFAEEB9A2}"/>
                </a:ext>
              </a:extLst>
            </p:cNvPr>
            <p:cNvSpPr/>
            <p:nvPr/>
          </p:nvSpPr>
          <p:spPr>
            <a:xfrm rot="5400000">
              <a:off x="8730740" y="1193612"/>
              <a:ext cx="633898" cy="1062018"/>
            </a:xfrm>
            <a:custGeom>
              <a:avLst/>
              <a:gdLst>
                <a:gd name="connsiteX0" fmla="*/ 0 w 633898"/>
                <a:gd name="connsiteY0" fmla="*/ 18232 h 1062018"/>
                <a:gd name="connsiteX1" fmla="*/ 31708 w 633898"/>
                <a:gd name="connsiteY1" fmla="*/ 0 h 1062018"/>
                <a:gd name="connsiteX2" fmla="*/ 633898 w 633898"/>
                <a:gd name="connsiteY2" fmla="*/ 1043022 h 1062018"/>
                <a:gd name="connsiteX3" fmla="*/ 602630 w 633898"/>
                <a:gd name="connsiteY3" fmla="*/ 1062018 h 1062018"/>
                <a:gd name="connsiteX4" fmla="*/ 0 w 633898"/>
                <a:gd name="connsiteY4" fmla="*/ 18232 h 106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898" h="1062018">
                  <a:moveTo>
                    <a:pt x="0" y="18232"/>
                  </a:moveTo>
                  <a:lnTo>
                    <a:pt x="31708" y="0"/>
                  </a:lnTo>
                  <a:lnTo>
                    <a:pt x="633898" y="1043022"/>
                  </a:lnTo>
                  <a:lnTo>
                    <a:pt x="602630" y="1062018"/>
                  </a:lnTo>
                  <a:lnTo>
                    <a:pt x="0" y="1823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C67C68E7-C1E9-45C7-BC01-DB4152B79618}"/>
                </a:ext>
              </a:extLst>
            </p:cNvPr>
            <p:cNvSpPr/>
            <p:nvPr/>
          </p:nvSpPr>
          <p:spPr>
            <a:xfrm rot="5400000">
              <a:off x="2827360" y="1193612"/>
              <a:ext cx="633898" cy="1062018"/>
            </a:xfrm>
            <a:custGeom>
              <a:avLst/>
              <a:gdLst>
                <a:gd name="connsiteX0" fmla="*/ 0 w 633898"/>
                <a:gd name="connsiteY0" fmla="*/ 1043786 h 1062018"/>
                <a:gd name="connsiteX1" fmla="*/ 602631 w 633898"/>
                <a:gd name="connsiteY1" fmla="*/ 0 h 1062018"/>
                <a:gd name="connsiteX2" fmla="*/ 633898 w 633898"/>
                <a:gd name="connsiteY2" fmla="*/ 18995 h 1062018"/>
                <a:gd name="connsiteX3" fmla="*/ 31709 w 633898"/>
                <a:gd name="connsiteY3" fmla="*/ 1062018 h 1062018"/>
                <a:gd name="connsiteX4" fmla="*/ 0 w 633898"/>
                <a:gd name="connsiteY4" fmla="*/ 1043786 h 106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898" h="1062018">
                  <a:moveTo>
                    <a:pt x="0" y="1043786"/>
                  </a:moveTo>
                  <a:lnTo>
                    <a:pt x="602631" y="0"/>
                  </a:lnTo>
                  <a:lnTo>
                    <a:pt x="633898" y="18995"/>
                  </a:lnTo>
                  <a:lnTo>
                    <a:pt x="31709" y="1062018"/>
                  </a:lnTo>
                  <a:lnTo>
                    <a:pt x="0" y="104378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3750F10-30C7-4EBE-B60D-D03B686EFBAA}"/>
                </a:ext>
              </a:extLst>
            </p:cNvPr>
            <p:cNvSpPr/>
            <p:nvPr/>
          </p:nvSpPr>
          <p:spPr>
            <a:xfrm rot="5400000">
              <a:off x="2668312" y="2826965"/>
              <a:ext cx="36575" cy="1204073"/>
            </a:xfrm>
            <a:custGeom>
              <a:avLst/>
              <a:gdLst>
                <a:gd name="connsiteX0" fmla="*/ 0 w 36575"/>
                <a:gd name="connsiteY0" fmla="*/ 1203610 h 1204073"/>
                <a:gd name="connsiteX1" fmla="*/ 0 w 36575"/>
                <a:gd name="connsiteY1" fmla="*/ 0 h 1204073"/>
                <a:gd name="connsiteX2" fmla="*/ 18286 w 36575"/>
                <a:gd name="connsiteY2" fmla="*/ 924 h 1204073"/>
                <a:gd name="connsiteX3" fmla="*/ 36575 w 36575"/>
                <a:gd name="connsiteY3" fmla="*/ 0 h 1204073"/>
                <a:gd name="connsiteX4" fmla="*/ 36575 w 36575"/>
                <a:gd name="connsiteY4" fmla="*/ 1203610 h 1204073"/>
                <a:gd name="connsiteX5" fmla="*/ 18286 w 36575"/>
                <a:gd name="connsiteY5" fmla="*/ 1204073 h 1204073"/>
                <a:gd name="connsiteX6" fmla="*/ 0 w 36575"/>
                <a:gd name="connsiteY6" fmla="*/ 1203610 h 120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575" h="1204073">
                  <a:moveTo>
                    <a:pt x="0" y="1203610"/>
                  </a:moveTo>
                  <a:lnTo>
                    <a:pt x="0" y="0"/>
                  </a:lnTo>
                  <a:lnTo>
                    <a:pt x="18286" y="924"/>
                  </a:lnTo>
                  <a:lnTo>
                    <a:pt x="36575" y="0"/>
                  </a:lnTo>
                  <a:lnTo>
                    <a:pt x="36575" y="1203610"/>
                  </a:lnTo>
                  <a:lnTo>
                    <a:pt x="18286" y="1204073"/>
                  </a:lnTo>
                  <a:lnTo>
                    <a:pt x="0" y="1203610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D8EB897-0262-4393-8EBC-75A853D02CD6}"/>
                </a:ext>
              </a:extLst>
            </p:cNvPr>
            <p:cNvSpPr/>
            <p:nvPr/>
          </p:nvSpPr>
          <p:spPr>
            <a:xfrm rot="5400000">
              <a:off x="9487113" y="2826966"/>
              <a:ext cx="36575" cy="1204073"/>
            </a:xfrm>
            <a:custGeom>
              <a:avLst/>
              <a:gdLst>
                <a:gd name="connsiteX0" fmla="*/ 0 w 36575"/>
                <a:gd name="connsiteY0" fmla="*/ 1204072 h 1204073"/>
                <a:gd name="connsiteX1" fmla="*/ 0 w 36575"/>
                <a:gd name="connsiteY1" fmla="*/ 462 h 1204073"/>
                <a:gd name="connsiteX2" fmla="*/ 18286 w 36575"/>
                <a:gd name="connsiteY2" fmla="*/ 0 h 1204073"/>
                <a:gd name="connsiteX3" fmla="*/ 36575 w 36575"/>
                <a:gd name="connsiteY3" fmla="*/ 462 h 1204073"/>
                <a:gd name="connsiteX4" fmla="*/ 36575 w 36575"/>
                <a:gd name="connsiteY4" fmla="*/ 1204073 h 1204073"/>
                <a:gd name="connsiteX5" fmla="*/ 18286 w 36575"/>
                <a:gd name="connsiteY5" fmla="*/ 1203149 h 1204073"/>
                <a:gd name="connsiteX6" fmla="*/ 0 w 36575"/>
                <a:gd name="connsiteY6" fmla="*/ 1204072 h 120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575" h="1204073">
                  <a:moveTo>
                    <a:pt x="0" y="1204072"/>
                  </a:moveTo>
                  <a:lnTo>
                    <a:pt x="0" y="462"/>
                  </a:lnTo>
                  <a:lnTo>
                    <a:pt x="18286" y="0"/>
                  </a:lnTo>
                  <a:lnTo>
                    <a:pt x="36575" y="462"/>
                  </a:lnTo>
                  <a:lnTo>
                    <a:pt x="36575" y="1204073"/>
                  </a:lnTo>
                  <a:lnTo>
                    <a:pt x="18286" y="1203149"/>
                  </a:lnTo>
                  <a:lnTo>
                    <a:pt x="0" y="120407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97514BD9-FB35-4556-9B1A-AE2225AE4DF7}"/>
                </a:ext>
              </a:extLst>
            </p:cNvPr>
            <p:cNvSpPr/>
            <p:nvPr/>
          </p:nvSpPr>
          <p:spPr>
            <a:xfrm rot="5400000">
              <a:off x="2827361" y="4602370"/>
              <a:ext cx="633898" cy="1062018"/>
            </a:xfrm>
            <a:custGeom>
              <a:avLst/>
              <a:gdLst>
                <a:gd name="connsiteX0" fmla="*/ 0 w 633898"/>
                <a:gd name="connsiteY0" fmla="*/ 18995 h 1062018"/>
                <a:gd name="connsiteX1" fmla="*/ 31268 w 633898"/>
                <a:gd name="connsiteY1" fmla="*/ 0 h 1062018"/>
                <a:gd name="connsiteX2" fmla="*/ 633898 w 633898"/>
                <a:gd name="connsiteY2" fmla="*/ 1043786 h 1062018"/>
                <a:gd name="connsiteX3" fmla="*/ 602190 w 633898"/>
                <a:gd name="connsiteY3" fmla="*/ 1062018 h 1062018"/>
                <a:gd name="connsiteX4" fmla="*/ 0 w 633898"/>
                <a:gd name="connsiteY4" fmla="*/ 18995 h 106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898" h="1062018">
                  <a:moveTo>
                    <a:pt x="0" y="18995"/>
                  </a:moveTo>
                  <a:lnTo>
                    <a:pt x="31268" y="0"/>
                  </a:lnTo>
                  <a:lnTo>
                    <a:pt x="633898" y="1043786"/>
                  </a:lnTo>
                  <a:lnTo>
                    <a:pt x="602190" y="1062018"/>
                  </a:lnTo>
                  <a:lnTo>
                    <a:pt x="0" y="18995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3B11A8F2-68EE-4863-89AB-975A72464D8F}"/>
                </a:ext>
              </a:extLst>
            </p:cNvPr>
            <p:cNvSpPr/>
            <p:nvPr/>
          </p:nvSpPr>
          <p:spPr>
            <a:xfrm rot="5400000">
              <a:off x="8730739" y="4602371"/>
              <a:ext cx="633898" cy="1062018"/>
            </a:xfrm>
            <a:custGeom>
              <a:avLst/>
              <a:gdLst>
                <a:gd name="connsiteX0" fmla="*/ 0 w 633898"/>
                <a:gd name="connsiteY0" fmla="*/ 1043022 h 1062018"/>
                <a:gd name="connsiteX1" fmla="*/ 602190 w 633898"/>
                <a:gd name="connsiteY1" fmla="*/ 0 h 1062018"/>
                <a:gd name="connsiteX2" fmla="*/ 633898 w 633898"/>
                <a:gd name="connsiteY2" fmla="*/ 18232 h 1062018"/>
                <a:gd name="connsiteX3" fmla="*/ 31268 w 633898"/>
                <a:gd name="connsiteY3" fmla="*/ 1062018 h 1062018"/>
                <a:gd name="connsiteX4" fmla="*/ 0 w 633898"/>
                <a:gd name="connsiteY4" fmla="*/ 1043022 h 106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898" h="1062018">
                  <a:moveTo>
                    <a:pt x="0" y="1043022"/>
                  </a:moveTo>
                  <a:lnTo>
                    <a:pt x="602190" y="0"/>
                  </a:lnTo>
                  <a:lnTo>
                    <a:pt x="633898" y="18232"/>
                  </a:lnTo>
                  <a:lnTo>
                    <a:pt x="31268" y="1062018"/>
                  </a:lnTo>
                  <a:lnTo>
                    <a:pt x="0" y="104302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0CBA1348-F485-4414-BCD6-9EF17C1426E1}"/>
                </a:ext>
              </a:extLst>
            </p:cNvPr>
            <p:cNvSpPr/>
            <p:nvPr/>
          </p:nvSpPr>
          <p:spPr>
            <a:xfrm rot="5400000">
              <a:off x="3860612" y="6063742"/>
              <a:ext cx="1062018" cy="633897"/>
            </a:xfrm>
            <a:custGeom>
              <a:avLst/>
              <a:gdLst>
                <a:gd name="connsiteX0" fmla="*/ 0 w 1062018"/>
                <a:gd name="connsiteY0" fmla="*/ 31267 h 633897"/>
                <a:gd name="connsiteX1" fmla="*/ 18995 w 1062018"/>
                <a:gd name="connsiteY1" fmla="*/ 0 h 633897"/>
                <a:gd name="connsiteX2" fmla="*/ 1062018 w 1062018"/>
                <a:gd name="connsiteY2" fmla="*/ 602189 h 633897"/>
                <a:gd name="connsiteX3" fmla="*/ 1043786 w 1062018"/>
                <a:gd name="connsiteY3" fmla="*/ 633897 h 633897"/>
                <a:gd name="connsiteX4" fmla="*/ 0 w 1062018"/>
                <a:gd name="connsiteY4" fmla="*/ 31267 h 633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2018" h="633897">
                  <a:moveTo>
                    <a:pt x="0" y="31267"/>
                  </a:moveTo>
                  <a:lnTo>
                    <a:pt x="18995" y="0"/>
                  </a:lnTo>
                  <a:lnTo>
                    <a:pt x="1062018" y="602189"/>
                  </a:lnTo>
                  <a:lnTo>
                    <a:pt x="1043786" y="633897"/>
                  </a:lnTo>
                  <a:lnTo>
                    <a:pt x="0" y="31267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4D584C9C-E39B-4B78-9E80-37F8C078D2C6}"/>
                </a:ext>
              </a:extLst>
            </p:cNvPr>
            <p:cNvSpPr/>
            <p:nvPr/>
          </p:nvSpPr>
          <p:spPr>
            <a:xfrm rot="5400000">
              <a:off x="7269369" y="6063741"/>
              <a:ext cx="1062018" cy="633898"/>
            </a:xfrm>
            <a:custGeom>
              <a:avLst/>
              <a:gdLst>
                <a:gd name="connsiteX0" fmla="*/ 0 w 1062018"/>
                <a:gd name="connsiteY0" fmla="*/ 602631 h 633898"/>
                <a:gd name="connsiteX1" fmla="*/ 1043786 w 1062018"/>
                <a:gd name="connsiteY1" fmla="*/ 0 h 633898"/>
                <a:gd name="connsiteX2" fmla="*/ 1062018 w 1062018"/>
                <a:gd name="connsiteY2" fmla="*/ 31708 h 633898"/>
                <a:gd name="connsiteX3" fmla="*/ 18995 w 1062018"/>
                <a:gd name="connsiteY3" fmla="*/ 633898 h 633898"/>
                <a:gd name="connsiteX4" fmla="*/ 0 w 1062018"/>
                <a:gd name="connsiteY4" fmla="*/ 602631 h 633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2018" h="633898">
                  <a:moveTo>
                    <a:pt x="0" y="602631"/>
                  </a:moveTo>
                  <a:lnTo>
                    <a:pt x="1043786" y="0"/>
                  </a:lnTo>
                  <a:lnTo>
                    <a:pt x="1062018" y="31708"/>
                  </a:lnTo>
                  <a:lnTo>
                    <a:pt x="18995" y="633898"/>
                  </a:lnTo>
                  <a:lnTo>
                    <a:pt x="0" y="602631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ED9CC3E3-E6B2-461E-96E2-7648C890E1E8}"/>
                </a:ext>
              </a:extLst>
            </p:cNvPr>
            <p:cNvSpPr/>
            <p:nvPr/>
          </p:nvSpPr>
          <p:spPr>
            <a:xfrm rot="5400000">
              <a:off x="5493963" y="6820113"/>
              <a:ext cx="1204073" cy="36576"/>
            </a:xfrm>
            <a:custGeom>
              <a:avLst/>
              <a:gdLst>
                <a:gd name="connsiteX0" fmla="*/ 0 w 1204073"/>
                <a:gd name="connsiteY0" fmla="*/ 36576 h 36576"/>
                <a:gd name="connsiteX1" fmla="*/ 924 w 1204073"/>
                <a:gd name="connsiteY1" fmla="*/ 18288 h 36576"/>
                <a:gd name="connsiteX2" fmla="*/ 0 w 1204073"/>
                <a:gd name="connsiteY2" fmla="*/ 0 h 36576"/>
                <a:gd name="connsiteX3" fmla="*/ 1203610 w 1204073"/>
                <a:gd name="connsiteY3" fmla="*/ 0 h 36576"/>
                <a:gd name="connsiteX4" fmla="*/ 1204073 w 1204073"/>
                <a:gd name="connsiteY4" fmla="*/ 18288 h 36576"/>
                <a:gd name="connsiteX5" fmla="*/ 1203610 w 1204073"/>
                <a:gd name="connsiteY5" fmla="*/ 36576 h 36576"/>
                <a:gd name="connsiteX6" fmla="*/ 0 w 1204073"/>
                <a:gd name="connsiteY6" fmla="*/ 36576 h 3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4073" h="36576">
                  <a:moveTo>
                    <a:pt x="0" y="36576"/>
                  </a:moveTo>
                  <a:lnTo>
                    <a:pt x="924" y="18288"/>
                  </a:lnTo>
                  <a:lnTo>
                    <a:pt x="0" y="0"/>
                  </a:lnTo>
                  <a:lnTo>
                    <a:pt x="1203610" y="0"/>
                  </a:lnTo>
                  <a:lnTo>
                    <a:pt x="1204073" y="18288"/>
                  </a:lnTo>
                  <a:lnTo>
                    <a:pt x="1203610" y="36576"/>
                  </a:lnTo>
                  <a:lnTo>
                    <a:pt x="0" y="3657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8FC2D4E6-AE5D-4684-B45D-D6CA53527EC9}"/>
              </a:ext>
            </a:extLst>
          </p:cNvPr>
          <p:cNvGrpSpPr/>
          <p:nvPr/>
        </p:nvGrpSpPr>
        <p:grpSpPr>
          <a:xfrm>
            <a:off x="686089" y="-1980912"/>
            <a:ext cx="10819822" cy="10819823"/>
            <a:chOff x="686089" y="-1980912"/>
            <a:chExt cx="10819822" cy="1081982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C6654909-C77F-4D11-8475-C63743648791}"/>
                </a:ext>
              </a:extLst>
            </p:cNvPr>
            <p:cNvSpPr/>
            <p:nvPr/>
          </p:nvSpPr>
          <p:spPr>
            <a:xfrm rot="5400000">
              <a:off x="5417732" y="-1320933"/>
              <a:ext cx="1356534" cy="36576"/>
            </a:xfrm>
            <a:custGeom>
              <a:avLst/>
              <a:gdLst>
                <a:gd name="connsiteX0" fmla="*/ 0 w 1356534"/>
                <a:gd name="connsiteY0" fmla="*/ 18288 h 36576"/>
                <a:gd name="connsiteX1" fmla="*/ 463 w 1356534"/>
                <a:gd name="connsiteY1" fmla="*/ 0 h 36576"/>
                <a:gd name="connsiteX2" fmla="*/ 1356534 w 1356534"/>
                <a:gd name="connsiteY2" fmla="*/ 0 h 36576"/>
                <a:gd name="connsiteX3" fmla="*/ 1356071 w 1356534"/>
                <a:gd name="connsiteY3" fmla="*/ 18288 h 36576"/>
                <a:gd name="connsiteX4" fmla="*/ 1356534 w 1356534"/>
                <a:gd name="connsiteY4" fmla="*/ 36576 h 36576"/>
                <a:gd name="connsiteX5" fmla="*/ 463 w 1356534"/>
                <a:gd name="connsiteY5" fmla="*/ 36576 h 36576"/>
                <a:gd name="connsiteX6" fmla="*/ 0 w 1356534"/>
                <a:gd name="connsiteY6" fmla="*/ 18288 h 3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6534" h="36576">
                  <a:moveTo>
                    <a:pt x="0" y="18288"/>
                  </a:moveTo>
                  <a:lnTo>
                    <a:pt x="463" y="0"/>
                  </a:lnTo>
                  <a:lnTo>
                    <a:pt x="1356534" y="0"/>
                  </a:lnTo>
                  <a:lnTo>
                    <a:pt x="1356071" y="18288"/>
                  </a:lnTo>
                  <a:lnTo>
                    <a:pt x="1356534" y="36576"/>
                  </a:lnTo>
                  <a:lnTo>
                    <a:pt x="463" y="36576"/>
                  </a:lnTo>
                  <a:lnTo>
                    <a:pt x="0" y="1828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5DB45623-38B9-4187-92A0-E39C184D36A7}"/>
                </a:ext>
              </a:extLst>
            </p:cNvPr>
            <p:cNvSpPr/>
            <p:nvPr/>
          </p:nvSpPr>
          <p:spPr>
            <a:xfrm rot="5400000">
              <a:off x="3134110" y="-1023255"/>
              <a:ext cx="1192481" cy="709660"/>
            </a:xfrm>
            <a:custGeom>
              <a:avLst/>
              <a:gdLst>
                <a:gd name="connsiteX0" fmla="*/ 0 w 1192481"/>
                <a:gd name="connsiteY0" fmla="*/ 677953 h 709660"/>
                <a:gd name="connsiteX1" fmla="*/ 1174249 w 1192481"/>
                <a:gd name="connsiteY1" fmla="*/ 0 h 709660"/>
                <a:gd name="connsiteX2" fmla="*/ 1192481 w 1192481"/>
                <a:gd name="connsiteY2" fmla="*/ 31708 h 709660"/>
                <a:gd name="connsiteX3" fmla="*/ 18232 w 1192481"/>
                <a:gd name="connsiteY3" fmla="*/ 709660 h 709660"/>
                <a:gd name="connsiteX4" fmla="*/ 0 w 1192481"/>
                <a:gd name="connsiteY4" fmla="*/ 677953 h 709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2481" h="709660">
                  <a:moveTo>
                    <a:pt x="0" y="677953"/>
                  </a:moveTo>
                  <a:lnTo>
                    <a:pt x="1174249" y="0"/>
                  </a:lnTo>
                  <a:lnTo>
                    <a:pt x="1192481" y="31708"/>
                  </a:lnTo>
                  <a:lnTo>
                    <a:pt x="18232" y="709660"/>
                  </a:lnTo>
                  <a:lnTo>
                    <a:pt x="0" y="677953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8BAB875A-8BFF-432B-9E18-98DBC33D33EF}"/>
                </a:ext>
              </a:extLst>
            </p:cNvPr>
            <p:cNvSpPr/>
            <p:nvPr/>
          </p:nvSpPr>
          <p:spPr>
            <a:xfrm rot="5400000">
              <a:off x="7865409" y="-1023255"/>
              <a:ext cx="1192481" cy="709661"/>
            </a:xfrm>
            <a:custGeom>
              <a:avLst/>
              <a:gdLst>
                <a:gd name="connsiteX0" fmla="*/ 0 w 1192481"/>
                <a:gd name="connsiteY0" fmla="*/ 31708 h 709661"/>
                <a:gd name="connsiteX1" fmla="*/ 18232 w 1192481"/>
                <a:gd name="connsiteY1" fmla="*/ 0 h 709661"/>
                <a:gd name="connsiteX2" fmla="*/ 1192481 w 1192481"/>
                <a:gd name="connsiteY2" fmla="*/ 677952 h 709661"/>
                <a:gd name="connsiteX3" fmla="*/ 1174249 w 1192481"/>
                <a:gd name="connsiteY3" fmla="*/ 709661 h 709661"/>
                <a:gd name="connsiteX4" fmla="*/ 0 w 1192481"/>
                <a:gd name="connsiteY4" fmla="*/ 31708 h 70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2481" h="709661">
                  <a:moveTo>
                    <a:pt x="0" y="31708"/>
                  </a:moveTo>
                  <a:lnTo>
                    <a:pt x="18232" y="0"/>
                  </a:lnTo>
                  <a:lnTo>
                    <a:pt x="1192481" y="677952"/>
                  </a:lnTo>
                  <a:lnTo>
                    <a:pt x="1174249" y="709661"/>
                  </a:lnTo>
                  <a:lnTo>
                    <a:pt x="0" y="3170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03CE4E4E-7784-4F60-B52A-CB6F7200E8C5}"/>
                </a:ext>
              </a:extLst>
            </p:cNvPr>
            <p:cNvSpPr/>
            <p:nvPr/>
          </p:nvSpPr>
          <p:spPr>
            <a:xfrm rot="5400000">
              <a:off x="9838594" y="467111"/>
              <a:ext cx="709662" cy="1192481"/>
            </a:xfrm>
            <a:custGeom>
              <a:avLst/>
              <a:gdLst>
                <a:gd name="connsiteX0" fmla="*/ 0 w 709662"/>
                <a:gd name="connsiteY0" fmla="*/ 18232 h 1192481"/>
                <a:gd name="connsiteX1" fmla="*/ 31708 w 709662"/>
                <a:gd name="connsiteY1" fmla="*/ 0 h 1192481"/>
                <a:gd name="connsiteX2" fmla="*/ 709662 w 709662"/>
                <a:gd name="connsiteY2" fmla="*/ 1174249 h 1192481"/>
                <a:gd name="connsiteX3" fmla="*/ 677953 w 709662"/>
                <a:gd name="connsiteY3" fmla="*/ 1192481 h 1192481"/>
                <a:gd name="connsiteX4" fmla="*/ 0 w 709662"/>
                <a:gd name="connsiteY4" fmla="*/ 18232 h 1192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9662" h="1192481">
                  <a:moveTo>
                    <a:pt x="0" y="18232"/>
                  </a:moveTo>
                  <a:lnTo>
                    <a:pt x="31708" y="0"/>
                  </a:lnTo>
                  <a:lnTo>
                    <a:pt x="709662" y="1174249"/>
                  </a:lnTo>
                  <a:lnTo>
                    <a:pt x="677953" y="1192481"/>
                  </a:lnTo>
                  <a:lnTo>
                    <a:pt x="0" y="1823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D2DE996A-D8FB-4DE4-B035-8A9B3C4B20A5}"/>
                </a:ext>
              </a:extLst>
            </p:cNvPr>
            <p:cNvSpPr/>
            <p:nvPr/>
          </p:nvSpPr>
          <p:spPr>
            <a:xfrm rot="5400000">
              <a:off x="1643744" y="467112"/>
              <a:ext cx="709661" cy="1192481"/>
            </a:xfrm>
            <a:custGeom>
              <a:avLst/>
              <a:gdLst>
                <a:gd name="connsiteX0" fmla="*/ 0 w 709661"/>
                <a:gd name="connsiteY0" fmla="*/ 1174249 h 1192481"/>
                <a:gd name="connsiteX1" fmla="*/ 677953 w 709661"/>
                <a:gd name="connsiteY1" fmla="*/ 0 h 1192481"/>
                <a:gd name="connsiteX2" fmla="*/ 709661 w 709661"/>
                <a:gd name="connsiteY2" fmla="*/ 18232 h 1192481"/>
                <a:gd name="connsiteX3" fmla="*/ 31708 w 709661"/>
                <a:gd name="connsiteY3" fmla="*/ 1192481 h 1192481"/>
                <a:gd name="connsiteX4" fmla="*/ 0 w 709661"/>
                <a:gd name="connsiteY4" fmla="*/ 1174249 h 1192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9661" h="1192481">
                  <a:moveTo>
                    <a:pt x="0" y="1174249"/>
                  </a:moveTo>
                  <a:lnTo>
                    <a:pt x="677953" y="0"/>
                  </a:lnTo>
                  <a:lnTo>
                    <a:pt x="709661" y="18232"/>
                  </a:lnTo>
                  <a:lnTo>
                    <a:pt x="31708" y="1192481"/>
                  </a:lnTo>
                  <a:lnTo>
                    <a:pt x="0" y="1174249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15D1A9E2-9F25-4B95-B837-74D83FDC0D49}"/>
                </a:ext>
              </a:extLst>
            </p:cNvPr>
            <p:cNvSpPr/>
            <p:nvPr/>
          </p:nvSpPr>
          <p:spPr>
            <a:xfrm rot="5400000">
              <a:off x="1346068" y="2750734"/>
              <a:ext cx="36575" cy="1356534"/>
            </a:xfrm>
            <a:custGeom>
              <a:avLst/>
              <a:gdLst>
                <a:gd name="connsiteX0" fmla="*/ 0 w 36575"/>
                <a:gd name="connsiteY0" fmla="*/ 1356071 h 1356534"/>
                <a:gd name="connsiteX1" fmla="*/ 0 w 36575"/>
                <a:gd name="connsiteY1" fmla="*/ 0 h 1356534"/>
                <a:gd name="connsiteX2" fmla="*/ 18286 w 36575"/>
                <a:gd name="connsiteY2" fmla="*/ 463 h 1356534"/>
                <a:gd name="connsiteX3" fmla="*/ 36575 w 36575"/>
                <a:gd name="connsiteY3" fmla="*/ 0 h 1356534"/>
                <a:gd name="connsiteX4" fmla="*/ 36575 w 36575"/>
                <a:gd name="connsiteY4" fmla="*/ 1356071 h 1356534"/>
                <a:gd name="connsiteX5" fmla="*/ 18286 w 36575"/>
                <a:gd name="connsiteY5" fmla="*/ 1356534 h 1356534"/>
                <a:gd name="connsiteX6" fmla="*/ 0 w 36575"/>
                <a:gd name="connsiteY6" fmla="*/ 1356071 h 1356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575" h="1356534">
                  <a:moveTo>
                    <a:pt x="0" y="1356071"/>
                  </a:moveTo>
                  <a:lnTo>
                    <a:pt x="0" y="0"/>
                  </a:lnTo>
                  <a:lnTo>
                    <a:pt x="18286" y="463"/>
                  </a:lnTo>
                  <a:lnTo>
                    <a:pt x="36575" y="0"/>
                  </a:lnTo>
                  <a:lnTo>
                    <a:pt x="36575" y="1356071"/>
                  </a:lnTo>
                  <a:lnTo>
                    <a:pt x="18286" y="1356534"/>
                  </a:lnTo>
                  <a:lnTo>
                    <a:pt x="0" y="1356071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75970808-5A54-456A-B467-8F990739E42F}"/>
                </a:ext>
              </a:extLst>
            </p:cNvPr>
            <p:cNvSpPr/>
            <p:nvPr/>
          </p:nvSpPr>
          <p:spPr>
            <a:xfrm rot="5400000">
              <a:off x="10809357" y="2750736"/>
              <a:ext cx="36575" cy="1356533"/>
            </a:xfrm>
            <a:custGeom>
              <a:avLst/>
              <a:gdLst>
                <a:gd name="connsiteX0" fmla="*/ 0 w 36575"/>
                <a:gd name="connsiteY0" fmla="*/ 1356533 h 1356533"/>
                <a:gd name="connsiteX1" fmla="*/ 0 w 36575"/>
                <a:gd name="connsiteY1" fmla="*/ 462 h 1356533"/>
                <a:gd name="connsiteX2" fmla="*/ 18286 w 36575"/>
                <a:gd name="connsiteY2" fmla="*/ 0 h 1356533"/>
                <a:gd name="connsiteX3" fmla="*/ 36575 w 36575"/>
                <a:gd name="connsiteY3" fmla="*/ 462 h 1356533"/>
                <a:gd name="connsiteX4" fmla="*/ 36575 w 36575"/>
                <a:gd name="connsiteY4" fmla="*/ 1356533 h 1356533"/>
                <a:gd name="connsiteX5" fmla="*/ 18286 w 36575"/>
                <a:gd name="connsiteY5" fmla="*/ 1356071 h 1356533"/>
                <a:gd name="connsiteX6" fmla="*/ 0 w 36575"/>
                <a:gd name="connsiteY6" fmla="*/ 1356533 h 135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575" h="1356533">
                  <a:moveTo>
                    <a:pt x="0" y="1356533"/>
                  </a:moveTo>
                  <a:lnTo>
                    <a:pt x="0" y="462"/>
                  </a:lnTo>
                  <a:lnTo>
                    <a:pt x="18286" y="0"/>
                  </a:lnTo>
                  <a:lnTo>
                    <a:pt x="36575" y="462"/>
                  </a:lnTo>
                  <a:lnTo>
                    <a:pt x="36575" y="1356533"/>
                  </a:lnTo>
                  <a:lnTo>
                    <a:pt x="18286" y="1356071"/>
                  </a:lnTo>
                  <a:lnTo>
                    <a:pt x="0" y="1356533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0DA7266E-95AD-4F35-AAFC-D3811EFB4ADE}"/>
                </a:ext>
              </a:extLst>
            </p:cNvPr>
            <p:cNvSpPr/>
            <p:nvPr/>
          </p:nvSpPr>
          <p:spPr>
            <a:xfrm rot="5400000">
              <a:off x="1643745" y="5198410"/>
              <a:ext cx="709661" cy="1192480"/>
            </a:xfrm>
            <a:custGeom>
              <a:avLst/>
              <a:gdLst>
                <a:gd name="connsiteX0" fmla="*/ 0 w 709661"/>
                <a:gd name="connsiteY0" fmla="*/ 18232 h 1192480"/>
                <a:gd name="connsiteX1" fmla="*/ 31708 w 709661"/>
                <a:gd name="connsiteY1" fmla="*/ 0 h 1192480"/>
                <a:gd name="connsiteX2" fmla="*/ 709661 w 709661"/>
                <a:gd name="connsiteY2" fmla="*/ 1174249 h 1192480"/>
                <a:gd name="connsiteX3" fmla="*/ 677953 w 709661"/>
                <a:gd name="connsiteY3" fmla="*/ 1192480 h 1192480"/>
                <a:gd name="connsiteX4" fmla="*/ 0 w 709661"/>
                <a:gd name="connsiteY4" fmla="*/ 18232 h 119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9661" h="1192480">
                  <a:moveTo>
                    <a:pt x="0" y="18232"/>
                  </a:moveTo>
                  <a:lnTo>
                    <a:pt x="31708" y="0"/>
                  </a:lnTo>
                  <a:lnTo>
                    <a:pt x="709661" y="1174249"/>
                  </a:lnTo>
                  <a:lnTo>
                    <a:pt x="677953" y="1192480"/>
                  </a:lnTo>
                  <a:lnTo>
                    <a:pt x="0" y="1823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1530AF50-595D-4309-AD22-5F875E467264}"/>
                </a:ext>
              </a:extLst>
            </p:cNvPr>
            <p:cNvSpPr/>
            <p:nvPr/>
          </p:nvSpPr>
          <p:spPr>
            <a:xfrm rot="5400000">
              <a:off x="9838593" y="5198410"/>
              <a:ext cx="709662" cy="1192481"/>
            </a:xfrm>
            <a:custGeom>
              <a:avLst/>
              <a:gdLst>
                <a:gd name="connsiteX0" fmla="*/ 0 w 709662"/>
                <a:gd name="connsiteY0" fmla="*/ 1174249 h 1192481"/>
                <a:gd name="connsiteX1" fmla="*/ 677953 w 709662"/>
                <a:gd name="connsiteY1" fmla="*/ 0 h 1192481"/>
                <a:gd name="connsiteX2" fmla="*/ 709662 w 709662"/>
                <a:gd name="connsiteY2" fmla="*/ 18232 h 1192481"/>
                <a:gd name="connsiteX3" fmla="*/ 31709 w 709662"/>
                <a:gd name="connsiteY3" fmla="*/ 1192481 h 1192481"/>
                <a:gd name="connsiteX4" fmla="*/ 0 w 709662"/>
                <a:gd name="connsiteY4" fmla="*/ 1174249 h 1192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9662" h="1192481">
                  <a:moveTo>
                    <a:pt x="0" y="1174249"/>
                  </a:moveTo>
                  <a:lnTo>
                    <a:pt x="677953" y="0"/>
                  </a:lnTo>
                  <a:lnTo>
                    <a:pt x="709662" y="18232"/>
                  </a:lnTo>
                  <a:lnTo>
                    <a:pt x="31709" y="1192481"/>
                  </a:lnTo>
                  <a:lnTo>
                    <a:pt x="0" y="1174249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6BEEE94-7BB5-4B52-A25C-58CF7A24412F}"/>
                </a:ext>
              </a:extLst>
            </p:cNvPr>
            <p:cNvSpPr/>
            <p:nvPr/>
          </p:nvSpPr>
          <p:spPr>
            <a:xfrm rot="5400000">
              <a:off x="3134111" y="7171595"/>
              <a:ext cx="1192481" cy="709661"/>
            </a:xfrm>
            <a:custGeom>
              <a:avLst/>
              <a:gdLst>
                <a:gd name="connsiteX0" fmla="*/ 0 w 1192481"/>
                <a:gd name="connsiteY0" fmla="*/ 31708 h 709661"/>
                <a:gd name="connsiteX1" fmla="*/ 18232 w 1192481"/>
                <a:gd name="connsiteY1" fmla="*/ 0 h 709661"/>
                <a:gd name="connsiteX2" fmla="*/ 1192481 w 1192481"/>
                <a:gd name="connsiteY2" fmla="*/ 677953 h 709661"/>
                <a:gd name="connsiteX3" fmla="*/ 1174249 w 1192481"/>
                <a:gd name="connsiteY3" fmla="*/ 709661 h 709661"/>
                <a:gd name="connsiteX4" fmla="*/ 0 w 1192481"/>
                <a:gd name="connsiteY4" fmla="*/ 31708 h 70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2481" h="709661">
                  <a:moveTo>
                    <a:pt x="0" y="31708"/>
                  </a:moveTo>
                  <a:lnTo>
                    <a:pt x="18232" y="0"/>
                  </a:lnTo>
                  <a:lnTo>
                    <a:pt x="1192481" y="677953"/>
                  </a:lnTo>
                  <a:lnTo>
                    <a:pt x="1174249" y="709661"/>
                  </a:lnTo>
                  <a:lnTo>
                    <a:pt x="0" y="31708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760A5580-A682-4DA3-85EE-B8F07FF3AC52}"/>
                </a:ext>
              </a:extLst>
            </p:cNvPr>
            <p:cNvSpPr/>
            <p:nvPr/>
          </p:nvSpPr>
          <p:spPr>
            <a:xfrm rot="5400000">
              <a:off x="7865408" y="7171595"/>
              <a:ext cx="1192480" cy="709660"/>
            </a:xfrm>
            <a:custGeom>
              <a:avLst/>
              <a:gdLst>
                <a:gd name="connsiteX0" fmla="*/ 0 w 1192480"/>
                <a:gd name="connsiteY0" fmla="*/ 677952 h 709660"/>
                <a:gd name="connsiteX1" fmla="*/ 1174248 w 1192480"/>
                <a:gd name="connsiteY1" fmla="*/ 0 h 709660"/>
                <a:gd name="connsiteX2" fmla="*/ 1192480 w 1192480"/>
                <a:gd name="connsiteY2" fmla="*/ 31708 h 709660"/>
                <a:gd name="connsiteX3" fmla="*/ 18231 w 1192480"/>
                <a:gd name="connsiteY3" fmla="*/ 709660 h 709660"/>
                <a:gd name="connsiteX4" fmla="*/ 0 w 1192480"/>
                <a:gd name="connsiteY4" fmla="*/ 677952 h 709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2480" h="709660">
                  <a:moveTo>
                    <a:pt x="0" y="677952"/>
                  </a:moveTo>
                  <a:lnTo>
                    <a:pt x="1174248" y="0"/>
                  </a:lnTo>
                  <a:lnTo>
                    <a:pt x="1192480" y="31708"/>
                  </a:lnTo>
                  <a:lnTo>
                    <a:pt x="18231" y="709660"/>
                  </a:lnTo>
                  <a:lnTo>
                    <a:pt x="0" y="677952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8EF99A02-F872-40A4-92E7-23D05EC450D2}"/>
                </a:ext>
              </a:extLst>
            </p:cNvPr>
            <p:cNvSpPr/>
            <p:nvPr/>
          </p:nvSpPr>
          <p:spPr>
            <a:xfrm rot="5400000">
              <a:off x="5417732" y="8142356"/>
              <a:ext cx="1356534" cy="36576"/>
            </a:xfrm>
            <a:custGeom>
              <a:avLst/>
              <a:gdLst>
                <a:gd name="connsiteX0" fmla="*/ 0 w 1356534"/>
                <a:gd name="connsiteY0" fmla="*/ 36576 h 36576"/>
                <a:gd name="connsiteX1" fmla="*/ 463 w 1356534"/>
                <a:gd name="connsiteY1" fmla="*/ 18288 h 36576"/>
                <a:gd name="connsiteX2" fmla="*/ 0 w 1356534"/>
                <a:gd name="connsiteY2" fmla="*/ 0 h 36576"/>
                <a:gd name="connsiteX3" fmla="*/ 1356072 w 1356534"/>
                <a:gd name="connsiteY3" fmla="*/ 0 h 36576"/>
                <a:gd name="connsiteX4" fmla="*/ 1356534 w 1356534"/>
                <a:gd name="connsiteY4" fmla="*/ 18288 h 36576"/>
                <a:gd name="connsiteX5" fmla="*/ 1356072 w 1356534"/>
                <a:gd name="connsiteY5" fmla="*/ 36576 h 36576"/>
                <a:gd name="connsiteX6" fmla="*/ 0 w 1356534"/>
                <a:gd name="connsiteY6" fmla="*/ 36576 h 3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6534" h="36576">
                  <a:moveTo>
                    <a:pt x="0" y="36576"/>
                  </a:moveTo>
                  <a:lnTo>
                    <a:pt x="463" y="18288"/>
                  </a:lnTo>
                  <a:lnTo>
                    <a:pt x="0" y="0"/>
                  </a:lnTo>
                  <a:lnTo>
                    <a:pt x="1356072" y="0"/>
                  </a:lnTo>
                  <a:lnTo>
                    <a:pt x="1356534" y="18288"/>
                  </a:lnTo>
                  <a:lnTo>
                    <a:pt x="1356072" y="36576"/>
                  </a:lnTo>
                  <a:lnTo>
                    <a:pt x="0" y="36576"/>
                  </a:lnTo>
                  <a:close/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D2891EF-5CED-4BE7-976A-497DBDF5C820}"/>
              </a:ext>
            </a:extLst>
          </p:cNvPr>
          <p:cNvSpPr/>
          <p:nvPr/>
        </p:nvSpPr>
        <p:spPr>
          <a:xfrm>
            <a:off x="5274242" y="2611059"/>
            <a:ext cx="1631051" cy="1635852"/>
          </a:xfrm>
          <a:custGeom>
            <a:avLst/>
            <a:gdLst/>
            <a:ahLst/>
            <a:cxnLst/>
            <a:rect l="l" t="t" r="r" b="b"/>
            <a:pathLst>
              <a:path w="1631051" h="1635852">
                <a:moveTo>
                  <a:pt x="647881" y="1566187"/>
                </a:moveTo>
                <a:cubicBezTo>
                  <a:pt x="645129" y="1565571"/>
                  <a:pt x="643116" y="1565871"/>
                  <a:pt x="641844" y="1567087"/>
                </a:cubicBezTo>
                <a:cubicBezTo>
                  <a:pt x="640571" y="1568303"/>
                  <a:pt x="639698" y="1569969"/>
                  <a:pt x="639224" y="1572087"/>
                </a:cubicBezTo>
                <a:lnTo>
                  <a:pt x="638015" y="1577486"/>
                </a:lnTo>
                <a:cubicBezTo>
                  <a:pt x="637541" y="1579603"/>
                  <a:pt x="637621" y="1581483"/>
                  <a:pt x="638254" y="1583126"/>
                </a:cubicBezTo>
                <a:cubicBezTo>
                  <a:pt x="638886" y="1584768"/>
                  <a:pt x="640579" y="1585897"/>
                  <a:pt x="643332" y="1586514"/>
                </a:cubicBezTo>
                <a:lnTo>
                  <a:pt x="655242" y="1589179"/>
                </a:lnTo>
                <a:lnTo>
                  <a:pt x="659792" y="1568853"/>
                </a:lnTo>
                <a:close/>
                <a:moveTo>
                  <a:pt x="906083" y="1540890"/>
                </a:moveTo>
                <a:cubicBezTo>
                  <a:pt x="900270" y="1541619"/>
                  <a:pt x="896648" y="1542811"/>
                  <a:pt x="895215" y="1544466"/>
                </a:cubicBezTo>
                <a:cubicBezTo>
                  <a:pt x="893783" y="1546122"/>
                  <a:pt x="893201" y="1548026"/>
                  <a:pt x="893471" y="1550179"/>
                </a:cubicBezTo>
                <a:lnTo>
                  <a:pt x="898915" y="1593614"/>
                </a:lnTo>
                <a:cubicBezTo>
                  <a:pt x="899172" y="1595659"/>
                  <a:pt x="900198" y="1597307"/>
                  <a:pt x="901995" y="1598558"/>
                </a:cubicBezTo>
                <a:cubicBezTo>
                  <a:pt x="903792" y="1599809"/>
                  <a:pt x="907597" y="1600070"/>
                  <a:pt x="913410" y="1599341"/>
                </a:cubicBezTo>
                <a:cubicBezTo>
                  <a:pt x="919223" y="1598612"/>
                  <a:pt x="922845" y="1597420"/>
                  <a:pt x="924278" y="1595765"/>
                </a:cubicBezTo>
                <a:cubicBezTo>
                  <a:pt x="925710" y="1594109"/>
                  <a:pt x="926298" y="1592259"/>
                  <a:pt x="926042" y="1590214"/>
                </a:cubicBezTo>
                <a:lnTo>
                  <a:pt x="920598" y="1546779"/>
                </a:lnTo>
                <a:cubicBezTo>
                  <a:pt x="920328" y="1544626"/>
                  <a:pt x="919294" y="1542924"/>
                  <a:pt x="917498" y="1541673"/>
                </a:cubicBezTo>
                <a:cubicBezTo>
                  <a:pt x="915701" y="1540423"/>
                  <a:pt x="911896" y="1540162"/>
                  <a:pt x="906083" y="1540890"/>
                </a:cubicBezTo>
                <a:close/>
                <a:moveTo>
                  <a:pt x="782043" y="1514290"/>
                </a:moveTo>
                <a:cubicBezTo>
                  <a:pt x="792122" y="1514760"/>
                  <a:pt x="800374" y="1515960"/>
                  <a:pt x="806800" y="1517889"/>
                </a:cubicBezTo>
                <a:cubicBezTo>
                  <a:pt x="813226" y="1519818"/>
                  <a:pt x="818242" y="1522306"/>
                  <a:pt x="821847" y="1525352"/>
                </a:cubicBezTo>
                <a:cubicBezTo>
                  <a:pt x="825451" y="1528399"/>
                  <a:pt x="827890" y="1531988"/>
                  <a:pt x="829163" y="1536120"/>
                </a:cubicBezTo>
                <a:cubicBezTo>
                  <a:pt x="830437" y="1540252"/>
                  <a:pt x="830957" y="1544811"/>
                  <a:pt x="830724" y="1549796"/>
                </a:cubicBezTo>
                <a:lnTo>
                  <a:pt x="826968" y="1630260"/>
                </a:lnTo>
                <a:cubicBezTo>
                  <a:pt x="826872" y="1632319"/>
                  <a:pt x="826342" y="1633787"/>
                  <a:pt x="825378" y="1634665"/>
                </a:cubicBezTo>
                <a:cubicBezTo>
                  <a:pt x="824414" y="1635544"/>
                  <a:pt x="822902" y="1635935"/>
                  <a:pt x="820843" y="1635838"/>
                </a:cubicBezTo>
                <a:lnTo>
                  <a:pt x="795322" y="1634647"/>
                </a:lnTo>
                <a:cubicBezTo>
                  <a:pt x="793263" y="1634551"/>
                  <a:pt x="791794" y="1634021"/>
                  <a:pt x="790916" y="1633057"/>
                </a:cubicBezTo>
                <a:cubicBezTo>
                  <a:pt x="790038" y="1632093"/>
                  <a:pt x="789647" y="1630581"/>
                  <a:pt x="789743" y="1628522"/>
                </a:cubicBezTo>
                <a:lnTo>
                  <a:pt x="793204" y="1554398"/>
                </a:lnTo>
                <a:cubicBezTo>
                  <a:pt x="793305" y="1552230"/>
                  <a:pt x="792577" y="1550377"/>
                  <a:pt x="791020" y="1548838"/>
                </a:cubicBezTo>
                <a:cubicBezTo>
                  <a:pt x="789462" y="1547299"/>
                  <a:pt x="785866" y="1546398"/>
                  <a:pt x="780231" y="1546135"/>
                </a:cubicBezTo>
                <a:cubicBezTo>
                  <a:pt x="774487" y="1545867"/>
                  <a:pt x="770769" y="1546427"/>
                  <a:pt x="769075" y="1547814"/>
                </a:cubicBezTo>
                <a:cubicBezTo>
                  <a:pt x="767381" y="1549201"/>
                  <a:pt x="766484" y="1550978"/>
                  <a:pt x="766382" y="1553145"/>
                </a:cubicBezTo>
                <a:lnTo>
                  <a:pt x="762922" y="1627270"/>
                </a:lnTo>
                <a:cubicBezTo>
                  <a:pt x="762826" y="1629329"/>
                  <a:pt x="762296" y="1630797"/>
                  <a:pt x="761332" y="1631676"/>
                </a:cubicBezTo>
                <a:cubicBezTo>
                  <a:pt x="760368" y="1632554"/>
                  <a:pt x="758856" y="1632945"/>
                  <a:pt x="756797" y="1632849"/>
                </a:cubicBezTo>
                <a:lnTo>
                  <a:pt x="732089" y="1631695"/>
                </a:lnTo>
                <a:cubicBezTo>
                  <a:pt x="730030" y="1631599"/>
                  <a:pt x="728561" y="1631069"/>
                  <a:pt x="727683" y="1630105"/>
                </a:cubicBezTo>
                <a:cubicBezTo>
                  <a:pt x="726805" y="1629141"/>
                  <a:pt x="726414" y="1627629"/>
                  <a:pt x="726510" y="1625570"/>
                </a:cubicBezTo>
                <a:lnTo>
                  <a:pt x="730266" y="1545106"/>
                </a:lnTo>
                <a:cubicBezTo>
                  <a:pt x="730499" y="1540121"/>
                  <a:pt x="731442" y="1535631"/>
                  <a:pt x="733094" y="1531635"/>
                </a:cubicBezTo>
                <a:cubicBezTo>
                  <a:pt x="734747" y="1527640"/>
                  <a:pt x="737510" y="1524293"/>
                  <a:pt x="741383" y="1521596"/>
                </a:cubicBezTo>
                <a:cubicBezTo>
                  <a:pt x="745255" y="1518899"/>
                  <a:pt x="750481" y="1516889"/>
                  <a:pt x="757059" y="1515567"/>
                </a:cubicBezTo>
                <a:cubicBezTo>
                  <a:pt x="763637" y="1514245"/>
                  <a:pt x="771965" y="1513820"/>
                  <a:pt x="782043" y="1514290"/>
                </a:cubicBezTo>
                <a:close/>
                <a:moveTo>
                  <a:pt x="927347" y="1509032"/>
                </a:moveTo>
                <a:cubicBezTo>
                  <a:pt x="934115" y="1509824"/>
                  <a:pt x="939535" y="1511413"/>
                  <a:pt x="943607" y="1513800"/>
                </a:cubicBezTo>
                <a:cubicBezTo>
                  <a:pt x="947678" y="1516187"/>
                  <a:pt x="950693" y="1519308"/>
                  <a:pt x="952652" y="1523163"/>
                </a:cubicBezTo>
                <a:cubicBezTo>
                  <a:pt x="954611" y="1527017"/>
                  <a:pt x="955901" y="1531420"/>
                  <a:pt x="956522" y="1536372"/>
                </a:cubicBezTo>
                <a:lnTo>
                  <a:pt x="963424" y="1591432"/>
                </a:lnTo>
                <a:cubicBezTo>
                  <a:pt x="964044" y="1596384"/>
                  <a:pt x="963881" y="1600969"/>
                  <a:pt x="962934" y="1605188"/>
                </a:cubicBezTo>
                <a:cubicBezTo>
                  <a:pt x="961986" y="1609407"/>
                  <a:pt x="959838" y="1613202"/>
                  <a:pt x="956489" y="1616574"/>
                </a:cubicBezTo>
                <a:cubicBezTo>
                  <a:pt x="953139" y="1619946"/>
                  <a:pt x="948283" y="1622851"/>
                  <a:pt x="941919" y="1625288"/>
                </a:cubicBezTo>
                <a:cubicBezTo>
                  <a:pt x="935555" y="1627726"/>
                  <a:pt x="927367" y="1629572"/>
                  <a:pt x="917356" y="1630827"/>
                </a:cubicBezTo>
                <a:cubicBezTo>
                  <a:pt x="907345" y="1632082"/>
                  <a:pt x="898982" y="1632310"/>
                  <a:pt x="892268" y="1631512"/>
                </a:cubicBezTo>
                <a:cubicBezTo>
                  <a:pt x="885553" y="1630713"/>
                  <a:pt x="880156" y="1629094"/>
                  <a:pt x="876078" y="1626653"/>
                </a:cubicBezTo>
                <a:cubicBezTo>
                  <a:pt x="872000" y="1624212"/>
                  <a:pt x="868982" y="1621064"/>
                  <a:pt x="867022" y="1617210"/>
                </a:cubicBezTo>
                <a:cubicBezTo>
                  <a:pt x="865063" y="1613355"/>
                  <a:pt x="863773" y="1608952"/>
                  <a:pt x="863153" y="1604001"/>
                </a:cubicBezTo>
                <a:lnTo>
                  <a:pt x="856251" y="1548940"/>
                </a:lnTo>
                <a:cubicBezTo>
                  <a:pt x="855630" y="1543989"/>
                  <a:pt x="855794" y="1539403"/>
                  <a:pt x="856741" y="1535185"/>
                </a:cubicBezTo>
                <a:cubicBezTo>
                  <a:pt x="857688" y="1530966"/>
                  <a:pt x="859840" y="1527197"/>
                  <a:pt x="863196" y="1523879"/>
                </a:cubicBezTo>
                <a:cubicBezTo>
                  <a:pt x="866552" y="1520561"/>
                  <a:pt x="871385" y="1517687"/>
                  <a:pt x="877696" y="1515256"/>
                </a:cubicBezTo>
                <a:cubicBezTo>
                  <a:pt x="884006" y="1512825"/>
                  <a:pt x="892166" y="1510982"/>
                  <a:pt x="902177" y="1509727"/>
                </a:cubicBezTo>
                <a:cubicBezTo>
                  <a:pt x="912188" y="1508472"/>
                  <a:pt x="920578" y="1508241"/>
                  <a:pt x="927347" y="1509032"/>
                </a:cubicBezTo>
                <a:close/>
                <a:moveTo>
                  <a:pt x="1076742" y="1500646"/>
                </a:moveTo>
                <a:cubicBezTo>
                  <a:pt x="1074711" y="1499829"/>
                  <a:pt x="1070944" y="1500424"/>
                  <a:pt x="1065441" y="1502433"/>
                </a:cubicBezTo>
                <a:cubicBezTo>
                  <a:pt x="1059938" y="1504441"/>
                  <a:pt x="1056673" y="1506412"/>
                  <a:pt x="1055646" y="1508346"/>
                </a:cubicBezTo>
                <a:cubicBezTo>
                  <a:pt x="1054620" y="1510280"/>
                  <a:pt x="1054479" y="1512266"/>
                  <a:pt x="1055223" y="1514304"/>
                </a:cubicBezTo>
                <a:lnTo>
                  <a:pt x="1070232" y="1555425"/>
                </a:lnTo>
                <a:cubicBezTo>
                  <a:pt x="1070939" y="1557361"/>
                  <a:pt x="1072307" y="1558738"/>
                  <a:pt x="1074338" y="1559556"/>
                </a:cubicBezTo>
                <a:cubicBezTo>
                  <a:pt x="1076369" y="1560374"/>
                  <a:pt x="1080136" y="1559779"/>
                  <a:pt x="1085639" y="1557770"/>
                </a:cubicBezTo>
                <a:cubicBezTo>
                  <a:pt x="1091142" y="1555761"/>
                  <a:pt x="1094407" y="1553790"/>
                  <a:pt x="1095434" y="1551856"/>
                </a:cubicBezTo>
                <a:cubicBezTo>
                  <a:pt x="1096460" y="1549923"/>
                  <a:pt x="1096620" y="1547988"/>
                  <a:pt x="1095913" y="1546051"/>
                </a:cubicBezTo>
                <a:lnTo>
                  <a:pt x="1080904" y="1504930"/>
                </a:lnTo>
                <a:cubicBezTo>
                  <a:pt x="1080160" y="1502892"/>
                  <a:pt x="1078773" y="1501464"/>
                  <a:pt x="1076742" y="1500646"/>
                </a:cubicBezTo>
                <a:close/>
                <a:moveTo>
                  <a:pt x="615838" y="1490311"/>
                </a:moveTo>
                <a:lnTo>
                  <a:pt x="640453" y="1495820"/>
                </a:lnTo>
                <a:cubicBezTo>
                  <a:pt x="642464" y="1496270"/>
                  <a:pt x="643819" y="1497046"/>
                  <a:pt x="644517" y="1498148"/>
                </a:cubicBezTo>
                <a:cubicBezTo>
                  <a:pt x="645216" y="1499249"/>
                  <a:pt x="645340" y="1500805"/>
                  <a:pt x="644890" y="1502817"/>
                </a:cubicBezTo>
                <a:lnTo>
                  <a:pt x="639451" y="1527113"/>
                </a:lnTo>
                <a:cubicBezTo>
                  <a:pt x="638930" y="1529442"/>
                  <a:pt x="638995" y="1531263"/>
                  <a:pt x="639646" y="1532576"/>
                </a:cubicBezTo>
                <a:cubicBezTo>
                  <a:pt x="640297" y="1533889"/>
                  <a:pt x="641734" y="1534795"/>
                  <a:pt x="643957" y="1535292"/>
                </a:cubicBezTo>
                <a:lnTo>
                  <a:pt x="666190" y="1540269"/>
                </a:lnTo>
                <a:lnTo>
                  <a:pt x="673156" y="1509144"/>
                </a:lnTo>
                <a:cubicBezTo>
                  <a:pt x="673607" y="1507132"/>
                  <a:pt x="674382" y="1505777"/>
                  <a:pt x="675484" y="1505079"/>
                </a:cubicBezTo>
                <a:cubicBezTo>
                  <a:pt x="676585" y="1504380"/>
                  <a:pt x="678141" y="1504256"/>
                  <a:pt x="680153" y="1504706"/>
                </a:cubicBezTo>
                <a:lnTo>
                  <a:pt x="704608" y="1510180"/>
                </a:lnTo>
                <a:cubicBezTo>
                  <a:pt x="706620" y="1510631"/>
                  <a:pt x="707975" y="1511406"/>
                  <a:pt x="708673" y="1512508"/>
                </a:cubicBezTo>
                <a:cubicBezTo>
                  <a:pt x="709372" y="1513609"/>
                  <a:pt x="709496" y="1515165"/>
                  <a:pt x="709045" y="1517177"/>
                </a:cubicBezTo>
                <a:lnTo>
                  <a:pt x="686012" y="1620080"/>
                </a:lnTo>
                <a:cubicBezTo>
                  <a:pt x="685562" y="1622091"/>
                  <a:pt x="684786" y="1623446"/>
                  <a:pt x="683685" y="1624145"/>
                </a:cubicBezTo>
                <a:cubicBezTo>
                  <a:pt x="682584" y="1624843"/>
                  <a:pt x="681027" y="1624967"/>
                  <a:pt x="679016" y="1624517"/>
                </a:cubicBezTo>
                <a:lnTo>
                  <a:pt x="626135" y="1612681"/>
                </a:lnTo>
                <a:cubicBezTo>
                  <a:pt x="614278" y="1610027"/>
                  <a:pt x="606651" y="1605735"/>
                  <a:pt x="603253" y="1599805"/>
                </a:cubicBezTo>
                <a:cubicBezTo>
                  <a:pt x="599856" y="1593875"/>
                  <a:pt x="599034" y="1586993"/>
                  <a:pt x="600787" y="1579159"/>
                </a:cubicBezTo>
                <a:lnTo>
                  <a:pt x="602422" y="1571854"/>
                </a:lnTo>
                <a:cubicBezTo>
                  <a:pt x="603418" y="1567407"/>
                  <a:pt x="604926" y="1563771"/>
                  <a:pt x="606949" y="1560944"/>
                </a:cubicBezTo>
                <a:cubicBezTo>
                  <a:pt x="608971" y="1558117"/>
                  <a:pt x="611777" y="1556383"/>
                  <a:pt x="615367" y="1555741"/>
                </a:cubicBezTo>
                <a:cubicBezTo>
                  <a:pt x="609793" y="1553826"/>
                  <a:pt x="605682" y="1550460"/>
                  <a:pt x="603036" y="1545643"/>
                </a:cubicBezTo>
                <a:cubicBezTo>
                  <a:pt x="600390" y="1540827"/>
                  <a:pt x="599814" y="1535084"/>
                  <a:pt x="601306" y="1528414"/>
                </a:cubicBezTo>
                <a:lnTo>
                  <a:pt x="608842" y="1494748"/>
                </a:lnTo>
                <a:cubicBezTo>
                  <a:pt x="609292" y="1492737"/>
                  <a:pt x="610068" y="1491382"/>
                  <a:pt x="611169" y="1490683"/>
                </a:cubicBezTo>
                <a:cubicBezTo>
                  <a:pt x="612271" y="1489985"/>
                  <a:pt x="613827" y="1489861"/>
                  <a:pt x="615838" y="1490311"/>
                </a:cubicBezTo>
                <a:close/>
                <a:moveTo>
                  <a:pt x="1079050" y="1466630"/>
                </a:moveTo>
                <a:cubicBezTo>
                  <a:pt x="1085825" y="1465889"/>
                  <a:pt x="1091463" y="1466228"/>
                  <a:pt x="1095965" y="1467645"/>
                </a:cubicBezTo>
                <a:cubicBezTo>
                  <a:pt x="1100466" y="1469063"/>
                  <a:pt x="1104103" y="1471431"/>
                  <a:pt x="1106873" y="1474750"/>
                </a:cubicBezTo>
                <a:cubicBezTo>
                  <a:pt x="1109644" y="1478070"/>
                  <a:pt x="1111885" y="1482074"/>
                  <a:pt x="1113596" y="1486761"/>
                </a:cubicBezTo>
                <a:lnTo>
                  <a:pt x="1132623" y="1538889"/>
                </a:lnTo>
                <a:cubicBezTo>
                  <a:pt x="1134334" y="1543577"/>
                  <a:pt x="1135199" y="1548082"/>
                  <a:pt x="1135218" y="1552406"/>
                </a:cubicBezTo>
                <a:cubicBezTo>
                  <a:pt x="1135237" y="1556730"/>
                  <a:pt x="1133991" y="1560909"/>
                  <a:pt x="1131479" y="1564944"/>
                </a:cubicBezTo>
                <a:cubicBezTo>
                  <a:pt x="1128968" y="1568979"/>
                  <a:pt x="1124882" y="1572895"/>
                  <a:pt x="1119224" y="1576693"/>
                </a:cubicBezTo>
                <a:cubicBezTo>
                  <a:pt x="1113565" y="1580491"/>
                  <a:pt x="1105997" y="1584119"/>
                  <a:pt x="1096520" y="1587579"/>
                </a:cubicBezTo>
                <a:cubicBezTo>
                  <a:pt x="1087042" y="1591038"/>
                  <a:pt x="1078941" y="1593129"/>
                  <a:pt x="1072218" y="1593851"/>
                </a:cubicBezTo>
                <a:cubicBezTo>
                  <a:pt x="1065494" y="1594572"/>
                  <a:pt x="1059872" y="1594199"/>
                  <a:pt x="1055352" y="1592731"/>
                </a:cubicBezTo>
                <a:cubicBezTo>
                  <a:pt x="1050832" y="1591263"/>
                  <a:pt x="1047186" y="1588869"/>
                  <a:pt x="1044416" y="1585549"/>
                </a:cubicBezTo>
                <a:cubicBezTo>
                  <a:pt x="1041645" y="1582230"/>
                  <a:pt x="1039404" y="1578226"/>
                  <a:pt x="1037693" y="1573538"/>
                </a:cubicBezTo>
                <a:lnTo>
                  <a:pt x="1018666" y="1521411"/>
                </a:lnTo>
                <a:cubicBezTo>
                  <a:pt x="1016955" y="1516723"/>
                  <a:pt x="1016090" y="1512217"/>
                  <a:pt x="1016071" y="1507893"/>
                </a:cubicBezTo>
                <a:cubicBezTo>
                  <a:pt x="1016052" y="1503570"/>
                  <a:pt x="1017307" y="1499416"/>
                  <a:pt x="1019838" y="1495432"/>
                </a:cubicBezTo>
                <a:cubicBezTo>
                  <a:pt x="1022368" y="1491448"/>
                  <a:pt x="1026437" y="1487566"/>
                  <a:pt x="1032044" y="1483787"/>
                </a:cubicBezTo>
                <a:cubicBezTo>
                  <a:pt x="1037652" y="1480008"/>
                  <a:pt x="1045195" y="1476389"/>
                  <a:pt x="1054672" y="1472929"/>
                </a:cubicBezTo>
                <a:cubicBezTo>
                  <a:pt x="1064150" y="1469470"/>
                  <a:pt x="1072276" y="1467370"/>
                  <a:pt x="1079050" y="1466630"/>
                </a:cubicBezTo>
                <a:close/>
                <a:moveTo>
                  <a:pt x="482807" y="1436572"/>
                </a:moveTo>
                <a:cubicBezTo>
                  <a:pt x="484032" y="1436123"/>
                  <a:pt x="485579" y="1436332"/>
                  <a:pt x="487449" y="1437198"/>
                </a:cubicBezTo>
                <a:lnTo>
                  <a:pt x="523479" y="1453885"/>
                </a:lnTo>
                <a:cubicBezTo>
                  <a:pt x="535784" y="1459584"/>
                  <a:pt x="543775" y="1466274"/>
                  <a:pt x="547451" y="1473954"/>
                </a:cubicBezTo>
                <a:cubicBezTo>
                  <a:pt x="551127" y="1481634"/>
                  <a:pt x="550594" y="1490594"/>
                  <a:pt x="545852" y="1500832"/>
                </a:cubicBezTo>
                <a:lnTo>
                  <a:pt x="524583" y="1546755"/>
                </a:lnTo>
                <a:cubicBezTo>
                  <a:pt x="519842" y="1556992"/>
                  <a:pt x="513342" y="1563218"/>
                  <a:pt x="505084" y="1565431"/>
                </a:cubicBezTo>
                <a:cubicBezTo>
                  <a:pt x="496826" y="1567644"/>
                  <a:pt x="486544" y="1565901"/>
                  <a:pt x="474239" y="1560202"/>
                </a:cubicBezTo>
                <a:lnTo>
                  <a:pt x="438209" y="1543515"/>
                </a:lnTo>
                <a:cubicBezTo>
                  <a:pt x="436339" y="1542648"/>
                  <a:pt x="435179" y="1541603"/>
                  <a:pt x="434730" y="1540379"/>
                </a:cubicBezTo>
                <a:cubicBezTo>
                  <a:pt x="434281" y="1539155"/>
                  <a:pt x="434489" y="1537607"/>
                  <a:pt x="435355" y="1535737"/>
                </a:cubicBezTo>
                <a:lnTo>
                  <a:pt x="443630" y="1517870"/>
                </a:lnTo>
                <a:cubicBezTo>
                  <a:pt x="444497" y="1515999"/>
                  <a:pt x="445542" y="1514840"/>
                  <a:pt x="446766" y="1514390"/>
                </a:cubicBezTo>
                <a:cubicBezTo>
                  <a:pt x="447991" y="1513941"/>
                  <a:pt x="449538" y="1514150"/>
                  <a:pt x="451408" y="1515016"/>
                </a:cubicBezTo>
                <a:lnTo>
                  <a:pt x="481088" y="1528762"/>
                </a:lnTo>
                <a:cubicBezTo>
                  <a:pt x="484140" y="1530176"/>
                  <a:pt x="486689" y="1530609"/>
                  <a:pt x="488736" y="1530062"/>
                </a:cubicBezTo>
                <a:cubicBezTo>
                  <a:pt x="490782" y="1529516"/>
                  <a:pt x="492375" y="1528012"/>
                  <a:pt x="493515" y="1525551"/>
                </a:cubicBezTo>
                <a:lnTo>
                  <a:pt x="509792" y="1490407"/>
                </a:lnTo>
                <a:cubicBezTo>
                  <a:pt x="510932" y="1487946"/>
                  <a:pt x="511025" y="1485808"/>
                  <a:pt x="510073" y="1483992"/>
                </a:cubicBezTo>
                <a:cubicBezTo>
                  <a:pt x="509121" y="1482176"/>
                  <a:pt x="507119" y="1480561"/>
                  <a:pt x="504067" y="1479148"/>
                </a:cubicBezTo>
                <a:lnTo>
                  <a:pt x="474387" y="1465401"/>
                </a:lnTo>
                <a:cubicBezTo>
                  <a:pt x="472517" y="1464535"/>
                  <a:pt x="471357" y="1463490"/>
                  <a:pt x="470908" y="1462266"/>
                </a:cubicBezTo>
                <a:cubicBezTo>
                  <a:pt x="470458" y="1461041"/>
                  <a:pt x="470667" y="1459494"/>
                  <a:pt x="471533" y="1457624"/>
                </a:cubicBezTo>
                <a:lnTo>
                  <a:pt x="479671" y="1440052"/>
                </a:lnTo>
                <a:cubicBezTo>
                  <a:pt x="480538" y="1438181"/>
                  <a:pt x="481583" y="1437021"/>
                  <a:pt x="482807" y="1436572"/>
                </a:cubicBezTo>
                <a:close/>
                <a:moveTo>
                  <a:pt x="1174710" y="1420199"/>
                </a:moveTo>
                <a:cubicBezTo>
                  <a:pt x="1175966" y="1420549"/>
                  <a:pt x="1177100" y="1421623"/>
                  <a:pt x="1178112" y="1423418"/>
                </a:cubicBezTo>
                <a:lnTo>
                  <a:pt x="1217337" y="1493028"/>
                </a:lnTo>
                <a:lnTo>
                  <a:pt x="1238178" y="1481284"/>
                </a:lnTo>
                <a:cubicBezTo>
                  <a:pt x="1239973" y="1480272"/>
                  <a:pt x="1241499" y="1479941"/>
                  <a:pt x="1242755" y="1480292"/>
                </a:cubicBezTo>
                <a:cubicBezTo>
                  <a:pt x="1244011" y="1480643"/>
                  <a:pt x="1245145" y="1481716"/>
                  <a:pt x="1246157" y="1483512"/>
                </a:cubicBezTo>
                <a:lnTo>
                  <a:pt x="1255824" y="1500666"/>
                </a:lnTo>
                <a:cubicBezTo>
                  <a:pt x="1256836" y="1502462"/>
                  <a:pt x="1257166" y="1503988"/>
                  <a:pt x="1256816" y="1505244"/>
                </a:cubicBezTo>
                <a:cubicBezTo>
                  <a:pt x="1256465" y="1506500"/>
                  <a:pt x="1255392" y="1507634"/>
                  <a:pt x="1253596" y="1508646"/>
                </a:cubicBezTo>
                <a:lnTo>
                  <a:pt x="1178741" y="1550827"/>
                </a:lnTo>
                <a:cubicBezTo>
                  <a:pt x="1176946" y="1551839"/>
                  <a:pt x="1175420" y="1552170"/>
                  <a:pt x="1174164" y="1551819"/>
                </a:cubicBezTo>
                <a:cubicBezTo>
                  <a:pt x="1172907" y="1551468"/>
                  <a:pt x="1171773" y="1550395"/>
                  <a:pt x="1170762" y="1548599"/>
                </a:cubicBezTo>
                <a:lnTo>
                  <a:pt x="1161095" y="1531445"/>
                </a:lnTo>
                <a:cubicBezTo>
                  <a:pt x="1160083" y="1529649"/>
                  <a:pt x="1159752" y="1528123"/>
                  <a:pt x="1160103" y="1526867"/>
                </a:cubicBezTo>
                <a:cubicBezTo>
                  <a:pt x="1160454" y="1525611"/>
                  <a:pt x="1161527" y="1524477"/>
                  <a:pt x="1163323" y="1523465"/>
                </a:cubicBezTo>
                <a:lnTo>
                  <a:pt x="1184163" y="1511722"/>
                </a:lnTo>
                <a:lnTo>
                  <a:pt x="1144937" y="1442112"/>
                </a:lnTo>
                <a:cubicBezTo>
                  <a:pt x="1143926" y="1440317"/>
                  <a:pt x="1143595" y="1438791"/>
                  <a:pt x="1143946" y="1437535"/>
                </a:cubicBezTo>
                <a:cubicBezTo>
                  <a:pt x="1144296" y="1436279"/>
                  <a:pt x="1145369" y="1435145"/>
                  <a:pt x="1147165" y="1434133"/>
                </a:cubicBezTo>
                <a:lnTo>
                  <a:pt x="1170132" y="1421191"/>
                </a:lnTo>
                <a:cubicBezTo>
                  <a:pt x="1171928" y="1420179"/>
                  <a:pt x="1173454" y="1419848"/>
                  <a:pt x="1174710" y="1420199"/>
                </a:cubicBezTo>
                <a:close/>
                <a:moveTo>
                  <a:pt x="382633" y="1371501"/>
                </a:moveTo>
                <a:cubicBezTo>
                  <a:pt x="383914" y="1371255"/>
                  <a:pt x="385408" y="1371710"/>
                  <a:pt x="387114" y="1372867"/>
                </a:cubicBezTo>
                <a:lnTo>
                  <a:pt x="407995" y="1387015"/>
                </a:lnTo>
                <a:cubicBezTo>
                  <a:pt x="409702" y="1388172"/>
                  <a:pt x="410678" y="1389390"/>
                  <a:pt x="410924" y="1390671"/>
                </a:cubicBezTo>
                <a:cubicBezTo>
                  <a:pt x="411170" y="1391951"/>
                  <a:pt x="410715" y="1393445"/>
                  <a:pt x="409559" y="1395151"/>
                </a:cubicBezTo>
                <a:lnTo>
                  <a:pt x="389294" y="1425058"/>
                </a:lnTo>
                <a:lnTo>
                  <a:pt x="411792" y="1440303"/>
                </a:lnTo>
                <a:lnTo>
                  <a:pt x="432056" y="1410396"/>
                </a:lnTo>
                <a:cubicBezTo>
                  <a:pt x="433213" y="1408689"/>
                  <a:pt x="434431" y="1407713"/>
                  <a:pt x="435712" y="1407467"/>
                </a:cubicBezTo>
                <a:cubicBezTo>
                  <a:pt x="436993" y="1407221"/>
                  <a:pt x="438486" y="1407676"/>
                  <a:pt x="440192" y="1408832"/>
                </a:cubicBezTo>
                <a:lnTo>
                  <a:pt x="461074" y="1422981"/>
                </a:lnTo>
                <a:cubicBezTo>
                  <a:pt x="462780" y="1424137"/>
                  <a:pt x="463756" y="1425356"/>
                  <a:pt x="464002" y="1426636"/>
                </a:cubicBezTo>
                <a:cubicBezTo>
                  <a:pt x="464248" y="1427917"/>
                  <a:pt x="463793" y="1429410"/>
                  <a:pt x="462637" y="1431117"/>
                </a:cubicBezTo>
                <a:lnTo>
                  <a:pt x="403486" y="1518413"/>
                </a:lnTo>
                <a:cubicBezTo>
                  <a:pt x="402330" y="1520120"/>
                  <a:pt x="401111" y="1521096"/>
                  <a:pt x="399830" y="1521342"/>
                </a:cubicBezTo>
                <a:cubicBezTo>
                  <a:pt x="398550" y="1521588"/>
                  <a:pt x="397056" y="1521133"/>
                  <a:pt x="395350" y="1519977"/>
                </a:cubicBezTo>
                <a:lnTo>
                  <a:pt x="374469" y="1505828"/>
                </a:lnTo>
                <a:cubicBezTo>
                  <a:pt x="372762" y="1504672"/>
                  <a:pt x="371786" y="1503453"/>
                  <a:pt x="371540" y="1502173"/>
                </a:cubicBezTo>
                <a:cubicBezTo>
                  <a:pt x="371294" y="1500892"/>
                  <a:pt x="371749" y="1499398"/>
                  <a:pt x="372905" y="1497692"/>
                </a:cubicBezTo>
                <a:lnTo>
                  <a:pt x="392713" y="1468459"/>
                </a:lnTo>
                <a:lnTo>
                  <a:pt x="370216" y="1453214"/>
                </a:lnTo>
                <a:lnTo>
                  <a:pt x="350407" y="1482448"/>
                </a:lnTo>
                <a:cubicBezTo>
                  <a:pt x="349251" y="1484154"/>
                  <a:pt x="348033" y="1485130"/>
                  <a:pt x="346752" y="1485377"/>
                </a:cubicBezTo>
                <a:cubicBezTo>
                  <a:pt x="345471" y="1485623"/>
                  <a:pt x="343978" y="1485168"/>
                  <a:pt x="342271" y="1484011"/>
                </a:cubicBezTo>
                <a:lnTo>
                  <a:pt x="321390" y="1469862"/>
                </a:lnTo>
                <a:cubicBezTo>
                  <a:pt x="319684" y="1468706"/>
                  <a:pt x="318708" y="1467488"/>
                  <a:pt x="318461" y="1466207"/>
                </a:cubicBezTo>
                <a:cubicBezTo>
                  <a:pt x="318215" y="1464926"/>
                  <a:pt x="318670" y="1463433"/>
                  <a:pt x="319827" y="1461727"/>
                </a:cubicBezTo>
                <a:lnTo>
                  <a:pt x="378978" y="1374430"/>
                </a:lnTo>
                <a:cubicBezTo>
                  <a:pt x="380134" y="1372724"/>
                  <a:pt x="381353" y="1371747"/>
                  <a:pt x="382633" y="1371501"/>
                </a:cubicBezTo>
                <a:close/>
                <a:moveTo>
                  <a:pt x="280826" y="1355212"/>
                </a:moveTo>
                <a:lnTo>
                  <a:pt x="269139" y="1378315"/>
                </a:lnTo>
                <a:cubicBezTo>
                  <a:pt x="268773" y="1379319"/>
                  <a:pt x="268614" y="1380146"/>
                  <a:pt x="268664" y="1380797"/>
                </a:cubicBezTo>
                <a:cubicBezTo>
                  <a:pt x="268713" y="1381449"/>
                  <a:pt x="268972" y="1382001"/>
                  <a:pt x="269441" y="1382453"/>
                </a:cubicBezTo>
                <a:lnTo>
                  <a:pt x="272366" y="1385280"/>
                </a:lnTo>
                <a:cubicBezTo>
                  <a:pt x="272834" y="1385732"/>
                  <a:pt x="273395" y="1385972"/>
                  <a:pt x="274047" y="1385999"/>
                </a:cubicBezTo>
                <a:cubicBezTo>
                  <a:pt x="274700" y="1386026"/>
                  <a:pt x="275521" y="1385839"/>
                  <a:pt x="276512" y="1385438"/>
                </a:cubicBezTo>
                <a:lnTo>
                  <a:pt x="299199" y="1372964"/>
                </a:lnTo>
                <a:close/>
                <a:moveTo>
                  <a:pt x="1308412" y="1318046"/>
                </a:moveTo>
                <a:cubicBezTo>
                  <a:pt x="1309713" y="1318134"/>
                  <a:pt x="1311042" y="1318955"/>
                  <a:pt x="1312397" y="1320507"/>
                </a:cubicBezTo>
                <a:lnTo>
                  <a:pt x="1381744" y="1399947"/>
                </a:lnTo>
                <a:cubicBezTo>
                  <a:pt x="1383100" y="1401499"/>
                  <a:pt x="1383733" y="1402926"/>
                  <a:pt x="1383645" y="1404227"/>
                </a:cubicBezTo>
                <a:cubicBezTo>
                  <a:pt x="1383557" y="1405528"/>
                  <a:pt x="1382736" y="1406857"/>
                  <a:pt x="1381183" y="1408212"/>
                </a:cubicBezTo>
                <a:lnTo>
                  <a:pt x="1324301" y="1457868"/>
                </a:lnTo>
                <a:cubicBezTo>
                  <a:pt x="1322748" y="1459224"/>
                  <a:pt x="1321321" y="1459857"/>
                  <a:pt x="1320020" y="1459769"/>
                </a:cubicBezTo>
                <a:cubicBezTo>
                  <a:pt x="1318719" y="1459681"/>
                  <a:pt x="1317391" y="1458860"/>
                  <a:pt x="1316035" y="1457308"/>
                </a:cubicBezTo>
                <a:lnTo>
                  <a:pt x="1303514" y="1442964"/>
                </a:lnTo>
                <a:cubicBezTo>
                  <a:pt x="1302159" y="1441411"/>
                  <a:pt x="1301525" y="1439985"/>
                  <a:pt x="1301613" y="1438683"/>
                </a:cubicBezTo>
                <a:cubicBezTo>
                  <a:pt x="1301701" y="1437382"/>
                  <a:pt x="1302522" y="1436054"/>
                  <a:pt x="1304075" y="1434699"/>
                </a:cubicBezTo>
                <a:lnTo>
                  <a:pt x="1337910" y="1405162"/>
                </a:lnTo>
                <a:lnTo>
                  <a:pt x="1329670" y="1395722"/>
                </a:lnTo>
                <a:lnTo>
                  <a:pt x="1305764" y="1416591"/>
                </a:lnTo>
                <a:cubicBezTo>
                  <a:pt x="1304212" y="1417946"/>
                  <a:pt x="1302785" y="1418580"/>
                  <a:pt x="1301484" y="1418492"/>
                </a:cubicBezTo>
                <a:cubicBezTo>
                  <a:pt x="1300182" y="1418403"/>
                  <a:pt x="1298854" y="1417583"/>
                  <a:pt x="1297499" y="1416030"/>
                </a:cubicBezTo>
                <a:lnTo>
                  <a:pt x="1286048" y="1402913"/>
                </a:lnTo>
                <a:cubicBezTo>
                  <a:pt x="1284692" y="1401360"/>
                  <a:pt x="1284059" y="1399933"/>
                  <a:pt x="1284147" y="1398632"/>
                </a:cubicBezTo>
                <a:cubicBezTo>
                  <a:pt x="1284235" y="1397331"/>
                  <a:pt x="1285056" y="1396002"/>
                  <a:pt x="1286608" y="1394647"/>
                </a:cubicBezTo>
                <a:lnTo>
                  <a:pt x="1310514" y="1373779"/>
                </a:lnTo>
                <a:lnTo>
                  <a:pt x="1301310" y="1363236"/>
                </a:lnTo>
                <a:lnTo>
                  <a:pt x="1267475" y="1392772"/>
                </a:lnTo>
                <a:cubicBezTo>
                  <a:pt x="1265922" y="1394128"/>
                  <a:pt x="1264495" y="1394761"/>
                  <a:pt x="1263194" y="1394673"/>
                </a:cubicBezTo>
                <a:cubicBezTo>
                  <a:pt x="1261893" y="1394585"/>
                  <a:pt x="1260565" y="1393764"/>
                  <a:pt x="1259209" y="1392212"/>
                </a:cubicBezTo>
                <a:lnTo>
                  <a:pt x="1246688" y="1377868"/>
                </a:lnTo>
                <a:cubicBezTo>
                  <a:pt x="1245333" y="1376316"/>
                  <a:pt x="1244699" y="1374889"/>
                  <a:pt x="1244787" y="1373588"/>
                </a:cubicBezTo>
                <a:cubicBezTo>
                  <a:pt x="1244876" y="1372286"/>
                  <a:pt x="1245696" y="1370958"/>
                  <a:pt x="1247249" y="1369602"/>
                </a:cubicBezTo>
                <a:lnTo>
                  <a:pt x="1304131" y="1319947"/>
                </a:lnTo>
                <a:cubicBezTo>
                  <a:pt x="1305684" y="1318591"/>
                  <a:pt x="1307111" y="1317958"/>
                  <a:pt x="1308412" y="1318046"/>
                </a:cubicBezTo>
                <a:close/>
                <a:moveTo>
                  <a:pt x="1417668" y="1300346"/>
                </a:moveTo>
                <a:lnTo>
                  <a:pt x="1408826" y="1310983"/>
                </a:lnTo>
                <a:cubicBezTo>
                  <a:pt x="1407508" y="1312569"/>
                  <a:pt x="1406937" y="1314104"/>
                  <a:pt x="1407113" y="1315590"/>
                </a:cubicBezTo>
                <a:cubicBezTo>
                  <a:pt x="1407288" y="1317076"/>
                  <a:pt x="1408210" y="1318513"/>
                  <a:pt x="1409879" y="1319900"/>
                </a:cubicBezTo>
                <a:lnTo>
                  <a:pt x="1413383" y="1322812"/>
                </a:lnTo>
                <a:cubicBezTo>
                  <a:pt x="1415052" y="1324199"/>
                  <a:pt x="1416632" y="1324843"/>
                  <a:pt x="1418125" y="1324744"/>
                </a:cubicBezTo>
                <a:cubicBezTo>
                  <a:pt x="1419619" y="1324645"/>
                  <a:pt x="1421024" y="1323803"/>
                  <a:pt x="1422341" y="1322218"/>
                </a:cubicBezTo>
                <a:lnTo>
                  <a:pt x="1431183" y="1311580"/>
                </a:lnTo>
                <a:close/>
                <a:moveTo>
                  <a:pt x="293720" y="1288586"/>
                </a:moveTo>
                <a:cubicBezTo>
                  <a:pt x="295024" y="1288564"/>
                  <a:pt x="296417" y="1289269"/>
                  <a:pt x="297899" y="1290701"/>
                </a:cubicBezTo>
                <a:lnTo>
                  <a:pt x="315571" y="1307775"/>
                </a:lnTo>
                <a:cubicBezTo>
                  <a:pt x="317131" y="1309283"/>
                  <a:pt x="317962" y="1310726"/>
                  <a:pt x="318062" y="1312105"/>
                </a:cubicBezTo>
                <a:cubicBezTo>
                  <a:pt x="318163" y="1313485"/>
                  <a:pt x="317497" y="1314915"/>
                  <a:pt x="316065" y="1316398"/>
                </a:cubicBezTo>
                <a:lnTo>
                  <a:pt x="300234" y="1332782"/>
                </a:lnTo>
                <a:lnTo>
                  <a:pt x="320949" y="1352796"/>
                </a:lnTo>
                <a:lnTo>
                  <a:pt x="336779" y="1336412"/>
                </a:lnTo>
                <a:cubicBezTo>
                  <a:pt x="338211" y="1334929"/>
                  <a:pt x="339579" y="1334177"/>
                  <a:pt x="340883" y="1334154"/>
                </a:cubicBezTo>
                <a:cubicBezTo>
                  <a:pt x="342187" y="1334132"/>
                  <a:pt x="343580" y="1334837"/>
                  <a:pt x="345062" y="1336269"/>
                </a:cubicBezTo>
                <a:lnTo>
                  <a:pt x="362266" y="1352891"/>
                </a:lnTo>
                <a:cubicBezTo>
                  <a:pt x="363748" y="1354323"/>
                  <a:pt x="364500" y="1355691"/>
                  <a:pt x="364523" y="1356995"/>
                </a:cubicBezTo>
                <a:cubicBezTo>
                  <a:pt x="364545" y="1358299"/>
                  <a:pt x="363840" y="1359692"/>
                  <a:pt x="362408" y="1361174"/>
                </a:cubicBezTo>
                <a:lnTo>
                  <a:pt x="332557" y="1392070"/>
                </a:lnTo>
                <a:cubicBezTo>
                  <a:pt x="330296" y="1394411"/>
                  <a:pt x="327324" y="1396744"/>
                  <a:pt x="323643" y="1399071"/>
                </a:cubicBezTo>
                <a:cubicBezTo>
                  <a:pt x="319962" y="1401398"/>
                  <a:pt x="315382" y="1403836"/>
                  <a:pt x="309902" y="1406385"/>
                </a:cubicBezTo>
                <a:lnTo>
                  <a:pt x="274053" y="1423113"/>
                </a:lnTo>
                <a:cubicBezTo>
                  <a:pt x="272303" y="1423988"/>
                  <a:pt x="270639" y="1424266"/>
                  <a:pt x="269061" y="1423947"/>
                </a:cubicBezTo>
                <a:cubicBezTo>
                  <a:pt x="267482" y="1423629"/>
                  <a:pt x="265914" y="1422717"/>
                  <a:pt x="264353" y="1421209"/>
                </a:cubicBezTo>
                <a:lnTo>
                  <a:pt x="232872" y="1390792"/>
                </a:lnTo>
                <a:cubicBezTo>
                  <a:pt x="231389" y="1389360"/>
                  <a:pt x="230462" y="1387861"/>
                  <a:pt x="230090" y="1386294"/>
                </a:cubicBezTo>
                <a:cubicBezTo>
                  <a:pt x="229718" y="1384728"/>
                  <a:pt x="229939" y="1383056"/>
                  <a:pt x="230752" y="1381277"/>
                </a:cubicBezTo>
                <a:lnTo>
                  <a:pt x="246237" y="1344874"/>
                </a:lnTo>
                <a:cubicBezTo>
                  <a:pt x="248597" y="1339309"/>
                  <a:pt x="250876" y="1334647"/>
                  <a:pt x="253075" y="1330889"/>
                </a:cubicBezTo>
                <a:cubicBezTo>
                  <a:pt x="255273" y="1327130"/>
                  <a:pt x="257503" y="1324080"/>
                  <a:pt x="259765" y="1321739"/>
                </a:cubicBezTo>
                <a:lnTo>
                  <a:pt x="289616" y="1290844"/>
                </a:lnTo>
                <a:cubicBezTo>
                  <a:pt x="291048" y="1289361"/>
                  <a:pt x="292416" y="1288609"/>
                  <a:pt x="293720" y="1288586"/>
                </a:cubicBezTo>
                <a:close/>
                <a:moveTo>
                  <a:pt x="1383628" y="1272053"/>
                </a:moveTo>
                <a:lnTo>
                  <a:pt x="1370106" y="1288322"/>
                </a:lnTo>
                <a:cubicBezTo>
                  <a:pt x="1368788" y="1289907"/>
                  <a:pt x="1368217" y="1291442"/>
                  <a:pt x="1368393" y="1292928"/>
                </a:cubicBezTo>
                <a:cubicBezTo>
                  <a:pt x="1368568" y="1294414"/>
                  <a:pt x="1369490" y="1295851"/>
                  <a:pt x="1371159" y="1297238"/>
                </a:cubicBezTo>
                <a:lnTo>
                  <a:pt x="1376039" y="1301295"/>
                </a:lnTo>
                <a:cubicBezTo>
                  <a:pt x="1377708" y="1302681"/>
                  <a:pt x="1379268" y="1303308"/>
                  <a:pt x="1380719" y="1303174"/>
                </a:cubicBezTo>
                <a:cubicBezTo>
                  <a:pt x="1382171" y="1303040"/>
                  <a:pt x="1383555" y="1302181"/>
                  <a:pt x="1384873" y="1300596"/>
                </a:cubicBezTo>
                <a:lnTo>
                  <a:pt x="1398395" y="1284327"/>
                </a:lnTo>
                <a:close/>
                <a:moveTo>
                  <a:pt x="1385938" y="1228160"/>
                </a:moveTo>
                <a:cubicBezTo>
                  <a:pt x="1387236" y="1228040"/>
                  <a:pt x="1388678" y="1228639"/>
                  <a:pt x="1390263" y="1229957"/>
                </a:cubicBezTo>
                <a:lnTo>
                  <a:pt x="1471357" y="1297361"/>
                </a:lnTo>
                <a:cubicBezTo>
                  <a:pt x="1472942" y="1298679"/>
                  <a:pt x="1473794" y="1299987"/>
                  <a:pt x="1473914" y="1301286"/>
                </a:cubicBezTo>
                <a:cubicBezTo>
                  <a:pt x="1474034" y="1302584"/>
                  <a:pt x="1473435" y="1304026"/>
                  <a:pt x="1472117" y="1305611"/>
                </a:cubicBezTo>
                <a:lnTo>
                  <a:pt x="1438935" y="1345532"/>
                </a:lnTo>
                <a:cubicBezTo>
                  <a:pt x="1432139" y="1353708"/>
                  <a:pt x="1425547" y="1358457"/>
                  <a:pt x="1419159" y="1359778"/>
                </a:cubicBezTo>
                <a:cubicBezTo>
                  <a:pt x="1412771" y="1361098"/>
                  <a:pt x="1406324" y="1359054"/>
                  <a:pt x="1399816" y="1353645"/>
                </a:cubicBezTo>
                <a:lnTo>
                  <a:pt x="1393809" y="1348652"/>
                </a:lnTo>
                <a:cubicBezTo>
                  <a:pt x="1390305" y="1345740"/>
                  <a:pt x="1387951" y="1342760"/>
                  <a:pt x="1386745" y="1339712"/>
                </a:cubicBezTo>
                <a:cubicBezTo>
                  <a:pt x="1385540" y="1336665"/>
                  <a:pt x="1385435" y="1333439"/>
                  <a:pt x="1386431" y="1330034"/>
                </a:cubicBezTo>
                <a:cubicBezTo>
                  <a:pt x="1381492" y="1334958"/>
                  <a:pt x="1376363" y="1337395"/>
                  <a:pt x="1371043" y="1337346"/>
                </a:cubicBezTo>
                <a:cubicBezTo>
                  <a:pt x="1365723" y="1337297"/>
                  <a:pt x="1360017" y="1334742"/>
                  <a:pt x="1353927" y="1329680"/>
                </a:cubicBezTo>
                <a:lnTo>
                  <a:pt x="1342414" y="1320110"/>
                </a:lnTo>
                <a:cubicBezTo>
                  <a:pt x="1335406" y="1314285"/>
                  <a:pt x="1331880" y="1308004"/>
                  <a:pt x="1331837" y="1301267"/>
                </a:cubicBezTo>
                <a:cubicBezTo>
                  <a:pt x="1331794" y="1294530"/>
                  <a:pt x="1335205" y="1287032"/>
                  <a:pt x="1342070" y="1278773"/>
                </a:cubicBezTo>
                <a:lnTo>
                  <a:pt x="1382014" y="1230717"/>
                </a:lnTo>
                <a:cubicBezTo>
                  <a:pt x="1383331" y="1229132"/>
                  <a:pt x="1384639" y="1228280"/>
                  <a:pt x="1385938" y="1228160"/>
                </a:cubicBezTo>
                <a:close/>
                <a:moveTo>
                  <a:pt x="221185" y="1192887"/>
                </a:moveTo>
                <a:cubicBezTo>
                  <a:pt x="222473" y="1193087"/>
                  <a:pt x="223725" y="1194020"/>
                  <a:pt x="224941" y="1195685"/>
                </a:cubicBezTo>
                <a:lnTo>
                  <a:pt x="239338" y="1215397"/>
                </a:lnTo>
                <a:cubicBezTo>
                  <a:pt x="240553" y="1217062"/>
                  <a:pt x="241061" y="1218538"/>
                  <a:pt x="240859" y="1219827"/>
                </a:cubicBezTo>
                <a:cubicBezTo>
                  <a:pt x="240658" y="1221115"/>
                  <a:pt x="239726" y="1222368"/>
                  <a:pt x="238061" y="1223583"/>
                </a:cubicBezTo>
                <a:lnTo>
                  <a:pt x="221897" y="1235388"/>
                </a:lnTo>
                <a:lnTo>
                  <a:pt x="211105" y="1277727"/>
                </a:lnTo>
                <a:lnTo>
                  <a:pt x="254473" y="1246055"/>
                </a:lnTo>
                <a:cubicBezTo>
                  <a:pt x="256137" y="1244840"/>
                  <a:pt x="257614" y="1244332"/>
                  <a:pt x="258902" y="1244533"/>
                </a:cubicBezTo>
                <a:cubicBezTo>
                  <a:pt x="260191" y="1244734"/>
                  <a:pt x="261443" y="1245667"/>
                  <a:pt x="262659" y="1247331"/>
                </a:cubicBezTo>
                <a:lnTo>
                  <a:pt x="277055" y="1267044"/>
                </a:lnTo>
                <a:cubicBezTo>
                  <a:pt x="278270" y="1268708"/>
                  <a:pt x="278778" y="1270185"/>
                  <a:pt x="278577" y="1271473"/>
                </a:cubicBezTo>
                <a:cubicBezTo>
                  <a:pt x="278376" y="1272762"/>
                  <a:pt x="277443" y="1274014"/>
                  <a:pt x="275779" y="1275230"/>
                </a:cubicBezTo>
                <a:lnTo>
                  <a:pt x="190622" y="1337421"/>
                </a:lnTo>
                <a:cubicBezTo>
                  <a:pt x="188957" y="1338636"/>
                  <a:pt x="187481" y="1339144"/>
                  <a:pt x="186192" y="1338943"/>
                </a:cubicBezTo>
                <a:cubicBezTo>
                  <a:pt x="184903" y="1338742"/>
                  <a:pt x="183651" y="1337810"/>
                  <a:pt x="182436" y="1336145"/>
                </a:cubicBezTo>
                <a:lnTo>
                  <a:pt x="172454" y="1322478"/>
                </a:lnTo>
                <a:cubicBezTo>
                  <a:pt x="171238" y="1320813"/>
                  <a:pt x="170461" y="1319197"/>
                  <a:pt x="170124" y="1317631"/>
                </a:cubicBezTo>
                <a:cubicBezTo>
                  <a:pt x="169785" y="1316064"/>
                  <a:pt x="169858" y="1314231"/>
                  <a:pt x="170340" y="1312133"/>
                </a:cubicBezTo>
                <a:lnTo>
                  <a:pt x="180896" y="1265332"/>
                </a:lnTo>
                <a:lnTo>
                  <a:pt x="152904" y="1285774"/>
                </a:lnTo>
                <a:cubicBezTo>
                  <a:pt x="151239" y="1286990"/>
                  <a:pt x="149762" y="1287497"/>
                  <a:pt x="148474" y="1287297"/>
                </a:cubicBezTo>
                <a:cubicBezTo>
                  <a:pt x="147185" y="1287096"/>
                  <a:pt x="145933" y="1286163"/>
                  <a:pt x="144718" y="1284498"/>
                </a:cubicBezTo>
                <a:lnTo>
                  <a:pt x="130321" y="1264786"/>
                </a:lnTo>
                <a:cubicBezTo>
                  <a:pt x="129106" y="1263121"/>
                  <a:pt x="128598" y="1261645"/>
                  <a:pt x="128799" y="1260356"/>
                </a:cubicBezTo>
                <a:cubicBezTo>
                  <a:pt x="129000" y="1259068"/>
                  <a:pt x="129933" y="1257816"/>
                  <a:pt x="131597" y="1256600"/>
                </a:cubicBezTo>
                <a:lnTo>
                  <a:pt x="216755" y="1194409"/>
                </a:lnTo>
                <a:cubicBezTo>
                  <a:pt x="218419" y="1193193"/>
                  <a:pt x="219896" y="1192686"/>
                  <a:pt x="221185" y="1192887"/>
                </a:cubicBezTo>
                <a:close/>
                <a:moveTo>
                  <a:pt x="1438509" y="1141934"/>
                </a:moveTo>
                <a:cubicBezTo>
                  <a:pt x="1439773" y="1141615"/>
                  <a:pt x="1441290" y="1141985"/>
                  <a:pt x="1443059" y="1143043"/>
                </a:cubicBezTo>
                <a:lnTo>
                  <a:pt x="1459679" y="1152982"/>
                </a:lnTo>
                <a:cubicBezTo>
                  <a:pt x="1461448" y="1154040"/>
                  <a:pt x="1462492" y="1155201"/>
                  <a:pt x="1462810" y="1156466"/>
                </a:cubicBezTo>
                <a:cubicBezTo>
                  <a:pt x="1463128" y="1157730"/>
                  <a:pt x="1462758" y="1159247"/>
                  <a:pt x="1461700" y="1161016"/>
                </a:cubicBezTo>
                <a:lnTo>
                  <a:pt x="1453432" y="1174843"/>
                </a:lnTo>
                <a:lnTo>
                  <a:pt x="1500359" y="1202905"/>
                </a:lnTo>
                <a:lnTo>
                  <a:pt x="1508627" y="1189078"/>
                </a:lnTo>
                <a:cubicBezTo>
                  <a:pt x="1509685" y="1187309"/>
                  <a:pt x="1510847" y="1186266"/>
                  <a:pt x="1512111" y="1185948"/>
                </a:cubicBezTo>
                <a:cubicBezTo>
                  <a:pt x="1513376" y="1185629"/>
                  <a:pt x="1514893" y="1185999"/>
                  <a:pt x="1516662" y="1187057"/>
                </a:cubicBezTo>
                <a:lnTo>
                  <a:pt x="1533561" y="1197163"/>
                </a:lnTo>
                <a:cubicBezTo>
                  <a:pt x="1535330" y="1198221"/>
                  <a:pt x="1536374" y="1199382"/>
                  <a:pt x="1536692" y="1200647"/>
                </a:cubicBezTo>
                <a:cubicBezTo>
                  <a:pt x="1537010" y="1201911"/>
                  <a:pt x="1536640" y="1203428"/>
                  <a:pt x="1535583" y="1205197"/>
                </a:cubicBezTo>
                <a:lnTo>
                  <a:pt x="1500004" y="1264694"/>
                </a:lnTo>
                <a:cubicBezTo>
                  <a:pt x="1498946" y="1266463"/>
                  <a:pt x="1497785" y="1267507"/>
                  <a:pt x="1496520" y="1267825"/>
                </a:cubicBezTo>
                <a:cubicBezTo>
                  <a:pt x="1495255" y="1268143"/>
                  <a:pt x="1493739" y="1267773"/>
                  <a:pt x="1491970" y="1266715"/>
                </a:cubicBezTo>
                <a:lnTo>
                  <a:pt x="1475070" y="1256610"/>
                </a:lnTo>
                <a:cubicBezTo>
                  <a:pt x="1473301" y="1255552"/>
                  <a:pt x="1472257" y="1254391"/>
                  <a:pt x="1471939" y="1253126"/>
                </a:cubicBezTo>
                <a:cubicBezTo>
                  <a:pt x="1471621" y="1251861"/>
                  <a:pt x="1471991" y="1250344"/>
                  <a:pt x="1473049" y="1248575"/>
                </a:cubicBezTo>
                <a:lnTo>
                  <a:pt x="1481150" y="1235028"/>
                </a:lnTo>
                <a:lnTo>
                  <a:pt x="1434223" y="1206966"/>
                </a:lnTo>
                <a:lnTo>
                  <a:pt x="1426122" y="1220513"/>
                </a:lnTo>
                <a:cubicBezTo>
                  <a:pt x="1425064" y="1222282"/>
                  <a:pt x="1423903" y="1223326"/>
                  <a:pt x="1422638" y="1223644"/>
                </a:cubicBezTo>
                <a:cubicBezTo>
                  <a:pt x="1421373" y="1223962"/>
                  <a:pt x="1419856" y="1223592"/>
                  <a:pt x="1418087" y="1222534"/>
                </a:cubicBezTo>
                <a:lnTo>
                  <a:pt x="1401467" y="1212596"/>
                </a:lnTo>
                <a:cubicBezTo>
                  <a:pt x="1399698" y="1211538"/>
                  <a:pt x="1398655" y="1210377"/>
                  <a:pt x="1398336" y="1209112"/>
                </a:cubicBezTo>
                <a:cubicBezTo>
                  <a:pt x="1398018" y="1207847"/>
                  <a:pt x="1398388" y="1206330"/>
                  <a:pt x="1399446" y="1204561"/>
                </a:cubicBezTo>
                <a:lnTo>
                  <a:pt x="1435025" y="1145064"/>
                </a:lnTo>
                <a:cubicBezTo>
                  <a:pt x="1436083" y="1143295"/>
                  <a:pt x="1437244" y="1142252"/>
                  <a:pt x="1438509" y="1141934"/>
                </a:cubicBezTo>
                <a:close/>
                <a:moveTo>
                  <a:pt x="1532467" y="1089996"/>
                </a:moveTo>
                <a:lnTo>
                  <a:pt x="1527925" y="1101324"/>
                </a:lnTo>
                <a:cubicBezTo>
                  <a:pt x="1526876" y="1103943"/>
                  <a:pt x="1526849" y="1105977"/>
                  <a:pt x="1527845" y="1107428"/>
                </a:cubicBezTo>
                <a:cubicBezTo>
                  <a:pt x="1528841" y="1108880"/>
                  <a:pt x="1530346" y="1110009"/>
                  <a:pt x="1532360" y="1110816"/>
                </a:cubicBezTo>
                <a:lnTo>
                  <a:pt x="1537495" y="1112875"/>
                </a:lnTo>
                <a:cubicBezTo>
                  <a:pt x="1539509" y="1113683"/>
                  <a:pt x="1541378" y="1113906"/>
                  <a:pt x="1543100" y="1113544"/>
                </a:cubicBezTo>
                <a:cubicBezTo>
                  <a:pt x="1544823" y="1113183"/>
                  <a:pt x="1546209" y="1111693"/>
                  <a:pt x="1547259" y="1109075"/>
                </a:cubicBezTo>
                <a:lnTo>
                  <a:pt x="1551800" y="1097747"/>
                </a:lnTo>
                <a:close/>
                <a:moveTo>
                  <a:pt x="165012" y="1083984"/>
                </a:moveTo>
                <a:cubicBezTo>
                  <a:pt x="166246" y="1084407"/>
                  <a:pt x="167316" y="1085543"/>
                  <a:pt x="168222" y="1087394"/>
                </a:cubicBezTo>
                <a:lnTo>
                  <a:pt x="178960" y="1109315"/>
                </a:lnTo>
                <a:cubicBezTo>
                  <a:pt x="179867" y="1111167"/>
                  <a:pt x="180109" y="1112709"/>
                  <a:pt x="179687" y="1113943"/>
                </a:cubicBezTo>
                <a:cubicBezTo>
                  <a:pt x="179264" y="1115176"/>
                  <a:pt x="178127" y="1116247"/>
                  <a:pt x="176277" y="1117154"/>
                </a:cubicBezTo>
                <a:lnTo>
                  <a:pt x="158301" y="1125958"/>
                </a:lnTo>
                <a:lnTo>
                  <a:pt x="140291" y="1165766"/>
                </a:lnTo>
                <a:lnTo>
                  <a:pt x="188517" y="1142143"/>
                </a:lnTo>
                <a:cubicBezTo>
                  <a:pt x="190368" y="1141237"/>
                  <a:pt x="191911" y="1140995"/>
                  <a:pt x="193145" y="1141417"/>
                </a:cubicBezTo>
                <a:cubicBezTo>
                  <a:pt x="194379" y="1141840"/>
                  <a:pt x="195448" y="1142976"/>
                  <a:pt x="196355" y="1144827"/>
                </a:cubicBezTo>
                <a:lnTo>
                  <a:pt x="207093" y="1166748"/>
                </a:lnTo>
                <a:cubicBezTo>
                  <a:pt x="208000" y="1168599"/>
                  <a:pt x="208242" y="1170142"/>
                  <a:pt x="207820" y="1171376"/>
                </a:cubicBezTo>
                <a:cubicBezTo>
                  <a:pt x="207397" y="1172609"/>
                  <a:pt x="206261" y="1173680"/>
                  <a:pt x="204409" y="1174586"/>
                </a:cubicBezTo>
                <a:lnTo>
                  <a:pt x="109711" y="1220973"/>
                </a:lnTo>
                <a:cubicBezTo>
                  <a:pt x="107859" y="1221880"/>
                  <a:pt x="106317" y="1222122"/>
                  <a:pt x="105083" y="1221700"/>
                </a:cubicBezTo>
                <a:cubicBezTo>
                  <a:pt x="103849" y="1221277"/>
                  <a:pt x="102779" y="1220140"/>
                  <a:pt x="101873" y="1218289"/>
                </a:cubicBezTo>
                <a:lnTo>
                  <a:pt x="94427" y="1203091"/>
                </a:lnTo>
                <a:cubicBezTo>
                  <a:pt x="93521" y="1201240"/>
                  <a:pt x="93038" y="1199513"/>
                  <a:pt x="92978" y="1197912"/>
                </a:cubicBezTo>
                <a:cubicBezTo>
                  <a:pt x="92918" y="1196310"/>
                  <a:pt x="93309" y="1194518"/>
                  <a:pt x="94150" y="1192536"/>
                </a:cubicBezTo>
                <a:lnTo>
                  <a:pt x="112706" y="1148293"/>
                </a:lnTo>
                <a:lnTo>
                  <a:pt x="81578" y="1163540"/>
                </a:lnTo>
                <a:cubicBezTo>
                  <a:pt x="79727" y="1164447"/>
                  <a:pt x="78184" y="1164689"/>
                  <a:pt x="76950" y="1164267"/>
                </a:cubicBezTo>
                <a:cubicBezTo>
                  <a:pt x="75717" y="1163844"/>
                  <a:pt x="74646" y="1162707"/>
                  <a:pt x="73740" y="1160856"/>
                </a:cubicBezTo>
                <a:lnTo>
                  <a:pt x="63002" y="1138935"/>
                </a:lnTo>
                <a:cubicBezTo>
                  <a:pt x="62095" y="1137084"/>
                  <a:pt x="61853" y="1135542"/>
                  <a:pt x="62275" y="1134308"/>
                </a:cubicBezTo>
                <a:cubicBezTo>
                  <a:pt x="62698" y="1133074"/>
                  <a:pt x="63835" y="1132004"/>
                  <a:pt x="65686" y="1131097"/>
                </a:cubicBezTo>
                <a:lnTo>
                  <a:pt x="160384" y="1084710"/>
                </a:lnTo>
                <a:cubicBezTo>
                  <a:pt x="162235" y="1083804"/>
                  <a:pt x="163778" y="1083562"/>
                  <a:pt x="165012" y="1083984"/>
                </a:cubicBezTo>
                <a:close/>
                <a:moveTo>
                  <a:pt x="1484690" y="1032711"/>
                </a:moveTo>
                <a:cubicBezTo>
                  <a:pt x="1485889" y="1032198"/>
                  <a:pt x="1487446" y="1032325"/>
                  <a:pt x="1489359" y="1033092"/>
                </a:cubicBezTo>
                <a:lnTo>
                  <a:pt x="1587236" y="1072330"/>
                </a:lnTo>
                <a:cubicBezTo>
                  <a:pt x="1589149" y="1073098"/>
                  <a:pt x="1590362" y="1074081"/>
                  <a:pt x="1590875" y="1075280"/>
                </a:cubicBezTo>
                <a:cubicBezTo>
                  <a:pt x="1591388" y="1076479"/>
                  <a:pt x="1591260" y="1078035"/>
                  <a:pt x="1590493" y="1079948"/>
                </a:cubicBezTo>
                <a:lnTo>
                  <a:pt x="1570329" y="1130246"/>
                </a:lnTo>
                <a:cubicBezTo>
                  <a:pt x="1565808" y="1141524"/>
                  <a:pt x="1560348" y="1148364"/>
                  <a:pt x="1553950" y="1150767"/>
                </a:cubicBezTo>
                <a:cubicBezTo>
                  <a:pt x="1547552" y="1153169"/>
                  <a:pt x="1540627" y="1152877"/>
                  <a:pt x="1533176" y="1149889"/>
                </a:cubicBezTo>
                <a:lnTo>
                  <a:pt x="1526228" y="1147104"/>
                </a:lnTo>
                <a:cubicBezTo>
                  <a:pt x="1521998" y="1145408"/>
                  <a:pt x="1518651" y="1143336"/>
                  <a:pt x="1516185" y="1140886"/>
                </a:cubicBezTo>
                <a:cubicBezTo>
                  <a:pt x="1513719" y="1138437"/>
                  <a:pt x="1512457" y="1135389"/>
                  <a:pt x="1512400" y="1131742"/>
                </a:cubicBezTo>
                <a:cubicBezTo>
                  <a:pt x="1509616" y="1136938"/>
                  <a:pt x="1505634" y="1140455"/>
                  <a:pt x="1500455" y="1142294"/>
                </a:cubicBezTo>
                <a:cubicBezTo>
                  <a:pt x="1495276" y="1144134"/>
                  <a:pt x="1489515" y="1143782"/>
                  <a:pt x="1483171" y="1141238"/>
                </a:cubicBezTo>
                <a:lnTo>
                  <a:pt x="1451150" y="1128401"/>
                </a:lnTo>
                <a:cubicBezTo>
                  <a:pt x="1449237" y="1127634"/>
                  <a:pt x="1448023" y="1126651"/>
                  <a:pt x="1447511" y="1125452"/>
                </a:cubicBezTo>
                <a:cubicBezTo>
                  <a:pt x="1446998" y="1124253"/>
                  <a:pt x="1447125" y="1122697"/>
                  <a:pt x="1447892" y="1120784"/>
                </a:cubicBezTo>
                <a:lnTo>
                  <a:pt x="1457278" y="1097372"/>
                </a:lnTo>
                <a:cubicBezTo>
                  <a:pt x="1458045" y="1095458"/>
                  <a:pt x="1459028" y="1094245"/>
                  <a:pt x="1460227" y="1093733"/>
                </a:cubicBezTo>
                <a:cubicBezTo>
                  <a:pt x="1461426" y="1093220"/>
                  <a:pt x="1462982" y="1093347"/>
                  <a:pt x="1464895" y="1094114"/>
                </a:cubicBezTo>
                <a:lnTo>
                  <a:pt x="1488005" y="1103379"/>
                </a:lnTo>
                <a:cubicBezTo>
                  <a:pt x="1490220" y="1104267"/>
                  <a:pt x="1492028" y="1104495"/>
                  <a:pt x="1493429" y="1104063"/>
                </a:cubicBezTo>
                <a:cubicBezTo>
                  <a:pt x="1494829" y="1103631"/>
                  <a:pt x="1495953" y="1102357"/>
                  <a:pt x="1496801" y="1100243"/>
                </a:cubicBezTo>
                <a:lnTo>
                  <a:pt x="1505279" y="1079096"/>
                </a:lnTo>
                <a:lnTo>
                  <a:pt x="1475674" y="1067228"/>
                </a:lnTo>
                <a:cubicBezTo>
                  <a:pt x="1473761" y="1066461"/>
                  <a:pt x="1472548" y="1065478"/>
                  <a:pt x="1472035" y="1064279"/>
                </a:cubicBezTo>
                <a:cubicBezTo>
                  <a:pt x="1471522" y="1063080"/>
                  <a:pt x="1471649" y="1061524"/>
                  <a:pt x="1472416" y="1059610"/>
                </a:cubicBezTo>
                <a:lnTo>
                  <a:pt x="1481741" y="1036350"/>
                </a:lnTo>
                <a:cubicBezTo>
                  <a:pt x="1482508" y="1034436"/>
                  <a:pt x="1483491" y="1033223"/>
                  <a:pt x="1484690" y="1032711"/>
                </a:cubicBezTo>
                <a:close/>
                <a:moveTo>
                  <a:pt x="127178" y="979343"/>
                </a:moveTo>
                <a:cubicBezTo>
                  <a:pt x="129153" y="978752"/>
                  <a:pt x="130714" y="978766"/>
                  <a:pt x="131862" y="979386"/>
                </a:cubicBezTo>
                <a:cubicBezTo>
                  <a:pt x="133010" y="980005"/>
                  <a:pt x="133879" y="981302"/>
                  <a:pt x="134470" y="983277"/>
                </a:cubicBezTo>
                <a:lnTo>
                  <a:pt x="156103" y="1055618"/>
                </a:lnTo>
                <a:cubicBezTo>
                  <a:pt x="156693" y="1057593"/>
                  <a:pt x="156679" y="1059155"/>
                  <a:pt x="156060" y="1060302"/>
                </a:cubicBezTo>
                <a:cubicBezTo>
                  <a:pt x="155440" y="1061450"/>
                  <a:pt x="154143" y="1062319"/>
                  <a:pt x="152169" y="1062910"/>
                </a:cubicBezTo>
                <a:lnTo>
                  <a:pt x="51140" y="1093122"/>
                </a:lnTo>
                <a:cubicBezTo>
                  <a:pt x="49165" y="1093712"/>
                  <a:pt x="47604" y="1093698"/>
                  <a:pt x="46456" y="1093078"/>
                </a:cubicBezTo>
                <a:cubicBezTo>
                  <a:pt x="45308" y="1092459"/>
                  <a:pt x="44439" y="1091162"/>
                  <a:pt x="43849" y="1089187"/>
                </a:cubicBezTo>
                <a:lnTo>
                  <a:pt x="22215" y="1016846"/>
                </a:lnTo>
                <a:cubicBezTo>
                  <a:pt x="21625" y="1014871"/>
                  <a:pt x="21639" y="1013310"/>
                  <a:pt x="22258" y="1012162"/>
                </a:cubicBezTo>
                <a:cubicBezTo>
                  <a:pt x="22878" y="1011014"/>
                  <a:pt x="24175" y="1010145"/>
                  <a:pt x="26150" y="1009555"/>
                </a:cubicBezTo>
                <a:lnTo>
                  <a:pt x="44391" y="1004100"/>
                </a:lnTo>
                <a:cubicBezTo>
                  <a:pt x="46366" y="1003509"/>
                  <a:pt x="47927" y="1003523"/>
                  <a:pt x="49075" y="1004143"/>
                </a:cubicBezTo>
                <a:cubicBezTo>
                  <a:pt x="50223" y="1004762"/>
                  <a:pt x="51092" y="1006059"/>
                  <a:pt x="51682" y="1008034"/>
                </a:cubicBezTo>
                <a:lnTo>
                  <a:pt x="64550" y="1051065"/>
                </a:lnTo>
                <a:lnTo>
                  <a:pt x="76555" y="1047475"/>
                </a:lnTo>
                <a:lnTo>
                  <a:pt x="67464" y="1017073"/>
                </a:lnTo>
                <a:cubicBezTo>
                  <a:pt x="66873" y="1015098"/>
                  <a:pt x="66887" y="1013536"/>
                  <a:pt x="67507" y="1012389"/>
                </a:cubicBezTo>
                <a:cubicBezTo>
                  <a:pt x="68126" y="1011241"/>
                  <a:pt x="69423" y="1010372"/>
                  <a:pt x="71398" y="1009781"/>
                </a:cubicBezTo>
                <a:lnTo>
                  <a:pt x="88081" y="1004793"/>
                </a:lnTo>
                <a:cubicBezTo>
                  <a:pt x="90055" y="1004202"/>
                  <a:pt x="91616" y="1004216"/>
                  <a:pt x="92764" y="1004836"/>
                </a:cubicBezTo>
                <a:cubicBezTo>
                  <a:pt x="93911" y="1005455"/>
                  <a:pt x="94781" y="1006752"/>
                  <a:pt x="95371" y="1008727"/>
                </a:cubicBezTo>
                <a:lnTo>
                  <a:pt x="104463" y="1039129"/>
                </a:lnTo>
                <a:lnTo>
                  <a:pt x="117871" y="1035119"/>
                </a:lnTo>
                <a:lnTo>
                  <a:pt x="105003" y="992089"/>
                </a:lnTo>
                <a:cubicBezTo>
                  <a:pt x="104412" y="990114"/>
                  <a:pt x="104427" y="988553"/>
                  <a:pt x="105046" y="987405"/>
                </a:cubicBezTo>
                <a:cubicBezTo>
                  <a:pt x="105666" y="986257"/>
                  <a:pt x="106962" y="985388"/>
                  <a:pt x="108937" y="984798"/>
                </a:cubicBezTo>
                <a:close/>
                <a:moveTo>
                  <a:pt x="1539819" y="936991"/>
                </a:moveTo>
                <a:lnTo>
                  <a:pt x="1589205" y="948051"/>
                </a:lnTo>
                <a:cubicBezTo>
                  <a:pt x="1600214" y="950517"/>
                  <a:pt x="1607675" y="955551"/>
                  <a:pt x="1611587" y="963153"/>
                </a:cubicBezTo>
                <a:cubicBezTo>
                  <a:pt x="1615499" y="970755"/>
                  <a:pt x="1615973" y="981173"/>
                  <a:pt x="1613009" y="994406"/>
                </a:cubicBezTo>
                <a:lnTo>
                  <a:pt x="1604331" y="1033152"/>
                </a:lnTo>
                <a:cubicBezTo>
                  <a:pt x="1603880" y="1035164"/>
                  <a:pt x="1603104" y="1036519"/>
                  <a:pt x="1602003" y="1037217"/>
                </a:cubicBezTo>
                <a:cubicBezTo>
                  <a:pt x="1600902" y="1037915"/>
                  <a:pt x="1599345" y="1038039"/>
                  <a:pt x="1597334" y="1037589"/>
                </a:cubicBezTo>
                <a:lnTo>
                  <a:pt x="1578119" y="1033285"/>
                </a:lnTo>
                <a:cubicBezTo>
                  <a:pt x="1576108" y="1032835"/>
                  <a:pt x="1574753" y="1032059"/>
                  <a:pt x="1574055" y="1030957"/>
                </a:cubicBezTo>
                <a:cubicBezTo>
                  <a:pt x="1573357" y="1029856"/>
                  <a:pt x="1573233" y="1028300"/>
                  <a:pt x="1573683" y="1026288"/>
                </a:cubicBezTo>
                <a:lnTo>
                  <a:pt x="1580832" y="994370"/>
                </a:lnTo>
                <a:cubicBezTo>
                  <a:pt x="1581567" y="991088"/>
                  <a:pt x="1581451" y="988505"/>
                  <a:pt x="1580483" y="986621"/>
                </a:cubicBezTo>
                <a:cubicBezTo>
                  <a:pt x="1579515" y="984737"/>
                  <a:pt x="1577708" y="983498"/>
                  <a:pt x="1575061" y="982905"/>
                </a:cubicBezTo>
                <a:lnTo>
                  <a:pt x="1537268" y="974441"/>
                </a:lnTo>
                <a:cubicBezTo>
                  <a:pt x="1534621" y="973848"/>
                  <a:pt x="1532512" y="974209"/>
                  <a:pt x="1530938" y="975525"/>
                </a:cubicBezTo>
                <a:cubicBezTo>
                  <a:pt x="1529365" y="976840"/>
                  <a:pt x="1528211" y="979138"/>
                  <a:pt x="1527476" y="982420"/>
                </a:cubicBezTo>
                <a:lnTo>
                  <a:pt x="1520328" y="1014338"/>
                </a:lnTo>
                <a:cubicBezTo>
                  <a:pt x="1519877" y="1016350"/>
                  <a:pt x="1519101" y="1017705"/>
                  <a:pt x="1518000" y="1018403"/>
                </a:cubicBezTo>
                <a:cubicBezTo>
                  <a:pt x="1516898" y="1019101"/>
                  <a:pt x="1515342" y="1019225"/>
                  <a:pt x="1513331" y="1018775"/>
                </a:cubicBezTo>
                <a:lnTo>
                  <a:pt x="1494434" y="1014542"/>
                </a:lnTo>
                <a:cubicBezTo>
                  <a:pt x="1492422" y="1014092"/>
                  <a:pt x="1491068" y="1013316"/>
                  <a:pt x="1490369" y="1012215"/>
                </a:cubicBezTo>
                <a:cubicBezTo>
                  <a:pt x="1489671" y="1011113"/>
                  <a:pt x="1489547" y="1009557"/>
                  <a:pt x="1489997" y="1007545"/>
                </a:cubicBezTo>
                <a:lnTo>
                  <a:pt x="1498675" y="968799"/>
                </a:lnTo>
                <a:cubicBezTo>
                  <a:pt x="1501639" y="955566"/>
                  <a:pt x="1506485" y="946340"/>
                  <a:pt x="1513213" y="941121"/>
                </a:cubicBezTo>
                <a:cubicBezTo>
                  <a:pt x="1519940" y="935901"/>
                  <a:pt x="1528809" y="934525"/>
                  <a:pt x="1539819" y="936991"/>
                </a:cubicBezTo>
                <a:close/>
                <a:moveTo>
                  <a:pt x="109956" y="865222"/>
                </a:moveTo>
                <a:cubicBezTo>
                  <a:pt x="111999" y="864950"/>
                  <a:pt x="113538" y="865210"/>
                  <a:pt x="114575" y="866002"/>
                </a:cubicBezTo>
                <a:cubicBezTo>
                  <a:pt x="115610" y="866794"/>
                  <a:pt x="116264" y="868212"/>
                  <a:pt x="116536" y="870255"/>
                </a:cubicBezTo>
                <a:lnTo>
                  <a:pt x="127475" y="952360"/>
                </a:lnTo>
                <a:cubicBezTo>
                  <a:pt x="127748" y="954403"/>
                  <a:pt x="127487" y="955942"/>
                  <a:pt x="126695" y="956978"/>
                </a:cubicBezTo>
                <a:cubicBezTo>
                  <a:pt x="125903" y="958014"/>
                  <a:pt x="124486" y="958668"/>
                  <a:pt x="122442" y="958940"/>
                </a:cubicBezTo>
                <a:lnTo>
                  <a:pt x="17916" y="972866"/>
                </a:lnTo>
                <a:cubicBezTo>
                  <a:pt x="15873" y="973138"/>
                  <a:pt x="14333" y="972878"/>
                  <a:pt x="13298" y="972086"/>
                </a:cubicBezTo>
                <a:cubicBezTo>
                  <a:pt x="12262" y="971294"/>
                  <a:pt x="11608" y="969876"/>
                  <a:pt x="11336" y="967833"/>
                </a:cubicBezTo>
                <a:lnTo>
                  <a:pt x="8004" y="942831"/>
                </a:lnTo>
                <a:cubicBezTo>
                  <a:pt x="7732" y="940788"/>
                  <a:pt x="7992" y="939248"/>
                  <a:pt x="8784" y="938212"/>
                </a:cubicBezTo>
                <a:cubicBezTo>
                  <a:pt x="9577" y="937176"/>
                  <a:pt x="10994" y="936522"/>
                  <a:pt x="13038" y="936250"/>
                </a:cubicBezTo>
                <a:lnTo>
                  <a:pt x="92884" y="925612"/>
                </a:lnTo>
                <a:lnTo>
                  <a:pt x="89939" y="903513"/>
                </a:lnTo>
                <a:lnTo>
                  <a:pt x="63808" y="906995"/>
                </a:lnTo>
                <a:cubicBezTo>
                  <a:pt x="61765" y="907267"/>
                  <a:pt x="60225" y="907007"/>
                  <a:pt x="59190" y="906215"/>
                </a:cubicBezTo>
                <a:cubicBezTo>
                  <a:pt x="58154" y="905422"/>
                  <a:pt x="57500" y="904005"/>
                  <a:pt x="57227" y="901962"/>
                </a:cubicBezTo>
                <a:lnTo>
                  <a:pt x="54111" y="878572"/>
                </a:lnTo>
                <a:cubicBezTo>
                  <a:pt x="53839" y="876529"/>
                  <a:pt x="54099" y="874990"/>
                  <a:pt x="54891" y="873954"/>
                </a:cubicBezTo>
                <a:cubicBezTo>
                  <a:pt x="55683" y="872918"/>
                  <a:pt x="57101" y="872264"/>
                  <a:pt x="59144" y="871992"/>
                </a:cubicBezTo>
                <a:close/>
                <a:moveTo>
                  <a:pt x="1522265" y="823497"/>
                </a:moveTo>
                <a:lnTo>
                  <a:pt x="1541256" y="824852"/>
                </a:lnTo>
                <a:cubicBezTo>
                  <a:pt x="1543312" y="824999"/>
                  <a:pt x="1544767" y="825566"/>
                  <a:pt x="1545621" y="826551"/>
                </a:cubicBezTo>
                <a:cubicBezTo>
                  <a:pt x="1546475" y="827537"/>
                  <a:pt x="1546829" y="829057"/>
                  <a:pt x="1546682" y="831113"/>
                </a:cubicBezTo>
                <a:lnTo>
                  <a:pt x="1543564" y="874777"/>
                </a:lnTo>
                <a:cubicBezTo>
                  <a:pt x="1543464" y="876183"/>
                  <a:pt x="1543848" y="877271"/>
                  <a:pt x="1544718" y="878040"/>
                </a:cubicBezTo>
                <a:cubicBezTo>
                  <a:pt x="1545587" y="878809"/>
                  <a:pt x="1546672" y="879240"/>
                  <a:pt x="1547970" y="879333"/>
                </a:cubicBezTo>
                <a:cubicBezTo>
                  <a:pt x="1549810" y="879464"/>
                  <a:pt x="1551187" y="879209"/>
                  <a:pt x="1552103" y="878568"/>
                </a:cubicBezTo>
                <a:cubicBezTo>
                  <a:pt x="1553019" y="877926"/>
                  <a:pt x="1553582" y="876906"/>
                  <a:pt x="1553790" y="875507"/>
                </a:cubicBezTo>
                <a:lnTo>
                  <a:pt x="1558938" y="851402"/>
                </a:lnTo>
                <a:cubicBezTo>
                  <a:pt x="1560561" y="843905"/>
                  <a:pt x="1563484" y="837996"/>
                  <a:pt x="1567708" y="833675"/>
                </a:cubicBezTo>
                <a:cubicBezTo>
                  <a:pt x="1571932" y="829354"/>
                  <a:pt x="1578589" y="827519"/>
                  <a:pt x="1587679" y="828168"/>
                </a:cubicBezTo>
                <a:lnTo>
                  <a:pt x="1604722" y="829385"/>
                </a:lnTo>
                <a:cubicBezTo>
                  <a:pt x="1613920" y="830041"/>
                  <a:pt x="1620768" y="833521"/>
                  <a:pt x="1625267" y="839825"/>
                </a:cubicBezTo>
                <a:cubicBezTo>
                  <a:pt x="1629765" y="846128"/>
                  <a:pt x="1631640" y="854527"/>
                  <a:pt x="1630891" y="865024"/>
                </a:cubicBezTo>
                <a:lnTo>
                  <a:pt x="1627645" y="910473"/>
                </a:lnTo>
                <a:cubicBezTo>
                  <a:pt x="1627498" y="912529"/>
                  <a:pt x="1626932" y="913984"/>
                  <a:pt x="1625947" y="914838"/>
                </a:cubicBezTo>
                <a:cubicBezTo>
                  <a:pt x="1624961" y="915692"/>
                  <a:pt x="1623440" y="916046"/>
                  <a:pt x="1621384" y="915899"/>
                </a:cubicBezTo>
                <a:lnTo>
                  <a:pt x="1602069" y="914520"/>
                </a:lnTo>
                <a:cubicBezTo>
                  <a:pt x="1600013" y="914373"/>
                  <a:pt x="1598558" y="913807"/>
                  <a:pt x="1597703" y="912821"/>
                </a:cubicBezTo>
                <a:cubicBezTo>
                  <a:pt x="1596849" y="911836"/>
                  <a:pt x="1596496" y="910315"/>
                  <a:pt x="1596642" y="908259"/>
                </a:cubicBezTo>
                <a:lnTo>
                  <a:pt x="1599343" y="870439"/>
                </a:lnTo>
                <a:cubicBezTo>
                  <a:pt x="1599444" y="869033"/>
                  <a:pt x="1599061" y="867918"/>
                  <a:pt x="1598195" y="867094"/>
                </a:cubicBezTo>
                <a:cubicBezTo>
                  <a:pt x="1597330" y="866271"/>
                  <a:pt x="1596193" y="865809"/>
                  <a:pt x="1594787" y="865709"/>
                </a:cubicBezTo>
                <a:cubicBezTo>
                  <a:pt x="1593380" y="865609"/>
                  <a:pt x="1592163" y="865902"/>
                  <a:pt x="1591135" y="866590"/>
                </a:cubicBezTo>
                <a:cubicBezTo>
                  <a:pt x="1590107" y="867278"/>
                  <a:pt x="1589488" y="868322"/>
                  <a:pt x="1589280" y="869720"/>
                </a:cubicBezTo>
                <a:lnTo>
                  <a:pt x="1584306" y="893674"/>
                </a:lnTo>
                <a:cubicBezTo>
                  <a:pt x="1582683" y="901172"/>
                  <a:pt x="1579758" y="907108"/>
                  <a:pt x="1575530" y="911483"/>
                </a:cubicBezTo>
                <a:cubicBezTo>
                  <a:pt x="1571302" y="915857"/>
                  <a:pt x="1564643" y="917721"/>
                  <a:pt x="1555553" y="917072"/>
                </a:cubicBezTo>
                <a:lnTo>
                  <a:pt x="1538510" y="915855"/>
                </a:lnTo>
                <a:cubicBezTo>
                  <a:pt x="1529312" y="915198"/>
                  <a:pt x="1522466" y="911691"/>
                  <a:pt x="1517971" y="905333"/>
                </a:cubicBezTo>
                <a:cubicBezTo>
                  <a:pt x="1513476" y="898976"/>
                  <a:pt x="1511600" y="890603"/>
                  <a:pt x="1512342" y="880215"/>
                </a:cubicBezTo>
                <a:lnTo>
                  <a:pt x="1516004" y="828923"/>
                </a:lnTo>
                <a:cubicBezTo>
                  <a:pt x="1516151" y="826866"/>
                  <a:pt x="1516717" y="825412"/>
                  <a:pt x="1517703" y="824557"/>
                </a:cubicBezTo>
                <a:cubicBezTo>
                  <a:pt x="1518688" y="823703"/>
                  <a:pt x="1520209" y="823350"/>
                  <a:pt x="1522265" y="823497"/>
                </a:cubicBezTo>
                <a:close/>
                <a:moveTo>
                  <a:pt x="1557902" y="739816"/>
                </a:moveTo>
                <a:lnTo>
                  <a:pt x="1538773" y="741489"/>
                </a:lnTo>
                <a:lnTo>
                  <a:pt x="1540616" y="762564"/>
                </a:lnTo>
                <a:cubicBezTo>
                  <a:pt x="1540796" y="764617"/>
                  <a:pt x="1541471" y="766110"/>
                  <a:pt x="1542641" y="767042"/>
                </a:cubicBezTo>
                <a:cubicBezTo>
                  <a:pt x="1543812" y="767974"/>
                  <a:pt x="1545478" y="768346"/>
                  <a:pt x="1547639" y="768157"/>
                </a:cubicBezTo>
                <a:lnTo>
                  <a:pt x="1553962" y="767604"/>
                </a:lnTo>
                <a:cubicBezTo>
                  <a:pt x="1556123" y="767415"/>
                  <a:pt x="1557672" y="766762"/>
                  <a:pt x="1558609" y="765646"/>
                </a:cubicBezTo>
                <a:cubicBezTo>
                  <a:pt x="1559546" y="764529"/>
                  <a:pt x="1559925" y="762944"/>
                  <a:pt x="1559745" y="760891"/>
                </a:cubicBezTo>
                <a:close/>
                <a:moveTo>
                  <a:pt x="1600376" y="736102"/>
                </a:moveTo>
                <a:lnTo>
                  <a:pt x="1582868" y="737633"/>
                </a:lnTo>
                <a:lnTo>
                  <a:pt x="1584073" y="751413"/>
                </a:lnTo>
                <a:cubicBezTo>
                  <a:pt x="1584252" y="753466"/>
                  <a:pt x="1584927" y="754959"/>
                  <a:pt x="1586098" y="755891"/>
                </a:cubicBezTo>
                <a:cubicBezTo>
                  <a:pt x="1587268" y="756823"/>
                  <a:pt x="1588934" y="757195"/>
                  <a:pt x="1591096" y="757006"/>
                </a:cubicBezTo>
                <a:lnTo>
                  <a:pt x="1595635" y="756609"/>
                </a:lnTo>
                <a:cubicBezTo>
                  <a:pt x="1597796" y="756420"/>
                  <a:pt x="1599373" y="755765"/>
                  <a:pt x="1600364" y="754643"/>
                </a:cubicBezTo>
                <a:cubicBezTo>
                  <a:pt x="1601355" y="753522"/>
                  <a:pt x="1601760" y="751935"/>
                  <a:pt x="1601581" y="749881"/>
                </a:cubicBezTo>
                <a:close/>
                <a:moveTo>
                  <a:pt x="75712" y="714935"/>
                </a:moveTo>
                <a:lnTo>
                  <a:pt x="92750" y="716216"/>
                </a:lnTo>
                <a:cubicBezTo>
                  <a:pt x="101946" y="716908"/>
                  <a:pt x="108779" y="720441"/>
                  <a:pt x="113249" y="726815"/>
                </a:cubicBezTo>
                <a:cubicBezTo>
                  <a:pt x="117720" y="733189"/>
                  <a:pt x="119565" y="741569"/>
                  <a:pt x="118784" y="751955"/>
                </a:cubicBezTo>
                <a:lnTo>
                  <a:pt x="114927" y="803233"/>
                </a:lnTo>
                <a:cubicBezTo>
                  <a:pt x="114772" y="805288"/>
                  <a:pt x="114201" y="806741"/>
                  <a:pt x="113212" y="807591"/>
                </a:cubicBezTo>
                <a:cubicBezTo>
                  <a:pt x="112223" y="808442"/>
                  <a:pt x="110701" y="808790"/>
                  <a:pt x="108646" y="808635"/>
                </a:cubicBezTo>
                <a:lnTo>
                  <a:pt x="89660" y="807207"/>
                </a:lnTo>
                <a:cubicBezTo>
                  <a:pt x="87605" y="807053"/>
                  <a:pt x="86152" y="806481"/>
                  <a:pt x="85301" y="805492"/>
                </a:cubicBezTo>
                <a:cubicBezTo>
                  <a:pt x="84451" y="804503"/>
                  <a:pt x="84103" y="802981"/>
                  <a:pt x="84258" y="800926"/>
                </a:cubicBezTo>
                <a:lnTo>
                  <a:pt x="87541" y="757275"/>
                </a:lnTo>
                <a:cubicBezTo>
                  <a:pt x="87646" y="755868"/>
                  <a:pt x="87266" y="754779"/>
                  <a:pt x="86400" y="754007"/>
                </a:cubicBezTo>
                <a:cubicBezTo>
                  <a:pt x="85533" y="753234"/>
                  <a:pt x="84451" y="752799"/>
                  <a:pt x="83152" y="752702"/>
                </a:cubicBezTo>
                <a:cubicBezTo>
                  <a:pt x="81313" y="752563"/>
                  <a:pt x="79935" y="752813"/>
                  <a:pt x="79016" y="753451"/>
                </a:cubicBezTo>
                <a:cubicBezTo>
                  <a:pt x="78098" y="754089"/>
                  <a:pt x="77532" y="755108"/>
                  <a:pt x="77317" y="756506"/>
                </a:cubicBezTo>
                <a:lnTo>
                  <a:pt x="72079" y="780590"/>
                </a:lnTo>
                <a:cubicBezTo>
                  <a:pt x="70428" y="788082"/>
                  <a:pt x="67482" y="793980"/>
                  <a:pt x="63242" y="798285"/>
                </a:cubicBezTo>
                <a:cubicBezTo>
                  <a:pt x="59002" y="802589"/>
                  <a:pt x="52337" y="804400"/>
                  <a:pt x="43250" y="803716"/>
                </a:cubicBezTo>
                <a:lnTo>
                  <a:pt x="26212" y="802435"/>
                </a:lnTo>
                <a:cubicBezTo>
                  <a:pt x="17017" y="801744"/>
                  <a:pt x="10181" y="798238"/>
                  <a:pt x="5706" y="791917"/>
                </a:cubicBezTo>
                <a:cubicBezTo>
                  <a:pt x="1232" y="785597"/>
                  <a:pt x="-611" y="777190"/>
                  <a:pt x="178" y="766697"/>
                </a:cubicBezTo>
                <a:lnTo>
                  <a:pt x="3595" y="721261"/>
                </a:lnTo>
                <a:cubicBezTo>
                  <a:pt x="3750" y="719205"/>
                  <a:pt x="4322" y="717752"/>
                  <a:pt x="5310" y="716902"/>
                </a:cubicBezTo>
                <a:cubicBezTo>
                  <a:pt x="6299" y="716051"/>
                  <a:pt x="7821" y="715704"/>
                  <a:pt x="9877" y="715858"/>
                </a:cubicBezTo>
                <a:lnTo>
                  <a:pt x="29187" y="717310"/>
                </a:lnTo>
                <a:cubicBezTo>
                  <a:pt x="31242" y="717465"/>
                  <a:pt x="32696" y="718037"/>
                  <a:pt x="33546" y="719025"/>
                </a:cubicBezTo>
                <a:cubicBezTo>
                  <a:pt x="34396" y="720014"/>
                  <a:pt x="34744" y="721536"/>
                  <a:pt x="34589" y="723592"/>
                </a:cubicBezTo>
                <a:lnTo>
                  <a:pt x="31746" y="761401"/>
                </a:lnTo>
                <a:cubicBezTo>
                  <a:pt x="31640" y="762807"/>
                  <a:pt x="32019" y="763924"/>
                  <a:pt x="32881" y="764750"/>
                </a:cubicBezTo>
                <a:cubicBezTo>
                  <a:pt x="33744" y="765577"/>
                  <a:pt x="34878" y="766043"/>
                  <a:pt x="36284" y="766149"/>
                </a:cubicBezTo>
                <a:cubicBezTo>
                  <a:pt x="37691" y="766254"/>
                  <a:pt x="38909" y="765965"/>
                  <a:pt x="39940" y="765281"/>
                </a:cubicBezTo>
                <a:cubicBezTo>
                  <a:pt x="40970" y="764597"/>
                  <a:pt x="41593" y="763556"/>
                  <a:pt x="41807" y="762158"/>
                </a:cubicBezTo>
                <a:lnTo>
                  <a:pt x="46870" y="738223"/>
                </a:lnTo>
                <a:cubicBezTo>
                  <a:pt x="48522" y="730732"/>
                  <a:pt x="51470" y="724807"/>
                  <a:pt x="55714" y="720448"/>
                </a:cubicBezTo>
                <a:cubicBezTo>
                  <a:pt x="59958" y="716089"/>
                  <a:pt x="66624" y="714251"/>
                  <a:pt x="75712" y="714935"/>
                </a:cubicBezTo>
                <a:close/>
                <a:moveTo>
                  <a:pt x="1618909" y="697727"/>
                </a:moveTo>
                <a:cubicBezTo>
                  <a:pt x="1620962" y="697547"/>
                  <a:pt x="1622488" y="697877"/>
                  <a:pt x="1623487" y="698715"/>
                </a:cubicBezTo>
                <a:cubicBezTo>
                  <a:pt x="1624486" y="699553"/>
                  <a:pt x="1625075" y="700999"/>
                  <a:pt x="1625255" y="703052"/>
                </a:cubicBezTo>
                <a:lnTo>
                  <a:pt x="1629778" y="754766"/>
                </a:lnTo>
                <a:cubicBezTo>
                  <a:pt x="1630704" y="765358"/>
                  <a:pt x="1629363" y="773370"/>
                  <a:pt x="1625754" y="778804"/>
                </a:cubicBezTo>
                <a:cubicBezTo>
                  <a:pt x="1622146" y="784238"/>
                  <a:pt x="1616126" y="787324"/>
                  <a:pt x="1607697" y="788061"/>
                </a:cubicBezTo>
                <a:lnTo>
                  <a:pt x="1599915" y="788741"/>
                </a:lnTo>
                <a:cubicBezTo>
                  <a:pt x="1595376" y="789138"/>
                  <a:pt x="1591606" y="788679"/>
                  <a:pt x="1588605" y="787362"/>
                </a:cubicBezTo>
                <a:cubicBezTo>
                  <a:pt x="1585604" y="786045"/>
                  <a:pt x="1583259" y="783827"/>
                  <a:pt x="1581571" y="780708"/>
                </a:cubicBezTo>
                <a:cubicBezTo>
                  <a:pt x="1581527" y="787681"/>
                  <a:pt x="1579598" y="793023"/>
                  <a:pt x="1575785" y="796732"/>
                </a:cubicBezTo>
                <a:cubicBezTo>
                  <a:pt x="1571971" y="800442"/>
                  <a:pt x="1566119" y="802642"/>
                  <a:pt x="1558230" y="803331"/>
                </a:cubicBezTo>
                <a:lnTo>
                  <a:pt x="1543315" y="804636"/>
                </a:lnTo>
                <a:cubicBezTo>
                  <a:pt x="1534237" y="805430"/>
                  <a:pt x="1527312" y="803449"/>
                  <a:pt x="1522540" y="798693"/>
                </a:cubicBezTo>
                <a:cubicBezTo>
                  <a:pt x="1517768" y="793938"/>
                  <a:pt x="1514914" y="786211"/>
                  <a:pt x="1513979" y="775511"/>
                </a:cubicBezTo>
                <a:lnTo>
                  <a:pt x="1508535" y="713260"/>
                </a:lnTo>
                <a:cubicBezTo>
                  <a:pt x="1508355" y="711207"/>
                  <a:pt x="1508684" y="709681"/>
                  <a:pt x="1509523" y="708682"/>
                </a:cubicBezTo>
                <a:cubicBezTo>
                  <a:pt x="1510361" y="707683"/>
                  <a:pt x="1511807" y="707094"/>
                  <a:pt x="1513860" y="706914"/>
                </a:cubicBezTo>
                <a:close/>
                <a:moveTo>
                  <a:pt x="39533" y="576250"/>
                </a:moveTo>
                <a:lnTo>
                  <a:pt x="141979" y="601237"/>
                </a:lnTo>
                <a:cubicBezTo>
                  <a:pt x="143982" y="601726"/>
                  <a:pt x="145322" y="602527"/>
                  <a:pt x="145999" y="603641"/>
                </a:cubicBezTo>
                <a:cubicBezTo>
                  <a:pt x="146677" y="604756"/>
                  <a:pt x="146772" y="606314"/>
                  <a:pt x="146283" y="608317"/>
                </a:cubicBezTo>
                <a:lnTo>
                  <a:pt x="140306" y="632822"/>
                </a:lnTo>
                <a:cubicBezTo>
                  <a:pt x="139817" y="634824"/>
                  <a:pt x="139016" y="636164"/>
                  <a:pt x="137902" y="636842"/>
                </a:cubicBezTo>
                <a:cubicBezTo>
                  <a:pt x="136787" y="637519"/>
                  <a:pt x="135229" y="637613"/>
                  <a:pt x="133227" y="637125"/>
                </a:cubicBezTo>
                <a:lnTo>
                  <a:pt x="98129" y="628565"/>
                </a:lnTo>
                <a:lnTo>
                  <a:pt x="91689" y="654967"/>
                </a:lnTo>
                <a:lnTo>
                  <a:pt x="126787" y="663527"/>
                </a:lnTo>
                <a:cubicBezTo>
                  <a:pt x="128789" y="664015"/>
                  <a:pt x="130130" y="664817"/>
                  <a:pt x="130807" y="665931"/>
                </a:cubicBezTo>
                <a:cubicBezTo>
                  <a:pt x="131484" y="667046"/>
                  <a:pt x="131579" y="668604"/>
                  <a:pt x="131091" y="670607"/>
                </a:cubicBezTo>
                <a:lnTo>
                  <a:pt x="125113" y="695111"/>
                </a:lnTo>
                <a:cubicBezTo>
                  <a:pt x="124625" y="697114"/>
                  <a:pt x="123824" y="698454"/>
                  <a:pt x="122709" y="699131"/>
                </a:cubicBezTo>
                <a:cubicBezTo>
                  <a:pt x="121595" y="699809"/>
                  <a:pt x="120036" y="699903"/>
                  <a:pt x="118034" y="699415"/>
                </a:cubicBezTo>
                <a:lnTo>
                  <a:pt x="15588" y="674428"/>
                </a:lnTo>
                <a:cubicBezTo>
                  <a:pt x="13585" y="673939"/>
                  <a:pt x="12245" y="673138"/>
                  <a:pt x="11568" y="672024"/>
                </a:cubicBezTo>
                <a:cubicBezTo>
                  <a:pt x="10890" y="670909"/>
                  <a:pt x="10796" y="669351"/>
                  <a:pt x="11284" y="667348"/>
                </a:cubicBezTo>
                <a:lnTo>
                  <a:pt x="17261" y="642844"/>
                </a:lnTo>
                <a:cubicBezTo>
                  <a:pt x="17749" y="640841"/>
                  <a:pt x="18551" y="639501"/>
                  <a:pt x="19666" y="638824"/>
                </a:cubicBezTo>
                <a:cubicBezTo>
                  <a:pt x="20780" y="638146"/>
                  <a:pt x="22338" y="638052"/>
                  <a:pt x="24341" y="638540"/>
                </a:cubicBezTo>
                <a:lnTo>
                  <a:pt x="58647" y="646908"/>
                </a:lnTo>
                <a:lnTo>
                  <a:pt x="65087" y="620506"/>
                </a:lnTo>
                <a:lnTo>
                  <a:pt x="30780" y="612138"/>
                </a:lnTo>
                <a:cubicBezTo>
                  <a:pt x="28778" y="611650"/>
                  <a:pt x="27438" y="610848"/>
                  <a:pt x="26760" y="609734"/>
                </a:cubicBezTo>
                <a:cubicBezTo>
                  <a:pt x="26083" y="608620"/>
                  <a:pt x="25988" y="607061"/>
                  <a:pt x="26477" y="605059"/>
                </a:cubicBezTo>
                <a:lnTo>
                  <a:pt x="32454" y="580554"/>
                </a:lnTo>
                <a:cubicBezTo>
                  <a:pt x="32942" y="578551"/>
                  <a:pt x="33744" y="577211"/>
                  <a:pt x="34858" y="576534"/>
                </a:cubicBezTo>
                <a:cubicBezTo>
                  <a:pt x="35972" y="575857"/>
                  <a:pt x="37531" y="575762"/>
                  <a:pt x="39533" y="576250"/>
                </a:cubicBezTo>
                <a:close/>
                <a:moveTo>
                  <a:pt x="1586231" y="560527"/>
                </a:moveTo>
                <a:cubicBezTo>
                  <a:pt x="1588224" y="559999"/>
                  <a:pt x="1589784" y="560062"/>
                  <a:pt x="1590911" y="560717"/>
                </a:cubicBezTo>
                <a:cubicBezTo>
                  <a:pt x="1592039" y="561372"/>
                  <a:pt x="1592867" y="562696"/>
                  <a:pt x="1593395" y="564688"/>
                </a:cubicBezTo>
                <a:lnTo>
                  <a:pt x="1599942" y="589384"/>
                </a:lnTo>
                <a:cubicBezTo>
                  <a:pt x="1600471" y="591376"/>
                  <a:pt x="1600407" y="592936"/>
                  <a:pt x="1599752" y="594064"/>
                </a:cubicBezTo>
                <a:cubicBezTo>
                  <a:pt x="1599097" y="595192"/>
                  <a:pt x="1597773" y="596020"/>
                  <a:pt x="1595781" y="596548"/>
                </a:cubicBezTo>
                <a:lnTo>
                  <a:pt x="1524054" y="615564"/>
                </a:lnTo>
                <a:cubicBezTo>
                  <a:pt x="1521957" y="616120"/>
                  <a:pt x="1520409" y="617372"/>
                  <a:pt x="1519410" y="619321"/>
                </a:cubicBezTo>
                <a:cubicBezTo>
                  <a:pt x="1518411" y="621269"/>
                  <a:pt x="1518635" y="624970"/>
                  <a:pt x="1520081" y="630423"/>
                </a:cubicBezTo>
                <a:cubicBezTo>
                  <a:pt x="1521554" y="635980"/>
                  <a:pt x="1523207" y="639358"/>
                  <a:pt x="1525040" y="640556"/>
                </a:cubicBezTo>
                <a:cubicBezTo>
                  <a:pt x="1526872" y="641753"/>
                  <a:pt x="1528837" y="642074"/>
                  <a:pt x="1530935" y="641518"/>
                </a:cubicBezTo>
                <a:lnTo>
                  <a:pt x="1602662" y="622502"/>
                </a:lnTo>
                <a:cubicBezTo>
                  <a:pt x="1604654" y="621974"/>
                  <a:pt x="1606214" y="622037"/>
                  <a:pt x="1607342" y="622692"/>
                </a:cubicBezTo>
                <a:cubicBezTo>
                  <a:pt x="1608470" y="623347"/>
                  <a:pt x="1609298" y="624671"/>
                  <a:pt x="1609826" y="626663"/>
                </a:cubicBezTo>
                <a:lnTo>
                  <a:pt x="1616165" y="650572"/>
                </a:lnTo>
                <a:cubicBezTo>
                  <a:pt x="1616693" y="652565"/>
                  <a:pt x="1616629" y="654125"/>
                  <a:pt x="1615974" y="655252"/>
                </a:cubicBezTo>
                <a:cubicBezTo>
                  <a:pt x="1615319" y="656380"/>
                  <a:pt x="1613995" y="657208"/>
                  <a:pt x="1612003" y="657736"/>
                </a:cubicBezTo>
                <a:lnTo>
                  <a:pt x="1534141" y="678379"/>
                </a:lnTo>
                <a:cubicBezTo>
                  <a:pt x="1529318" y="679658"/>
                  <a:pt x="1524752" y="680111"/>
                  <a:pt x="1520444" y="679737"/>
                </a:cubicBezTo>
                <a:cubicBezTo>
                  <a:pt x="1516136" y="679364"/>
                  <a:pt x="1512114" y="677737"/>
                  <a:pt x="1508376" y="674856"/>
                </a:cubicBezTo>
                <a:cubicBezTo>
                  <a:pt x="1504637" y="671975"/>
                  <a:pt x="1501148" y="667597"/>
                  <a:pt x="1497907" y="661722"/>
                </a:cubicBezTo>
                <a:cubicBezTo>
                  <a:pt x="1494666" y="655847"/>
                  <a:pt x="1491753" y="648034"/>
                  <a:pt x="1489167" y="638282"/>
                </a:cubicBezTo>
                <a:cubicBezTo>
                  <a:pt x="1486582" y="628529"/>
                  <a:pt x="1485241" y="620299"/>
                  <a:pt x="1485146" y="613590"/>
                </a:cubicBezTo>
                <a:cubicBezTo>
                  <a:pt x="1485051" y="606881"/>
                  <a:pt x="1485913" y="601349"/>
                  <a:pt x="1487733" y="596995"/>
                </a:cubicBezTo>
                <a:cubicBezTo>
                  <a:pt x="1489553" y="592640"/>
                  <a:pt x="1492241" y="589234"/>
                  <a:pt x="1495798" y="586775"/>
                </a:cubicBezTo>
                <a:cubicBezTo>
                  <a:pt x="1499355" y="584317"/>
                  <a:pt x="1503546" y="582449"/>
                  <a:pt x="1508370" y="581170"/>
                </a:cubicBezTo>
                <a:close/>
                <a:moveTo>
                  <a:pt x="100337" y="499539"/>
                </a:moveTo>
                <a:cubicBezTo>
                  <a:pt x="99268" y="499543"/>
                  <a:pt x="98437" y="499682"/>
                  <a:pt x="97844" y="499954"/>
                </a:cubicBezTo>
                <a:cubicBezTo>
                  <a:pt x="97250" y="500226"/>
                  <a:pt x="96823" y="500660"/>
                  <a:pt x="96560" y="501256"/>
                </a:cubicBezTo>
                <a:lnTo>
                  <a:pt x="94924" y="504981"/>
                </a:lnTo>
                <a:cubicBezTo>
                  <a:pt x="94662" y="505577"/>
                  <a:pt x="94631" y="506185"/>
                  <a:pt x="94833" y="506807"/>
                </a:cubicBezTo>
                <a:cubicBezTo>
                  <a:pt x="95033" y="507429"/>
                  <a:pt x="95493" y="508134"/>
                  <a:pt x="96212" y="508924"/>
                </a:cubicBezTo>
                <a:lnTo>
                  <a:pt x="115780" y="525878"/>
                </a:lnTo>
                <a:lnTo>
                  <a:pt x="126059" y="502488"/>
                </a:lnTo>
                <a:close/>
                <a:moveTo>
                  <a:pt x="84246" y="464561"/>
                </a:moveTo>
                <a:lnTo>
                  <a:pt x="123760" y="466461"/>
                </a:lnTo>
                <a:cubicBezTo>
                  <a:pt x="129798" y="466744"/>
                  <a:pt x="134960" y="467265"/>
                  <a:pt x="139248" y="468023"/>
                </a:cubicBezTo>
                <a:cubicBezTo>
                  <a:pt x="143537" y="468782"/>
                  <a:pt x="147170" y="469816"/>
                  <a:pt x="150150" y="471125"/>
                </a:cubicBezTo>
                <a:lnTo>
                  <a:pt x="189481" y="488409"/>
                </a:lnTo>
                <a:cubicBezTo>
                  <a:pt x="191368" y="489238"/>
                  <a:pt x="192549" y="490260"/>
                  <a:pt x="193022" y="491475"/>
                </a:cubicBezTo>
                <a:cubicBezTo>
                  <a:pt x="193495" y="492691"/>
                  <a:pt x="193317" y="494242"/>
                  <a:pt x="192488" y="496129"/>
                </a:cubicBezTo>
                <a:lnTo>
                  <a:pt x="182602" y="518625"/>
                </a:lnTo>
                <a:cubicBezTo>
                  <a:pt x="181729" y="520611"/>
                  <a:pt x="180663" y="521891"/>
                  <a:pt x="179404" y="522464"/>
                </a:cubicBezTo>
                <a:cubicBezTo>
                  <a:pt x="178146" y="523036"/>
                  <a:pt x="176572" y="522908"/>
                  <a:pt x="174685" y="522078"/>
                </a:cubicBezTo>
                <a:lnTo>
                  <a:pt x="153828" y="512913"/>
                </a:lnTo>
                <a:lnTo>
                  <a:pt x="142240" y="539283"/>
                </a:lnTo>
                <a:lnTo>
                  <a:pt x="163097" y="548448"/>
                </a:lnTo>
                <a:cubicBezTo>
                  <a:pt x="164985" y="549277"/>
                  <a:pt x="166165" y="550299"/>
                  <a:pt x="166638" y="551515"/>
                </a:cubicBezTo>
                <a:cubicBezTo>
                  <a:pt x="167111" y="552730"/>
                  <a:pt x="166933" y="554281"/>
                  <a:pt x="166104" y="556168"/>
                </a:cubicBezTo>
                <a:lnTo>
                  <a:pt x="156480" y="578068"/>
                </a:lnTo>
                <a:cubicBezTo>
                  <a:pt x="155651" y="579955"/>
                  <a:pt x="154629" y="581136"/>
                  <a:pt x="153414" y="581609"/>
                </a:cubicBezTo>
                <a:cubicBezTo>
                  <a:pt x="152198" y="582082"/>
                  <a:pt x="150648" y="581904"/>
                  <a:pt x="148761" y="581075"/>
                </a:cubicBezTo>
                <a:lnTo>
                  <a:pt x="109429" y="563791"/>
                </a:lnTo>
                <a:cubicBezTo>
                  <a:pt x="106450" y="562482"/>
                  <a:pt x="103230" y="560504"/>
                  <a:pt x="99772" y="557858"/>
                </a:cubicBezTo>
                <a:cubicBezTo>
                  <a:pt x="96313" y="555213"/>
                  <a:pt x="92437" y="551762"/>
                  <a:pt x="88146" y="547506"/>
                </a:cubicBezTo>
                <a:lnTo>
                  <a:pt x="60023" y="519684"/>
                </a:lnTo>
                <a:cubicBezTo>
                  <a:pt x="58596" y="518346"/>
                  <a:pt x="57758" y="516882"/>
                  <a:pt x="57509" y="515291"/>
                </a:cubicBezTo>
                <a:cubicBezTo>
                  <a:pt x="57261" y="513700"/>
                  <a:pt x="57572" y="511912"/>
                  <a:pt x="58445" y="509925"/>
                </a:cubicBezTo>
                <a:lnTo>
                  <a:pt x="76056" y="469849"/>
                </a:lnTo>
                <a:cubicBezTo>
                  <a:pt x="76885" y="467962"/>
                  <a:pt x="77970" y="466573"/>
                  <a:pt x="79310" y="465680"/>
                </a:cubicBezTo>
                <a:cubicBezTo>
                  <a:pt x="80651" y="464788"/>
                  <a:pt x="82296" y="464415"/>
                  <a:pt x="84246" y="464561"/>
                </a:cubicBezTo>
                <a:close/>
                <a:moveTo>
                  <a:pt x="1539040" y="453364"/>
                </a:moveTo>
                <a:cubicBezTo>
                  <a:pt x="1545990" y="456780"/>
                  <a:pt x="1551623" y="463286"/>
                  <a:pt x="1555941" y="472883"/>
                </a:cubicBezTo>
                <a:lnTo>
                  <a:pt x="1574638" y="514435"/>
                </a:lnTo>
                <a:cubicBezTo>
                  <a:pt x="1575484" y="516314"/>
                  <a:pt x="1575676" y="517864"/>
                  <a:pt x="1575213" y="519083"/>
                </a:cubicBezTo>
                <a:cubicBezTo>
                  <a:pt x="1574750" y="520303"/>
                  <a:pt x="1573579" y="521335"/>
                  <a:pt x="1571700" y="522181"/>
                </a:cubicBezTo>
                <a:lnTo>
                  <a:pt x="1554040" y="530127"/>
                </a:lnTo>
                <a:cubicBezTo>
                  <a:pt x="1552160" y="530973"/>
                  <a:pt x="1550611" y="531164"/>
                  <a:pt x="1549392" y="530702"/>
                </a:cubicBezTo>
                <a:cubicBezTo>
                  <a:pt x="1548172" y="530239"/>
                  <a:pt x="1547140" y="529068"/>
                  <a:pt x="1546294" y="527188"/>
                </a:cubicBezTo>
                <a:lnTo>
                  <a:pt x="1530736" y="492611"/>
                </a:lnTo>
                <a:cubicBezTo>
                  <a:pt x="1530157" y="491325"/>
                  <a:pt x="1529291" y="490525"/>
                  <a:pt x="1528139" y="490211"/>
                </a:cubicBezTo>
                <a:cubicBezTo>
                  <a:pt x="1526986" y="489897"/>
                  <a:pt x="1525767" y="490029"/>
                  <a:pt x="1524481" y="490608"/>
                </a:cubicBezTo>
                <a:cubicBezTo>
                  <a:pt x="1523194" y="491186"/>
                  <a:pt x="1522262" y="492022"/>
                  <a:pt x="1521683" y="493116"/>
                </a:cubicBezTo>
                <a:cubicBezTo>
                  <a:pt x="1521104" y="494209"/>
                  <a:pt x="1521055" y="495421"/>
                  <a:pt x="1521535" y="496751"/>
                </a:cubicBezTo>
                <a:lnTo>
                  <a:pt x="1528516" y="520198"/>
                </a:lnTo>
                <a:cubicBezTo>
                  <a:pt x="1530643" y="527569"/>
                  <a:pt x="1530883" y="534182"/>
                  <a:pt x="1529235" y="540039"/>
                </a:cubicBezTo>
                <a:cubicBezTo>
                  <a:pt x="1527588" y="545896"/>
                  <a:pt x="1522609" y="550694"/>
                  <a:pt x="1514299" y="554433"/>
                </a:cubicBezTo>
                <a:lnTo>
                  <a:pt x="1498716" y="561444"/>
                </a:lnTo>
                <a:cubicBezTo>
                  <a:pt x="1490307" y="565228"/>
                  <a:pt x="1482616" y="565388"/>
                  <a:pt x="1475644" y="561922"/>
                </a:cubicBezTo>
                <a:cubicBezTo>
                  <a:pt x="1468672" y="558457"/>
                  <a:pt x="1463049" y="551975"/>
                  <a:pt x="1458776" y="542478"/>
                </a:cubicBezTo>
                <a:lnTo>
                  <a:pt x="1437675" y="495584"/>
                </a:lnTo>
                <a:cubicBezTo>
                  <a:pt x="1436830" y="493704"/>
                  <a:pt x="1436638" y="492154"/>
                  <a:pt x="1437101" y="490935"/>
                </a:cubicBezTo>
                <a:cubicBezTo>
                  <a:pt x="1437563" y="489716"/>
                  <a:pt x="1438734" y="488683"/>
                  <a:pt x="1440614" y="487837"/>
                </a:cubicBezTo>
                <a:lnTo>
                  <a:pt x="1457977" y="480025"/>
                </a:lnTo>
                <a:cubicBezTo>
                  <a:pt x="1459856" y="479179"/>
                  <a:pt x="1461406" y="478987"/>
                  <a:pt x="1462625" y="479450"/>
                </a:cubicBezTo>
                <a:cubicBezTo>
                  <a:pt x="1463845" y="479912"/>
                  <a:pt x="1464877" y="481084"/>
                  <a:pt x="1465723" y="482963"/>
                </a:cubicBezTo>
                <a:lnTo>
                  <a:pt x="1483685" y="522883"/>
                </a:lnTo>
                <a:cubicBezTo>
                  <a:pt x="1484264" y="524169"/>
                  <a:pt x="1485118" y="524944"/>
                  <a:pt x="1486249" y="525209"/>
                </a:cubicBezTo>
                <a:cubicBezTo>
                  <a:pt x="1487379" y="525474"/>
                  <a:pt x="1488538" y="525339"/>
                  <a:pt x="1489725" y="524805"/>
                </a:cubicBezTo>
                <a:cubicBezTo>
                  <a:pt x="1491407" y="524048"/>
                  <a:pt x="1492499" y="523170"/>
                  <a:pt x="1493001" y="522171"/>
                </a:cubicBezTo>
                <a:cubicBezTo>
                  <a:pt x="1493503" y="521172"/>
                  <a:pt x="1493514" y="520007"/>
                  <a:pt x="1493034" y="518676"/>
                </a:cubicBezTo>
                <a:lnTo>
                  <a:pt x="1486135" y="495014"/>
                </a:lnTo>
                <a:cubicBezTo>
                  <a:pt x="1484008" y="487643"/>
                  <a:pt x="1483779" y="481055"/>
                  <a:pt x="1485449" y="475247"/>
                </a:cubicBezTo>
                <a:cubicBezTo>
                  <a:pt x="1487119" y="469440"/>
                  <a:pt x="1492109" y="464667"/>
                  <a:pt x="1500419" y="460928"/>
                </a:cubicBezTo>
                <a:lnTo>
                  <a:pt x="1516001" y="453916"/>
                </a:lnTo>
                <a:cubicBezTo>
                  <a:pt x="1524410" y="450132"/>
                  <a:pt x="1532090" y="449948"/>
                  <a:pt x="1539040" y="453364"/>
                </a:cubicBezTo>
                <a:close/>
                <a:moveTo>
                  <a:pt x="163244" y="380402"/>
                </a:moveTo>
                <a:cubicBezTo>
                  <a:pt x="161484" y="380405"/>
                  <a:pt x="159823" y="381582"/>
                  <a:pt x="158264" y="383932"/>
                </a:cubicBezTo>
                <a:lnTo>
                  <a:pt x="151513" y="394100"/>
                </a:lnTo>
                <a:lnTo>
                  <a:pt x="168866" y="405620"/>
                </a:lnTo>
                <a:lnTo>
                  <a:pt x="175617" y="395453"/>
                </a:lnTo>
                <a:cubicBezTo>
                  <a:pt x="177177" y="393103"/>
                  <a:pt x="177617" y="391116"/>
                  <a:pt x="176937" y="389492"/>
                </a:cubicBezTo>
                <a:cubicBezTo>
                  <a:pt x="176257" y="387869"/>
                  <a:pt x="175013" y="386457"/>
                  <a:pt x="173205" y="385257"/>
                </a:cubicBezTo>
                <a:lnTo>
                  <a:pt x="168595" y="382197"/>
                </a:lnTo>
                <a:cubicBezTo>
                  <a:pt x="166788" y="380997"/>
                  <a:pt x="165004" y="380398"/>
                  <a:pt x="163244" y="380402"/>
                </a:cubicBezTo>
                <a:close/>
                <a:moveTo>
                  <a:pt x="160191" y="341751"/>
                </a:moveTo>
                <a:cubicBezTo>
                  <a:pt x="166944" y="340700"/>
                  <a:pt x="173665" y="342395"/>
                  <a:pt x="180353" y="346835"/>
                </a:cubicBezTo>
                <a:lnTo>
                  <a:pt x="186589" y="350975"/>
                </a:lnTo>
                <a:cubicBezTo>
                  <a:pt x="190385" y="353495"/>
                  <a:pt x="193241" y="356206"/>
                  <a:pt x="195158" y="359105"/>
                </a:cubicBezTo>
                <a:cubicBezTo>
                  <a:pt x="197074" y="362005"/>
                  <a:pt x="197689" y="365246"/>
                  <a:pt x="197004" y="368828"/>
                </a:cubicBezTo>
                <a:cubicBezTo>
                  <a:pt x="200786" y="364308"/>
                  <a:pt x="205400" y="361673"/>
                  <a:pt x="210845" y="360926"/>
                </a:cubicBezTo>
                <a:cubicBezTo>
                  <a:pt x="216289" y="360178"/>
                  <a:pt x="221859" y="361695"/>
                  <a:pt x="227553" y="365475"/>
                </a:cubicBezTo>
                <a:lnTo>
                  <a:pt x="256294" y="384557"/>
                </a:lnTo>
                <a:cubicBezTo>
                  <a:pt x="258012" y="385697"/>
                  <a:pt x="258999" y="386906"/>
                  <a:pt x="259257" y="388184"/>
                </a:cubicBezTo>
                <a:cubicBezTo>
                  <a:pt x="259516" y="389462"/>
                  <a:pt x="259075" y="390960"/>
                  <a:pt x="257934" y="392677"/>
                </a:cubicBezTo>
                <a:lnTo>
                  <a:pt x="243983" y="413691"/>
                </a:lnTo>
                <a:cubicBezTo>
                  <a:pt x="242843" y="415408"/>
                  <a:pt x="241635" y="416396"/>
                  <a:pt x="240356" y="416654"/>
                </a:cubicBezTo>
                <a:cubicBezTo>
                  <a:pt x="239077" y="416912"/>
                  <a:pt x="237580" y="416471"/>
                  <a:pt x="235862" y="415331"/>
                </a:cubicBezTo>
                <a:lnTo>
                  <a:pt x="215120" y="401560"/>
                </a:lnTo>
                <a:cubicBezTo>
                  <a:pt x="213132" y="400240"/>
                  <a:pt x="211408" y="399649"/>
                  <a:pt x="209949" y="399787"/>
                </a:cubicBezTo>
                <a:cubicBezTo>
                  <a:pt x="208490" y="399926"/>
                  <a:pt x="207130" y="400944"/>
                  <a:pt x="205871" y="402842"/>
                </a:cubicBezTo>
                <a:lnTo>
                  <a:pt x="193270" y="421822"/>
                </a:lnTo>
                <a:lnTo>
                  <a:pt x="219842" y="439463"/>
                </a:lnTo>
                <a:cubicBezTo>
                  <a:pt x="221558" y="440603"/>
                  <a:pt x="222546" y="441813"/>
                  <a:pt x="222804" y="443091"/>
                </a:cubicBezTo>
                <a:cubicBezTo>
                  <a:pt x="223063" y="444369"/>
                  <a:pt x="222622" y="445867"/>
                  <a:pt x="221482" y="447584"/>
                </a:cubicBezTo>
                <a:lnTo>
                  <a:pt x="207620" y="468462"/>
                </a:lnTo>
                <a:cubicBezTo>
                  <a:pt x="206480" y="470179"/>
                  <a:pt x="205272" y="471167"/>
                  <a:pt x="203993" y="471425"/>
                </a:cubicBezTo>
                <a:cubicBezTo>
                  <a:pt x="202715" y="471684"/>
                  <a:pt x="201217" y="471243"/>
                  <a:pt x="199500" y="470103"/>
                </a:cubicBezTo>
                <a:lnTo>
                  <a:pt x="111649" y="411778"/>
                </a:lnTo>
                <a:cubicBezTo>
                  <a:pt x="109931" y="410638"/>
                  <a:pt x="108944" y="409429"/>
                  <a:pt x="108686" y="408150"/>
                </a:cubicBezTo>
                <a:cubicBezTo>
                  <a:pt x="108427" y="406872"/>
                  <a:pt x="108869" y="405374"/>
                  <a:pt x="110008" y="403657"/>
                </a:cubicBezTo>
                <a:lnTo>
                  <a:pt x="139981" y="358512"/>
                </a:lnTo>
                <a:cubicBezTo>
                  <a:pt x="146701" y="348389"/>
                  <a:pt x="153439" y="342802"/>
                  <a:pt x="160191" y="341751"/>
                </a:cubicBezTo>
                <a:close/>
                <a:moveTo>
                  <a:pt x="1442789" y="304762"/>
                </a:moveTo>
                <a:cubicBezTo>
                  <a:pt x="1449523" y="305901"/>
                  <a:pt x="1456163" y="310864"/>
                  <a:pt x="1462709" y="319650"/>
                </a:cubicBezTo>
                <a:lnTo>
                  <a:pt x="1483223" y="347185"/>
                </a:lnTo>
                <a:cubicBezTo>
                  <a:pt x="1484455" y="348837"/>
                  <a:pt x="1484976" y="350309"/>
                  <a:pt x="1484788" y="351600"/>
                </a:cubicBezTo>
                <a:cubicBezTo>
                  <a:pt x="1484599" y="352890"/>
                  <a:pt x="1483678" y="354151"/>
                  <a:pt x="1482025" y="355382"/>
                </a:cubicBezTo>
                <a:lnTo>
                  <a:pt x="1467019" y="366563"/>
                </a:lnTo>
                <a:cubicBezTo>
                  <a:pt x="1465366" y="367794"/>
                  <a:pt x="1463894" y="368316"/>
                  <a:pt x="1462604" y="368128"/>
                </a:cubicBezTo>
                <a:cubicBezTo>
                  <a:pt x="1461313" y="367939"/>
                  <a:pt x="1460052" y="367018"/>
                  <a:pt x="1458821" y="365365"/>
                </a:cubicBezTo>
                <a:lnTo>
                  <a:pt x="1444626" y="346313"/>
                </a:lnTo>
                <a:cubicBezTo>
                  <a:pt x="1443071" y="344225"/>
                  <a:pt x="1441674" y="343169"/>
                  <a:pt x="1440438" y="343143"/>
                </a:cubicBezTo>
                <a:cubicBezTo>
                  <a:pt x="1439201" y="343117"/>
                  <a:pt x="1438061" y="343493"/>
                  <a:pt x="1437017" y="344271"/>
                </a:cubicBezTo>
                <a:lnTo>
                  <a:pt x="1434277" y="346313"/>
                </a:lnTo>
                <a:cubicBezTo>
                  <a:pt x="1433233" y="347091"/>
                  <a:pt x="1432546" y="348076"/>
                  <a:pt x="1432217" y="349268"/>
                </a:cubicBezTo>
                <a:cubicBezTo>
                  <a:pt x="1431887" y="350460"/>
                  <a:pt x="1432501" y="352100"/>
                  <a:pt x="1434056" y="354188"/>
                </a:cubicBezTo>
                <a:lnTo>
                  <a:pt x="1435515" y="356146"/>
                </a:lnTo>
                <a:cubicBezTo>
                  <a:pt x="1436746" y="357799"/>
                  <a:pt x="1437267" y="359270"/>
                  <a:pt x="1437079" y="360560"/>
                </a:cubicBezTo>
                <a:cubicBezTo>
                  <a:pt x="1436890" y="361851"/>
                  <a:pt x="1435970" y="363112"/>
                  <a:pt x="1434317" y="364344"/>
                </a:cubicBezTo>
                <a:lnTo>
                  <a:pt x="1420876" y="374358"/>
                </a:lnTo>
                <a:cubicBezTo>
                  <a:pt x="1419223" y="375589"/>
                  <a:pt x="1417751" y="376111"/>
                  <a:pt x="1416461" y="375922"/>
                </a:cubicBezTo>
                <a:cubicBezTo>
                  <a:pt x="1415170" y="375734"/>
                  <a:pt x="1413909" y="374813"/>
                  <a:pt x="1412678" y="373160"/>
                </a:cubicBezTo>
                <a:lnTo>
                  <a:pt x="1404900" y="362720"/>
                </a:lnTo>
                <a:cubicBezTo>
                  <a:pt x="1403345" y="360632"/>
                  <a:pt x="1401970" y="359559"/>
                  <a:pt x="1400777" y="359501"/>
                </a:cubicBezTo>
                <a:cubicBezTo>
                  <a:pt x="1399584" y="359443"/>
                  <a:pt x="1398465" y="359803"/>
                  <a:pt x="1397421" y="360581"/>
                </a:cubicBezTo>
                <a:lnTo>
                  <a:pt x="1393376" y="363595"/>
                </a:lnTo>
                <a:cubicBezTo>
                  <a:pt x="1392332" y="364373"/>
                  <a:pt x="1391645" y="365358"/>
                  <a:pt x="1391316" y="366550"/>
                </a:cubicBezTo>
                <a:cubicBezTo>
                  <a:pt x="1390987" y="367742"/>
                  <a:pt x="1391600" y="369383"/>
                  <a:pt x="1393156" y="371470"/>
                </a:cubicBezTo>
                <a:lnTo>
                  <a:pt x="1406961" y="390000"/>
                </a:lnTo>
                <a:cubicBezTo>
                  <a:pt x="1408387" y="391915"/>
                  <a:pt x="1409794" y="392895"/>
                  <a:pt x="1411183" y="392943"/>
                </a:cubicBezTo>
                <a:cubicBezTo>
                  <a:pt x="1412571" y="392991"/>
                  <a:pt x="1414136" y="392367"/>
                  <a:pt x="1415876" y="391070"/>
                </a:cubicBezTo>
                <a:lnTo>
                  <a:pt x="1433884" y="377654"/>
                </a:lnTo>
                <a:cubicBezTo>
                  <a:pt x="1435537" y="376422"/>
                  <a:pt x="1437008" y="375901"/>
                  <a:pt x="1438299" y="376089"/>
                </a:cubicBezTo>
                <a:cubicBezTo>
                  <a:pt x="1439589" y="376277"/>
                  <a:pt x="1440850" y="377198"/>
                  <a:pt x="1442082" y="378851"/>
                </a:cubicBezTo>
                <a:lnTo>
                  <a:pt x="1460943" y="404167"/>
                </a:lnTo>
                <a:cubicBezTo>
                  <a:pt x="1462175" y="405820"/>
                  <a:pt x="1462696" y="407292"/>
                  <a:pt x="1462507" y="408582"/>
                </a:cubicBezTo>
                <a:cubicBezTo>
                  <a:pt x="1462319" y="409873"/>
                  <a:pt x="1461398" y="411134"/>
                  <a:pt x="1459745" y="412365"/>
                </a:cubicBezTo>
                <a:lnTo>
                  <a:pt x="1445652" y="422865"/>
                </a:lnTo>
                <a:cubicBezTo>
                  <a:pt x="1443999" y="424097"/>
                  <a:pt x="1442527" y="424618"/>
                  <a:pt x="1441237" y="424430"/>
                </a:cubicBezTo>
                <a:cubicBezTo>
                  <a:pt x="1439947" y="424241"/>
                  <a:pt x="1438686" y="423320"/>
                  <a:pt x="1437454" y="421667"/>
                </a:cubicBezTo>
                <a:lnTo>
                  <a:pt x="1435218" y="418666"/>
                </a:lnTo>
                <a:lnTo>
                  <a:pt x="1429346" y="423041"/>
                </a:lnTo>
                <a:cubicBezTo>
                  <a:pt x="1422386" y="428226"/>
                  <a:pt x="1415327" y="430374"/>
                  <a:pt x="1408170" y="429483"/>
                </a:cubicBezTo>
                <a:cubicBezTo>
                  <a:pt x="1401013" y="428592"/>
                  <a:pt x="1394615" y="424363"/>
                  <a:pt x="1388976" y="416794"/>
                </a:cubicBezTo>
                <a:lnTo>
                  <a:pt x="1361947" y="380517"/>
                </a:lnTo>
                <a:cubicBezTo>
                  <a:pt x="1355984" y="372513"/>
                  <a:pt x="1353519" y="364846"/>
                  <a:pt x="1354551" y="357515"/>
                </a:cubicBezTo>
                <a:cubicBezTo>
                  <a:pt x="1355584" y="350185"/>
                  <a:pt x="1359580" y="343927"/>
                  <a:pt x="1366539" y="338742"/>
                </a:cubicBezTo>
                <a:lnTo>
                  <a:pt x="1376979" y="330964"/>
                </a:lnTo>
                <a:cubicBezTo>
                  <a:pt x="1383069" y="326427"/>
                  <a:pt x="1389020" y="324428"/>
                  <a:pt x="1394833" y="324967"/>
                </a:cubicBezTo>
                <a:cubicBezTo>
                  <a:pt x="1400646" y="325506"/>
                  <a:pt x="1405521" y="327963"/>
                  <a:pt x="1409456" y="332337"/>
                </a:cubicBezTo>
                <a:cubicBezTo>
                  <a:pt x="1408535" y="328558"/>
                  <a:pt x="1408871" y="325196"/>
                  <a:pt x="1410464" y="322250"/>
                </a:cubicBezTo>
                <a:cubicBezTo>
                  <a:pt x="1412057" y="319305"/>
                  <a:pt x="1414507" y="316600"/>
                  <a:pt x="1417813" y="314137"/>
                </a:cubicBezTo>
                <a:lnTo>
                  <a:pt x="1424077" y="309471"/>
                </a:lnTo>
                <a:cubicBezTo>
                  <a:pt x="1429818" y="305193"/>
                  <a:pt x="1436056" y="303623"/>
                  <a:pt x="1442789" y="304762"/>
                </a:cubicBezTo>
                <a:close/>
                <a:moveTo>
                  <a:pt x="246695" y="232115"/>
                </a:moveTo>
                <a:cubicBezTo>
                  <a:pt x="247999" y="232066"/>
                  <a:pt x="249405" y="232743"/>
                  <a:pt x="250916" y="234145"/>
                </a:cubicBezTo>
                <a:lnTo>
                  <a:pt x="264872" y="247096"/>
                </a:lnTo>
                <a:cubicBezTo>
                  <a:pt x="266383" y="248498"/>
                  <a:pt x="267163" y="249851"/>
                  <a:pt x="267211" y="251154"/>
                </a:cubicBezTo>
                <a:cubicBezTo>
                  <a:pt x="267260" y="252457"/>
                  <a:pt x="266583" y="253864"/>
                  <a:pt x="265181" y="255375"/>
                </a:cubicBezTo>
                <a:lnTo>
                  <a:pt x="234629" y="288297"/>
                </a:lnTo>
                <a:lnTo>
                  <a:pt x="243814" y="296820"/>
                </a:lnTo>
                <a:lnTo>
                  <a:pt x="265400" y="273560"/>
                </a:lnTo>
                <a:cubicBezTo>
                  <a:pt x="266801" y="272050"/>
                  <a:pt x="268154" y="271270"/>
                  <a:pt x="269457" y="271221"/>
                </a:cubicBezTo>
                <a:cubicBezTo>
                  <a:pt x="270761" y="271173"/>
                  <a:pt x="272168" y="271849"/>
                  <a:pt x="273678" y="273251"/>
                </a:cubicBezTo>
                <a:lnTo>
                  <a:pt x="286441" y="285096"/>
                </a:lnTo>
                <a:cubicBezTo>
                  <a:pt x="287952" y="286498"/>
                  <a:pt x="288732" y="287851"/>
                  <a:pt x="288781" y="289154"/>
                </a:cubicBezTo>
                <a:cubicBezTo>
                  <a:pt x="288829" y="290457"/>
                  <a:pt x="288153" y="291864"/>
                  <a:pt x="286750" y="293375"/>
                </a:cubicBezTo>
                <a:lnTo>
                  <a:pt x="265165" y="316635"/>
                </a:lnTo>
                <a:lnTo>
                  <a:pt x="275423" y="326154"/>
                </a:lnTo>
                <a:lnTo>
                  <a:pt x="305975" y="293233"/>
                </a:lnTo>
                <a:cubicBezTo>
                  <a:pt x="307377" y="291722"/>
                  <a:pt x="308730" y="290943"/>
                  <a:pt x="310033" y="290894"/>
                </a:cubicBezTo>
                <a:cubicBezTo>
                  <a:pt x="311336" y="290845"/>
                  <a:pt x="312743" y="291522"/>
                  <a:pt x="314254" y="292924"/>
                </a:cubicBezTo>
                <a:lnTo>
                  <a:pt x="328210" y="305876"/>
                </a:lnTo>
                <a:cubicBezTo>
                  <a:pt x="329721" y="307278"/>
                  <a:pt x="330500" y="308630"/>
                  <a:pt x="330549" y="309934"/>
                </a:cubicBezTo>
                <a:cubicBezTo>
                  <a:pt x="330598" y="311237"/>
                  <a:pt x="329921" y="312644"/>
                  <a:pt x="328519" y="314154"/>
                </a:cubicBezTo>
                <a:lnTo>
                  <a:pt x="277156" y="369501"/>
                </a:lnTo>
                <a:cubicBezTo>
                  <a:pt x="275754" y="371011"/>
                  <a:pt x="274401" y="371791"/>
                  <a:pt x="273098" y="371840"/>
                </a:cubicBezTo>
                <a:cubicBezTo>
                  <a:pt x="271795" y="371888"/>
                  <a:pt x="270388" y="371212"/>
                  <a:pt x="268877" y="369810"/>
                </a:cubicBezTo>
                <a:lnTo>
                  <a:pt x="191584" y="298079"/>
                </a:lnTo>
                <a:cubicBezTo>
                  <a:pt x="190073" y="296677"/>
                  <a:pt x="189293" y="295324"/>
                  <a:pt x="189244" y="294021"/>
                </a:cubicBezTo>
                <a:cubicBezTo>
                  <a:pt x="189196" y="292718"/>
                  <a:pt x="189872" y="291311"/>
                  <a:pt x="191275" y="289800"/>
                </a:cubicBezTo>
                <a:lnTo>
                  <a:pt x="242637" y="234454"/>
                </a:lnTo>
                <a:cubicBezTo>
                  <a:pt x="244039" y="232943"/>
                  <a:pt x="245393" y="232163"/>
                  <a:pt x="246695" y="232115"/>
                </a:cubicBezTo>
                <a:close/>
                <a:moveTo>
                  <a:pt x="1313890" y="211044"/>
                </a:moveTo>
                <a:cubicBezTo>
                  <a:pt x="1311702" y="211107"/>
                  <a:pt x="1309940" y="211923"/>
                  <a:pt x="1308605" y="213494"/>
                </a:cubicBezTo>
                <a:lnTo>
                  <a:pt x="1280262" y="246853"/>
                </a:lnTo>
                <a:cubicBezTo>
                  <a:pt x="1278857" y="248507"/>
                  <a:pt x="1278300" y="250419"/>
                  <a:pt x="1278592" y="252588"/>
                </a:cubicBezTo>
                <a:cubicBezTo>
                  <a:pt x="1278884" y="254758"/>
                  <a:pt x="1281262" y="257740"/>
                  <a:pt x="1285726" y="261533"/>
                </a:cubicBezTo>
                <a:cubicBezTo>
                  <a:pt x="1290191" y="265326"/>
                  <a:pt x="1293517" y="267191"/>
                  <a:pt x="1295706" y="267129"/>
                </a:cubicBezTo>
                <a:cubicBezTo>
                  <a:pt x="1297894" y="267067"/>
                  <a:pt x="1299691" y="266209"/>
                  <a:pt x="1301096" y="264555"/>
                </a:cubicBezTo>
                <a:lnTo>
                  <a:pt x="1329439" y="231196"/>
                </a:lnTo>
                <a:cubicBezTo>
                  <a:pt x="1330774" y="229625"/>
                  <a:pt x="1331296" y="227755"/>
                  <a:pt x="1331004" y="225585"/>
                </a:cubicBezTo>
                <a:cubicBezTo>
                  <a:pt x="1330712" y="223415"/>
                  <a:pt x="1328334" y="220434"/>
                  <a:pt x="1323869" y="216641"/>
                </a:cubicBezTo>
                <a:cubicBezTo>
                  <a:pt x="1319405" y="212847"/>
                  <a:pt x="1316078" y="210982"/>
                  <a:pt x="1313890" y="211044"/>
                </a:cubicBezTo>
                <a:close/>
                <a:moveTo>
                  <a:pt x="1307469" y="173238"/>
                </a:moveTo>
                <a:cubicBezTo>
                  <a:pt x="1312218" y="173429"/>
                  <a:pt x="1317641" y="175047"/>
                  <a:pt x="1323738" y="178092"/>
                </a:cubicBezTo>
                <a:cubicBezTo>
                  <a:pt x="1329834" y="181137"/>
                  <a:pt x="1336727" y="185926"/>
                  <a:pt x="1344416" y="192458"/>
                </a:cubicBezTo>
                <a:cubicBezTo>
                  <a:pt x="1352105" y="198991"/>
                  <a:pt x="1357923" y="205002"/>
                  <a:pt x="1361871" y="210492"/>
                </a:cubicBezTo>
                <a:cubicBezTo>
                  <a:pt x="1365820" y="215982"/>
                  <a:pt x="1368271" y="221055"/>
                  <a:pt x="1369227" y="225711"/>
                </a:cubicBezTo>
                <a:cubicBezTo>
                  <a:pt x="1370183" y="230366"/>
                  <a:pt x="1369901" y="234719"/>
                  <a:pt x="1368383" y="238767"/>
                </a:cubicBezTo>
                <a:cubicBezTo>
                  <a:pt x="1366865" y="242815"/>
                  <a:pt x="1364491" y="246742"/>
                  <a:pt x="1361259" y="250545"/>
                </a:cubicBezTo>
                <a:lnTo>
                  <a:pt x="1325329" y="292833"/>
                </a:lnTo>
                <a:cubicBezTo>
                  <a:pt x="1322098" y="296636"/>
                  <a:pt x="1318607" y="299613"/>
                  <a:pt x="1314857" y="301765"/>
                </a:cubicBezTo>
                <a:cubicBezTo>
                  <a:pt x="1311106" y="303917"/>
                  <a:pt x="1306874" y="304877"/>
                  <a:pt x="1302161" y="304644"/>
                </a:cubicBezTo>
                <a:cubicBezTo>
                  <a:pt x="1297447" y="304412"/>
                  <a:pt x="1292062" y="302790"/>
                  <a:pt x="1286007" y="299781"/>
                </a:cubicBezTo>
                <a:cubicBezTo>
                  <a:pt x="1279951" y="296771"/>
                  <a:pt x="1273079" y="292000"/>
                  <a:pt x="1265390" y="285467"/>
                </a:cubicBezTo>
                <a:cubicBezTo>
                  <a:pt x="1257702" y="278934"/>
                  <a:pt x="1251863" y="272905"/>
                  <a:pt x="1247873" y="267380"/>
                </a:cubicBezTo>
                <a:cubicBezTo>
                  <a:pt x="1243884" y="261855"/>
                  <a:pt x="1241394" y="256786"/>
                  <a:pt x="1240403" y="252171"/>
                </a:cubicBezTo>
                <a:cubicBezTo>
                  <a:pt x="1239412" y="247557"/>
                  <a:pt x="1239676" y="243225"/>
                  <a:pt x="1241194" y="239177"/>
                </a:cubicBezTo>
                <a:cubicBezTo>
                  <a:pt x="1242712" y="235128"/>
                  <a:pt x="1245087" y="231202"/>
                  <a:pt x="1248318" y="227399"/>
                </a:cubicBezTo>
                <a:lnTo>
                  <a:pt x="1284248" y="185111"/>
                </a:lnTo>
                <a:cubicBezTo>
                  <a:pt x="1287479" y="181308"/>
                  <a:pt x="1290970" y="178331"/>
                  <a:pt x="1294720" y="176179"/>
                </a:cubicBezTo>
                <a:cubicBezTo>
                  <a:pt x="1298471" y="174027"/>
                  <a:pt x="1302720" y="173047"/>
                  <a:pt x="1307469" y="173238"/>
                </a:cubicBezTo>
                <a:close/>
                <a:moveTo>
                  <a:pt x="381095" y="126185"/>
                </a:moveTo>
                <a:cubicBezTo>
                  <a:pt x="382381" y="126401"/>
                  <a:pt x="383622" y="127349"/>
                  <a:pt x="384818" y="129028"/>
                </a:cubicBezTo>
                <a:lnTo>
                  <a:pt x="396239" y="145068"/>
                </a:lnTo>
                <a:cubicBezTo>
                  <a:pt x="397435" y="146747"/>
                  <a:pt x="397925" y="148229"/>
                  <a:pt x="397708" y="149515"/>
                </a:cubicBezTo>
                <a:cubicBezTo>
                  <a:pt x="397492" y="150801"/>
                  <a:pt x="396544" y="152042"/>
                  <a:pt x="394865" y="153238"/>
                </a:cubicBezTo>
                <a:lnTo>
                  <a:pt x="375379" y="167113"/>
                </a:lnTo>
                <a:lnTo>
                  <a:pt x="421726" y="232199"/>
                </a:lnTo>
                <a:cubicBezTo>
                  <a:pt x="422921" y="233878"/>
                  <a:pt x="423411" y="235361"/>
                  <a:pt x="423195" y="236647"/>
                </a:cubicBezTo>
                <a:cubicBezTo>
                  <a:pt x="422978" y="237933"/>
                  <a:pt x="422031" y="239173"/>
                  <a:pt x="420352" y="240369"/>
                </a:cubicBezTo>
                <a:lnTo>
                  <a:pt x="398877" y="255660"/>
                </a:lnTo>
                <a:cubicBezTo>
                  <a:pt x="397198" y="256856"/>
                  <a:pt x="395716" y="257346"/>
                  <a:pt x="394430" y="257130"/>
                </a:cubicBezTo>
                <a:cubicBezTo>
                  <a:pt x="393144" y="256913"/>
                  <a:pt x="391903" y="255966"/>
                  <a:pt x="390707" y="254287"/>
                </a:cubicBezTo>
                <a:lnTo>
                  <a:pt x="344361" y="189201"/>
                </a:lnTo>
                <a:lnTo>
                  <a:pt x="324875" y="203076"/>
                </a:lnTo>
                <a:cubicBezTo>
                  <a:pt x="323196" y="204272"/>
                  <a:pt x="321713" y="204761"/>
                  <a:pt x="320427" y="204545"/>
                </a:cubicBezTo>
                <a:cubicBezTo>
                  <a:pt x="319141" y="204329"/>
                  <a:pt x="317900" y="203382"/>
                  <a:pt x="316705" y="201702"/>
                </a:cubicBezTo>
                <a:lnTo>
                  <a:pt x="305284" y="185663"/>
                </a:lnTo>
                <a:cubicBezTo>
                  <a:pt x="304088" y="183984"/>
                  <a:pt x="303598" y="182501"/>
                  <a:pt x="303814" y="181215"/>
                </a:cubicBezTo>
                <a:cubicBezTo>
                  <a:pt x="304031" y="179929"/>
                  <a:pt x="304978" y="178688"/>
                  <a:pt x="306657" y="177493"/>
                </a:cubicBezTo>
                <a:lnTo>
                  <a:pt x="376648" y="127654"/>
                </a:lnTo>
                <a:cubicBezTo>
                  <a:pt x="378327" y="126459"/>
                  <a:pt x="379809" y="125969"/>
                  <a:pt x="381095" y="126185"/>
                </a:cubicBezTo>
                <a:close/>
                <a:moveTo>
                  <a:pt x="1199601" y="97359"/>
                </a:moveTo>
                <a:cubicBezTo>
                  <a:pt x="1200867" y="97046"/>
                  <a:pt x="1202383" y="97422"/>
                  <a:pt x="1204148" y="98486"/>
                </a:cubicBezTo>
                <a:lnTo>
                  <a:pt x="1268800" y="137490"/>
                </a:lnTo>
                <a:cubicBezTo>
                  <a:pt x="1270565" y="138555"/>
                  <a:pt x="1271604" y="139721"/>
                  <a:pt x="1271918" y="140986"/>
                </a:cubicBezTo>
                <a:cubicBezTo>
                  <a:pt x="1272231" y="142252"/>
                  <a:pt x="1271855" y="143768"/>
                  <a:pt x="1270790" y="145533"/>
                </a:cubicBezTo>
                <a:lnTo>
                  <a:pt x="1260955" y="161835"/>
                </a:lnTo>
                <a:cubicBezTo>
                  <a:pt x="1259891" y="163600"/>
                  <a:pt x="1258725" y="164639"/>
                  <a:pt x="1257459" y="164953"/>
                </a:cubicBezTo>
                <a:cubicBezTo>
                  <a:pt x="1256193" y="165266"/>
                  <a:pt x="1254678" y="164890"/>
                  <a:pt x="1252913" y="163825"/>
                </a:cubicBezTo>
                <a:lnTo>
                  <a:pt x="1214456" y="140625"/>
                </a:lnTo>
                <a:lnTo>
                  <a:pt x="1207983" y="151354"/>
                </a:lnTo>
                <a:lnTo>
                  <a:pt x="1235154" y="167745"/>
                </a:lnTo>
                <a:cubicBezTo>
                  <a:pt x="1236919" y="168810"/>
                  <a:pt x="1237958" y="169975"/>
                  <a:pt x="1238271" y="171241"/>
                </a:cubicBezTo>
                <a:cubicBezTo>
                  <a:pt x="1238584" y="172507"/>
                  <a:pt x="1238209" y="174023"/>
                  <a:pt x="1237144" y="175788"/>
                </a:cubicBezTo>
                <a:lnTo>
                  <a:pt x="1228149" y="190697"/>
                </a:lnTo>
                <a:cubicBezTo>
                  <a:pt x="1227085" y="192462"/>
                  <a:pt x="1225919" y="193501"/>
                  <a:pt x="1224653" y="193814"/>
                </a:cubicBezTo>
                <a:cubicBezTo>
                  <a:pt x="1223387" y="194127"/>
                  <a:pt x="1221872" y="193752"/>
                  <a:pt x="1220107" y="192687"/>
                </a:cubicBezTo>
                <a:lnTo>
                  <a:pt x="1192936" y="176295"/>
                </a:lnTo>
                <a:lnTo>
                  <a:pt x="1185707" y="188278"/>
                </a:lnTo>
                <a:lnTo>
                  <a:pt x="1224164" y="211479"/>
                </a:lnTo>
                <a:cubicBezTo>
                  <a:pt x="1225929" y="212544"/>
                  <a:pt x="1226968" y="213709"/>
                  <a:pt x="1227281" y="214975"/>
                </a:cubicBezTo>
                <a:cubicBezTo>
                  <a:pt x="1227595" y="216240"/>
                  <a:pt x="1227219" y="217756"/>
                  <a:pt x="1226154" y="219521"/>
                </a:cubicBezTo>
                <a:lnTo>
                  <a:pt x="1216319" y="235824"/>
                </a:lnTo>
                <a:cubicBezTo>
                  <a:pt x="1215254" y="237588"/>
                  <a:pt x="1214089" y="238628"/>
                  <a:pt x="1212823" y="238941"/>
                </a:cubicBezTo>
                <a:cubicBezTo>
                  <a:pt x="1211557" y="239254"/>
                  <a:pt x="1210042" y="238878"/>
                  <a:pt x="1208277" y="237814"/>
                </a:cubicBezTo>
                <a:lnTo>
                  <a:pt x="1143624" y="198810"/>
                </a:lnTo>
                <a:cubicBezTo>
                  <a:pt x="1141859" y="197745"/>
                  <a:pt x="1140820" y="196579"/>
                  <a:pt x="1140507" y="195313"/>
                </a:cubicBezTo>
                <a:cubicBezTo>
                  <a:pt x="1140194" y="194048"/>
                  <a:pt x="1140569" y="192532"/>
                  <a:pt x="1141634" y="190767"/>
                </a:cubicBezTo>
                <a:lnTo>
                  <a:pt x="1196105" y="100476"/>
                </a:lnTo>
                <a:cubicBezTo>
                  <a:pt x="1197170" y="98711"/>
                  <a:pt x="1198335" y="97672"/>
                  <a:pt x="1199601" y="97359"/>
                </a:cubicBezTo>
                <a:close/>
                <a:moveTo>
                  <a:pt x="1093146" y="82680"/>
                </a:moveTo>
                <a:lnTo>
                  <a:pt x="1072667" y="134078"/>
                </a:lnTo>
                <a:lnTo>
                  <a:pt x="1090657" y="141246"/>
                </a:lnTo>
                <a:cubicBezTo>
                  <a:pt x="1093075" y="142210"/>
                  <a:pt x="1095105" y="142318"/>
                  <a:pt x="1096746" y="141570"/>
                </a:cubicBezTo>
                <a:cubicBezTo>
                  <a:pt x="1098387" y="140823"/>
                  <a:pt x="1099709" y="139189"/>
                  <a:pt x="1100713" y="136669"/>
                </a:cubicBezTo>
                <a:lnTo>
                  <a:pt x="1115350" y="99935"/>
                </a:lnTo>
                <a:cubicBezTo>
                  <a:pt x="1116354" y="97415"/>
                  <a:pt x="1116507" y="95345"/>
                  <a:pt x="1115810" y="93724"/>
                </a:cubicBezTo>
                <a:cubicBezTo>
                  <a:pt x="1115113" y="92103"/>
                  <a:pt x="1113555" y="90811"/>
                  <a:pt x="1111136" y="89847"/>
                </a:cubicBezTo>
                <a:close/>
                <a:moveTo>
                  <a:pt x="502006" y="63449"/>
                </a:moveTo>
                <a:cubicBezTo>
                  <a:pt x="503240" y="63873"/>
                  <a:pt x="504308" y="65012"/>
                  <a:pt x="505212" y="66865"/>
                </a:cubicBezTo>
                <a:lnTo>
                  <a:pt x="551442" y="161639"/>
                </a:lnTo>
                <a:cubicBezTo>
                  <a:pt x="552346" y="163492"/>
                  <a:pt x="552586" y="165035"/>
                  <a:pt x="552161" y="166268"/>
                </a:cubicBezTo>
                <a:cubicBezTo>
                  <a:pt x="551737" y="167501"/>
                  <a:pt x="550598" y="168569"/>
                  <a:pt x="548746" y="169473"/>
                </a:cubicBezTo>
                <a:lnTo>
                  <a:pt x="526076" y="180531"/>
                </a:lnTo>
                <a:cubicBezTo>
                  <a:pt x="524223" y="181435"/>
                  <a:pt x="522680" y="181675"/>
                  <a:pt x="521447" y="181250"/>
                </a:cubicBezTo>
                <a:cubicBezTo>
                  <a:pt x="520214" y="180826"/>
                  <a:pt x="519146" y="179687"/>
                  <a:pt x="518242" y="177834"/>
                </a:cubicBezTo>
                <a:lnTo>
                  <a:pt x="502404" y="145365"/>
                </a:lnTo>
                <a:lnTo>
                  <a:pt x="477979" y="157280"/>
                </a:lnTo>
                <a:lnTo>
                  <a:pt x="493817" y="189749"/>
                </a:lnTo>
                <a:cubicBezTo>
                  <a:pt x="494721" y="191602"/>
                  <a:pt x="494960" y="193144"/>
                  <a:pt x="494536" y="194377"/>
                </a:cubicBezTo>
                <a:cubicBezTo>
                  <a:pt x="494111" y="195610"/>
                  <a:pt x="492973" y="196679"/>
                  <a:pt x="491120" y="197583"/>
                </a:cubicBezTo>
                <a:lnTo>
                  <a:pt x="468450" y="208641"/>
                </a:lnTo>
                <a:cubicBezTo>
                  <a:pt x="466598" y="209545"/>
                  <a:pt x="465055" y="209784"/>
                  <a:pt x="463822" y="209360"/>
                </a:cubicBezTo>
                <a:cubicBezTo>
                  <a:pt x="462589" y="208935"/>
                  <a:pt x="461520" y="207797"/>
                  <a:pt x="460617" y="205944"/>
                </a:cubicBezTo>
                <a:lnTo>
                  <a:pt x="414386" y="111169"/>
                </a:lnTo>
                <a:cubicBezTo>
                  <a:pt x="413482" y="109317"/>
                  <a:pt x="413242" y="107774"/>
                  <a:pt x="413667" y="106541"/>
                </a:cubicBezTo>
                <a:cubicBezTo>
                  <a:pt x="414091" y="105307"/>
                  <a:pt x="415230" y="104239"/>
                  <a:pt x="417083" y="103336"/>
                </a:cubicBezTo>
                <a:lnTo>
                  <a:pt x="439753" y="92277"/>
                </a:lnTo>
                <a:cubicBezTo>
                  <a:pt x="441605" y="91374"/>
                  <a:pt x="443148" y="91134"/>
                  <a:pt x="444381" y="91558"/>
                </a:cubicBezTo>
                <a:cubicBezTo>
                  <a:pt x="445614" y="91983"/>
                  <a:pt x="446682" y="93122"/>
                  <a:pt x="447586" y="94974"/>
                </a:cubicBezTo>
                <a:lnTo>
                  <a:pt x="463068" y="126712"/>
                </a:lnTo>
                <a:lnTo>
                  <a:pt x="487493" y="114798"/>
                </a:lnTo>
                <a:lnTo>
                  <a:pt x="472011" y="83060"/>
                </a:lnTo>
                <a:cubicBezTo>
                  <a:pt x="471107" y="81207"/>
                  <a:pt x="470868" y="79664"/>
                  <a:pt x="471292" y="78431"/>
                </a:cubicBezTo>
                <a:cubicBezTo>
                  <a:pt x="471717" y="77198"/>
                  <a:pt x="472855" y="76130"/>
                  <a:pt x="474708" y="75226"/>
                </a:cubicBezTo>
                <a:lnTo>
                  <a:pt x="497378" y="64168"/>
                </a:lnTo>
                <a:cubicBezTo>
                  <a:pt x="499231" y="63264"/>
                  <a:pt x="500773" y="63024"/>
                  <a:pt x="502006" y="63449"/>
                </a:cubicBezTo>
                <a:close/>
                <a:moveTo>
                  <a:pt x="1071108" y="41929"/>
                </a:moveTo>
                <a:cubicBezTo>
                  <a:pt x="1072306" y="41414"/>
                  <a:pt x="1073862" y="41538"/>
                  <a:pt x="1075777" y="42301"/>
                </a:cubicBezTo>
                <a:lnTo>
                  <a:pt x="1126722" y="62600"/>
                </a:lnTo>
                <a:cubicBezTo>
                  <a:pt x="1139320" y="67619"/>
                  <a:pt x="1147663" y="73863"/>
                  <a:pt x="1151753" y="81331"/>
                </a:cubicBezTo>
                <a:cubicBezTo>
                  <a:pt x="1155842" y="88800"/>
                  <a:pt x="1155799" y="97775"/>
                  <a:pt x="1151623" y="108256"/>
                </a:cubicBezTo>
                <a:lnTo>
                  <a:pt x="1132830" y="155422"/>
                </a:lnTo>
                <a:cubicBezTo>
                  <a:pt x="1128654" y="165903"/>
                  <a:pt x="1122513" y="172449"/>
                  <a:pt x="1114408" y="175058"/>
                </a:cubicBezTo>
                <a:cubicBezTo>
                  <a:pt x="1106303" y="177668"/>
                  <a:pt x="1095952" y="176463"/>
                  <a:pt x="1083354" y="171444"/>
                </a:cubicBezTo>
                <a:lnTo>
                  <a:pt x="1032409" y="151145"/>
                </a:lnTo>
                <a:cubicBezTo>
                  <a:pt x="1030494" y="150382"/>
                  <a:pt x="1029279" y="149402"/>
                  <a:pt x="1028764" y="148204"/>
                </a:cubicBezTo>
                <a:cubicBezTo>
                  <a:pt x="1028248" y="147006"/>
                  <a:pt x="1028372" y="145450"/>
                  <a:pt x="1029135" y="143535"/>
                </a:cubicBezTo>
                <a:lnTo>
                  <a:pt x="1068166" y="45575"/>
                </a:lnTo>
                <a:cubicBezTo>
                  <a:pt x="1068929" y="43660"/>
                  <a:pt x="1069910" y="42445"/>
                  <a:pt x="1071108" y="41929"/>
                </a:cubicBezTo>
                <a:close/>
                <a:moveTo>
                  <a:pt x="610998" y="26292"/>
                </a:moveTo>
                <a:cubicBezTo>
                  <a:pt x="612971" y="25695"/>
                  <a:pt x="614533" y="25705"/>
                  <a:pt x="615682" y="26321"/>
                </a:cubicBezTo>
                <a:cubicBezTo>
                  <a:pt x="616832" y="26936"/>
                  <a:pt x="617705" y="28231"/>
                  <a:pt x="618302" y="30204"/>
                </a:cubicBezTo>
                <a:lnTo>
                  <a:pt x="624002" y="49051"/>
                </a:lnTo>
                <a:cubicBezTo>
                  <a:pt x="624599" y="51024"/>
                  <a:pt x="624589" y="52585"/>
                  <a:pt x="623974" y="53735"/>
                </a:cubicBezTo>
                <a:cubicBezTo>
                  <a:pt x="623358" y="54884"/>
                  <a:pt x="622064" y="55757"/>
                  <a:pt x="620091" y="56354"/>
                </a:cubicBezTo>
                <a:lnTo>
                  <a:pt x="604982" y="60924"/>
                </a:lnTo>
                <a:lnTo>
                  <a:pt x="620811" y="113260"/>
                </a:lnTo>
                <a:lnTo>
                  <a:pt x="635920" y="108690"/>
                </a:lnTo>
                <a:cubicBezTo>
                  <a:pt x="637893" y="108093"/>
                  <a:pt x="639454" y="108103"/>
                  <a:pt x="640604" y="108719"/>
                </a:cubicBezTo>
                <a:cubicBezTo>
                  <a:pt x="641753" y="109334"/>
                  <a:pt x="642627" y="110629"/>
                  <a:pt x="643223" y="112602"/>
                </a:cubicBezTo>
                <a:lnTo>
                  <a:pt x="648830" y="131137"/>
                </a:lnTo>
                <a:cubicBezTo>
                  <a:pt x="649426" y="133110"/>
                  <a:pt x="649417" y="134672"/>
                  <a:pt x="648801" y="135821"/>
                </a:cubicBezTo>
                <a:cubicBezTo>
                  <a:pt x="648185" y="136971"/>
                  <a:pt x="646891" y="137844"/>
                  <a:pt x="644918" y="138441"/>
                </a:cubicBezTo>
                <a:lnTo>
                  <a:pt x="578564" y="158510"/>
                </a:lnTo>
                <a:cubicBezTo>
                  <a:pt x="576591" y="159107"/>
                  <a:pt x="575029" y="159097"/>
                  <a:pt x="573880" y="158482"/>
                </a:cubicBezTo>
                <a:cubicBezTo>
                  <a:pt x="572730" y="157866"/>
                  <a:pt x="571857" y="156572"/>
                  <a:pt x="571260" y="154599"/>
                </a:cubicBezTo>
                <a:lnTo>
                  <a:pt x="565654" y="136063"/>
                </a:lnTo>
                <a:cubicBezTo>
                  <a:pt x="565057" y="134090"/>
                  <a:pt x="565067" y="132529"/>
                  <a:pt x="565682" y="131379"/>
                </a:cubicBezTo>
                <a:cubicBezTo>
                  <a:pt x="566298" y="130229"/>
                  <a:pt x="567592" y="129356"/>
                  <a:pt x="569565" y="128759"/>
                </a:cubicBezTo>
                <a:lnTo>
                  <a:pt x="584986" y="124095"/>
                </a:lnTo>
                <a:lnTo>
                  <a:pt x="569157" y="71759"/>
                </a:lnTo>
                <a:lnTo>
                  <a:pt x="553736" y="76423"/>
                </a:lnTo>
                <a:cubicBezTo>
                  <a:pt x="551763" y="77020"/>
                  <a:pt x="550202" y="77011"/>
                  <a:pt x="549052" y="76395"/>
                </a:cubicBezTo>
                <a:cubicBezTo>
                  <a:pt x="547903" y="75779"/>
                  <a:pt x="547029" y="74485"/>
                  <a:pt x="546433" y="72512"/>
                </a:cubicBezTo>
                <a:lnTo>
                  <a:pt x="540732" y="53665"/>
                </a:lnTo>
                <a:cubicBezTo>
                  <a:pt x="540136" y="51692"/>
                  <a:pt x="540145" y="50131"/>
                  <a:pt x="540761" y="48981"/>
                </a:cubicBezTo>
                <a:cubicBezTo>
                  <a:pt x="541376" y="47831"/>
                  <a:pt x="542671" y="46958"/>
                  <a:pt x="544644" y="46361"/>
                </a:cubicBezTo>
                <a:close/>
                <a:moveTo>
                  <a:pt x="959964" y="13187"/>
                </a:moveTo>
                <a:lnTo>
                  <a:pt x="1027610" y="28344"/>
                </a:lnTo>
                <a:cubicBezTo>
                  <a:pt x="1029622" y="28794"/>
                  <a:pt x="1030976" y="29570"/>
                  <a:pt x="1031675" y="30672"/>
                </a:cubicBezTo>
                <a:cubicBezTo>
                  <a:pt x="1032373" y="31773"/>
                  <a:pt x="1032497" y="33330"/>
                  <a:pt x="1032046" y="35341"/>
                </a:cubicBezTo>
                <a:lnTo>
                  <a:pt x="1027741" y="54555"/>
                </a:lnTo>
                <a:cubicBezTo>
                  <a:pt x="1027290" y="56566"/>
                  <a:pt x="1026514" y="57921"/>
                  <a:pt x="1025413" y="58619"/>
                </a:cubicBezTo>
                <a:cubicBezTo>
                  <a:pt x="1024311" y="59318"/>
                  <a:pt x="1022755" y="59441"/>
                  <a:pt x="1020744" y="58991"/>
                </a:cubicBezTo>
                <a:lnTo>
                  <a:pt x="1005341" y="55540"/>
                </a:lnTo>
                <a:lnTo>
                  <a:pt x="993386" y="108894"/>
                </a:lnTo>
                <a:lnTo>
                  <a:pt x="1008789" y="112345"/>
                </a:lnTo>
                <a:cubicBezTo>
                  <a:pt x="1010801" y="112796"/>
                  <a:pt x="1012155" y="113572"/>
                  <a:pt x="1012854" y="114674"/>
                </a:cubicBezTo>
                <a:cubicBezTo>
                  <a:pt x="1013552" y="115775"/>
                  <a:pt x="1013676" y="117331"/>
                  <a:pt x="1013225" y="119343"/>
                </a:cubicBezTo>
                <a:lnTo>
                  <a:pt x="1008991" y="138239"/>
                </a:lnTo>
                <a:cubicBezTo>
                  <a:pt x="1008541" y="140251"/>
                  <a:pt x="1007764" y="141605"/>
                  <a:pt x="1006663" y="142304"/>
                </a:cubicBezTo>
                <a:cubicBezTo>
                  <a:pt x="1005562" y="143002"/>
                  <a:pt x="1004005" y="143126"/>
                  <a:pt x="1001994" y="142675"/>
                </a:cubicBezTo>
                <a:lnTo>
                  <a:pt x="934348" y="127519"/>
                </a:lnTo>
                <a:cubicBezTo>
                  <a:pt x="932336" y="127068"/>
                  <a:pt x="930982" y="126292"/>
                  <a:pt x="930283" y="125190"/>
                </a:cubicBezTo>
                <a:cubicBezTo>
                  <a:pt x="929585" y="124089"/>
                  <a:pt x="929461" y="122532"/>
                  <a:pt x="929912" y="120521"/>
                </a:cubicBezTo>
                <a:lnTo>
                  <a:pt x="934146" y="101625"/>
                </a:lnTo>
                <a:cubicBezTo>
                  <a:pt x="934597" y="99613"/>
                  <a:pt x="935373" y="98258"/>
                  <a:pt x="936474" y="97560"/>
                </a:cubicBezTo>
                <a:cubicBezTo>
                  <a:pt x="937575" y="96862"/>
                  <a:pt x="939132" y="96738"/>
                  <a:pt x="941143" y="97189"/>
                </a:cubicBezTo>
                <a:lnTo>
                  <a:pt x="956864" y="100711"/>
                </a:lnTo>
                <a:lnTo>
                  <a:pt x="968818" y="47357"/>
                </a:lnTo>
                <a:lnTo>
                  <a:pt x="953098" y="43834"/>
                </a:lnTo>
                <a:cubicBezTo>
                  <a:pt x="951086" y="43384"/>
                  <a:pt x="949731" y="42608"/>
                  <a:pt x="949033" y="41506"/>
                </a:cubicBezTo>
                <a:cubicBezTo>
                  <a:pt x="948335" y="40405"/>
                  <a:pt x="948211" y="38848"/>
                  <a:pt x="948662" y="36837"/>
                </a:cubicBezTo>
                <a:lnTo>
                  <a:pt x="952967" y="17623"/>
                </a:lnTo>
                <a:cubicBezTo>
                  <a:pt x="953418" y="15612"/>
                  <a:pt x="954194" y="14257"/>
                  <a:pt x="955295" y="13559"/>
                </a:cubicBezTo>
                <a:cubicBezTo>
                  <a:pt x="956396" y="12860"/>
                  <a:pt x="957953" y="12737"/>
                  <a:pt x="959964" y="13187"/>
                </a:cubicBezTo>
                <a:close/>
                <a:moveTo>
                  <a:pt x="728062" y="5144"/>
                </a:moveTo>
                <a:cubicBezTo>
                  <a:pt x="730101" y="4843"/>
                  <a:pt x="731644" y="5081"/>
                  <a:pt x="732691" y="5858"/>
                </a:cubicBezTo>
                <a:cubicBezTo>
                  <a:pt x="733738" y="6636"/>
                  <a:pt x="734412" y="8044"/>
                  <a:pt x="734713" y="10083"/>
                </a:cubicBezTo>
                <a:lnTo>
                  <a:pt x="737544" y="29240"/>
                </a:lnTo>
                <a:cubicBezTo>
                  <a:pt x="737846" y="31279"/>
                  <a:pt x="737608" y="32822"/>
                  <a:pt x="736830" y="33869"/>
                </a:cubicBezTo>
                <a:cubicBezTo>
                  <a:pt x="736053" y="34916"/>
                  <a:pt x="734645" y="35591"/>
                  <a:pt x="732606" y="35892"/>
                </a:cubicBezTo>
                <a:lnTo>
                  <a:pt x="695097" y="41435"/>
                </a:lnTo>
                <a:cubicBezTo>
                  <a:pt x="693702" y="41641"/>
                  <a:pt x="692696" y="42256"/>
                  <a:pt x="692079" y="43279"/>
                </a:cubicBezTo>
                <a:cubicBezTo>
                  <a:pt x="691463" y="44302"/>
                  <a:pt x="691258" y="45512"/>
                  <a:pt x="691464" y="46907"/>
                </a:cubicBezTo>
                <a:cubicBezTo>
                  <a:pt x="691670" y="48302"/>
                  <a:pt x="692220" y="49427"/>
                  <a:pt x="693114" y="50282"/>
                </a:cubicBezTo>
                <a:cubicBezTo>
                  <a:pt x="694008" y="51137"/>
                  <a:pt x="695161" y="51515"/>
                  <a:pt x="696572" y="51416"/>
                </a:cubicBezTo>
                <a:lnTo>
                  <a:pt x="721034" y="51091"/>
                </a:lnTo>
                <a:cubicBezTo>
                  <a:pt x="728705" y="51054"/>
                  <a:pt x="735133" y="52626"/>
                  <a:pt x="740319" y="55808"/>
                </a:cubicBezTo>
                <a:cubicBezTo>
                  <a:pt x="745505" y="58989"/>
                  <a:pt x="748764" y="65088"/>
                  <a:pt x="750096" y="74103"/>
                </a:cubicBezTo>
                <a:lnTo>
                  <a:pt x="752594" y="91006"/>
                </a:lnTo>
                <a:cubicBezTo>
                  <a:pt x="753943" y="100128"/>
                  <a:pt x="751999" y="107571"/>
                  <a:pt x="746765" y="113334"/>
                </a:cubicBezTo>
                <a:cubicBezTo>
                  <a:pt x="741530" y="119098"/>
                  <a:pt x="733761" y="122740"/>
                  <a:pt x="723458" y="124263"/>
                </a:cubicBezTo>
                <a:lnTo>
                  <a:pt x="672588" y="131781"/>
                </a:lnTo>
                <a:cubicBezTo>
                  <a:pt x="670549" y="132082"/>
                  <a:pt x="669006" y="131844"/>
                  <a:pt x="667959" y="131067"/>
                </a:cubicBezTo>
                <a:cubicBezTo>
                  <a:pt x="666912" y="130289"/>
                  <a:pt x="666238" y="128881"/>
                  <a:pt x="665936" y="126842"/>
                </a:cubicBezTo>
                <a:lnTo>
                  <a:pt x="663153" y="108007"/>
                </a:lnTo>
                <a:cubicBezTo>
                  <a:pt x="662851" y="105968"/>
                  <a:pt x="663089" y="104425"/>
                  <a:pt x="663867" y="103378"/>
                </a:cubicBezTo>
                <a:cubicBezTo>
                  <a:pt x="664644" y="102331"/>
                  <a:pt x="666052" y="101656"/>
                  <a:pt x="668092" y="101355"/>
                </a:cubicBezTo>
                <a:lnTo>
                  <a:pt x="711396" y="94956"/>
                </a:lnTo>
                <a:cubicBezTo>
                  <a:pt x="712791" y="94750"/>
                  <a:pt x="713770" y="94139"/>
                  <a:pt x="714333" y="93123"/>
                </a:cubicBezTo>
                <a:cubicBezTo>
                  <a:pt x="714895" y="92108"/>
                  <a:pt x="715082" y="90956"/>
                  <a:pt x="714891" y="89669"/>
                </a:cubicBezTo>
                <a:cubicBezTo>
                  <a:pt x="714622" y="87844"/>
                  <a:pt x="714075" y="86554"/>
                  <a:pt x="713250" y="85799"/>
                </a:cubicBezTo>
                <a:cubicBezTo>
                  <a:pt x="712426" y="85043"/>
                  <a:pt x="711308" y="84715"/>
                  <a:pt x="709897" y="84814"/>
                </a:cubicBezTo>
                <a:lnTo>
                  <a:pt x="685250" y="85002"/>
                </a:lnTo>
                <a:cubicBezTo>
                  <a:pt x="677579" y="85039"/>
                  <a:pt x="671177" y="83463"/>
                  <a:pt x="666045" y="80273"/>
                </a:cubicBezTo>
                <a:cubicBezTo>
                  <a:pt x="660913" y="77084"/>
                  <a:pt x="657681" y="70981"/>
                  <a:pt x="656349" y="61966"/>
                </a:cubicBezTo>
                <a:lnTo>
                  <a:pt x="653850" y="45063"/>
                </a:lnTo>
                <a:cubicBezTo>
                  <a:pt x="652502" y="35941"/>
                  <a:pt x="654419" y="28502"/>
                  <a:pt x="659600" y="22747"/>
                </a:cubicBezTo>
                <a:cubicBezTo>
                  <a:pt x="664781" y="16991"/>
                  <a:pt x="672576" y="13344"/>
                  <a:pt x="682987" y="11806"/>
                </a:cubicBezTo>
                <a:close/>
                <a:moveTo>
                  <a:pt x="824235" y="28"/>
                </a:moveTo>
                <a:lnTo>
                  <a:pt x="850055" y="1705"/>
                </a:lnTo>
                <a:cubicBezTo>
                  <a:pt x="852112" y="1839"/>
                  <a:pt x="853652" y="2401"/>
                  <a:pt x="854674" y="3392"/>
                </a:cubicBezTo>
                <a:cubicBezTo>
                  <a:pt x="855697" y="4382"/>
                  <a:pt x="856142" y="5906"/>
                  <a:pt x="856008" y="7963"/>
                </a:cubicBezTo>
                <a:lnTo>
                  <a:pt x="853096" y="52782"/>
                </a:lnTo>
                <a:cubicBezTo>
                  <a:pt x="853026" y="53864"/>
                  <a:pt x="853064" y="54954"/>
                  <a:pt x="853210" y="56051"/>
                </a:cubicBezTo>
                <a:cubicBezTo>
                  <a:pt x="853356" y="57147"/>
                  <a:pt x="853607" y="58305"/>
                  <a:pt x="853963" y="59524"/>
                </a:cubicBezTo>
                <a:lnTo>
                  <a:pt x="860118" y="82754"/>
                </a:lnTo>
                <a:cubicBezTo>
                  <a:pt x="860372" y="83858"/>
                  <a:pt x="860703" y="84614"/>
                  <a:pt x="861112" y="85020"/>
                </a:cubicBezTo>
                <a:cubicBezTo>
                  <a:pt x="861520" y="85428"/>
                  <a:pt x="862158" y="85659"/>
                  <a:pt x="863024" y="85716"/>
                </a:cubicBezTo>
                <a:lnTo>
                  <a:pt x="864810" y="85832"/>
                </a:lnTo>
                <a:cubicBezTo>
                  <a:pt x="865676" y="85888"/>
                  <a:pt x="866338" y="85741"/>
                  <a:pt x="866795" y="85390"/>
                </a:cubicBezTo>
                <a:cubicBezTo>
                  <a:pt x="867253" y="85039"/>
                  <a:pt x="867680" y="84333"/>
                  <a:pt x="868075" y="83271"/>
                </a:cubicBezTo>
                <a:lnTo>
                  <a:pt x="877195" y="60870"/>
                </a:lnTo>
                <a:cubicBezTo>
                  <a:pt x="877705" y="59708"/>
                  <a:pt x="878104" y="58592"/>
                  <a:pt x="878390" y="57524"/>
                </a:cubicBezTo>
                <a:cubicBezTo>
                  <a:pt x="878677" y="56455"/>
                  <a:pt x="878856" y="55380"/>
                  <a:pt x="878926" y="54297"/>
                </a:cubicBezTo>
                <a:lnTo>
                  <a:pt x="881828" y="9640"/>
                </a:lnTo>
                <a:cubicBezTo>
                  <a:pt x="881961" y="7584"/>
                  <a:pt x="882518" y="6125"/>
                  <a:pt x="883498" y="5265"/>
                </a:cubicBezTo>
                <a:cubicBezTo>
                  <a:pt x="884478" y="4404"/>
                  <a:pt x="885997" y="4040"/>
                  <a:pt x="888054" y="4174"/>
                </a:cubicBezTo>
                <a:lnTo>
                  <a:pt x="913549" y="5831"/>
                </a:lnTo>
                <a:cubicBezTo>
                  <a:pt x="915606" y="5965"/>
                  <a:pt x="917064" y="6521"/>
                  <a:pt x="917925" y="7501"/>
                </a:cubicBezTo>
                <a:cubicBezTo>
                  <a:pt x="918785" y="8481"/>
                  <a:pt x="919148" y="10000"/>
                  <a:pt x="919015" y="12057"/>
                </a:cubicBezTo>
                <a:lnTo>
                  <a:pt x="916229" y="54927"/>
                </a:lnTo>
                <a:cubicBezTo>
                  <a:pt x="916060" y="57525"/>
                  <a:pt x="915837" y="59712"/>
                  <a:pt x="915558" y="61488"/>
                </a:cubicBezTo>
                <a:cubicBezTo>
                  <a:pt x="915280" y="63264"/>
                  <a:pt x="914871" y="64949"/>
                  <a:pt x="914333" y="66545"/>
                </a:cubicBezTo>
                <a:cubicBezTo>
                  <a:pt x="913794" y="68141"/>
                  <a:pt x="913142" y="69811"/>
                  <a:pt x="912377" y="71555"/>
                </a:cubicBezTo>
                <a:cubicBezTo>
                  <a:pt x="911611" y="73299"/>
                  <a:pt x="910664" y="75330"/>
                  <a:pt x="909535" y="77649"/>
                </a:cubicBezTo>
                <a:lnTo>
                  <a:pt x="891036" y="116400"/>
                </a:lnTo>
                <a:cubicBezTo>
                  <a:pt x="890144" y="118407"/>
                  <a:pt x="888997" y="119746"/>
                  <a:pt x="887595" y="120416"/>
                </a:cubicBezTo>
                <a:cubicBezTo>
                  <a:pt x="886192" y="121086"/>
                  <a:pt x="884462" y="121354"/>
                  <a:pt x="882406" y="121220"/>
                </a:cubicBezTo>
                <a:lnTo>
                  <a:pt x="840185" y="118477"/>
                </a:lnTo>
                <a:cubicBezTo>
                  <a:pt x="838128" y="118343"/>
                  <a:pt x="836447" y="117854"/>
                  <a:pt x="835143" y="117008"/>
                </a:cubicBezTo>
                <a:cubicBezTo>
                  <a:pt x="833839" y="116162"/>
                  <a:pt x="832875" y="114686"/>
                  <a:pt x="832251" y="112580"/>
                </a:cubicBezTo>
                <a:lnTo>
                  <a:pt x="818922" y="71761"/>
                </a:lnTo>
                <a:cubicBezTo>
                  <a:pt x="818102" y="69316"/>
                  <a:pt x="817426" y="67179"/>
                  <a:pt x="816892" y="65351"/>
                </a:cubicBezTo>
                <a:cubicBezTo>
                  <a:pt x="816359" y="63522"/>
                  <a:pt x="815928" y="61782"/>
                  <a:pt x="815601" y="60130"/>
                </a:cubicBezTo>
                <a:cubicBezTo>
                  <a:pt x="815273" y="58478"/>
                  <a:pt x="815087" y="56754"/>
                  <a:pt x="815040" y="54957"/>
                </a:cubicBezTo>
                <a:cubicBezTo>
                  <a:pt x="814994" y="53160"/>
                  <a:pt x="815055" y="50963"/>
                  <a:pt x="815224" y="48364"/>
                </a:cubicBezTo>
                <a:lnTo>
                  <a:pt x="818009" y="5494"/>
                </a:lnTo>
                <a:cubicBezTo>
                  <a:pt x="818143" y="3437"/>
                  <a:pt x="818700" y="1978"/>
                  <a:pt x="819680" y="1118"/>
                </a:cubicBezTo>
                <a:cubicBezTo>
                  <a:pt x="820660" y="258"/>
                  <a:pt x="822178" y="-106"/>
                  <a:pt x="824235" y="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1A2A8F3-4B38-4966-9DD8-D056AF035819}"/>
              </a:ext>
            </a:extLst>
          </p:cNvPr>
          <p:cNvSpPr/>
          <p:nvPr/>
        </p:nvSpPr>
        <p:spPr>
          <a:xfrm>
            <a:off x="4481158" y="1815723"/>
            <a:ext cx="3224406" cy="3228242"/>
          </a:xfrm>
          <a:custGeom>
            <a:avLst/>
            <a:gdLst/>
            <a:ahLst/>
            <a:cxnLst/>
            <a:rect l="l" t="t" r="r" b="b"/>
            <a:pathLst>
              <a:path w="3224406" h="3228242">
                <a:moveTo>
                  <a:pt x="1029024" y="2937247"/>
                </a:moveTo>
                <a:lnTo>
                  <a:pt x="1022242" y="3008771"/>
                </a:lnTo>
                <a:cubicBezTo>
                  <a:pt x="1022312" y="3011735"/>
                  <a:pt x="1022741" y="3014033"/>
                  <a:pt x="1023529" y="3015666"/>
                </a:cubicBezTo>
                <a:cubicBezTo>
                  <a:pt x="1024317" y="3017298"/>
                  <a:pt x="1025545" y="3018461"/>
                  <a:pt x="1027212" y="3019155"/>
                </a:cubicBezTo>
                <a:lnTo>
                  <a:pt x="1037634" y="3023494"/>
                </a:lnTo>
                <a:cubicBezTo>
                  <a:pt x="1039302" y="3024188"/>
                  <a:pt x="1040993" y="3024239"/>
                  <a:pt x="1042706" y="3023648"/>
                </a:cubicBezTo>
                <a:cubicBezTo>
                  <a:pt x="1044420" y="3023057"/>
                  <a:pt x="1046353" y="3021742"/>
                  <a:pt x="1048506" y="3019703"/>
                </a:cubicBezTo>
                <a:lnTo>
                  <a:pt x="1094476" y="2964492"/>
                </a:lnTo>
                <a:close/>
                <a:moveTo>
                  <a:pt x="1863271" y="2880657"/>
                </a:moveTo>
                <a:cubicBezTo>
                  <a:pt x="1868964" y="2880101"/>
                  <a:pt x="1873208" y="2880971"/>
                  <a:pt x="1876004" y="2883270"/>
                </a:cubicBezTo>
                <a:cubicBezTo>
                  <a:pt x="1878800" y="2885568"/>
                  <a:pt x="1880475" y="2889563"/>
                  <a:pt x="1881031" y="2895256"/>
                </a:cubicBezTo>
                <a:lnTo>
                  <a:pt x="1909476" y="3186485"/>
                </a:lnTo>
                <a:cubicBezTo>
                  <a:pt x="1910032" y="3192177"/>
                  <a:pt x="1909161" y="3196422"/>
                  <a:pt x="1906863" y="3199217"/>
                </a:cubicBezTo>
                <a:cubicBezTo>
                  <a:pt x="1904565" y="3202013"/>
                  <a:pt x="1900570" y="3203688"/>
                  <a:pt x="1894877" y="3204244"/>
                </a:cubicBezTo>
                <a:lnTo>
                  <a:pt x="1848137" y="3208810"/>
                </a:lnTo>
                <a:cubicBezTo>
                  <a:pt x="1842444" y="3209366"/>
                  <a:pt x="1837487" y="3208942"/>
                  <a:pt x="1833267" y="3207540"/>
                </a:cubicBezTo>
                <a:cubicBezTo>
                  <a:pt x="1829047" y="3206137"/>
                  <a:pt x="1824770" y="3203379"/>
                  <a:pt x="1820435" y="3199265"/>
                </a:cubicBezTo>
                <a:lnTo>
                  <a:pt x="1723502" y="3108008"/>
                </a:lnTo>
                <a:lnTo>
                  <a:pt x="1732851" y="3203736"/>
                </a:lnTo>
                <a:cubicBezTo>
                  <a:pt x="1733407" y="3209429"/>
                  <a:pt x="1732537" y="3213673"/>
                  <a:pt x="1730239" y="3216468"/>
                </a:cubicBezTo>
                <a:cubicBezTo>
                  <a:pt x="1727941" y="3219264"/>
                  <a:pt x="1723945" y="3220940"/>
                  <a:pt x="1718252" y="3221496"/>
                </a:cubicBezTo>
                <a:lnTo>
                  <a:pt x="1650838" y="3228080"/>
                </a:lnTo>
                <a:cubicBezTo>
                  <a:pt x="1645145" y="3228636"/>
                  <a:pt x="1640902" y="3227765"/>
                  <a:pt x="1638106" y="3225467"/>
                </a:cubicBezTo>
                <a:cubicBezTo>
                  <a:pt x="1635311" y="3223169"/>
                  <a:pt x="1633635" y="3219174"/>
                  <a:pt x="1633079" y="3213481"/>
                </a:cubicBezTo>
                <a:lnTo>
                  <a:pt x="1604633" y="2922252"/>
                </a:lnTo>
                <a:cubicBezTo>
                  <a:pt x="1604077" y="2916559"/>
                  <a:pt x="1604948" y="2912315"/>
                  <a:pt x="1607246" y="2909520"/>
                </a:cubicBezTo>
                <a:cubicBezTo>
                  <a:pt x="1609545" y="2906724"/>
                  <a:pt x="1613540" y="2905048"/>
                  <a:pt x="1619232" y="2904492"/>
                </a:cubicBezTo>
                <a:lnTo>
                  <a:pt x="1686647" y="2897908"/>
                </a:lnTo>
                <a:cubicBezTo>
                  <a:pt x="1692339" y="2897352"/>
                  <a:pt x="1696584" y="2898223"/>
                  <a:pt x="1699379" y="2900521"/>
                </a:cubicBezTo>
                <a:cubicBezTo>
                  <a:pt x="1702174" y="2902819"/>
                  <a:pt x="1703851" y="2906814"/>
                  <a:pt x="1704407" y="2912507"/>
                </a:cubicBezTo>
                <a:lnTo>
                  <a:pt x="1709806" y="2967787"/>
                </a:lnTo>
                <a:lnTo>
                  <a:pt x="1795744" y="3053312"/>
                </a:lnTo>
                <a:lnTo>
                  <a:pt x="1781259" y="2905001"/>
                </a:lnTo>
                <a:cubicBezTo>
                  <a:pt x="1780703" y="2899308"/>
                  <a:pt x="1781574" y="2895064"/>
                  <a:pt x="1783872" y="2892268"/>
                </a:cubicBezTo>
                <a:cubicBezTo>
                  <a:pt x="1786169" y="2889473"/>
                  <a:pt x="1790165" y="2887797"/>
                  <a:pt x="1795858" y="2887241"/>
                </a:cubicBezTo>
                <a:close/>
                <a:moveTo>
                  <a:pt x="1387945" y="2879244"/>
                </a:moveTo>
                <a:lnTo>
                  <a:pt x="1460293" y="2890076"/>
                </a:lnTo>
                <a:cubicBezTo>
                  <a:pt x="1465949" y="2890923"/>
                  <a:pt x="1469854" y="2892801"/>
                  <a:pt x="1472006" y="2895711"/>
                </a:cubicBezTo>
                <a:cubicBezTo>
                  <a:pt x="1474157" y="2898621"/>
                  <a:pt x="1474810" y="2902904"/>
                  <a:pt x="1473962" y="2908561"/>
                </a:cubicBezTo>
                <a:lnTo>
                  <a:pt x="1441131" y="3127835"/>
                </a:lnTo>
                <a:lnTo>
                  <a:pt x="1506779" y="3137665"/>
                </a:lnTo>
                <a:cubicBezTo>
                  <a:pt x="1512435" y="3138512"/>
                  <a:pt x="1516340" y="3140390"/>
                  <a:pt x="1518491" y="3143300"/>
                </a:cubicBezTo>
                <a:cubicBezTo>
                  <a:pt x="1520643" y="3146209"/>
                  <a:pt x="1521295" y="3150492"/>
                  <a:pt x="1520448" y="3156149"/>
                </a:cubicBezTo>
                <a:lnTo>
                  <a:pt x="1512358" y="3210186"/>
                </a:lnTo>
                <a:cubicBezTo>
                  <a:pt x="1511510" y="3215843"/>
                  <a:pt x="1509633" y="3219748"/>
                  <a:pt x="1506722" y="3221899"/>
                </a:cubicBezTo>
                <a:cubicBezTo>
                  <a:pt x="1503813" y="3224051"/>
                  <a:pt x="1499530" y="3224703"/>
                  <a:pt x="1493873" y="3223856"/>
                </a:cubicBezTo>
                <a:lnTo>
                  <a:pt x="1258075" y="3188550"/>
                </a:lnTo>
                <a:cubicBezTo>
                  <a:pt x="1252418" y="3187703"/>
                  <a:pt x="1248514" y="3185824"/>
                  <a:pt x="1246362" y="3182915"/>
                </a:cubicBezTo>
                <a:cubicBezTo>
                  <a:pt x="1244211" y="3180005"/>
                  <a:pt x="1243558" y="3175722"/>
                  <a:pt x="1244405" y="3170065"/>
                </a:cubicBezTo>
                <a:lnTo>
                  <a:pt x="1252496" y="3116028"/>
                </a:lnTo>
                <a:cubicBezTo>
                  <a:pt x="1253343" y="3110371"/>
                  <a:pt x="1255222" y="3106467"/>
                  <a:pt x="1258131" y="3104315"/>
                </a:cubicBezTo>
                <a:cubicBezTo>
                  <a:pt x="1261040" y="3102164"/>
                  <a:pt x="1265324" y="3101511"/>
                  <a:pt x="1270980" y="3102358"/>
                </a:cubicBezTo>
                <a:lnTo>
                  <a:pt x="1336629" y="3112188"/>
                </a:lnTo>
                <a:lnTo>
                  <a:pt x="1369462" y="2892913"/>
                </a:lnTo>
                <a:cubicBezTo>
                  <a:pt x="1370309" y="2887256"/>
                  <a:pt x="1372187" y="2883352"/>
                  <a:pt x="1375096" y="2881201"/>
                </a:cubicBezTo>
                <a:cubicBezTo>
                  <a:pt x="1378006" y="2879049"/>
                  <a:pt x="1382289" y="2878397"/>
                  <a:pt x="1387945" y="2879244"/>
                </a:cubicBezTo>
                <a:close/>
                <a:moveTo>
                  <a:pt x="2159408" y="2787799"/>
                </a:moveTo>
                <a:cubicBezTo>
                  <a:pt x="2162683" y="2789337"/>
                  <a:pt x="2165292" y="2792797"/>
                  <a:pt x="2167232" y="2798178"/>
                </a:cubicBezTo>
                <a:lnTo>
                  <a:pt x="2266526" y="3073431"/>
                </a:lnTo>
                <a:cubicBezTo>
                  <a:pt x="2268467" y="3078811"/>
                  <a:pt x="2268668" y="3083139"/>
                  <a:pt x="2267129" y="3086414"/>
                </a:cubicBezTo>
                <a:cubicBezTo>
                  <a:pt x="2265590" y="3089690"/>
                  <a:pt x="2262131" y="3092298"/>
                  <a:pt x="2256750" y="3094239"/>
                </a:cubicBezTo>
                <a:lnTo>
                  <a:pt x="2059655" y="3165338"/>
                </a:lnTo>
                <a:cubicBezTo>
                  <a:pt x="2054275" y="3167279"/>
                  <a:pt x="2049947" y="3167480"/>
                  <a:pt x="2046672" y="3165941"/>
                </a:cubicBezTo>
                <a:cubicBezTo>
                  <a:pt x="2043396" y="3164402"/>
                  <a:pt x="2040788" y="3160943"/>
                  <a:pt x="2038847" y="3155562"/>
                </a:cubicBezTo>
                <a:lnTo>
                  <a:pt x="2020919" y="3105864"/>
                </a:lnTo>
                <a:cubicBezTo>
                  <a:pt x="2018978" y="3100483"/>
                  <a:pt x="2018777" y="3096155"/>
                  <a:pt x="2020316" y="3092880"/>
                </a:cubicBezTo>
                <a:cubicBezTo>
                  <a:pt x="2021855" y="3089605"/>
                  <a:pt x="2025314" y="3086997"/>
                  <a:pt x="2030695" y="3085056"/>
                </a:cubicBezTo>
                <a:lnTo>
                  <a:pt x="2147932" y="3042764"/>
                </a:lnTo>
                <a:lnTo>
                  <a:pt x="2136134" y="3010057"/>
                </a:lnTo>
                <a:lnTo>
                  <a:pt x="2053303" y="3039936"/>
                </a:lnTo>
                <a:cubicBezTo>
                  <a:pt x="2047922" y="3041877"/>
                  <a:pt x="2043594" y="3042078"/>
                  <a:pt x="2040319" y="3040540"/>
                </a:cubicBezTo>
                <a:cubicBezTo>
                  <a:pt x="2037044" y="3039001"/>
                  <a:pt x="2034436" y="3035541"/>
                  <a:pt x="2032495" y="3030161"/>
                </a:cubicBezTo>
                <a:lnTo>
                  <a:pt x="2016099" y="2984710"/>
                </a:lnTo>
                <a:cubicBezTo>
                  <a:pt x="2014158" y="2979330"/>
                  <a:pt x="2013957" y="2975002"/>
                  <a:pt x="2015496" y="2971726"/>
                </a:cubicBezTo>
                <a:cubicBezTo>
                  <a:pt x="2017034" y="2968451"/>
                  <a:pt x="2020494" y="2965843"/>
                  <a:pt x="2025875" y="2963902"/>
                </a:cubicBezTo>
                <a:lnTo>
                  <a:pt x="2108705" y="2934022"/>
                </a:lnTo>
                <a:lnTo>
                  <a:pt x="2095528" y="2897492"/>
                </a:lnTo>
                <a:lnTo>
                  <a:pt x="1978290" y="2939783"/>
                </a:lnTo>
                <a:cubicBezTo>
                  <a:pt x="1972910" y="2941724"/>
                  <a:pt x="1968582" y="2941925"/>
                  <a:pt x="1965306" y="2940386"/>
                </a:cubicBezTo>
                <a:cubicBezTo>
                  <a:pt x="1962031" y="2938848"/>
                  <a:pt x="1959423" y="2935388"/>
                  <a:pt x="1957482" y="2930008"/>
                </a:cubicBezTo>
                <a:lnTo>
                  <a:pt x="1939554" y="2880309"/>
                </a:lnTo>
                <a:cubicBezTo>
                  <a:pt x="1937613" y="2874929"/>
                  <a:pt x="1937412" y="2870601"/>
                  <a:pt x="1938951" y="2867325"/>
                </a:cubicBezTo>
                <a:cubicBezTo>
                  <a:pt x="1940489" y="2864050"/>
                  <a:pt x="1943949" y="2861442"/>
                  <a:pt x="1949330" y="2859501"/>
                </a:cubicBezTo>
                <a:lnTo>
                  <a:pt x="2146424" y="2788402"/>
                </a:lnTo>
                <a:cubicBezTo>
                  <a:pt x="2151805" y="2786461"/>
                  <a:pt x="2156133" y="2786260"/>
                  <a:pt x="2159408" y="2787799"/>
                </a:cubicBezTo>
                <a:close/>
                <a:moveTo>
                  <a:pt x="994830" y="2752065"/>
                </a:moveTo>
                <a:cubicBezTo>
                  <a:pt x="998175" y="2750686"/>
                  <a:pt x="1002489" y="2751096"/>
                  <a:pt x="1007769" y="2753294"/>
                </a:cubicBezTo>
                <a:lnTo>
                  <a:pt x="1070720" y="2779497"/>
                </a:lnTo>
                <a:cubicBezTo>
                  <a:pt x="1076278" y="2781811"/>
                  <a:pt x="1079887" y="2784698"/>
                  <a:pt x="1081543" y="2788160"/>
                </a:cubicBezTo>
                <a:cubicBezTo>
                  <a:pt x="1083200" y="2791621"/>
                  <a:pt x="1082930" y="2795992"/>
                  <a:pt x="1080732" y="2801273"/>
                </a:cubicBezTo>
                <a:lnTo>
                  <a:pt x="1056437" y="2859638"/>
                </a:lnTo>
                <a:lnTo>
                  <a:pt x="1130227" y="2890353"/>
                </a:lnTo>
                <a:lnTo>
                  <a:pt x="1154522" y="2831987"/>
                </a:lnTo>
                <a:cubicBezTo>
                  <a:pt x="1156720" y="2826707"/>
                  <a:pt x="1159491" y="2823377"/>
                  <a:pt x="1162837" y="2821998"/>
                </a:cubicBezTo>
                <a:cubicBezTo>
                  <a:pt x="1166183" y="2820619"/>
                  <a:pt x="1170497" y="2821029"/>
                  <a:pt x="1175777" y="2823226"/>
                </a:cubicBezTo>
                <a:lnTo>
                  <a:pt x="1237060" y="2848736"/>
                </a:lnTo>
                <a:cubicBezTo>
                  <a:pt x="1242341" y="2850933"/>
                  <a:pt x="1245670" y="2853705"/>
                  <a:pt x="1247050" y="2857051"/>
                </a:cubicBezTo>
                <a:cubicBezTo>
                  <a:pt x="1248428" y="2860397"/>
                  <a:pt x="1248019" y="2864710"/>
                  <a:pt x="1245821" y="2869991"/>
                </a:cubicBezTo>
                <a:lnTo>
                  <a:pt x="1200009" y="2980050"/>
                </a:lnTo>
                <a:cubicBezTo>
                  <a:pt x="1196538" y="2988388"/>
                  <a:pt x="1191228" y="2997427"/>
                  <a:pt x="1184075" y="3007167"/>
                </a:cubicBezTo>
                <a:cubicBezTo>
                  <a:pt x="1176923" y="3016908"/>
                  <a:pt x="1167560" y="3027847"/>
                  <a:pt x="1155985" y="3039985"/>
                </a:cubicBezTo>
                <a:lnTo>
                  <a:pt x="1080324" y="3119523"/>
                </a:lnTo>
                <a:cubicBezTo>
                  <a:pt x="1076690" y="3123553"/>
                  <a:pt x="1072673" y="3125958"/>
                  <a:pt x="1068274" y="3126735"/>
                </a:cubicBezTo>
                <a:cubicBezTo>
                  <a:pt x="1063874" y="3127512"/>
                  <a:pt x="1058895" y="3126744"/>
                  <a:pt x="1053336" y="3124430"/>
                </a:cubicBezTo>
                <a:lnTo>
                  <a:pt x="941193" y="3077751"/>
                </a:lnTo>
                <a:cubicBezTo>
                  <a:pt x="935912" y="3075553"/>
                  <a:pt x="931998" y="3072619"/>
                  <a:pt x="929449" y="3068949"/>
                </a:cubicBezTo>
                <a:cubicBezTo>
                  <a:pt x="926900" y="3065280"/>
                  <a:pt x="925775" y="3060735"/>
                  <a:pt x="926074" y="3055317"/>
                </a:cubicBezTo>
                <a:lnTo>
                  <a:pt x="929196" y="2945585"/>
                </a:lnTo>
                <a:cubicBezTo>
                  <a:pt x="929654" y="2928819"/>
                  <a:pt x="930817" y="2914467"/>
                  <a:pt x="932689" y="2902529"/>
                </a:cubicBezTo>
                <a:cubicBezTo>
                  <a:pt x="934560" y="2890590"/>
                  <a:pt x="937232" y="2880452"/>
                  <a:pt x="940702" y="2872114"/>
                </a:cubicBezTo>
                <a:lnTo>
                  <a:pt x="986514" y="2762055"/>
                </a:lnTo>
                <a:cubicBezTo>
                  <a:pt x="988712" y="2756774"/>
                  <a:pt x="991484" y="2753444"/>
                  <a:pt x="994830" y="2752065"/>
                </a:cubicBezTo>
                <a:close/>
                <a:moveTo>
                  <a:pt x="2417740" y="2629241"/>
                </a:moveTo>
                <a:cubicBezTo>
                  <a:pt x="2421280" y="2629991"/>
                  <a:pt x="2424609" y="2632764"/>
                  <a:pt x="2427727" y="2637559"/>
                </a:cubicBezTo>
                <a:lnTo>
                  <a:pt x="2456530" y="2681851"/>
                </a:lnTo>
                <a:cubicBezTo>
                  <a:pt x="2459648" y="2686646"/>
                  <a:pt x="2460832" y="2690813"/>
                  <a:pt x="2460082" y="2694354"/>
                </a:cubicBezTo>
                <a:cubicBezTo>
                  <a:pt x="2459332" y="2697894"/>
                  <a:pt x="2456559" y="2701223"/>
                  <a:pt x="2451764" y="2704341"/>
                </a:cubicBezTo>
                <a:lnTo>
                  <a:pt x="2349931" y="2770562"/>
                </a:lnTo>
                <a:cubicBezTo>
                  <a:pt x="2346650" y="2772696"/>
                  <a:pt x="2344887" y="2775369"/>
                  <a:pt x="2344641" y="2778581"/>
                </a:cubicBezTo>
                <a:cubicBezTo>
                  <a:pt x="2344396" y="2781793"/>
                  <a:pt x="2345258" y="2784913"/>
                  <a:pt x="2347227" y="2787941"/>
                </a:cubicBezTo>
                <a:cubicBezTo>
                  <a:pt x="2350017" y="2792232"/>
                  <a:pt x="2352889" y="2794853"/>
                  <a:pt x="2355842" y="2795805"/>
                </a:cubicBezTo>
                <a:cubicBezTo>
                  <a:pt x="2358796" y="2796758"/>
                  <a:pt x="2361995" y="2796293"/>
                  <a:pt x="2365440" y="2794412"/>
                </a:cubicBezTo>
                <a:lnTo>
                  <a:pt x="2427394" y="2765435"/>
                </a:lnTo>
                <a:cubicBezTo>
                  <a:pt x="2446701" y="2756471"/>
                  <a:pt x="2464672" y="2753044"/>
                  <a:pt x="2481306" y="2755154"/>
                </a:cubicBezTo>
                <a:cubicBezTo>
                  <a:pt x="2497940" y="2757265"/>
                  <a:pt x="2513150" y="2768920"/>
                  <a:pt x="2526936" y="2790119"/>
                </a:cubicBezTo>
                <a:lnTo>
                  <a:pt x="2552785" y="2829868"/>
                </a:lnTo>
                <a:cubicBezTo>
                  <a:pt x="2566735" y="2851320"/>
                  <a:pt x="2570503" y="2872301"/>
                  <a:pt x="2564090" y="2892810"/>
                </a:cubicBezTo>
                <a:cubicBezTo>
                  <a:pt x="2557676" y="2913320"/>
                  <a:pt x="2542230" y="2931534"/>
                  <a:pt x="2517749" y="2947454"/>
                </a:cubicBezTo>
                <a:lnTo>
                  <a:pt x="2411752" y="3016383"/>
                </a:lnTo>
                <a:cubicBezTo>
                  <a:pt x="2406957" y="3019501"/>
                  <a:pt x="2402789" y="3020685"/>
                  <a:pt x="2399249" y="3019935"/>
                </a:cubicBezTo>
                <a:cubicBezTo>
                  <a:pt x="2395709" y="3019185"/>
                  <a:pt x="2392380" y="3016412"/>
                  <a:pt x="2389261" y="3011617"/>
                </a:cubicBezTo>
                <a:lnTo>
                  <a:pt x="2359966" y="2966568"/>
                </a:lnTo>
                <a:cubicBezTo>
                  <a:pt x="2356848" y="2961773"/>
                  <a:pt x="2355664" y="2957605"/>
                  <a:pt x="2356414" y="2954065"/>
                </a:cubicBezTo>
                <a:cubicBezTo>
                  <a:pt x="2357164" y="2950525"/>
                  <a:pt x="2359937" y="2947196"/>
                  <a:pt x="2364732" y="2944078"/>
                </a:cubicBezTo>
                <a:lnTo>
                  <a:pt x="2452937" y="2886719"/>
                </a:lnTo>
                <a:cubicBezTo>
                  <a:pt x="2456218" y="2884585"/>
                  <a:pt x="2458044" y="2881871"/>
                  <a:pt x="2458416" y="2878577"/>
                </a:cubicBezTo>
                <a:cubicBezTo>
                  <a:pt x="2458788" y="2875283"/>
                  <a:pt x="2457907" y="2871996"/>
                  <a:pt x="2455773" y="2868715"/>
                </a:cubicBezTo>
                <a:cubicBezTo>
                  <a:pt x="2453640" y="2865434"/>
                  <a:pt x="2450951" y="2863232"/>
                  <a:pt x="2447707" y="2862110"/>
                </a:cubicBezTo>
                <a:cubicBezTo>
                  <a:pt x="2444464" y="2860987"/>
                  <a:pt x="2441119" y="2861367"/>
                  <a:pt x="2437674" y="2863248"/>
                </a:cubicBezTo>
                <a:lnTo>
                  <a:pt x="2376345" y="2892357"/>
                </a:lnTo>
                <a:cubicBezTo>
                  <a:pt x="2357038" y="2901321"/>
                  <a:pt x="2339004" y="2904789"/>
                  <a:pt x="2322243" y="2902761"/>
                </a:cubicBezTo>
                <a:cubicBezTo>
                  <a:pt x="2305483" y="2900732"/>
                  <a:pt x="2290210" y="2889118"/>
                  <a:pt x="2276424" y="2867919"/>
                </a:cubicBezTo>
                <a:lnTo>
                  <a:pt x="2250576" y="2828170"/>
                </a:lnTo>
                <a:cubicBezTo>
                  <a:pt x="2236626" y="2806718"/>
                  <a:pt x="2232920" y="2785696"/>
                  <a:pt x="2239460" y="2765105"/>
                </a:cubicBezTo>
                <a:cubicBezTo>
                  <a:pt x="2245999" y="2744513"/>
                  <a:pt x="2261383" y="2726340"/>
                  <a:pt x="2285611" y="2710585"/>
                </a:cubicBezTo>
                <a:lnTo>
                  <a:pt x="2405237" y="2632793"/>
                </a:lnTo>
                <a:cubicBezTo>
                  <a:pt x="2410032" y="2629675"/>
                  <a:pt x="2414199" y="2628491"/>
                  <a:pt x="2417740" y="2629241"/>
                </a:cubicBezTo>
                <a:close/>
                <a:moveTo>
                  <a:pt x="809899" y="2621503"/>
                </a:moveTo>
                <a:cubicBezTo>
                  <a:pt x="813479" y="2620975"/>
                  <a:pt x="817565" y="2622416"/>
                  <a:pt x="822157" y="2625827"/>
                </a:cubicBezTo>
                <a:lnTo>
                  <a:pt x="880882" y="2669448"/>
                </a:lnTo>
                <a:cubicBezTo>
                  <a:pt x="885473" y="2672859"/>
                  <a:pt x="888033" y="2676354"/>
                  <a:pt x="888562" y="2679934"/>
                </a:cubicBezTo>
                <a:cubicBezTo>
                  <a:pt x="889090" y="2683514"/>
                  <a:pt x="887649" y="2687600"/>
                  <a:pt x="884239" y="2692192"/>
                </a:cubicBezTo>
                <a:lnTo>
                  <a:pt x="752028" y="2870180"/>
                </a:lnTo>
                <a:lnTo>
                  <a:pt x="805316" y="2909762"/>
                </a:lnTo>
                <a:cubicBezTo>
                  <a:pt x="809907" y="2913173"/>
                  <a:pt x="812467" y="2916668"/>
                  <a:pt x="812996" y="2920248"/>
                </a:cubicBezTo>
                <a:cubicBezTo>
                  <a:pt x="813524" y="2923828"/>
                  <a:pt x="812083" y="2927914"/>
                  <a:pt x="808672" y="2932506"/>
                </a:cubicBezTo>
                <a:lnTo>
                  <a:pt x="776091" y="2976368"/>
                </a:lnTo>
                <a:cubicBezTo>
                  <a:pt x="772680" y="2980960"/>
                  <a:pt x="769185" y="2983520"/>
                  <a:pt x="765605" y="2984049"/>
                </a:cubicBezTo>
                <a:cubicBezTo>
                  <a:pt x="762025" y="2984577"/>
                  <a:pt x="757939" y="2983136"/>
                  <a:pt x="753348" y="2979725"/>
                </a:cubicBezTo>
                <a:lnTo>
                  <a:pt x="561947" y="2837552"/>
                </a:lnTo>
                <a:cubicBezTo>
                  <a:pt x="557355" y="2834141"/>
                  <a:pt x="554795" y="2830646"/>
                  <a:pt x="554266" y="2827066"/>
                </a:cubicBezTo>
                <a:cubicBezTo>
                  <a:pt x="553738" y="2823486"/>
                  <a:pt x="555180" y="2819400"/>
                  <a:pt x="558591" y="2814808"/>
                </a:cubicBezTo>
                <a:lnTo>
                  <a:pt x="591171" y="2770946"/>
                </a:lnTo>
                <a:cubicBezTo>
                  <a:pt x="594582" y="2766354"/>
                  <a:pt x="598077" y="2763794"/>
                  <a:pt x="601657" y="2763266"/>
                </a:cubicBezTo>
                <a:cubicBezTo>
                  <a:pt x="605238" y="2762737"/>
                  <a:pt x="609324" y="2764178"/>
                  <a:pt x="613916" y="2767589"/>
                </a:cubicBezTo>
                <a:lnTo>
                  <a:pt x="667203" y="2807172"/>
                </a:lnTo>
                <a:lnTo>
                  <a:pt x="799413" y="2629183"/>
                </a:lnTo>
                <a:cubicBezTo>
                  <a:pt x="802824" y="2624592"/>
                  <a:pt x="806319" y="2622032"/>
                  <a:pt x="809899" y="2621503"/>
                </a:cubicBezTo>
                <a:close/>
                <a:moveTo>
                  <a:pt x="2623510" y="2424407"/>
                </a:moveTo>
                <a:cubicBezTo>
                  <a:pt x="2627128" y="2424336"/>
                  <a:pt x="2630999" y="2426283"/>
                  <a:pt x="2635122" y="2430248"/>
                </a:cubicBezTo>
                <a:lnTo>
                  <a:pt x="2846034" y="2633076"/>
                </a:lnTo>
                <a:cubicBezTo>
                  <a:pt x="2850157" y="2637041"/>
                  <a:pt x="2852253" y="2640833"/>
                  <a:pt x="2852324" y="2644451"/>
                </a:cubicBezTo>
                <a:cubicBezTo>
                  <a:pt x="2852395" y="2648069"/>
                  <a:pt x="2850448" y="2651939"/>
                  <a:pt x="2846483" y="2656062"/>
                </a:cubicBezTo>
                <a:lnTo>
                  <a:pt x="2701247" y="2807085"/>
                </a:lnTo>
                <a:cubicBezTo>
                  <a:pt x="2697283" y="2811209"/>
                  <a:pt x="2693491" y="2813305"/>
                  <a:pt x="2689873" y="2813376"/>
                </a:cubicBezTo>
                <a:cubicBezTo>
                  <a:pt x="2686255" y="2813446"/>
                  <a:pt x="2682385" y="2811499"/>
                  <a:pt x="2678262" y="2807535"/>
                </a:cubicBezTo>
                <a:lnTo>
                  <a:pt x="2640181" y="2770913"/>
                </a:lnTo>
                <a:cubicBezTo>
                  <a:pt x="2636058" y="2766948"/>
                  <a:pt x="2633961" y="2763157"/>
                  <a:pt x="2633890" y="2759539"/>
                </a:cubicBezTo>
                <a:cubicBezTo>
                  <a:pt x="2633820" y="2755920"/>
                  <a:pt x="2635767" y="2752050"/>
                  <a:pt x="2639731" y="2747927"/>
                </a:cubicBezTo>
                <a:lnTo>
                  <a:pt x="2726122" y="2658094"/>
                </a:lnTo>
                <a:lnTo>
                  <a:pt x="2701059" y="2633993"/>
                </a:lnTo>
                <a:lnTo>
                  <a:pt x="2640023" y="2697462"/>
                </a:lnTo>
                <a:cubicBezTo>
                  <a:pt x="2636058" y="2701584"/>
                  <a:pt x="2632267" y="2703681"/>
                  <a:pt x="2628649" y="2703752"/>
                </a:cubicBezTo>
                <a:cubicBezTo>
                  <a:pt x="2625031" y="2703822"/>
                  <a:pt x="2621160" y="2701875"/>
                  <a:pt x="2617037" y="2697911"/>
                </a:cubicBezTo>
                <a:lnTo>
                  <a:pt x="2582211" y="2664419"/>
                </a:lnTo>
                <a:cubicBezTo>
                  <a:pt x="2578088" y="2660454"/>
                  <a:pt x="2575991" y="2656663"/>
                  <a:pt x="2575921" y="2653045"/>
                </a:cubicBezTo>
                <a:cubicBezTo>
                  <a:pt x="2575850" y="2649427"/>
                  <a:pt x="2577797" y="2645556"/>
                  <a:pt x="2581762" y="2641433"/>
                </a:cubicBezTo>
                <a:lnTo>
                  <a:pt x="2642798" y="2577964"/>
                </a:lnTo>
                <a:lnTo>
                  <a:pt x="2614807" y="2551046"/>
                </a:lnTo>
                <a:lnTo>
                  <a:pt x="2528417" y="2640879"/>
                </a:lnTo>
                <a:cubicBezTo>
                  <a:pt x="2524452" y="2645001"/>
                  <a:pt x="2520661" y="2647098"/>
                  <a:pt x="2517042" y="2647169"/>
                </a:cubicBezTo>
                <a:cubicBezTo>
                  <a:pt x="2513424" y="2647240"/>
                  <a:pt x="2509554" y="2645292"/>
                  <a:pt x="2505431" y="2641328"/>
                </a:cubicBezTo>
                <a:lnTo>
                  <a:pt x="2467350" y="2604706"/>
                </a:lnTo>
                <a:cubicBezTo>
                  <a:pt x="2463227" y="2600741"/>
                  <a:pt x="2461130" y="2596950"/>
                  <a:pt x="2461060" y="2593332"/>
                </a:cubicBezTo>
                <a:cubicBezTo>
                  <a:pt x="2460989" y="2589713"/>
                  <a:pt x="2462936" y="2585843"/>
                  <a:pt x="2466901" y="2581720"/>
                </a:cubicBezTo>
                <a:lnTo>
                  <a:pt x="2612136" y="2430697"/>
                </a:lnTo>
                <a:cubicBezTo>
                  <a:pt x="2616101" y="2426574"/>
                  <a:pt x="2619892" y="2424477"/>
                  <a:pt x="2623510" y="2424407"/>
                </a:cubicBezTo>
                <a:close/>
                <a:moveTo>
                  <a:pt x="568887" y="2374507"/>
                </a:moveTo>
                <a:cubicBezTo>
                  <a:pt x="572495" y="2374775"/>
                  <a:pt x="576166" y="2377077"/>
                  <a:pt x="579900" y="2381410"/>
                </a:cubicBezTo>
                <a:lnTo>
                  <a:pt x="705449" y="2527159"/>
                </a:lnTo>
                <a:cubicBezTo>
                  <a:pt x="709181" y="2531492"/>
                  <a:pt x="710913" y="2535464"/>
                  <a:pt x="710645" y="2539072"/>
                </a:cubicBezTo>
                <a:cubicBezTo>
                  <a:pt x="710377" y="2542681"/>
                  <a:pt x="708075" y="2546352"/>
                  <a:pt x="703741" y="2550085"/>
                </a:cubicBezTo>
                <a:lnTo>
                  <a:pt x="663028" y="2585156"/>
                </a:lnTo>
                <a:cubicBezTo>
                  <a:pt x="658694" y="2588890"/>
                  <a:pt x="654722" y="2590622"/>
                  <a:pt x="651114" y="2590353"/>
                </a:cubicBezTo>
                <a:cubicBezTo>
                  <a:pt x="647505" y="2590084"/>
                  <a:pt x="643834" y="2587783"/>
                  <a:pt x="640101" y="2583449"/>
                </a:cubicBezTo>
                <a:lnTo>
                  <a:pt x="610924" y="2549578"/>
                </a:lnTo>
                <a:lnTo>
                  <a:pt x="495967" y="2648603"/>
                </a:lnTo>
                <a:lnTo>
                  <a:pt x="525145" y="2682474"/>
                </a:lnTo>
                <a:cubicBezTo>
                  <a:pt x="528877" y="2686808"/>
                  <a:pt x="530610" y="2690779"/>
                  <a:pt x="530341" y="2694388"/>
                </a:cubicBezTo>
                <a:cubicBezTo>
                  <a:pt x="530073" y="2697996"/>
                  <a:pt x="527771" y="2701667"/>
                  <a:pt x="523438" y="2705400"/>
                </a:cubicBezTo>
                <a:lnTo>
                  <a:pt x="482039" y="2741061"/>
                </a:lnTo>
                <a:cubicBezTo>
                  <a:pt x="477706" y="2744794"/>
                  <a:pt x="473735" y="2746526"/>
                  <a:pt x="470126" y="2746258"/>
                </a:cubicBezTo>
                <a:cubicBezTo>
                  <a:pt x="466517" y="2745989"/>
                  <a:pt x="462846" y="2743688"/>
                  <a:pt x="459113" y="2739354"/>
                </a:cubicBezTo>
                <a:lnTo>
                  <a:pt x="333564" y="2593606"/>
                </a:lnTo>
                <a:cubicBezTo>
                  <a:pt x="329831" y="2589272"/>
                  <a:pt x="328099" y="2585300"/>
                  <a:pt x="328367" y="2581692"/>
                </a:cubicBezTo>
                <a:cubicBezTo>
                  <a:pt x="328636" y="2578083"/>
                  <a:pt x="330938" y="2574412"/>
                  <a:pt x="335271" y="2570679"/>
                </a:cubicBezTo>
                <a:lnTo>
                  <a:pt x="376669" y="2535018"/>
                </a:lnTo>
                <a:cubicBezTo>
                  <a:pt x="381003" y="2531285"/>
                  <a:pt x="384974" y="2529553"/>
                  <a:pt x="388583" y="2529822"/>
                </a:cubicBezTo>
                <a:cubicBezTo>
                  <a:pt x="392191" y="2530090"/>
                  <a:pt x="395862" y="2532392"/>
                  <a:pt x="399595" y="2536725"/>
                </a:cubicBezTo>
                <a:lnTo>
                  <a:pt x="428183" y="2569912"/>
                </a:lnTo>
                <a:lnTo>
                  <a:pt x="543140" y="2470888"/>
                </a:lnTo>
                <a:lnTo>
                  <a:pt x="514553" y="2437701"/>
                </a:lnTo>
                <a:cubicBezTo>
                  <a:pt x="510819" y="2433367"/>
                  <a:pt x="509087" y="2429396"/>
                  <a:pt x="509355" y="2425787"/>
                </a:cubicBezTo>
                <a:cubicBezTo>
                  <a:pt x="509625" y="2422178"/>
                  <a:pt x="511925" y="2418508"/>
                  <a:pt x="516260" y="2414774"/>
                </a:cubicBezTo>
                <a:lnTo>
                  <a:pt x="556973" y="2379703"/>
                </a:lnTo>
                <a:cubicBezTo>
                  <a:pt x="561306" y="2375970"/>
                  <a:pt x="565278" y="2374238"/>
                  <a:pt x="568887" y="2374507"/>
                </a:cubicBezTo>
                <a:close/>
                <a:moveTo>
                  <a:pt x="2909857" y="2313420"/>
                </a:moveTo>
                <a:lnTo>
                  <a:pt x="2893006" y="2342798"/>
                </a:lnTo>
                <a:cubicBezTo>
                  <a:pt x="2889111" y="2349587"/>
                  <a:pt x="2888252" y="2355168"/>
                  <a:pt x="2890430" y="2359541"/>
                </a:cubicBezTo>
                <a:cubicBezTo>
                  <a:pt x="2892607" y="2363913"/>
                  <a:pt x="2896307" y="2367597"/>
                  <a:pt x="2901529" y="2370593"/>
                </a:cubicBezTo>
                <a:lnTo>
                  <a:pt x="2914847" y="2378232"/>
                </a:lnTo>
                <a:cubicBezTo>
                  <a:pt x="2920070" y="2381228"/>
                  <a:pt x="2925118" y="2382562"/>
                  <a:pt x="2929991" y="2382234"/>
                </a:cubicBezTo>
                <a:cubicBezTo>
                  <a:pt x="2934865" y="2381906"/>
                  <a:pt x="2939249" y="2378347"/>
                  <a:pt x="2943143" y="2371558"/>
                </a:cubicBezTo>
                <a:lnTo>
                  <a:pt x="2959994" y="2342180"/>
                </a:lnTo>
                <a:close/>
                <a:moveTo>
                  <a:pt x="382004" y="2216397"/>
                </a:moveTo>
                <a:cubicBezTo>
                  <a:pt x="376325" y="2214241"/>
                  <a:pt x="370808" y="2214540"/>
                  <a:pt x="365455" y="2217294"/>
                </a:cubicBezTo>
                <a:lnTo>
                  <a:pt x="257441" y="2272868"/>
                </a:lnTo>
                <a:cubicBezTo>
                  <a:pt x="252355" y="2275484"/>
                  <a:pt x="249038" y="2279730"/>
                  <a:pt x="247490" y="2285605"/>
                </a:cubicBezTo>
                <a:cubicBezTo>
                  <a:pt x="245942" y="2291480"/>
                  <a:pt x="248887" y="2301644"/>
                  <a:pt x="256324" y="2316100"/>
                </a:cubicBezTo>
                <a:cubicBezTo>
                  <a:pt x="263761" y="2330555"/>
                  <a:pt x="270319" y="2338861"/>
                  <a:pt x="275999" y="2341017"/>
                </a:cubicBezTo>
                <a:cubicBezTo>
                  <a:pt x="281679" y="2343173"/>
                  <a:pt x="287062" y="2342943"/>
                  <a:pt x="292149" y="2340326"/>
                </a:cubicBezTo>
                <a:lnTo>
                  <a:pt x="400161" y="2284753"/>
                </a:lnTo>
                <a:cubicBezTo>
                  <a:pt x="405515" y="2281998"/>
                  <a:pt x="408967" y="2277683"/>
                  <a:pt x="410515" y="2271809"/>
                </a:cubicBezTo>
                <a:cubicBezTo>
                  <a:pt x="412062" y="2265934"/>
                  <a:pt x="409118" y="2255769"/>
                  <a:pt x="401680" y="2241314"/>
                </a:cubicBezTo>
                <a:cubicBezTo>
                  <a:pt x="394243" y="2226858"/>
                  <a:pt x="387684" y="2218553"/>
                  <a:pt x="382004" y="2216397"/>
                </a:cubicBezTo>
                <a:close/>
                <a:moveTo>
                  <a:pt x="2800675" y="2137566"/>
                </a:moveTo>
                <a:cubicBezTo>
                  <a:pt x="2804168" y="2136619"/>
                  <a:pt x="2808395" y="2137569"/>
                  <a:pt x="2813357" y="2140415"/>
                </a:cubicBezTo>
                <a:lnTo>
                  <a:pt x="3067178" y="2286011"/>
                </a:lnTo>
                <a:cubicBezTo>
                  <a:pt x="3072140" y="2288857"/>
                  <a:pt x="3075094" y="2292026"/>
                  <a:pt x="3076040" y="2295519"/>
                </a:cubicBezTo>
                <a:cubicBezTo>
                  <a:pt x="3076986" y="2299012"/>
                  <a:pt x="3076037" y="2303239"/>
                  <a:pt x="3073190" y="2308200"/>
                </a:cubicBezTo>
                <a:lnTo>
                  <a:pt x="2998371" y="2438636"/>
                </a:lnTo>
                <a:cubicBezTo>
                  <a:pt x="2981594" y="2467883"/>
                  <a:pt x="2963951" y="2484573"/>
                  <a:pt x="2945443" y="2488706"/>
                </a:cubicBezTo>
                <a:cubicBezTo>
                  <a:pt x="2926934" y="2492839"/>
                  <a:pt x="2908018" y="2489363"/>
                  <a:pt x="2888694" y="2478279"/>
                </a:cubicBezTo>
                <a:lnTo>
                  <a:pt x="2870675" y="2467943"/>
                </a:lnTo>
                <a:cubicBezTo>
                  <a:pt x="2859708" y="2461652"/>
                  <a:pt x="2851309" y="2454665"/>
                  <a:pt x="2845478" y="2446982"/>
                </a:cubicBezTo>
                <a:cubicBezTo>
                  <a:pt x="2839647" y="2439299"/>
                  <a:pt x="2837355" y="2430437"/>
                  <a:pt x="2838604" y="2420394"/>
                </a:cubicBezTo>
                <a:cubicBezTo>
                  <a:pt x="2828949" y="2433597"/>
                  <a:pt x="2816651" y="2441726"/>
                  <a:pt x="2801709" y="2444782"/>
                </a:cubicBezTo>
                <a:cubicBezTo>
                  <a:pt x="2786768" y="2447838"/>
                  <a:pt x="2771072" y="2444647"/>
                  <a:pt x="2754621" y="2435211"/>
                </a:cubicBezTo>
                <a:lnTo>
                  <a:pt x="2671581" y="2387577"/>
                </a:lnTo>
                <a:cubicBezTo>
                  <a:pt x="2666619" y="2384731"/>
                  <a:pt x="2663665" y="2381562"/>
                  <a:pt x="2662719" y="2378069"/>
                </a:cubicBezTo>
                <a:cubicBezTo>
                  <a:pt x="2661772" y="2374576"/>
                  <a:pt x="2662722" y="2370349"/>
                  <a:pt x="2665568" y="2365388"/>
                </a:cubicBezTo>
                <a:lnTo>
                  <a:pt x="2700394" y="2304674"/>
                </a:lnTo>
                <a:cubicBezTo>
                  <a:pt x="2703240" y="2299713"/>
                  <a:pt x="2706410" y="2296759"/>
                  <a:pt x="2709902" y="2295812"/>
                </a:cubicBezTo>
                <a:cubicBezTo>
                  <a:pt x="2713395" y="2294866"/>
                  <a:pt x="2717622" y="2295816"/>
                  <a:pt x="2722584" y="2298662"/>
                </a:cubicBezTo>
                <a:lnTo>
                  <a:pt x="2782514" y="2333038"/>
                </a:lnTo>
                <a:cubicBezTo>
                  <a:pt x="2788259" y="2336334"/>
                  <a:pt x="2793139" y="2337658"/>
                  <a:pt x="2797154" y="2337011"/>
                </a:cubicBezTo>
                <a:cubicBezTo>
                  <a:pt x="2801169" y="2336364"/>
                  <a:pt x="2804750" y="2333299"/>
                  <a:pt x="2807895" y="2327815"/>
                </a:cubicBezTo>
                <a:lnTo>
                  <a:pt x="2839351" y="2272977"/>
                </a:lnTo>
                <a:lnTo>
                  <a:pt x="2762578" y="2228939"/>
                </a:lnTo>
                <a:cubicBezTo>
                  <a:pt x="2757616" y="2226093"/>
                  <a:pt x="2754662" y="2222924"/>
                  <a:pt x="2753716" y="2219431"/>
                </a:cubicBezTo>
                <a:cubicBezTo>
                  <a:pt x="2752769" y="2215938"/>
                  <a:pt x="2753719" y="2211711"/>
                  <a:pt x="2756565" y="2206749"/>
                </a:cubicBezTo>
                <a:lnTo>
                  <a:pt x="2791167" y="2146427"/>
                </a:lnTo>
                <a:cubicBezTo>
                  <a:pt x="2794013" y="2141466"/>
                  <a:pt x="2797182" y="2138512"/>
                  <a:pt x="2800675" y="2137566"/>
                </a:cubicBezTo>
                <a:close/>
                <a:moveTo>
                  <a:pt x="369538" y="2107280"/>
                </a:moveTo>
                <a:cubicBezTo>
                  <a:pt x="381435" y="2105729"/>
                  <a:pt x="393307" y="2107747"/>
                  <a:pt x="405152" y="2113332"/>
                </a:cubicBezTo>
                <a:cubicBezTo>
                  <a:pt x="416997" y="2118918"/>
                  <a:pt x="429094" y="2128775"/>
                  <a:pt x="441442" y="2142905"/>
                </a:cubicBezTo>
                <a:cubicBezTo>
                  <a:pt x="453790" y="2157034"/>
                  <a:pt x="466368" y="2176546"/>
                  <a:pt x="479177" y="2201442"/>
                </a:cubicBezTo>
                <a:cubicBezTo>
                  <a:pt x="491986" y="2226337"/>
                  <a:pt x="500583" y="2247982"/>
                  <a:pt x="504969" y="2266377"/>
                </a:cubicBezTo>
                <a:cubicBezTo>
                  <a:pt x="509355" y="2284772"/>
                  <a:pt x="510377" y="2300412"/>
                  <a:pt x="508034" y="2313297"/>
                </a:cubicBezTo>
                <a:cubicBezTo>
                  <a:pt x="505693" y="2326183"/>
                  <a:pt x="500431" y="2337014"/>
                  <a:pt x="492252" y="2345793"/>
                </a:cubicBezTo>
                <a:cubicBezTo>
                  <a:pt x="484073" y="2354572"/>
                  <a:pt x="473827" y="2362129"/>
                  <a:pt x="461514" y="2368464"/>
                </a:cubicBezTo>
                <a:lnTo>
                  <a:pt x="324589" y="2438912"/>
                </a:lnTo>
                <a:cubicBezTo>
                  <a:pt x="312275" y="2445247"/>
                  <a:pt x="300169" y="2449190"/>
                  <a:pt x="288272" y="2450742"/>
                </a:cubicBezTo>
                <a:cubicBezTo>
                  <a:pt x="276374" y="2452292"/>
                  <a:pt x="264435" y="2450310"/>
                  <a:pt x="252456" y="2444793"/>
                </a:cubicBezTo>
                <a:cubicBezTo>
                  <a:pt x="240477" y="2439276"/>
                  <a:pt x="228279" y="2429386"/>
                  <a:pt x="215863" y="2415123"/>
                </a:cubicBezTo>
                <a:cubicBezTo>
                  <a:pt x="203445" y="2400860"/>
                  <a:pt x="190833" y="2381280"/>
                  <a:pt x="178024" y="2356385"/>
                </a:cubicBezTo>
                <a:cubicBezTo>
                  <a:pt x="165215" y="2331490"/>
                  <a:pt x="156652" y="2309912"/>
                  <a:pt x="152335" y="2291650"/>
                </a:cubicBezTo>
                <a:cubicBezTo>
                  <a:pt x="148018" y="2273389"/>
                  <a:pt x="147097" y="2257782"/>
                  <a:pt x="149574" y="2244828"/>
                </a:cubicBezTo>
                <a:cubicBezTo>
                  <a:pt x="152050" y="2231874"/>
                  <a:pt x="157377" y="2221007"/>
                  <a:pt x="165556" y="2212229"/>
                </a:cubicBezTo>
                <a:cubicBezTo>
                  <a:pt x="173735" y="2203450"/>
                  <a:pt x="183982" y="2195893"/>
                  <a:pt x="196296" y="2189558"/>
                </a:cubicBezTo>
                <a:lnTo>
                  <a:pt x="333220" y="2119110"/>
                </a:lnTo>
                <a:cubicBezTo>
                  <a:pt x="345534" y="2112774"/>
                  <a:pt x="357639" y="2108831"/>
                  <a:pt x="369538" y="2107280"/>
                </a:cubicBezTo>
                <a:close/>
                <a:moveTo>
                  <a:pt x="3026329" y="1980209"/>
                </a:moveTo>
                <a:lnTo>
                  <a:pt x="3015550" y="2019394"/>
                </a:lnTo>
                <a:cubicBezTo>
                  <a:pt x="3013235" y="2027812"/>
                  <a:pt x="3013895" y="2033926"/>
                  <a:pt x="3017530" y="2037736"/>
                </a:cubicBezTo>
                <a:cubicBezTo>
                  <a:pt x="3021165" y="2041546"/>
                  <a:pt x="3025740" y="2044209"/>
                  <a:pt x="3031256" y="2045726"/>
                </a:cubicBezTo>
                <a:lnTo>
                  <a:pt x="3054331" y="2052074"/>
                </a:lnTo>
                <a:cubicBezTo>
                  <a:pt x="3059847" y="2053591"/>
                  <a:pt x="3065140" y="2053642"/>
                  <a:pt x="3070213" y="2052227"/>
                </a:cubicBezTo>
                <a:cubicBezTo>
                  <a:pt x="3075285" y="2050812"/>
                  <a:pt x="3078979" y="2045896"/>
                  <a:pt x="3081295" y="2037479"/>
                </a:cubicBezTo>
                <a:lnTo>
                  <a:pt x="3092074" y="1998293"/>
                </a:lnTo>
                <a:close/>
                <a:moveTo>
                  <a:pt x="2902629" y="1840806"/>
                </a:moveTo>
                <a:lnTo>
                  <a:pt x="3184765" y="1918414"/>
                </a:lnTo>
                <a:cubicBezTo>
                  <a:pt x="3190280" y="1919931"/>
                  <a:pt x="3193932" y="1922262"/>
                  <a:pt x="3195720" y="1925408"/>
                </a:cubicBezTo>
                <a:cubicBezTo>
                  <a:pt x="3197509" y="1928554"/>
                  <a:pt x="3197645" y="1932884"/>
                  <a:pt x="3196128" y="1938399"/>
                </a:cubicBezTo>
                <a:lnTo>
                  <a:pt x="3159480" y="2071630"/>
                </a:lnTo>
                <a:cubicBezTo>
                  <a:pt x="3148621" y="2111106"/>
                  <a:pt x="3133359" y="2135945"/>
                  <a:pt x="3113692" y="2146146"/>
                </a:cubicBezTo>
                <a:cubicBezTo>
                  <a:pt x="3094026" y="2156348"/>
                  <a:pt x="3071566" y="2157975"/>
                  <a:pt x="3046314" y="2151029"/>
                </a:cubicBezTo>
                <a:lnTo>
                  <a:pt x="2990583" y="2135699"/>
                </a:lnTo>
                <a:cubicBezTo>
                  <a:pt x="2965330" y="2128753"/>
                  <a:pt x="2946863" y="2115867"/>
                  <a:pt x="2935181" y="2097043"/>
                </a:cubicBezTo>
                <a:cubicBezTo>
                  <a:pt x="2923498" y="2078218"/>
                  <a:pt x="2923087" y="2049068"/>
                  <a:pt x="2933945" y="2009592"/>
                </a:cubicBezTo>
                <a:lnTo>
                  <a:pt x="2947718" y="1959522"/>
                </a:lnTo>
                <a:lnTo>
                  <a:pt x="2875443" y="1939641"/>
                </a:lnTo>
                <a:cubicBezTo>
                  <a:pt x="2869928" y="1938124"/>
                  <a:pt x="2866276" y="1935793"/>
                  <a:pt x="2864487" y="1932647"/>
                </a:cubicBezTo>
                <a:cubicBezTo>
                  <a:pt x="2862699" y="1929501"/>
                  <a:pt x="2862563" y="1925170"/>
                  <a:pt x="2864080" y="1919655"/>
                </a:cubicBezTo>
                <a:lnTo>
                  <a:pt x="2882644" y="1852169"/>
                </a:lnTo>
                <a:cubicBezTo>
                  <a:pt x="2884161" y="1846654"/>
                  <a:pt x="2886492" y="1843002"/>
                  <a:pt x="2889638" y="1841214"/>
                </a:cubicBezTo>
                <a:cubicBezTo>
                  <a:pt x="2892784" y="1839425"/>
                  <a:pt x="2897114" y="1839289"/>
                  <a:pt x="2902629" y="1840806"/>
                </a:cubicBezTo>
                <a:close/>
                <a:moveTo>
                  <a:pt x="314202" y="1757476"/>
                </a:moveTo>
                <a:cubicBezTo>
                  <a:pt x="319795" y="1756276"/>
                  <a:pt x="324110" y="1756659"/>
                  <a:pt x="327149" y="1758624"/>
                </a:cubicBezTo>
                <a:cubicBezTo>
                  <a:pt x="330188" y="1760589"/>
                  <a:pt x="332307" y="1764368"/>
                  <a:pt x="333506" y="1769961"/>
                </a:cubicBezTo>
                <a:lnTo>
                  <a:pt x="347712" y="1836189"/>
                </a:lnTo>
                <a:cubicBezTo>
                  <a:pt x="348911" y="1841782"/>
                  <a:pt x="348529" y="1846098"/>
                  <a:pt x="346564" y="1849136"/>
                </a:cubicBezTo>
                <a:cubicBezTo>
                  <a:pt x="344598" y="1852175"/>
                  <a:pt x="340820" y="1854294"/>
                  <a:pt x="335227" y="1855494"/>
                </a:cubicBezTo>
                <a:lnTo>
                  <a:pt x="280920" y="1867142"/>
                </a:lnTo>
                <a:lnTo>
                  <a:pt x="205719" y="1962247"/>
                </a:lnTo>
                <a:lnTo>
                  <a:pt x="351422" y="1930994"/>
                </a:lnTo>
                <a:cubicBezTo>
                  <a:pt x="357014" y="1929795"/>
                  <a:pt x="361330" y="1930177"/>
                  <a:pt x="364369" y="1932143"/>
                </a:cubicBezTo>
                <a:cubicBezTo>
                  <a:pt x="367407" y="1934108"/>
                  <a:pt x="369526" y="1937887"/>
                  <a:pt x="370726" y="1943480"/>
                </a:cubicBezTo>
                <a:lnTo>
                  <a:pt x="384932" y="2009708"/>
                </a:lnTo>
                <a:cubicBezTo>
                  <a:pt x="386131" y="2015301"/>
                  <a:pt x="385749" y="2019616"/>
                  <a:pt x="383783" y="2022655"/>
                </a:cubicBezTo>
                <a:cubicBezTo>
                  <a:pt x="381818" y="2025694"/>
                  <a:pt x="378039" y="2027813"/>
                  <a:pt x="372447" y="2029012"/>
                </a:cubicBezTo>
                <a:lnTo>
                  <a:pt x="86340" y="2090382"/>
                </a:lnTo>
                <a:cubicBezTo>
                  <a:pt x="80746" y="2091582"/>
                  <a:pt x="76431" y="2091199"/>
                  <a:pt x="73393" y="2089233"/>
                </a:cubicBezTo>
                <a:cubicBezTo>
                  <a:pt x="70354" y="2087268"/>
                  <a:pt x="68235" y="2083489"/>
                  <a:pt x="67035" y="2077896"/>
                </a:cubicBezTo>
                <a:lnTo>
                  <a:pt x="57186" y="2031978"/>
                </a:lnTo>
                <a:cubicBezTo>
                  <a:pt x="55986" y="2026386"/>
                  <a:pt x="55843" y="2021413"/>
                  <a:pt x="56757" y="2017061"/>
                </a:cubicBezTo>
                <a:cubicBezTo>
                  <a:pt x="57671" y="2012708"/>
                  <a:pt x="59925" y="2008145"/>
                  <a:pt x="63519" y="2003371"/>
                </a:cubicBezTo>
                <a:lnTo>
                  <a:pt x="143164" y="1896691"/>
                </a:lnTo>
                <a:lnTo>
                  <a:pt x="49119" y="1916864"/>
                </a:lnTo>
                <a:cubicBezTo>
                  <a:pt x="43527" y="1918063"/>
                  <a:pt x="39212" y="1917680"/>
                  <a:pt x="36173" y="1915715"/>
                </a:cubicBezTo>
                <a:cubicBezTo>
                  <a:pt x="33134" y="1913750"/>
                  <a:pt x="31015" y="1909971"/>
                  <a:pt x="29816" y="1904378"/>
                </a:cubicBezTo>
                <a:lnTo>
                  <a:pt x="15609" y="1838150"/>
                </a:lnTo>
                <a:cubicBezTo>
                  <a:pt x="14410" y="1832557"/>
                  <a:pt x="14793" y="1828241"/>
                  <a:pt x="16758" y="1825203"/>
                </a:cubicBezTo>
                <a:cubicBezTo>
                  <a:pt x="18723" y="1822164"/>
                  <a:pt x="22503" y="1820045"/>
                  <a:pt x="28095" y="1818845"/>
                </a:cubicBezTo>
                <a:close/>
                <a:moveTo>
                  <a:pt x="3138930" y="1480862"/>
                </a:moveTo>
                <a:lnTo>
                  <a:pt x="3081237" y="1484380"/>
                </a:lnTo>
                <a:lnTo>
                  <a:pt x="3083298" y="1518185"/>
                </a:lnTo>
                <a:cubicBezTo>
                  <a:pt x="3083774" y="1525998"/>
                  <a:pt x="3086123" y="1531132"/>
                  <a:pt x="3090345" y="1533589"/>
                </a:cubicBezTo>
                <a:cubicBezTo>
                  <a:pt x="3094566" y="1536046"/>
                  <a:pt x="3099682" y="1537092"/>
                  <a:pt x="3105692" y="1536725"/>
                </a:cubicBezTo>
                <a:lnTo>
                  <a:pt x="3121017" y="1535791"/>
                </a:lnTo>
                <a:cubicBezTo>
                  <a:pt x="3127026" y="1535424"/>
                  <a:pt x="3131977" y="1533765"/>
                  <a:pt x="3135869" y="1530813"/>
                </a:cubicBezTo>
                <a:cubicBezTo>
                  <a:pt x="3139760" y="1527862"/>
                  <a:pt x="3141468" y="1522480"/>
                  <a:pt x="3140992" y="1514667"/>
                </a:cubicBezTo>
                <a:close/>
                <a:moveTo>
                  <a:pt x="3197623" y="1375040"/>
                </a:moveTo>
                <a:cubicBezTo>
                  <a:pt x="3203333" y="1374692"/>
                  <a:pt x="3207542" y="1375717"/>
                  <a:pt x="3210252" y="1378115"/>
                </a:cubicBezTo>
                <a:cubicBezTo>
                  <a:pt x="3212962" y="1380513"/>
                  <a:pt x="3214491" y="1384567"/>
                  <a:pt x="3214839" y="1390276"/>
                </a:cubicBezTo>
                <a:lnTo>
                  <a:pt x="3223992" y="1540369"/>
                </a:lnTo>
                <a:cubicBezTo>
                  <a:pt x="3226044" y="1574024"/>
                  <a:pt x="3220473" y="1597662"/>
                  <a:pt x="3207279" y="1611285"/>
                </a:cubicBezTo>
                <a:cubicBezTo>
                  <a:pt x="3194085" y="1624908"/>
                  <a:pt x="3176370" y="1632397"/>
                  <a:pt x="3154134" y="1633753"/>
                </a:cubicBezTo>
                <a:lnTo>
                  <a:pt x="3133401" y="1635017"/>
                </a:lnTo>
                <a:cubicBezTo>
                  <a:pt x="3120781" y="1635787"/>
                  <a:pt x="3109924" y="1634564"/>
                  <a:pt x="3100830" y="1631348"/>
                </a:cubicBezTo>
                <a:cubicBezTo>
                  <a:pt x="3091737" y="1628133"/>
                  <a:pt x="3084953" y="1621986"/>
                  <a:pt x="3080479" y="1612910"/>
                </a:cubicBezTo>
                <a:cubicBezTo>
                  <a:pt x="3079665" y="1629246"/>
                  <a:pt x="3073856" y="1642795"/>
                  <a:pt x="3063052" y="1653558"/>
                </a:cubicBezTo>
                <a:cubicBezTo>
                  <a:pt x="3052247" y="1664320"/>
                  <a:pt x="3037379" y="1670279"/>
                  <a:pt x="3018449" y="1671433"/>
                </a:cubicBezTo>
                <a:lnTo>
                  <a:pt x="2922894" y="1677260"/>
                </a:lnTo>
                <a:cubicBezTo>
                  <a:pt x="2917185" y="1677608"/>
                  <a:pt x="2912975" y="1676583"/>
                  <a:pt x="2910266" y="1674184"/>
                </a:cubicBezTo>
                <a:cubicBezTo>
                  <a:pt x="2907556" y="1671786"/>
                  <a:pt x="2906027" y="1667732"/>
                  <a:pt x="2905678" y="1662023"/>
                </a:cubicBezTo>
                <a:lnTo>
                  <a:pt x="2901418" y="1592160"/>
                </a:lnTo>
                <a:cubicBezTo>
                  <a:pt x="2901070" y="1586451"/>
                  <a:pt x="2902095" y="1582241"/>
                  <a:pt x="2904493" y="1579531"/>
                </a:cubicBezTo>
                <a:cubicBezTo>
                  <a:pt x="2906892" y="1576822"/>
                  <a:pt x="2910946" y="1575293"/>
                  <a:pt x="2916655" y="1574944"/>
                </a:cubicBezTo>
                <a:lnTo>
                  <a:pt x="2985616" y="1570739"/>
                </a:lnTo>
                <a:cubicBezTo>
                  <a:pt x="2992227" y="1570336"/>
                  <a:pt x="2997032" y="1568761"/>
                  <a:pt x="3000032" y="1566015"/>
                </a:cubicBezTo>
                <a:cubicBezTo>
                  <a:pt x="3003031" y="1563268"/>
                  <a:pt x="3004338" y="1558740"/>
                  <a:pt x="3003953" y="1552430"/>
                </a:cubicBezTo>
                <a:lnTo>
                  <a:pt x="3000106" y="1489328"/>
                </a:lnTo>
                <a:lnTo>
                  <a:pt x="2911763" y="1494715"/>
                </a:lnTo>
                <a:cubicBezTo>
                  <a:pt x="2906054" y="1495063"/>
                  <a:pt x="2901844" y="1494038"/>
                  <a:pt x="2899134" y="1491639"/>
                </a:cubicBezTo>
                <a:cubicBezTo>
                  <a:pt x="2896424" y="1489241"/>
                  <a:pt x="2894895" y="1485187"/>
                  <a:pt x="2894547" y="1479478"/>
                </a:cubicBezTo>
                <a:lnTo>
                  <a:pt x="2890314" y="1410066"/>
                </a:lnTo>
                <a:cubicBezTo>
                  <a:pt x="2889966" y="1404356"/>
                  <a:pt x="2890991" y="1400147"/>
                  <a:pt x="2893390" y="1397437"/>
                </a:cubicBezTo>
                <a:cubicBezTo>
                  <a:pt x="2895788" y="1394727"/>
                  <a:pt x="2899842" y="1393198"/>
                  <a:pt x="2905551" y="1392850"/>
                </a:cubicBezTo>
                <a:close/>
                <a:moveTo>
                  <a:pt x="60546" y="1222606"/>
                </a:moveTo>
                <a:lnTo>
                  <a:pt x="233909" y="1247965"/>
                </a:lnTo>
                <a:cubicBezTo>
                  <a:pt x="243440" y="1249359"/>
                  <a:pt x="252248" y="1251028"/>
                  <a:pt x="260331" y="1252971"/>
                </a:cubicBezTo>
                <a:cubicBezTo>
                  <a:pt x="268413" y="1254914"/>
                  <a:pt x="277682" y="1258627"/>
                  <a:pt x="288137" y="1264112"/>
                </a:cubicBezTo>
                <a:lnTo>
                  <a:pt x="345635" y="1295341"/>
                </a:lnTo>
                <a:cubicBezTo>
                  <a:pt x="349886" y="1297484"/>
                  <a:pt x="353367" y="1300199"/>
                  <a:pt x="356081" y="1303486"/>
                </a:cubicBezTo>
                <a:cubicBezTo>
                  <a:pt x="358795" y="1306774"/>
                  <a:pt x="359803" y="1310800"/>
                  <a:pt x="359106" y="1315566"/>
                </a:cubicBezTo>
                <a:lnTo>
                  <a:pt x="350413" y="1374992"/>
                </a:lnTo>
                <a:cubicBezTo>
                  <a:pt x="349716" y="1379758"/>
                  <a:pt x="348042" y="1383925"/>
                  <a:pt x="345390" y="1387492"/>
                </a:cubicBezTo>
                <a:cubicBezTo>
                  <a:pt x="342739" y="1391059"/>
                  <a:pt x="338943" y="1393090"/>
                  <a:pt x="334003" y="1393585"/>
                </a:cubicBezTo>
                <a:lnTo>
                  <a:pt x="258166" y="1403485"/>
                </a:lnTo>
                <a:cubicBezTo>
                  <a:pt x="255057" y="1403943"/>
                  <a:pt x="252882" y="1404766"/>
                  <a:pt x="251644" y="1405954"/>
                </a:cubicBezTo>
                <a:cubicBezTo>
                  <a:pt x="250406" y="1407141"/>
                  <a:pt x="249655" y="1408629"/>
                  <a:pt x="249394" y="1410416"/>
                </a:cubicBezTo>
                <a:lnTo>
                  <a:pt x="248806" y="1414438"/>
                </a:lnTo>
                <a:cubicBezTo>
                  <a:pt x="248544" y="1416225"/>
                  <a:pt x="248837" y="1417865"/>
                  <a:pt x="249684" y="1419358"/>
                </a:cubicBezTo>
                <a:cubicBezTo>
                  <a:pt x="250530" y="1420851"/>
                  <a:pt x="252377" y="1422262"/>
                  <a:pt x="255225" y="1423591"/>
                </a:cubicBezTo>
                <a:lnTo>
                  <a:pt x="324984" y="1455245"/>
                </a:lnTo>
                <a:cubicBezTo>
                  <a:pt x="329277" y="1457090"/>
                  <a:pt x="332302" y="1459814"/>
                  <a:pt x="334056" y="1463417"/>
                </a:cubicBezTo>
                <a:cubicBezTo>
                  <a:pt x="335812" y="1467021"/>
                  <a:pt x="336340" y="1471206"/>
                  <a:pt x="335643" y="1475972"/>
                </a:cubicBezTo>
                <a:lnTo>
                  <a:pt x="327016" y="1534951"/>
                </a:lnTo>
                <a:cubicBezTo>
                  <a:pt x="326318" y="1539717"/>
                  <a:pt x="324230" y="1543594"/>
                  <a:pt x="320751" y="1546584"/>
                </a:cubicBezTo>
                <a:cubicBezTo>
                  <a:pt x="317271" y="1549574"/>
                  <a:pt x="313039" y="1551465"/>
                  <a:pt x="308055" y="1552257"/>
                </a:cubicBezTo>
                <a:lnTo>
                  <a:pt x="243127" y="1565579"/>
                </a:lnTo>
                <a:cubicBezTo>
                  <a:pt x="231540" y="1567839"/>
                  <a:pt x="221595" y="1568742"/>
                  <a:pt x="213295" y="1568289"/>
                </a:cubicBezTo>
                <a:cubicBezTo>
                  <a:pt x="204994" y="1567835"/>
                  <a:pt x="196078" y="1566911"/>
                  <a:pt x="186546" y="1565517"/>
                </a:cubicBezTo>
                <a:lnTo>
                  <a:pt x="14077" y="1540289"/>
                </a:lnTo>
                <a:cubicBezTo>
                  <a:pt x="8417" y="1539461"/>
                  <a:pt x="4506" y="1537596"/>
                  <a:pt x="2345" y="1534694"/>
                </a:cubicBezTo>
                <a:cubicBezTo>
                  <a:pt x="183" y="1531792"/>
                  <a:pt x="-484" y="1527511"/>
                  <a:pt x="344" y="1521851"/>
                </a:cubicBezTo>
                <a:lnTo>
                  <a:pt x="10409" y="1453042"/>
                </a:lnTo>
                <a:cubicBezTo>
                  <a:pt x="11237" y="1447382"/>
                  <a:pt x="13103" y="1443472"/>
                  <a:pt x="16004" y="1441310"/>
                </a:cubicBezTo>
                <a:cubicBezTo>
                  <a:pt x="18907" y="1439149"/>
                  <a:pt x="23188" y="1438482"/>
                  <a:pt x="28848" y="1439310"/>
                </a:cubicBezTo>
                <a:lnTo>
                  <a:pt x="193274" y="1463361"/>
                </a:lnTo>
                <a:lnTo>
                  <a:pt x="140766" y="1429211"/>
                </a:lnTo>
                <a:cubicBezTo>
                  <a:pt x="136052" y="1426087"/>
                  <a:pt x="132934" y="1422437"/>
                  <a:pt x="131415" y="1418259"/>
                </a:cubicBezTo>
                <a:cubicBezTo>
                  <a:pt x="129897" y="1414082"/>
                  <a:pt x="129551" y="1409164"/>
                  <a:pt x="130379" y="1403504"/>
                </a:cubicBezTo>
                <a:lnTo>
                  <a:pt x="133124" y="1384738"/>
                </a:lnTo>
                <a:cubicBezTo>
                  <a:pt x="133953" y="1379078"/>
                  <a:pt x="135692" y="1374465"/>
                  <a:pt x="138344" y="1370898"/>
                </a:cubicBezTo>
                <a:cubicBezTo>
                  <a:pt x="140995" y="1367330"/>
                  <a:pt x="145027" y="1364725"/>
                  <a:pt x="150440" y="1363083"/>
                </a:cubicBezTo>
                <a:lnTo>
                  <a:pt x="210529" y="1345403"/>
                </a:lnTo>
                <a:lnTo>
                  <a:pt x="46102" y="1321352"/>
                </a:lnTo>
                <a:cubicBezTo>
                  <a:pt x="40443" y="1320524"/>
                  <a:pt x="36532" y="1318659"/>
                  <a:pt x="34370" y="1315756"/>
                </a:cubicBezTo>
                <a:cubicBezTo>
                  <a:pt x="32209" y="1312854"/>
                  <a:pt x="31541" y="1308573"/>
                  <a:pt x="32370" y="1302914"/>
                </a:cubicBezTo>
                <a:lnTo>
                  <a:pt x="42108" y="1236339"/>
                </a:lnTo>
                <a:cubicBezTo>
                  <a:pt x="42935" y="1230679"/>
                  <a:pt x="44801" y="1226768"/>
                  <a:pt x="47703" y="1224607"/>
                </a:cubicBezTo>
                <a:cubicBezTo>
                  <a:pt x="50606" y="1222445"/>
                  <a:pt x="54887" y="1221778"/>
                  <a:pt x="60546" y="1222606"/>
                </a:cubicBezTo>
                <a:close/>
                <a:moveTo>
                  <a:pt x="3094489" y="971194"/>
                </a:moveTo>
                <a:cubicBezTo>
                  <a:pt x="3097730" y="972805"/>
                  <a:pt x="3100260" y="976321"/>
                  <a:pt x="3102081" y="981744"/>
                </a:cubicBezTo>
                <a:lnTo>
                  <a:pt x="3124650" y="1048951"/>
                </a:lnTo>
                <a:cubicBezTo>
                  <a:pt x="3126471" y="1054374"/>
                  <a:pt x="3126576" y="1058705"/>
                  <a:pt x="3124965" y="1061945"/>
                </a:cubicBezTo>
                <a:cubicBezTo>
                  <a:pt x="3123354" y="1065186"/>
                  <a:pt x="3119837" y="1067716"/>
                  <a:pt x="3114415" y="1069537"/>
                </a:cubicBezTo>
                <a:lnTo>
                  <a:pt x="2919213" y="1135088"/>
                </a:lnTo>
                <a:cubicBezTo>
                  <a:pt x="2913505" y="1137004"/>
                  <a:pt x="2909444" y="1140750"/>
                  <a:pt x="2907029" y="1146325"/>
                </a:cubicBezTo>
                <a:cubicBezTo>
                  <a:pt x="2904614" y="1151899"/>
                  <a:pt x="2905897" y="1162106"/>
                  <a:pt x="2910881" y="1176946"/>
                </a:cubicBezTo>
                <a:cubicBezTo>
                  <a:pt x="2915960" y="1192071"/>
                  <a:pt x="2921145" y="1201127"/>
                  <a:pt x="2926435" y="1204115"/>
                </a:cubicBezTo>
                <a:cubicBezTo>
                  <a:pt x="2931725" y="1207101"/>
                  <a:pt x="2937224" y="1207637"/>
                  <a:pt x="2942932" y="1205720"/>
                </a:cubicBezTo>
                <a:lnTo>
                  <a:pt x="3138134" y="1140169"/>
                </a:lnTo>
                <a:cubicBezTo>
                  <a:pt x="3143556" y="1138348"/>
                  <a:pt x="3147887" y="1138244"/>
                  <a:pt x="3151128" y="1139855"/>
                </a:cubicBezTo>
                <a:cubicBezTo>
                  <a:pt x="3154368" y="1141466"/>
                  <a:pt x="3156898" y="1144983"/>
                  <a:pt x="3158719" y="1150405"/>
                </a:cubicBezTo>
                <a:lnTo>
                  <a:pt x="3180570" y="1215472"/>
                </a:lnTo>
                <a:cubicBezTo>
                  <a:pt x="3182390" y="1220894"/>
                  <a:pt x="3182495" y="1225226"/>
                  <a:pt x="3180884" y="1228466"/>
                </a:cubicBezTo>
                <a:cubicBezTo>
                  <a:pt x="3179273" y="1231706"/>
                  <a:pt x="3175756" y="1234237"/>
                  <a:pt x="3170334" y="1236058"/>
                </a:cubicBezTo>
                <a:lnTo>
                  <a:pt x="2958437" y="1307215"/>
                </a:lnTo>
                <a:cubicBezTo>
                  <a:pt x="2945310" y="1311623"/>
                  <a:pt x="2932748" y="1313698"/>
                  <a:pt x="2920752" y="1313439"/>
                </a:cubicBezTo>
                <a:cubicBezTo>
                  <a:pt x="2908757" y="1313180"/>
                  <a:pt x="2897324" y="1309398"/>
                  <a:pt x="2886456" y="1302092"/>
                </a:cubicBezTo>
                <a:cubicBezTo>
                  <a:pt x="2875587" y="1294786"/>
                  <a:pt x="2865137" y="1283290"/>
                  <a:pt x="2855106" y="1267604"/>
                </a:cubicBezTo>
                <a:cubicBezTo>
                  <a:pt x="2845075" y="1251919"/>
                  <a:pt x="2835604" y="1230806"/>
                  <a:pt x="2826691" y="1204265"/>
                </a:cubicBezTo>
                <a:cubicBezTo>
                  <a:pt x="2817778" y="1177725"/>
                  <a:pt x="2812587" y="1155174"/>
                  <a:pt x="2811118" y="1136614"/>
                </a:cubicBezTo>
                <a:cubicBezTo>
                  <a:pt x="2809649" y="1118053"/>
                  <a:pt x="2811042" y="1102580"/>
                  <a:pt x="2815299" y="1090195"/>
                </a:cubicBezTo>
                <a:cubicBezTo>
                  <a:pt x="2819555" y="1077809"/>
                  <a:pt x="2826387" y="1067894"/>
                  <a:pt x="2835795" y="1060447"/>
                </a:cubicBezTo>
                <a:cubicBezTo>
                  <a:pt x="2845204" y="1053001"/>
                  <a:pt x="2856471" y="1047073"/>
                  <a:pt x="2869599" y="1042665"/>
                </a:cubicBezTo>
                <a:lnTo>
                  <a:pt x="3081495" y="971508"/>
                </a:lnTo>
                <a:cubicBezTo>
                  <a:pt x="3086918" y="969687"/>
                  <a:pt x="3091249" y="969582"/>
                  <a:pt x="3094489" y="971194"/>
                </a:cubicBezTo>
                <a:close/>
                <a:moveTo>
                  <a:pt x="187263" y="865697"/>
                </a:moveTo>
                <a:cubicBezTo>
                  <a:pt x="190627" y="864364"/>
                  <a:pt x="194934" y="864833"/>
                  <a:pt x="200184" y="867104"/>
                </a:cubicBezTo>
                <a:lnTo>
                  <a:pt x="248675" y="888080"/>
                </a:lnTo>
                <a:cubicBezTo>
                  <a:pt x="253925" y="890351"/>
                  <a:pt x="257217" y="893168"/>
                  <a:pt x="258549" y="896533"/>
                </a:cubicBezTo>
                <a:cubicBezTo>
                  <a:pt x="259882" y="899897"/>
                  <a:pt x="259412" y="904204"/>
                  <a:pt x="257142" y="909454"/>
                </a:cubicBezTo>
                <a:lnTo>
                  <a:pt x="207660" y="1023843"/>
                </a:lnTo>
                <a:lnTo>
                  <a:pt x="239573" y="1037647"/>
                </a:lnTo>
                <a:lnTo>
                  <a:pt x="274533" y="956829"/>
                </a:lnTo>
                <a:cubicBezTo>
                  <a:pt x="276804" y="951579"/>
                  <a:pt x="279621" y="948288"/>
                  <a:pt x="282986" y="946956"/>
                </a:cubicBezTo>
                <a:cubicBezTo>
                  <a:pt x="286351" y="945623"/>
                  <a:pt x="290658" y="946092"/>
                  <a:pt x="295907" y="948363"/>
                </a:cubicBezTo>
                <a:lnTo>
                  <a:pt x="340254" y="967546"/>
                </a:lnTo>
                <a:cubicBezTo>
                  <a:pt x="345504" y="969816"/>
                  <a:pt x="348794" y="972634"/>
                  <a:pt x="350127" y="975999"/>
                </a:cubicBezTo>
                <a:cubicBezTo>
                  <a:pt x="351460" y="979363"/>
                  <a:pt x="350991" y="983670"/>
                  <a:pt x="348720" y="988920"/>
                </a:cubicBezTo>
                <a:lnTo>
                  <a:pt x="313761" y="1069738"/>
                </a:lnTo>
                <a:lnTo>
                  <a:pt x="349404" y="1085156"/>
                </a:lnTo>
                <a:lnTo>
                  <a:pt x="398884" y="970767"/>
                </a:lnTo>
                <a:cubicBezTo>
                  <a:pt x="401156" y="965517"/>
                  <a:pt x="403973" y="962226"/>
                  <a:pt x="407337" y="960894"/>
                </a:cubicBezTo>
                <a:cubicBezTo>
                  <a:pt x="410702" y="959561"/>
                  <a:pt x="415009" y="960030"/>
                  <a:pt x="420259" y="962301"/>
                </a:cubicBezTo>
                <a:lnTo>
                  <a:pt x="468750" y="983277"/>
                </a:lnTo>
                <a:cubicBezTo>
                  <a:pt x="474000" y="985547"/>
                  <a:pt x="477291" y="988365"/>
                  <a:pt x="478624" y="991730"/>
                </a:cubicBezTo>
                <a:cubicBezTo>
                  <a:pt x="479956" y="995094"/>
                  <a:pt x="479487" y="999401"/>
                  <a:pt x="477216" y="1004651"/>
                </a:cubicBezTo>
                <a:lnTo>
                  <a:pt x="394031" y="1196957"/>
                </a:lnTo>
                <a:cubicBezTo>
                  <a:pt x="391760" y="1202207"/>
                  <a:pt x="388942" y="1205498"/>
                  <a:pt x="385578" y="1206831"/>
                </a:cubicBezTo>
                <a:cubicBezTo>
                  <a:pt x="382214" y="1208163"/>
                  <a:pt x="377907" y="1207694"/>
                  <a:pt x="372657" y="1205423"/>
                </a:cubicBezTo>
                <a:lnTo>
                  <a:pt x="104091" y="1089251"/>
                </a:lnTo>
                <a:cubicBezTo>
                  <a:pt x="98841" y="1086980"/>
                  <a:pt x="95550" y="1084162"/>
                  <a:pt x="94218" y="1080798"/>
                </a:cubicBezTo>
                <a:cubicBezTo>
                  <a:pt x="92885" y="1077433"/>
                  <a:pt x="93354" y="1073126"/>
                  <a:pt x="95625" y="1067876"/>
                </a:cubicBezTo>
                <a:lnTo>
                  <a:pt x="178810" y="875570"/>
                </a:lnTo>
                <a:cubicBezTo>
                  <a:pt x="181081" y="870321"/>
                  <a:pt x="183898" y="867029"/>
                  <a:pt x="187263" y="865697"/>
                </a:cubicBezTo>
                <a:close/>
                <a:moveTo>
                  <a:pt x="2867125" y="745396"/>
                </a:moveTo>
                <a:cubicBezTo>
                  <a:pt x="2861242" y="743882"/>
                  <a:pt x="2855918" y="744707"/>
                  <a:pt x="2851152" y="747871"/>
                </a:cubicBezTo>
                <a:lnTo>
                  <a:pt x="2749956" y="815061"/>
                </a:lnTo>
                <a:cubicBezTo>
                  <a:pt x="2744940" y="818391"/>
                  <a:pt x="2741988" y="823061"/>
                  <a:pt x="2741100" y="829071"/>
                </a:cubicBezTo>
                <a:cubicBezTo>
                  <a:pt x="2740212" y="835081"/>
                  <a:pt x="2744264" y="844857"/>
                  <a:pt x="2753256" y="858400"/>
                </a:cubicBezTo>
                <a:cubicBezTo>
                  <a:pt x="2762248" y="871944"/>
                  <a:pt x="2769685" y="879472"/>
                  <a:pt x="2775569" y="880986"/>
                </a:cubicBezTo>
                <a:cubicBezTo>
                  <a:pt x="2781452" y="882500"/>
                  <a:pt x="2786902" y="881592"/>
                  <a:pt x="2791918" y="878261"/>
                </a:cubicBezTo>
                <a:lnTo>
                  <a:pt x="2893115" y="811071"/>
                </a:lnTo>
                <a:cubicBezTo>
                  <a:pt x="2897880" y="807908"/>
                  <a:pt x="2900707" y="803321"/>
                  <a:pt x="2901595" y="797311"/>
                </a:cubicBezTo>
                <a:cubicBezTo>
                  <a:pt x="2902483" y="791301"/>
                  <a:pt x="2898431" y="781524"/>
                  <a:pt x="2889439" y="767981"/>
                </a:cubicBezTo>
                <a:cubicBezTo>
                  <a:pt x="2880447" y="754438"/>
                  <a:pt x="2873009" y="746910"/>
                  <a:pt x="2867125" y="745396"/>
                </a:cubicBezTo>
                <a:close/>
                <a:moveTo>
                  <a:pt x="2842780" y="637704"/>
                </a:moveTo>
                <a:cubicBezTo>
                  <a:pt x="2854433" y="634846"/>
                  <a:pt x="2866518" y="635495"/>
                  <a:pt x="2879034" y="639651"/>
                </a:cubicBezTo>
                <a:cubicBezTo>
                  <a:pt x="2891551" y="643808"/>
                  <a:pt x="2904769" y="652286"/>
                  <a:pt x="2918688" y="665087"/>
                </a:cubicBezTo>
                <a:cubicBezTo>
                  <a:pt x="2932608" y="677888"/>
                  <a:pt x="2947311" y="695951"/>
                  <a:pt x="2962797" y="719274"/>
                </a:cubicBezTo>
                <a:cubicBezTo>
                  <a:pt x="2978283" y="742599"/>
                  <a:pt x="2989182" y="763096"/>
                  <a:pt x="2995495" y="780767"/>
                </a:cubicBezTo>
                <a:cubicBezTo>
                  <a:pt x="3001807" y="798438"/>
                  <a:pt x="3004450" y="813848"/>
                  <a:pt x="3003423" y="826997"/>
                </a:cubicBezTo>
                <a:cubicBezTo>
                  <a:pt x="3002397" y="840145"/>
                  <a:pt x="2998305" y="851534"/>
                  <a:pt x="2991148" y="861165"/>
                </a:cubicBezTo>
                <a:cubicBezTo>
                  <a:pt x="2983991" y="870795"/>
                  <a:pt x="2974644" y="879440"/>
                  <a:pt x="2963108" y="887100"/>
                </a:cubicBezTo>
                <a:lnTo>
                  <a:pt x="2834825" y="972274"/>
                </a:lnTo>
                <a:cubicBezTo>
                  <a:pt x="2823288" y="979934"/>
                  <a:pt x="2811693" y="985193"/>
                  <a:pt x="2800041" y="988051"/>
                </a:cubicBezTo>
                <a:cubicBezTo>
                  <a:pt x="2788387" y="990910"/>
                  <a:pt x="2776366" y="990220"/>
                  <a:pt x="2763975" y="985980"/>
                </a:cubicBezTo>
                <a:cubicBezTo>
                  <a:pt x="2751584" y="981740"/>
                  <a:pt x="2738470" y="973282"/>
                  <a:pt x="2724634" y="960607"/>
                </a:cubicBezTo>
                <a:cubicBezTo>
                  <a:pt x="2710797" y="947931"/>
                  <a:pt x="2696136" y="929932"/>
                  <a:pt x="2680650" y="906607"/>
                </a:cubicBezTo>
                <a:cubicBezTo>
                  <a:pt x="2665164" y="883283"/>
                  <a:pt x="2654223" y="862723"/>
                  <a:pt x="2647827" y="844927"/>
                </a:cubicBezTo>
                <a:cubicBezTo>
                  <a:pt x="2641432" y="827130"/>
                  <a:pt x="2638684" y="811699"/>
                  <a:pt x="2639586" y="798634"/>
                </a:cubicBezTo>
                <a:cubicBezTo>
                  <a:pt x="2640487" y="785569"/>
                  <a:pt x="2644516" y="774221"/>
                  <a:pt x="2651673" y="764591"/>
                </a:cubicBezTo>
                <a:cubicBezTo>
                  <a:pt x="2658830" y="754961"/>
                  <a:pt x="2668177" y="746316"/>
                  <a:pt x="2679713" y="738656"/>
                </a:cubicBezTo>
                <a:lnTo>
                  <a:pt x="2807996" y="653482"/>
                </a:lnTo>
                <a:cubicBezTo>
                  <a:pt x="2819533" y="645822"/>
                  <a:pt x="2831128" y="640563"/>
                  <a:pt x="2842780" y="637704"/>
                </a:cubicBezTo>
                <a:close/>
                <a:moveTo>
                  <a:pt x="530745" y="631901"/>
                </a:moveTo>
                <a:cubicBezTo>
                  <a:pt x="534329" y="631398"/>
                  <a:pt x="538405" y="632868"/>
                  <a:pt x="542972" y="636311"/>
                </a:cubicBezTo>
                <a:lnTo>
                  <a:pt x="656560" y="721932"/>
                </a:lnTo>
                <a:cubicBezTo>
                  <a:pt x="661127" y="725375"/>
                  <a:pt x="663663" y="728888"/>
                  <a:pt x="664166" y="732472"/>
                </a:cubicBezTo>
                <a:cubicBezTo>
                  <a:pt x="664669" y="736056"/>
                  <a:pt x="663199" y="740131"/>
                  <a:pt x="659756" y="744699"/>
                </a:cubicBezTo>
                <a:lnTo>
                  <a:pt x="521403" y="928242"/>
                </a:lnTo>
                <a:cubicBezTo>
                  <a:pt x="517960" y="932810"/>
                  <a:pt x="514447" y="935345"/>
                  <a:pt x="510863" y="935848"/>
                </a:cubicBezTo>
                <a:cubicBezTo>
                  <a:pt x="507280" y="936351"/>
                  <a:pt x="503204" y="934881"/>
                  <a:pt x="498636" y="931438"/>
                </a:cubicBezTo>
                <a:lnTo>
                  <a:pt x="264970" y="755303"/>
                </a:lnTo>
                <a:cubicBezTo>
                  <a:pt x="260403" y="751860"/>
                  <a:pt x="257868" y="748346"/>
                  <a:pt x="257364" y="744763"/>
                </a:cubicBezTo>
                <a:cubicBezTo>
                  <a:pt x="256861" y="741179"/>
                  <a:pt x="258331" y="737104"/>
                  <a:pt x="261774" y="732536"/>
                </a:cubicBezTo>
                <a:lnTo>
                  <a:pt x="303905" y="676644"/>
                </a:lnTo>
                <a:cubicBezTo>
                  <a:pt x="307348" y="672076"/>
                  <a:pt x="310861" y="669541"/>
                  <a:pt x="314445" y="669038"/>
                </a:cubicBezTo>
                <a:cubicBezTo>
                  <a:pt x="318029" y="668535"/>
                  <a:pt x="322105" y="670005"/>
                  <a:pt x="326672" y="673448"/>
                </a:cubicBezTo>
                <a:lnTo>
                  <a:pt x="505167" y="807995"/>
                </a:lnTo>
                <a:lnTo>
                  <a:pt x="542405" y="758594"/>
                </a:lnTo>
                <a:lnTo>
                  <a:pt x="483988" y="714560"/>
                </a:lnTo>
                <a:cubicBezTo>
                  <a:pt x="479421" y="711117"/>
                  <a:pt x="476886" y="707603"/>
                  <a:pt x="476383" y="704020"/>
                </a:cubicBezTo>
                <a:cubicBezTo>
                  <a:pt x="475879" y="700436"/>
                  <a:pt x="477350" y="696361"/>
                  <a:pt x="480792" y="691793"/>
                </a:cubicBezTo>
                <a:lnTo>
                  <a:pt x="520206" y="639507"/>
                </a:lnTo>
                <a:cubicBezTo>
                  <a:pt x="523648" y="634939"/>
                  <a:pt x="527162" y="632404"/>
                  <a:pt x="530745" y="631901"/>
                </a:cubicBezTo>
                <a:close/>
                <a:moveTo>
                  <a:pt x="2508285" y="379144"/>
                </a:moveTo>
                <a:cubicBezTo>
                  <a:pt x="2502232" y="379661"/>
                  <a:pt x="2497480" y="382201"/>
                  <a:pt x="2494030" y="386763"/>
                </a:cubicBezTo>
                <a:lnTo>
                  <a:pt x="2420753" y="483644"/>
                </a:lnTo>
                <a:cubicBezTo>
                  <a:pt x="2417121" y="488446"/>
                  <a:pt x="2415880" y="493829"/>
                  <a:pt x="2417030" y="499795"/>
                </a:cubicBezTo>
                <a:cubicBezTo>
                  <a:pt x="2418180" y="505760"/>
                  <a:pt x="2425238" y="513646"/>
                  <a:pt x="2438203" y="523452"/>
                </a:cubicBezTo>
                <a:cubicBezTo>
                  <a:pt x="2451168" y="533259"/>
                  <a:pt x="2460678" y="537904"/>
                  <a:pt x="2466731" y="537386"/>
                </a:cubicBezTo>
                <a:cubicBezTo>
                  <a:pt x="2472784" y="536869"/>
                  <a:pt x="2477627" y="534209"/>
                  <a:pt x="2481259" y="529407"/>
                </a:cubicBezTo>
                <a:lnTo>
                  <a:pt x="2554535" y="432527"/>
                </a:lnTo>
                <a:cubicBezTo>
                  <a:pt x="2557985" y="427965"/>
                  <a:pt x="2559136" y="422701"/>
                  <a:pt x="2557986" y="416736"/>
                </a:cubicBezTo>
                <a:cubicBezTo>
                  <a:pt x="2556836" y="410770"/>
                  <a:pt x="2549778" y="402884"/>
                  <a:pt x="2536813" y="393078"/>
                </a:cubicBezTo>
                <a:cubicBezTo>
                  <a:pt x="2523848" y="383271"/>
                  <a:pt x="2514338" y="378627"/>
                  <a:pt x="2508285" y="379144"/>
                </a:cubicBezTo>
                <a:close/>
                <a:moveTo>
                  <a:pt x="679012" y="301836"/>
                </a:moveTo>
                <a:cubicBezTo>
                  <a:pt x="682616" y="302169"/>
                  <a:pt x="686245" y="304535"/>
                  <a:pt x="689900" y="308935"/>
                </a:cubicBezTo>
                <a:lnTo>
                  <a:pt x="724818" y="350962"/>
                </a:lnTo>
                <a:cubicBezTo>
                  <a:pt x="728473" y="355361"/>
                  <a:pt x="730135" y="359363"/>
                  <a:pt x="729801" y="362966"/>
                </a:cubicBezTo>
                <a:cubicBezTo>
                  <a:pt x="729469" y="366569"/>
                  <a:pt x="727102" y="370199"/>
                  <a:pt x="722703" y="373854"/>
                </a:cubicBezTo>
                <a:lnTo>
                  <a:pt x="652889" y="431857"/>
                </a:lnTo>
                <a:cubicBezTo>
                  <a:pt x="645711" y="437821"/>
                  <a:pt x="641588" y="443693"/>
                  <a:pt x="640520" y="449474"/>
                </a:cubicBezTo>
                <a:cubicBezTo>
                  <a:pt x="639451" y="455254"/>
                  <a:pt x="641322" y="461038"/>
                  <a:pt x="646131" y="466827"/>
                </a:cubicBezTo>
                <a:lnTo>
                  <a:pt x="714812" y="549491"/>
                </a:lnTo>
                <a:cubicBezTo>
                  <a:pt x="719622" y="555280"/>
                  <a:pt x="724870" y="558063"/>
                  <a:pt x="730555" y="557840"/>
                </a:cubicBezTo>
                <a:cubicBezTo>
                  <a:pt x="736240" y="557617"/>
                  <a:pt x="742672" y="554524"/>
                  <a:pt x="749851" y="548560"/>
                </a:cubicBezTo>
                <a:lnTo>
                  <a:pt x="819663" y="490556"/>
                </a:lnTo>
                <a:cubicBezTo>
                  <a:pt x="824063" y="486901"/>
                  <a:pt x="828064" y="485240"/>
                  <a:pt x="831668" y="485573"/>
                </a:cubicBezTo>
                <a:cubicBezTo>
                  <a:pt x="835271" y="485906"/>
                  <a:pt x="838901" y="488272"/>
                  <a:pt x="842556" y="492671"/>
                </a:cubicBezTo>
                <a:lnTo>
                  <a:pt x="876897" y="534004"/>
                </a:lnTo>
                <a:cubicBezTo>
                  <a:pt x="880551" y="538403"/>
                  <a:pt x="882213" y="542404"/>
                  <a:pt x="881880" y="546008"/>
                </a:cubicBezTo>
                <a:cubicBezTo>
                  <a:pt x="881547" y="549611"/>
                  <a:pt x="879181" y="553241"/>
                  <a:pt x="874781" y="556896"/>
                </a:cubicBezTo>
                <a:lnTo>
                  <a:pt x="790034" y="627308"/>
                </a:lnTo>
                <a:cubicBezTo>
                  <a:pt x="761090" y="651356"/>
                  <a:pt x="734803" y="663411"/>
                  <a:pt x="711175" y="663472"/>
                </a:cubicBezTo>
                <a:cubicBezTo>
                  <a:pt x="687547" y="663534"/>
                  <a:pt x="665729" y="651524"/>
                  <a:pt x="645721" y="627442"/>
                </a:cubicBezTo>
                <a:lnTo>
                  <a:pt x="555975" y="519423"/>
                </a:lnTo>
                <a:cubicBezTo>
                  <a:pt x="535967" y="495342"/>
                  <a:pt x="528110" y="471635"/>
                  <a:pt x="532403" y="448302"/>
                </a:cubicBezTo>
                <a:cubicBezTo>
                  <a:pt x="536697" y="424970"/>
                  <a:pt x="553316" y="401280"/>
                  <a:pt x="582260" y="377232"/>
                </a:cubicBezTo>
                <a:lnTo>
                  <a:pt x="667008" y="306820"/>
                </a:lnTo>
                <a:cubicBezTo>
                  <a:pt x="671408" y="303164"/>
                  <a:pt x="675409" y="301503"/>
                  <a:pt x="679012" y="301836"/>
                </a:cubicBezTo>
                <a:close/>
                <a:moveTo>
                  <a:pt x="2484547" y="275413"/>
                </a:moveTo>
                <a:cubicBezTo>
                  <a:pt x="2497734" y="275195"/>
                  <a:pt x="2513012" y="278825"/>
                  <a:pt x="2530382" y="286300"/>
                </a:cubicBezTo>
                <a:cubicBezTo>
                  <a:pt x="2547752" y="293777"/>
                  <a:pt x="2567602" y="305960"/>
                  <a:pt x="2589931" y="322849"/>
                </a:cubicBezTo>
                <a:cubicBezTo>
                  <a:pt x="2612261" y="339737"/>
                  <a:pt x="2629327" y="355476"/>
                  <a:pt x="2641129" y="370065"/>
                </a:cubicBezTo>
                <a:cubicBezTo>
                  <a:pt x="2652931" y="384653"/>
                  <a:pt x="2660522" y="398321"/>
                  <a:pt x="2663902" y="411069"/>
                </a:cubicBezTo>
                <a:cubicBezTo>
                  <a:pt x="2667282" y="423817"/>
                  <a:pt x="2667188" y="435919"/>
                  <a:pt x="2663619" y="447374"/>
                </a:cubicBezTo>
                <a:cubicBezTo>
                  <a:pt x="2660051" y="458830"/>
                  <a:pt x="2654089" y="470079"/>
                  <a:pt x="2645736" y="481124"/>
                </a:cubicBezTo>
                <a:lnTo>
                  <a:pt x="2552846" y="603936"/>
                </a:lnTo>
                <a:cubicBezTo>
                  <a:pt x="2544492" y="614980"/>
                  <a:pt x="2535290" y="623779"/>
                  <a:pt x="2525238" y="630331"/>
                </a:cubicBezTo>
                <a:cubicBezTo>
                  <a:pt x="2515187" y="636883"/>
                  <a:pt x="2503613" y="640208"/>
                  <a:pt x="2490517" y="640305"/>
                </a:cubicBezTo>
                <a:cubicBezTo>
                  <a:pt x="2477422" y="640403"/>
                  <a:pt x="2462249" y="636758"/>
                  <a:pt x="2444998" y="629373"/>
                </a:cubicBezTo>
                <a:cubicBezTo>
                  <a:pt x="2427748" y="621988"/>
                  <a:pt x="2407959" y="609851"/>
                  <a:pt x="2385629" y="592961"/>
                </a:cubicBezTo>
                <a:cubicBezTo>
                  <a:pt x="2363300" y="576073"/>
                  <a:pt x="2346174" y="560288"/>
                  <a:pt x="2334252" y="545609"/>
                </a:cubicBezTo>
                <a:cubicBezTo>
                  <a:pt x="2322330" y="530930"/>
                  <a:pt x="2314633" y="517276"/>
                  <a:pt x="2311162" y="504648"/>
                </a:cubicBezTo>
                <a:cubicBezTo>
                  <a:pt x="2307691" y="492021"/>
                  <a:pt x="2307740" y="479979"/>
                  <a:pt x="2311309" y="468523"/>
                </a:cubicBezTo>
                <a:cubicBezTo>
                  <a:pt x="2314878" y="457068"/>
                  <a:pt x="2320839" y="445818"/>
                  <a:pt x="2329193" y="434773"/>
                </a:cubicBezTo>
                <a:lnTo>
                  <a:pt x="2422082" y="311962"/>
                </a:lnTo>
                <a:cubicBezTo>
                  <a:pt x="2430436" y="300917"/>
                  <a:pt x="2439638" y="292119"/>
                  <a:pt x="2449690" y="285567"/>
                </a:cubicBezTo>
                <a:cubicBezTo>
                  <a:pt x="2459741" y="279015"/>
                  <a:pt x="2471360" y="275630"/>
                  <a:pt x="2484547" y="275413"/>
                </a:cubicBezTo>
                <a:close/>
                <a:moveTo>
                  <a:pt x="975135" y="230279"/>
                </a:moveTo>
                <a:cubicBezTo>
                  <a:pt x="969296" y="228603"/>
                  <a:pt x="959069" y="231325"/>
                  <a:pt x="944454" y="238444"/>
                </a:cubicBezTo>
                <a:cubicBezTo>
                  <a:pt x="929840" y="245563"/>
                  <a:pt x="921392" y="251938"/>
                  <a:pt x="919113" y="257569"/>
                </a:cubicBezTo>
                <a:cubicBezTo>
                  <a:pt x="916833" y="263201"/>
                  <a:pt x="916945" y="268587"/>
                  <a:pt x="919450" y="273729"/>
                </a:cubicBezTo>
                <a:lnTo>
                  <a:pt x="972646" y="382933"/>
                </a:lnTo>
                <a:cubicBezTo>
                  <a:pt x="975282" y="388346"/>
                  <a:pt x="979521" y="391891"/>
                  <a:pt x="985360" y="393567"/>
                </a:cubicBezTo>
                <a:cubicBezTo>
                  <a:pt x="991199" y="395242"/>
                  <a:pt x="1001426" y="392521"/>
                  <a:pt x="1016041" y="385402"/>
                </a:cubicBezTo>
                <a:cubicBezTo>
                  <a:pt x="1030656" y="378283"/>
                  <a:pt x="1039103" y="371908"/>
                  <a:pt x="1041383" y="366277"/>
                </a:cubicBezTo>
                <a:cubicBezTo>
                  <a:pt x="1043663" y="360645"/>
                  <a:pt x="1043484" y="355123"/>
                  <a:pt x="1040848" y="349711"/>
                </a:cubicBezTo>
                <a:lnTo>
                  <a:pt x="987651" y="240507"/>
                </a:lnTo>
                <a:cubicBezTo>
                  <a:pt x="985147" y="235364"/>
                  <a:pt x="980975" y="231955"/>
                  <a:pt x="975135" y="230279"/>
                </a:cubicBezTo>
                <a:close/>
                <a:moveTo>
                  <a:pt x="1018046" y="133279"/>
                </a:moveTo>
                <a:cubicBezTo>
                  <a:pt x="1030943" y="136038"/>
                  <a:pt x="1041690" y="141602"/>
                  <a:pt x="1050287" y="149972"/>
                </a:cubicBezTo>
                <a:cubicBezTo>
                  <a:pt x="1058884" y="158341"/>
                  <a:pt x="1066216" y="168750"/>
                  <a:pt x="1072280" y="181200"/>
                </a:cubicBezTo>
                <a:lnTo>
                  <a:pt x="1139714" y="319633"/>
                </a:lnTo>
                <a:cubicBezTo>
                  <a:pt x="1145778" y="332082"/>
                  <a:pt x="1149456" y="344271"/>
                  <a:pt x="1150746" y="356200"/>
                </a:cubicBezTo>
                <a:cubicBezTo>
                  <a:pt x="1152037" y="368129"/>
                  <a:pt x="1149759" y="379954"/>
                  <a:pt x="1143916" y="391674"/>
                </a:cubicBezTo>
                <a:cubicBezTo>
                  <a:pt x="1138072" y="403394"/>
                  <a:pt x="1127953" y="415272"/>
                  <a:pt x="1113556" y="427308"/>
                </a:cubicBezTo>
                <a:cubicBezTo>
                  <a:pt x="1099161" y="439344"/>
                  <a:pt x="1079378" y="451492"/>
                  <a:pt x="1054207" y="463753"/>
                </a:cubicBezTo>
                <a:cubicBezTo>
                  <a:pt x="1029038" y="476014"/>
                  <a:pt x="1007210" y="484135"/>
                  <a:pt x="988723" y="488117"/>
                </a:cubicBezTo>
                <a:cubicBezTo>
                  <a:pt x="970237" y="492100"/>
                  <a:pt x="954577" y="492779"/>
                  <a:pt x="941747" y="490156"/>
                </a:cubicBezTo>
                <a:cubicBezTo>
                  <a:pt x="928916" y="487532"/>
                  <a:pt x="918202" y="482035"/>
                  <a:pt x="909604" y="473666"/>
                </a:cubicBezTo>
                <a:cubicBezTo>
                  <a:pt x="901007" y="465297"/>
                  <a:pt x="893676" y="454888"/>
                  <a:pt x="887611" y="442438"/>
                </a:cubicBezTo>
                <a:lnTo>
                  <a:pt x="820178" y="304005"/>
                </a:lnTo>
                <a:cubicBezTo>
                  <a:pt x="814113" y="291555"/>
                  <a:pt x="810435" y="279366"/>
                  <a:pt x="809146" y="267437"/>
                </a:cubicBezTo>
                <a:cubicBezTo>
                  <a:pt x="807855" y="255509"/>
                  <a:pt x="810099" y="243616"/>
                  <a:pt x="815877" y="231761"/>
                </a:cubicBezTo>
                <a:cubicBezTo>
                  <a:pt x="821654" y="219905"/>
                  <a:pt x="831808" y="207927"/>
                  <a:pt x="846340" y="195825"/>
                </a:cubicBezTo>
                <a:cubicBezTo>
                  <a:pt x="860871" y="183723"/>
                  <a:pt x="880723" y="171542"/>
                  <a:pt x="905892" y="159281"/>
                </a:cubicBezTo>
                <a:cubicBezTo>
                  <a:pt x="931062" y="147020"/>
                  <a:pt x="952822" y="138932"/>
                  <a:pt x="971174" y="135015"/>
                </a:cubicBezTo>
                <a:cubicBezTo>
                  <a:pt x="989525" y="131099"/>
                  <a:pt x="1005149" y="130520"/>
                  <a:pt x="1018046" y="133279"/>
                </a:cubicBezTo>
                <a:close/>
                <a:moveTo>
                  <a:pt x="2122037" y="82632"/>
                </a:moveTo>
                <a:cubicBezTo>
                  <a:pt x="2125394" y="81279"/>
                  <a:pt x="2129703" y="81721"/>
                  <a:pt x="2134967" y="83960"/>
                </a:cubicBezTo>
                <a:lnTo>
                  <a:pt x="2354377" y="177269"/>
                </a:lnTo>
                <a:cubicBezTo>
                  <a:pt x="2359641" y="179508"/>
                  <a:pt x="2362949" y="182305"/>
                  <a:pt x="2364303" y="185662"/>
                </a:cubicBezTo>
                <a:cubicBezTo>
                  <a:pt x="2365656" y="189018"/>
                  <a:pt x="2365213" y="193327"/>
                  <a:pt x="2362975" y="198591"/>
                </a:cubicBezTo>
                <a:lnTo>
                  <a:pt x="2341592" y="248872"/>
                </a:lnTo>
                <a:cubicBezTo>
                  <a:pt x="2339353" y="254136"/>
                  <a:pt x="2336556" y="257444"/>
                  <a:pt x="2333199" y="258798"/>
                </a:cubicBezTo>
                <a:cubicBezTo>
                  <a:pt x="2329843" y="260151"/>
                  <a:pt x="2325533" y="259709"/>
                  <a:pt x="2320270" y="257470"/>
                </a:cubicBezTo>
                <a:lnTo>
                  <a:pt x="2259184" y="231492"/>
                </a:lnTo>
                <a:lnTo>
                  <a:pt x="2172413" y="435527"/>
                </a:lnTo>
                <a:cubicBezTo>
                  <a:pt x="2170175" y="440790"/>
                  <a:pt x="2167377" y="444099"/>
                  <a:pt x="2164021" y="445452"/>
                </a:cubicBezTo>
                <a:cubicBezTo>
                  <a:pt x="2160665" y="446805"/>
                  <a:pt x="2156355" y="446363"/>
                  <a:pt x="2151092" y="444124"/>
                </a:cubicBezTo>
                <a:lnTo>
                  <a:pt x="2083773" y="415495"/>
                </a:lnTo>
                <a:cubicBezTo>
                  <a:pt x="2078509" y="413257"/>
                  <a:pt x="2075200" y="410460"/>
                  <a:pt x="2073847" y="407103"/>
                </a:cubicBezTo>
                <a:cubicBezTo>
                  <a:pt x="2072494" y="403747"/>
                  <a:pt x="2072936" y="399437"/>
                  <a:pt x="2075175" y="394174"/>
                </a:cubicBezTo>
                <a:lnTo>
                  <a:pt x="2161945" y="190139"/>
                </a:lnTo>
                <a:lnTo>
                  <a:pt x="2100860" y="164161"/>
                </a:lnTo>
                <a:cubicBezTo>
                  <a:pt x="2095596" y="161922"/>
                  <a:pt x="2092288" y="159125"/>
                  <a:pt x="2090934" y="155769"/>
                </a:cubicBezTo>
                <a:cubicBezTo>
                  <a:pt x="2089581" y="152412"/>
                  <a:pt x="2090023" y="148103"/>
                  <a:pt x="2092262" y="142839"/>
                </a:cubicBezTo>
                <a:lnTo>
                  <a:pt x="2113645" y="92558"/>
                </a:lnTo>
                <a:cubicBezTo>
                  <a:pt x="2115884" y="87294"/>
                  <a:pt x="2118681" y="83985"/>
                  <a:pt x="2122037" y="82632"/>
                </a:cubicBezTo>
                <a:close/>
                <a:moveTo>
                  <a:pt x="1476614" y="2367"/>
                </a:moveTo>
                <a:cubicBezTo>
                  <a:pt x="1482249" y="1387"/>
                  <a:pt x="1486546" y="1939"/>
                  <a:pt x="1489506" y="4021"/>
                </a:cubicBezTo>
                <a:cubicBezTo>
                  <a:pt x="1492466" y="6104"/>
                  <a:pt x="1494435" y="9963"/>
                  <a:pt x="1495415" y="15598"/>
                </a:cubicBezTo>
                <a:lnTo>
                  <a:pt x="1545550" y="303886"/>
                </a:lnTo>
                <a:cubicBezTo>
                  <a:pt x="1546530" y="309521"/>
                  <a:pt x="1545979" y="313818"/>
                  <a:pt x="1543896" y="316778"/>
                </a:cubicBezTo>
                <a:cubicBezTo>
                  <a:pt x="1541813" y="319737"/>
                  <a:pt x="1537955" y="321707"/>
                  <a:pt x="1532319" y="322687"/>
                </a:cubicBezTo>
                <a:lnTo>
                  <a:pt x="1463806" y="334602"/>
                </a:lnTo>
                <a:cubicBezTo>
                  <a:pt x="1458171" y="335582"/>
                  <a:pt x="1453874" y="335031"/>
                  <a:pt x="1450914" y="332948"/>
                </a:cubicBezTo>
                <a:cubicBezTo>
                  <a:pt x="1447955" y="330865"/>
                  <a:pt x="1445985" y="327006"/>
                  <a:pt x="1445005" y="321371"/>
                </a:cubicBezTo>
                <a:lnTo>
                  <a:pt x="1417772" y="164770"/>
                </a:lnTo>
                <a:lnTo>
                  <a:pt x="1399956" y="217828"/>
                </a:lnTo>
                <a:cubicBezTo>
                  <a:pt x="1398164" y="223334"/>
                  <a:pt x="1395607" y="227522"/>
                  <a:pt x="1392286" y="230391"/>
                </a:cubicBezTo>
                <a:cubicBezTo>
                  <a:pt x="1388966" y="233260"/>
                  <a:pt x="1384488" y="235185"/>
                  <a:pt x="1378853" y="236165"/>
                </a:cubicBezTo>
                <a:lnTo>
                  <a:pt x="1361058" y="239260"/>
                </a:lnTo>
                <a:cubicBezTo>
                  <a:pt x="1355422" y="240240"/>
                  <a:pt x="1350557" y="239940"/>
                  <a:pt x="1346463" y="238360"/>
                </a:cubicBezTo>
                <a:cubicBezTo>
                  <a:pt x="1342369" y="236780"/>
                  <a:pt x="1338548" y="233702"/>
                  <a:pt x="1335002" y="229124"/>
                </a:cubicBezTo>
                <a:lnTo>
                  <a:pt x="1300320" y="185196"/>
                </a:lnTo>
                <a:lnTo>
                  <a:pt x="1327554" y="341797"/>
                </a:lnTo>
                <a:cubicBezTo>
                  <a:pt x="1328535" y="347432"/>
                  <a:pt x="1327983" y="351729"/>
                  <a:pt x="1325901" y="354689"/>
                </a:cubicBezTo>
                <a:cubicBezTo>
                  <a:pt x="1323818" y="357648"/>
                  <a:pt x="1319959" y="359618"/>
                  <a:pt x="1314323" y="360598"/>
                </a:cubicBezTo>
                <a:lnTo>
                  <a:pt x="1248036" y="372126"/>
                </a:lnTo>
                <a:cubicBezTo>
                  <a:pt x="1242400" y="373106"/>
                  <a:pt x="1238102" y="372554"/>
                  <a:pt x="1235144" y="370472"/>
                </a:cubicBezTo>
                <a:cubicBezTo>
                  <a:pt x="1232184" y="368389"/>
                  <a:pt x="1230214" y="364530"/>
                  <a:pt x="1229234" y="358895"/>
                </a:cubicBezTo>
                <a:lnTo>
                  <a:pt x="1179099" y="70607"/>
                </a:lnTo>
                <a:cubicBezTo>
                  <a:pt x="1178120" y="64972"/>
                  <a:pt x="1178671" y="60674"/>
                  <a:pt x="1180753" y="57715"/>
                </a:cubicBezTo>
                <a:cubicBezTo>
                  <a:pt x="1182836" y="54756"/>
                  <a:pt x="1186695" y="52786"/>
                  <a:pt x="1192330" y="51806"/>
                </a:cubicBezTo>
                <a:lnTo>
                  <a:pt x="1263957" y="39349"/>
                </a:lnTo>
                <a:cubicBezTo>
                  <a:pt x="1268702" y="38524"/>
                  <a:pt x="1272813" y="38879"/>
                  <a:pt x="1276288" y="40413"/>
                </a:cubicBezTo>
                <a:cubicBezTo>
                  <a:pt x="1279764" y="41948"/>
                  <a:pt x="1283249" y="44856"/>
                  <a:pt x="1286743" y="49137"/>
                </a:cubicBezTo>
                <a:lnTo>
                  <a:pt x="1339394" y="114691"/>
                </a:lnTo>
                <a:cubicBezTo>
                  <a:pt x="1341341" y="117102"/>
                  <a:pt x="1342937" y="118811"/>
                  <a:pt x="1344181" y="119817"/>
                </a:cubicBezTo>
                <a:cubicBezTo>
                  <a:pt x="1345426" y="120823"/>
                  <a:pt x="1346937" y="121171"/>
                  <a:pt x="1348718" y="120861"/>
                </a:cubicBezTo>
                <a:lnTo>
                  <a:pt x="1352721" y="120165"/>
                </a:lnTo>
                <a:cubicBezTo>
                  <a:pt x="1354501" y="119856"/>
                  <a:pt x="1355806" y="119018"/>
                  <a:pt x="1356638" y="117650"/>
                </a:cubicBezTo>
                <a:cubicBezTo>
                  <a:pt x="1357470" y="116284"/>
                  <a:pt x="1358395" y="114137"/>
                  <a:pt x="1359414" y="111209"/>
                </a:cubicBezTo>
                <a:lnTo>
                  <a:pt x="1386398" y="31807"/>
                </a:lnTo>
                <a:cubicBezTo>
                  <a:pt x="1388242" y="26597"/>
                  <a:pt x="1390541" y="22683"/>
                  <a:pt x="1393294" y="20066"/>
                </a:cubicBezTo>
                <a:cubicBezTo>
                  <a:pt x="1396047" y="17448"/>
                  <a:pt x="1399797" y="15726"/>
                  <a:pt x="1404542" y="14901"/>
                </a:cubicBezTo>
                <a:close/>
                <a:moveTo>
                  <a:pt x="1660224" y="142"/>
                </a:moveTo>
                <a:lnTo>
                  <a:pt x="1868895" y="19060"/>
                </a:lnTo>
                <a:cubicBezTo>
                  <a:pt x="1874592" y="19577"/>
                  <a:pt x="1878599" y="21225"/>
                  <a:pt x="1880916" y="24005"/>
                </a:cubicBezTo>
                <a:cubicBezTo>
                  <a:pt x="1883233" y="26784"/>
                  <a:pt x="1884134" y="31022"/>
                  <a:pt x="1883618" y="36718"/>
                </a:cubicBezTo>
                <a:lnTo>
                  <a:pt x="1878847" y="89336"/>
                </a:lnTo>
                <a:cubicBezTo>
                  <a:pt x="1878330" y="95032"/>
                  <a:pt x="1876682" y="99039"/>
                  <a:pt x="1873903" y="101356"/>
                </a:cubicBezTo>
                <a:cubicBezTo>
                  <a:pt x="1871123" y="103674"/>
                  <a:pt x="1866886" y="104575"/>
                  <a:pt x="1861189" y="104058"/>
                </a:cubicBezTo>
                <a:lnTo>
                  <a:pt x="1737066" y="92805"/>
                </a:lnTo>
                <a:lnTo>
                  <a:pt x="1733926" y="127433"/>
                </a:lnTo>
                <a:lnTo>
                  <a:pt x="1821622" y="135384"/>
                </a:lnTo>
                <a:cubicBezTo>
                  <a:pt x="1827319" y="135900"/>
                  <a:pt x="1831326" y="137548"/>
                  <a:pt x="1833643" y="140328"/>
                </a:cubicBezTo>
                <a:cubicBezTo>
                  <a:pt x="1835960" y="143107"/>
                  <a:pt x="1836861" y="147345"/>
                  <a:pt x="1836345" y="153042"/>
                </a:cubicBezTo>
                <a:lnTo>
                  <a:pt x="1831982" y="201162"/>
                </a:lnTo>
                <a:cubicBezTo>
                  <a:pt x="1831465" y="206858"/>
                  <a:pt x="1829818" y="210865"/>
                  <a:pt x="1827038" y="213182"/>
                </a:cubicBezTo>
                <a:cubicBezTo>
                  <a:pt x="1824259" y="215500"/>
                  <a:pt x="1820020" y="216401"/>
                  <a:pt x="1814324" y="215884"/>
                </a:cubicBezTo>
                <a:lnTo>
                  <a:pt x="1726628" y="207933"/>
                </a:lnTo>
                <a:lnTo>
                  <a:pt x="1723122" y="246609"/>
                </a:lnTo>
                <a:lnTo>
                  <a:pt x="1847245" y="257863"/>
                </a:lnTo>
                <a:cubicBezTo>
                  <a:pt x="1852942" y="258379"/>
                  <a:pt x="1856949" y="260027"/>
                  <a:pt x="1859265" y="262807"/>
                </a:cubicBezTo>
                <a:cubicBezTo>
                  <a:pt x="1861583" y="265586"/>
                  <a:pt x="1862484" y="269824"/>
                  <a:pt x="1861967" y="275521"/>
                </a:cubicBezTo>
                <a:lnTo>
                  <a:pt x="1857196" y="328138"/>
                </a:lnTo>
                <a:cubicBezTo>
                  <a:pt x="1856680" y="333834"/>
                  <a:pt x="1855032" y="337841"/>
                  <a:pt x="1852252" y="340159"/>
                </a:cubicBezTo>
                <a:cubicBezTo>
                  <a:pt x="1849473" y="342476"/>
                  <a:pt x="1845235" y="343377"/>
                  <a:pt x="1839539" y="342860"/>
                </a:cubicBezTo>
                <a:lnTo>
                  <a:pt x="1630868" y="323942"/>
                </a:lnTo>
                <a:cubicBezTo>
                  <a:pt x="1625171" y="323425"/>
                  <a:pt x="1621164" y="321777"/>
                  <a:pt x="1618847" y="318998"/>
                </a:cubicBezTo>
                <a:cubicBezTo>
                  <a:pt x="1616530" y="316218"/>
                  <a:pt x="1615630" y="311980"/>
                  <a:pt x="1616146" y="306284"/>
                </a:cubicBezTo>
                <a:lnTo>
                  <a:pt x="1642566" y="14864"/>
                </a:lnTo>
                <a:cubicBezTo>
                  <a:pt x="1643083" y="9168"/>
                  <a:pt x="1644731" y="5161"/>
                  <a:pt x="1647510" y="2843"/>
                </a:cubicBezTo>
                <a:cubicBezTo>
                  <a:pt x="1650290" y="526"/>
                  <a:pt x="1654528" y="-374"/>
                  <a:pt x="1660224" y="1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AB0A6A7-28E4-4010-910C-D05F480D5675}"/>
              </a:ext>
            </a:extLst>
          </p:cNvPr>
          <p:cNvSpPr/>
          <p:nvPr/>
        </p:nvSpPr>
        <p:spPr>
          <a:xfrm>
            <a:off x="3562314" y="893237"/>
            <a:ext cx="5070713" cy="5070385"/>
          </a:xfrm>
          <a:custGeom>
            <a:avLst/>
            <a:gdLst/>
            <a:ahLst/>
            <a:cxnLst/>
            <a:rect l="l" t="t" r="r" b="b"/>
            <a:pathLst>
              <a:path w="5070713" h="5070385">
                <a:moveTo>
                  <a:pt x="2812984" y="4560559"/>
                </a:moveTo>
                <a:cubicBezTo>
                  <a:pt x="2821514" y="4559653"/>
                  <a:pt x="2827890" y="4560907"/>
                  <a:pt x="2832111" y="4564318"/>
                </a:cubicBezTo>
                <a:cubicBezTo>
                  <a:pt x="2836332" y="4567729"/>
                  <a:pt x="2838896" y="4573700"/>
                  <a:pt x="2839801" y="4582230"/>
                </a:cubicBezTo>
                <a:lnTo>
                  <a:pt x="2874889" y="4912897"/>
                </a:lnTo>
                <a:lnTo>
                  <a:pt x="2973887" y="4902392"/>
                </a:lnTo>
                <a:cubicBezTo>
                  <a:pt x="2982417" y="4901487"/>
                  <a:pt x="2988793" y="4902740"/>
                  <a:pt x="2993014" y="4906151"/>
                </a:cubicBezTo>
                <a:cubicBezTo>
                  <a:pt x="2997235" y="4909562"/>
                  <a:pt x="2999798" y="4915533"/>
                  <a:pt x="3000704" y="4924064"/>
                </a:cubicBezTo>
                <a:lnTo>
                  <a:pt x="3009351" y="5005552"/>
                </a:lnTo>
                <a:cubicBezTo>
                  <a:pt x="3010256" y="5014082"/>
                  <a:pt x="3009003" y="5020458"/>
                  <a:pt x="3005591" y="5024679"/>
                </a:cubicBezTo>
                <a:cubicBezTo>
                  <a:pt x="3002180" y="5028900"/>
                  <a:pt x="2996209" y="5031463"/>
                  <a:pt x="2987679" y="5032369"/>
                </a:cubicBezTo>
                <a:lnTo>
                  <a:pt x="2632095" y="5070101"/>
                </a:lnTo>
                <a:cubicBezTo>
                  <a:pt x="2623565" y="5071006"/>
                  <a:pt x="2617189" y="5069753"/>
                  <a:pt x="2612968" y="5066341"/>
                </a:cubicBezTo>
                <a:cubicBezTo>
                  <a:pt x="2608746" y="5062930"/>
                  <a:pt x="2606184" y="5056959"/>
                  <a:pt x="2605278" y="5048429"/>
                </a:cubicBezTo>
                <a:lnTo>
                  <a:pt x="2596631" y="4966941"/>
                </a:lnTo>
                <a:cubicBezTo>
                  <a:pt x="2595726" y="4958411"/>
                  <a:pt x="2596979" y="4952035"/>
                  <a:pt x="2600390" y="4947814"/>
                </a:cubicBezTo>
                <a:cubicBezTo>
                  <a:pt x="2603802" y="4943592"/>
                  <a:pt x="2609773" y="4941029"/>
                  <a:pt x="2618303" y="4940124"/>
                </a:cubicBezTo>
                <a:lnTo>
                  <a:pt x="2717300" y="4929619"/>
                </a:lnTo>
                <a:lnTo>
                  <a:pt x="2682212" y="4598952"/>
                </a:lnTo>
                <a:cubicBezTo>
                  <a:pt x="2681307" y="4590422"/>
                  <a:pt x="2682560" y="4584046"/>
                  <a:pt x="2685972" y="4579825"/>
                </a:cubicBezTo>
                <a:cubicBezTo>
                  <a:pt x="2689383" y="4575604"/>
                  <a:pt x="2695354" y="4573041"/>
                  <a:pt x="2703885" y="4572135"/>
                </a:cubicBezTo>
                <a:close/>
                <a:moveTo>
                  <a:pt x="2053640" y="4533141"/>
                </a:moveTo>
                <a:cubicBezTo>
                  <a:pt x="2071379" y="4531119"/>
                  <a:pt x="2090913" y="4532029"/>
                  <a:pt x="2112241" y="4535872"/>
                </a:cubicBezTo>
                <a:lnTo>
                  <a:pt x="2322857" y="4573822"/>
                </a:lnTo>
                <a:cubicBezTo>
                  <a:pt x="2331299" y="4575343"/>
                  <a:pt x="2337069" y="4578332"/>
                  <a:pt x="2340165" y="4582790"/>
                </a:cubicBezTo>
                <a:cubicBezTo>
                  <a:pt x="2343261" y="4587247"/>
                  <a:pt x="2344048" y="4593697"/>
                  <a:pt x="2342528" y="4602139"/>
                </a:cubicBezTo>
                <a:lnTo>
                  <a:pt x="2328476" y="4680120"/>
                </a:lnTo>
                <a:cubicBezTo>
                  <a:pt x="2326955" y="4688563"/>
                  <a:pt x="2323966" y="4694332"/>
                  <a:pt x="2319508" y="4697429"/>
                </a:cubicBezTo>
                <a:cubicBezTo>
                  <a:pt x="2315051" y="4700525"/>
                  <a:pt x="2308601" y="4701312"/>
                  <a:pt x="2300158" y="4699791"/>
                </a:cubicBezTo>
                <a:lnTo>
                  <a:pt x="2120870" y="4667485"/>
                </a:lnTo>
                <a:cubicBezTo>
                  <a:pt x="2115093" y="4666445"/>
                  <a:pt x="2110421" y="4667552"/>
                  <a:pt x="2106851" y="4670809"/>
                </a:cubicBezTo>
                <a:cubicBezTo>
                  <a:pt x="2103283" y="4674065"/>
                  <a:pt x="2101019" y="4678360"/>
                  <a:pt x="2100058" y="4683691"/>
                </a:cubicBezTo>
                <a:cubicBezTo>
                  <a:pt x="2098697" y="4691245"/>
                  <a:pt x="2099139" y="4697060"/>
                  <a:pt x="2101388" y="4701135"/>
                </a:cubicBezTo>
                <a:cubicBezTo>
                  <a:pt x="2103635" y="4705210"/>
                  <a:pt x="2107607" y="4707990"/>
                  <a:pt x="2113304" y="4709475"/>
                </a:cubicBezTo>
                <a:lnTo>
                  <a:pt x="2210756" y="4741486"/>
                </a:lnTo>
                <a:cubicBezTo>
                  <a:pt x="2241059" y="4751534"/>
                  <a:pt x="2264212" y="4766257"/>
                  <a:pt x="2280214" y="4785656"/>
                </a:cubicBezTo>
                <a:cubicBezTo>
                  <a:pt x="2296216" y="4805055"/>
                  <a:pt x="2300854" y="4833416"/>
                  <a:pt x="2294129" y="4870740"/>
                </a:cubicBezTo>
                <a:lnTo>
                  <a:pt x="2281519" y="4940723"/>
                </a:lnTo>
                <a:cubicBezTo>
                  <a:pt x="2274713" y="4978491"/>
                  <a:pt x="2257270" y="5005282"/>
                  <a:pt x="2229189" y="5021096"/>
                </a:cubicBezTo>
                <a:cubicBezTo>
                  <a:pt x="2201108" y="5036910"/>
                  <a:pt x="2165516" y="5040934"/>
                  <a:pt x="2122417" y="5033168"/>
                </a:cubicBezTo>
                <a:lnTo>
                  <a:pt x="1935795" y="4999541"/>
                </a:lnTo>
                <a:cubicBezTo>
                  <a:pt x="1927353" y="4998020"/>
                  <a:pt x="1921583" y="4995031"/>
                  <a:pt x="1918487" y="4990573"/>
                </a:cubicBezTo>
                <a:cubicBezTo>
                  <a:pt x="1915391" y="4986116"/>
                  <a:pt x="1914604" y="4979666"/>
                  <a:pt x="1916124" y="4971223"/>
                </a:cubicBezTo>
                <a:lnTo>
                  <a:pt x="1930416" y="4891910"/>
                </a:lnTo>
                <a:cubicBezTo>
                  <a:pt x="1931937" y="4883467"/>
                  <a:pt x="1934927" y="4877698"/>
                  <a:pt x="1939384" y="4874602"/>
                </a:cubicBezTo>
                <a:cubicBezTo>
                  <a:pt x="1943842" y="4871505"/>
                  <a:pt x="1950291" y="4870718"/>
                  <a:pt x="1958734" y="4872239"/>
                </a:cubicBezTo>
                <a:lnTo>
                  <a:pt x="2114028" y="4900221"/>
                </a:lnTo>
                <a:cubicBezTo>
                  <a:pt x="2119805" y="4901262"/>
                  <a:pt x="2124588" y="4900174"/>
                  <a:pt x="2128380" y="4896958"/>
                </a:cubicBezTo>
                <a:cubicBezTo>
                  <a:pt x="2132171" y="4893742"/>
                  <a:pt x="2134586" y="4889245"/>
                  <a:pt x="2135627" y="4883469"/>
                </a:cubicBezTo>
                <a:cubicBezTo>
                  <a:pt x="2136668" y="4877692"/>
                  <a:pt x="2135994" y="4872525"/>
                  <a:pt x="2133604" y="4867965"/>
                </a:cubicBezTo>
                <a:cubicBezTo>
                  <a:pt x="2131214" y="4863406"/>
                  <a:pt x="2127171" y="4860383"/>
                  <a:pt x="2121475" y="4858898"/>
                </a:cubicBezTo>
                <a:lnTo>
                  <a:pt x="2024567" y="4827674"/>
                </a:lnTo>
                <a:cubicBezTo>
                  <a:pt x="1994264" y="4817626"/>
                  <a:pt x="1971002" y="4802883"/>
                  <a:pt x="1954777" y="4783444"/>
                </a:cubicBezTo>
                <a:cubicBezTo>
                  <a:pt x="1938553" y="4764005"/>
                  <a:pt x="1933803" y="4735624"/>
                  <a:pt x="1940529" y="4698300"/>
                </a:cubicBezTo>
                <a:lnTo>
                  <a:pt x="1953139" y="4628317"/>
                </a:lnTo>
                <a:cubicBezTo>
                  <a:pt x="1959945" y="4590548"/>
                  <a:pt x="1977498" y="4563777"/>
                  <a:pt x="2005803" y="4548004"/>
                </a:cubicBezTo>
                <a:cubicBezTo>
                  <a:pt x="2019954" y="4540117"/>
                  <a:pt x="2035900" y="4535163"/>
                  <a:pt x="2053640" y="4533141"/>
                </a:cubicBezTo>
                <a:close/>
                <a:moveTo>
                  <a:pt x="3405344" y="4401782"/>
                </a:moveTo>
                <a:cubicBezTo>
                  <a:pt x="3410233" y="4404139"/>
                  <a:pt x="3414092" y="4409366"/>
                  <a:pt x="3416922" y="4417464"/>
                </a:cubicBezTo>
                <a:lnTo>
                  <a:pt x="3561691" y="4831747"/>
                </a:lnTo>
                <a:cubicBezTo>
                  <a:pt x="3564521" y="4839845"/>
                  <a:pt x="3564757" y="4846339"/>
                  <a:pt x="3562400" y="4851228"/>
                </a:cubicBezTo>
                <a:cubicBezTo>
                  <a:pt x="3560043" y="4856117"/>
                  <a:pt x="3554816" y="4859976"/>
                  <a:pt x="3546718" y="4862806"/>
                </a:cubicBezTo>
                <a:lnTo>
                  <a:pt x="3480228" y="4886040"/>
                </a:lnTo>
                <a:cubicBezTo>
                  <a:pt x="3472130" y="4888870"/>
                  <a:pt x="3464757" y="4890012"/>
                  <a:pt x="3458109" y="4889465"/>
                </a:cubicBezTo>
                <a:cubicBezTo>
                  <a:pt x="3451462" y="4888919"/>
                  <a:pt x="3444251" y="4886417"/>
                  <a:pt x="3436476" y="4881960"/>
                </a:cubicBezTo>
                <a:lnTo>
                  <a:pt x="3262850" y="4783371"/>
                </a:lnTo>
                <a:lnTo>
                  <a:pt x="3310436" y="4919547"/>
                </a:lnTo>
                <a:cubicBezTo>
                  <a:pt x="3313266" y="4927645"/>
                  <a:pt x="3313502" y="4934138"/>
                  <a:pt x="3311145" y="4939027"/>
                </a:cubicBezTo>
                <a:cubicBezTo>
                  <a:pt x="3308789" y="4943916"/>
                  <a:pt x="3303561" y="4947776"/>
                  <a:pt x="3295463" y="4950606"/>
                </a:cubicBezTo>
                <a:lnTo>
                  <a:pt x="3199564" y="4984117"/>
                </a:lnTo>
                <a:cubicBezTo>
                  <a:pt x="3191466" y="4986947"/>
                  <a:pt x="3184973" y="4987183"/>
                  <a:pt x="3180084" y="4984826"/>
                </a:cubicBezTo>
                <a:cubicBezTo>
                  <a:pt x="3175195" y="4982469"/>
                  <a:pt x="3171335" y="4977242"/>
                  <a:pt x="3168506" y="4969144"/>
                </a:cubicBezTo>
                <a:lnTo>
                  <a:pt x="3023737" y="4554861"/>
                </a:lnTo>
                <a:cubicBezTo>
                  <a:pt x="3020907" y="4546763"/>
                  <a:pt x="3020670" y="4540269"/>
                  <a:pt x="3023027" y="4535380"/>
                </a:cubicBezTo>
                <a:cubicBezTo>
                  <a:pt x="3025384" y="4530491"/>
                  <a:pt x="3030612" y="4526632"/>
                  <a:pt x="3038710" y="4523802"/>
                </a:cubicBezTo>
                <a:lnTo>
                  <a:pt x="3134609" y="4490291"/>
                </a:lnTo>
                <a:cubicBezTo>
                  <a:pt x="3142707" y="4487461"/>
                  <a:pt x="3149200" y="4487225"/>
                  <a:pt x="3154089" y="4489581"/>
                </a:cubicBezTo>
                <a:cubicBezTo>
                  <a:pt x="3158978" y="4491938"/>
                  <a:pt x="3162837" y="4497166"/>
                  <a:pt x="3165667" y="4505264"/>
                </a:cubicBezTo>
                <a:lnTo>
                  <a:pt x="3193146" y="4583901"/>
                </a:lnTo>
                <a:lnTo>
                  <a:pt x="3348716" y="4678039"/>
                </a:lnTo>
                <a:lnTo>
                  <a:pt x="3274992" y="4467061"/>
                </a:lnTo>
                <a:cubicBezTo>
                  <a:pt x="3272162" y="4458963"/>
                  <a:pt x="3271925" y="4452470"/>
                  <a:pt x="3274282" y="4447581"/>
                </a:cubicBezTo>
                <a:cubicBezTo>
                  <a:pt x="3276639" y="4442692"/>
                  <a:pt x="3281866" y="4438833"/>
                  <a:pt x="3289965" y="4436003"/>
                </a:cubicBezTo>
                <a:lnTo>
                  <a:pt x="3385864" y="4402491"/>
                </a:lnTo>
                <a:cubicBezTo>
                  <a:pt x="3393962" y="4399661"/>
                  <a:pt x="3400455" y="4399425"/>
                  <a:pt x="3405344" y="4401782"/>
                </a:cubicBezTo>
                <a:close/>
                <a:moveTo>
                  <a:pt x="1592056" y="4364602"/>
                </a:moveTo>
                <a:cubicBezTo>
                  <a:pt x="1597059" y="4362499"/>
                  <a:pt x="1603531" y="4363070"/>
                  <a:pt x="1611473" y="4366313"/>
                </a:cubicBezTo>
                <a:lnTo>
                  <a:pt x="1764458" y="4428778"/>
                </a:lnTo>
                <a:cubicBezTo>
                  <a:pt x="1816706" y="4450112"/>
                  <a:pt x="1851208" y="4476391"/>
                  <a:pt x="1867963" y="4507616"/>
                </a:cubicBezTo>
                <a:cubicBezTo>
                  <a:pt x="1884717" y="4538842"/>
                  <a:pt x="1884220" y="4576190"/>
                  <a:pt x="1866471" y="4619660"/>
                </a:cubicBezTo>
                <a:lnTo>
                  <a:pt x="1786852" y="4814652"/>
                </a:lnTo>
                <a:cubicBezTo>
                  <a:pt x="1769103" y="4858123"/>
                  <a:pt x="1743274" y="4885250"/>
                  <a:pt x="1709367" y="4896033"/>
                </a:cubicBezTo>
                <a:cubicBezTo>
                  <a:pt x="1675460" y="4906816"/>
                  <a:pt x="1632382" y="4901541"/>
                  <a:pt x="1580133" y="4880207"/>
                </a:cubicBezTo>
                <a:lnTo>
                  <a:pt x="1427149" y="4817741"/>
                </a:lnTo>
                <a:cubicBezTo>
                  <a:pt x="1419207" y="4814498"/>
                  <a:pt x="1414185" y="4810375"/>
                  <a:pt x="1412083" y="4805372"/>
                </a:cubicBezTo>
                <a:cubicBezTo>
                  <a:pt x="1409981" y="4800368"/>
                  <a:pt x="1410551" y="4793895"/>
                  <a:pt x="1413794" y="4785954"/>
                </a:cubicBezTo>
                <a:lnTo>
                  <a:pt x="1444770" y="4710089"/>
                </a:lnTo>
                <a:cubicBezTo>
                  <a:pt x="1448013" y="4702147"/>
                  <a:pt x="1452136" y="4697124"/>
                  <a:pt x="1457140" y="4695022"/>
                </a:cubicBezTo>
                <a:cubicBezTo>
                  <a:pt x="1462144" y="4692920"/>
                  <a:pt x="1468616" y="4693490"/>
                  <a:pt x="1476558" y="4696733"/>
                </a:cubicBezTo>
                <a:lnTo>
                  <a:pt x="1602582" y="4748191"/>
                </a:lnTo>
                <a:cubicBezTo>
                  <a:pt x="1615540" y="4753481"/>
                  <a:pt x="1626220" y="4754794"/>
                  <a:pt x="1634623" y="4752130"/>
                </a:cubicBezTo>
                <a:cubicBezTo>
                  <a:pt x="1643027" y="4749465"/>
                  <a:pt x="1649361" y="4742907"/>
                  <a:pt x="1653629" y="4732458"/>
                </a:cubicBezTo>
                <a:lnTo>
                  <a:pt x="1714558" y="4583235"/>
                </a:lnTo>
                <a:cubicBezTo>
                  <a:pt x="1718824" y="4572786"/>
                  <a:pt x="1718805" y="4563877"/>
                  <a:pt x="1714498" y="4556510"/>
                </a:cubicBezTo>
                <a:cubicBezTo>
                  <a:pt x="1710191" y="4549143"/>
                  <a:pt x="1701557" y="4542815"/>
                  <a:pt x="1688600" y="4537524"/>
                </a:cubicBezTo>
                <a:lnTo>
                  <a:pt x="1562577" y="4486066"/>
                </a:lnTo>
                <a:cubicBezTo>
                  <a:pt x="1554635" y="4482824"/>
                  <a:pt x="1549612" y="4478700"/>
                  <a:pt x="1547510" y="4473697"/>
                </a:cubicBezTo>
                <a:cubicBezTo>
                  <a:pt x="1545408" y="4468693"/>
                  <a:pt x="1545979" y="4462221"/>
                  <a:pt x="1549221" y="4454279"/>
                </a:cubicBezTo>
                <a:lnTo>
                  <a:pt x="1579686" y="4379668"/>
                </a:lnTo>
                <a:cubicBezTo>
                  <a:pt x="1582928" y="4371726"/>
                  <a:pt x="1587052" y="4366704"/>
                  <a:pt x="1592056" y="4364602"/>
                </a:cubicBezTo>
                <a:close/>
                <a:moveTo>
                  <a:pt x="3757609" y="4186972"/>
                </a:moveTo>
                <a:cubicBezTo>
                  <a:pt x="3762897" y="4188195"/>
                  <a:pt x="3767812" y="4192444"/>
                  <a:pt x="3772356" y="4199721"/>
                </a:cubicBezTo>
                <a:lnTo>
                  <a:pt x="3815038" y="4268081"/>
                </a:lnTo>
                <a:cubicBezTo>
                  <a:pt x="3819581" y="4275358"/>
                  <a:pt x="3821241" y="4281640"/>
                  <a:pt x="3820018" y="4286928"/>
                </a:cubicBezTo>
                <a:cubicBezTo>
                  <a:pt x="3818796" y="4292215"/>
                  <a:pt x="3814546" y="4297131"/>
                  <a:pt x="3807270" y="4301674"/>
                </a:cubicBezTo>
                <a:lnTo>
                  <a:pt x="3750398" y="4337183"/>
                </a:lnTo>
                <a:lnTo>
                  <a:pt x="3870912" y="4530201"/>
                </a:lnTo>
                <a:lnTo>
                  <a:pt x="3927784" y="4494692"/>
                </a:lnTo>
                <a:cubicBezTo>
                  <a:pt x="3935060" y="4490149"/>
                  <a:pt x="3941342" y="4488489"/>
                  <a:pt x="3946630" y="4489711"/>
                </a:cubicBezTo>
                <a:cubicBezTo>
                  <a:pt x="3951918" y="4490934"/>
                  <a:pt x="3956833" y="4495183"/>
                  <a:pt x="3961376" y="4502460"/>
                </a:cubicBezTo>
                <a:lnTo>
                  <a:pt x="4004776" y="4571969"/>
                </a:lnTo>
                <a:cubicBezTo>
                  <a:pt x="4009319" y="4579246"/>
                  <a:pt x="4010979" y="4585528"/>
                  <a:pt x="4009757" y="4590816"/>
                </a:cubicBezTo>
                <a:cubicBezTo>
                  <a:pt x="4008534" y="4596103"/>
                  <a:pt x="4004284" y="4601019"/>
                  <a:pt x="3997008" y="4605562"/>
                </a:cubicBezTo>
                <a:lnTo>
                  <a:pt x="3752289" y="4758357"/>
                </a:lnTo>
                <a:cubicBezTo>
                  <a:pt x="3745012" y="4762900"/>
                  <a:pt x="3738730" y="4764560"/>
                  <a:pt x="3733442" y="4763338"/>
                </a:cubicBezTo>
                <a:cubicBezTo>
                  <a:pt x="3728154" y="4762115"/>
                  <a:pt x="3723239" y="4757865"/>
                  <a:pt x="3718696" y="4750589"/>
                </a:cubicBezTo>
                <a:lnTo>
                  <a:pt x="3675297" y="4681079"/>
                </a:lnTo>
                <a:cubicBezTo>
                  <a:pt x="3670753" y="4673803"/>
                  <a:pt x="3669093" y="4667521"/>
                  <a:pt x="3670316" y="4662233"/>
                </a:cubicBezTo>
                <a:cubicBezTo>
                  <a:pt x="3671539" y="4656945"/>
                  <a:pt x="3675788" y="4652030"/>
                  <a:pt x="3683065" y="4647487"/>
                </a:cubicBezTo>
                <a:lnTo>
                  <a:pt x="3738787" y="4612695"/>
                </a:lnTo>
                <a:lnTo>
                  <a:pt x="3618273" y="4419677"/>
                </a:lnTo>
                <a:lnTo>
                  <a:pt x="3562550" y="4454469"/>
                </a:lnTo>
                <a:cubicBezTo>
                  <a:pt x="3555274" y="4459012"/>
                  <a:pt x="3548992" y="4460672"/>
                  <a:pt x="3543704" y="4459449"/>
                </a:cubicBezTo>
                <a:cubicBezTo>
                  <a:pt x="3538416" y="4458226"/>
                  <a:pt x="3533501" y="4453977"/>
                  <a:pt x="3528958" y="4446700"/>
                </a:cubicBezTo>
                <a:lnTo>
                  <a:pt x="3486275" y="4378340"/>
                </a:lnTo>
                <a:cubicBezTo>
                  <a:pt x="3481732" y="4371063"/>
                  <a:pt x="3480072" y="4364781"/>
                  <a:pt x="3481295" y="4359494"/>
                </a:cubicBezTo>
                <a:cubicBezTo>
                  <a:pt x="3482518" y="4354206"/>
                  <a:pt x="3486767" y="4349290"/>
                  <a:pt x="3494044" y="4344747"/>
                </a:cubicBezTo>
                <a:lnTo>
                  <a:pt x="3738763" y="4191953"/>
                </a:lnTo>
                <a:cubicBezTo>
                  <a:pt x="3746039" y="4187409"/>
                  <a:pt x="3752321" y="4185749"/>
                  <a:pt x="3757609" y="4186972"/>
                </a:cubicBezTo>
                <a:close/>
                <a:moveTo>
                  <a:pt x="1186266" y="4092586"/>
                </a:moveTo>
                <a:cubicBezTo>
                  <a:pt x="1191615" y="4091659"/>
                  <a:pt x="1197795" y="4093666"/>
                  <a:pt x="1204808" y="4098606"/>
                </a:cubicBezTo>
                <a:lnTo>
                  <a:pt x="1290621" y="4159062"/>
                </a:lnTo>
                <a:cubicBezTo>
                  <a:pt x="1297634" y="4164003"/>
                  <a:pt x="1301604" y="4169147"/>
                  <a:pt x="1302531" y="4174495"/>
                </a:cubicBezTo>
                <a:cubicBezTo>
                  <a:pt x="1303458" y="4179842"/>
                  <a:pt x="1301452" y="4186022"/>
                  <a:pt x="1296511" y="4193035"/>
                </a:cubicBezTo>
                <a:lnTo>
                  <a:pt x="1209922" y="4315943"/>
                </a:lnTo>
                <a:lnTo>
                  <a:pt x="1302379" y="4381080"/>
                </a:lnTo>
                <a:lnTo>
                  <a:pt x="1388969" y="4258172"/>
                </a:lnTo>
                <a:cubicBezTo>
                  <a:pt x="1393909" y="4251159"/>
                  <a:pt x="1399053" y="4247189"/>
                  <a:pt x="1404401" y="4246262"/>
                </a:cubicBezTo>
                <a:cubicBezTo>
                  <a:pt x="1409748" y="4245335"/>
                  <a:pt x="1415929" y="4247342"/>
                  <a:pt x="1422941" y="4252282"/>
                </a:cubicBezTo>
                <a:lnTo>
                  <a:pt x="1508756" y="4312739"/>
                </a:lnTo>
                <a:cubicBezTo>
                  <a:pt x="1515768" y="4317679"/>
                  <a:pt x="1519738" y="4322823"/>
                  <a:pt x="1520665" y="4328171"/>
                </a:cubicBezTo>
                <a:cubicBezTo>
                  <a:pt x="1521592" y="4333518"/>
                  <a:pt x="1519586" y="4339698"/>
                  <a:pt x="1514645" y="4346711"/>
                </a:cubicBezTo>
                <a:lnTo>
                  <a:pt x="1261898" y="4705470"/>
                </a:lnTo>
                <a:cubicBezTo>
                  <a:pt x="1256957" y="4712482"/>
                  <a:pt x="1251813" y="4716452"/>
                  <a:pt x="1246466" y="4717379"/>
                </a:cubicBezTo>
                <a:cubicBezTo>
                  <a:pt x="1241119" y="4718306"/>
                  <a:pt x="1234939" y="4716300"/>
                  <a:pt x="1227926" y="4711359"/>
                </a:cubicBezTo>
                <a:lnTo>
                  <a:pt x="1142111" y="4650903"/>
                </a:lnTo>
                <a:cubicBezTo>
                  <a:pt x="1135099" y="4645962"/>
                  <a:pt x="1131129" y="4640818"/>
                  <a:pt x="1130202" y="4635471"/>
                </a:cubicBezTo>
                <a:cubicBezTo>
                  <a:pt x="1129275" y="4630123"/>
                  <a:pt x="1131282" y="4623943"/>
                  <a:pt x="1136222" y="4616930"/>
                </a:cubicBezTo>
                <a:lnTo>
                  <a:pt x="1220861" y="4496790"/>
                </a:lnTo>
                <a:lnTo>
                  <a:pt x="1128404" y="4431654"/>
                </a:lnTo>
                <a:lnTo>
                  <a:pt x="1043765" y="4551793"/>
                </a:lnTo>
                <a:cubicBezTo>
                  <a:pt x="1038824" y="4558806"/>
                  <a:pt x="1033680" y="4562776"/>
                  <a:pt x="1028333" y="4563703"/>
                </a:cubicBezTo>
                <a:cubicBezTo>
                  <a:pt x="1022984" y="4564630"/>
                  <a:pt x="1016805" y="4562623"/>
                  <a:pt x="1009792" y="4557683"/>
                </a:cubicBezTo>
                <a:lnTo>
                  <a:pt x="923978" y="4497226"/>
                </a:lnTo>
                <a:cubicBezTo>
                  <a:pt x="916965" y="4492286"/>
                  <a:pt x="912995" y="4487142"/>
                  <a:pt x="912068" y="4481794"/>
                </a:cubicBezTo>
                <a:cubicBezTo>
                  <a:pt x="911141" y="4476447"/>
                  <a:pt x="913148" y="4470267"/>
                  <a:pt x="918088" y="4463254"/>
                </a:cubicBezTo>
                <a:lnTo>
                  <a:pt x="1170834" y="4104496"/>
                </a:lnTo>
                <a:cubicBezTo>
                  <a:pt x="1175775" y="4097483"/>
                  <a:pt x="1180919" y="4093513"/>
                  <a:pt x="1186266" y="4092586"/>
                </a:cubicBezTo>
                <a:close/>
                <a:moveTo>
                  <a:pt x="4088177" y="4054131"/>
                </a:moveTo>
                <a:cubicBezTo>
                  <a:pt x="4079074" y="4054521"/>
                  <a:pt x="4065820" y="4063251"/>
                  <a:pt x="4048413" y="4080322"/>
                </a:cubicBezTo>
                <a:cubicBezTo>
                  <a:pt x="4031006" y="4097393"/>
                  <a:pt x="4022018" y="4110475"/>
                  <a:pt x="4021451" y="4119568"/>
                </a:cubicBezTo>
                <a:cubicBezTo>
                  <a:pt x="4020883" y="4128662"/>
                  <a:pt x="4023761" y="4136432"/>
                  <a:pt x="4030083" y="4142879"/>
                </a:cubicBezTo>
                <a:lnTo>
                  <a:pt x="4157639" y="4272948"/>
                </a:lnTo>
                <a:cubicBezTo>
                  <a:pt x="4163645" y="4279073"/>
                  <a:pt x="4171200" y="4281940"/>
                  <a:pt x="4180303" y="4281550"/>
                </a:cubicBezTo>
                <a:cubicBezTo>
                  <a:pt x="4189406" y="4281160"/>
                  <a:pt x="4202661" y="4272429"/>
                  <a:pt x="4220068" y="4255359"/>
                </a:cubicBezTo>
                <a:cubicBezTo>
                  <a:pt x="4237474" y="4238288"/>
                  <a:pt x="4246462" y="4225206"/>
                  <a:pt x="4247029" y="4216112"/>
                </a:cubicBezTo>
                <a:cubicBezTo>
                  <a:pt x="4247597" y="4207019"/>
                  <a:pt x="4244877" y="4199409"/>
                  <a:pt x="4238871" y="4193285"/>
                </a:cubicBezTo>
                <a:lnTo>
                  <a:pt x="4111316" y="4063216"/>
                </a:lnTo>
                <a:cubicBezTo>
                  <a:pt x="4104993" y="4056769"/>
                  <a:pt x="4097280" y="4053741"/>
                  <a:pt x="4088177" y="4054131"/>
                </a:cubicBezTo>
                <a:close/>
                <a:moveTo>
                  <a:pt x="860894" y="3922851"/>
                </a:moveTo>
                <a:cubicBezTo>
                  <a:pt x="851851" y="3921733"/>
                  <a:pt x="843921" y="3924134"/>
                  <a:pt x="837102" y="3930054"/>
                </a:cubicBezTo>
                <a:lnTo>
                  <a:pt x="699536" y="4049486"/>
                </a:lnTo>
                <a:cubicBezTo>
                  <a:pt x="693058" y="4055109"/>
                  <a:pt x="689739" y="4062476"/>
                  <a:pt x="689575" y="4071586"/>
                </a:cubicBezTo>
                <a:cubicBezTo>
                  <a:pt x="689413" y="4080696"/>
                  <a:pt x="697324" y="4094456"/>
                  <a:pt x="713307" y="4112866"/>
                </a:cubicBezTo>
                <a:cubicBezTo>
                  <a:pt x="729290" y="4131277"/>
                  <a:pt x="741803" y="4141041"/>
                  <a:pt x="750846" y="4142159"/>
                </a:cubicBezTo>
                <a:cubicBezTo>
                  <a:pt x="759888" y="4143277"/>
                  <a:pt x="767648" y="4141024"/>
                  <a:pt x="774126" y="4135400"/>
                </a:cubicBezTo>
                <a:lnTo>
                  <a:pt x="911692" y="4015969"/>
                </a:lnTo>
                <a:cubicBezTo>
                  <a:pt x="918510" y="4010049"/>
                  <a:pt x="922001" y="4002534"/>
                  <a:pt x="922164" y="3993424"/>
                </a:cubicBezTo>
                <a:cubicBezTo>
                  <a:pt x="922326" y="3984314"/>
                  <a:pt x="914416" y="3970554"/>
                  <a:pt x="898432" y="3952144"/>
                </a:cubicBezTo>
                <a:cubicBezTo>
                  <a:pt x="882449" y="3933734"/>
                  <a:pt x="869936" y="3923970"/>
                  <a:pt x="860894" y="3922851"/>
                </a:cubicBezTo>
                <a:close/>
                <a:moveTo>
                  <a:pt x="4104326" y="3896012"/>
                </a:moveTo>
                <a:cubicBezTo>
                  <a:pt x="4123825" y="3893648"/>
                  <a:pt x="4141677" y="3896376"/>
                  <a:pt x="4157883" y="3904197"/>
                </a:cubicBezTo>
                <a:cubicBezTo>
                  <a:pt x="4174090" y="3912017"/>
                  <a:pt x="4189464" y="3923341"/>
                  <a:pt x="4204005" y="3938170"/>
                </a:cubicBezTo>
                <a:lnTo>
                  <a:pt x="4365702" y="4103052"/>
                </a:lnTo>
                <a:cubicBezTo>
                  <a:pt x="4380244" y="4117880"/>
                  <a:pt x="4391266" y="4133472"/>
                  <a:pt x="4398769" y="4149828"/>
                </a:cubicBezTo>
                <a:cubicBezTo>
                  <a:pt x="4406272" y="4166184"/>
                  <a:pt x="4408731" y="4184166"/>
                  <a:pt x="4406145" y="4203776"/>
                </a:cubicBezTo>
                <a:cubicBezTo>
                  <a:pt x="4403559" y="4223386"/>
                  <a:pt x="4394805" y="4245250"/>
                  <a:pt x="4379884" y="4269369"/>
                </a:cubicBezTo>
                <a:cubicBezTo>
                  <a:pt x="4364962" y="4293488"/>
                  <a:pt x="4342512" y="4320247"/>
                  <a:pt x="4312533" y="4349646"/>
                </a:cubicBezTo>
                <a:cubicBezTo>
                  <a:pt x="4282555" y="4379046"/>
                  <a:pt x="4255444" y="4400890"/>
                  <a:pt x="4231199" y="4415181"/>
                </a:cubicBezTo>
                <a:cubicBezTo>
                  <a:pt x="4206955" y="4429471"/>
                  <a:pt x="4185005" y="4437717"/>
                  <a:pt x="4165349" y="4439920"/>
                </a:cubicBezTo>
                <a:cubicBezTo>
                  <a:pt x="4145692" y="4442123"/>
                  <a:pt x="4127761" y="4439314"/>
                  <a:pt x="4111554" y="4431493"/>
                </a:cubicBezTo>
                <a:cubicBezTo>
                  <a:pt x="4095348" y="4423673"/>
                  <a:pt x="4079974" y="4412349"/>
                  <a:pt x="4065433" y="4397521"/>
                </a:cubicBezTo>
                <a:lnTo>
                  <a:pt x="3903736" y="4232638"/>
                </a:lnTo>
                <a:cubicBezTo>
                  <a:pt x="3889194" y="4217810"/>
                  <a:pt x="3878172" y="4202218"/>
                  <a:pt x="3870669" y="4185862"/>
                </a:cubicBezTo>
                <a:cubicBezTo>
                  <a:pt x="3863166" y="4169506"/>
                  <a:pt x="3860786" y="4151604"/>
                  <a:pt x="3863530" y="4132156"/>
                </a:cubicBezTo>
                <a:cubicBezTo>
                  <a:pt x="3866274" y="4112707"/>
                  <a:pt x="3875026" y="4091002"/>
                  <a:pt x="3889787" y="4067042"/>
                </a:cubicBezTo>
                <a:cubicBezTo>
                  <a:pt x="3904547" y="4043081"/>
                  <a:pt x="3926917" y="4016401"/>
                  <a:pt x="3956895" y="3987001"/>
                </a:cubicBezTo>
                <a:cubicBezTo>
                  <a:pt x="3986874" y="3957602"/>
                  <a:pt x="4014066" y="3935678"/>
                  <a:pt x="4038471" y="3921230"/>
                </a:cubicBezTo>
                <a:cubicBezTo>
                  <a:pt x="4062876" y="3906782"/>
                  <a:pt x="4084828" y="3898376"/>
                  <a:pt x="4104326" y="3896012"/>
                </a:cubicBezTo>
                <a:close/>
                <a:moveTo>
                  <a:pt x="829963" y="3762486"/>
                </a:moveTo>
                <a:cubicBezTo>
                  <a:pt x="838970" y="3761842"/>
                  <a:pt x="848285" y="3762499"/>
                  <a:pt x="857908" y="3764458"/>
                </a:cubicBezTo>
                <a:cubicBezTo>
                  <a:pt x="877154" y="3768376"/>
                  <a:pt x="898288" y="3778429"/>
                  <a:pt x="921309" y="3794615"/>
                </a:cubicBezTo>
                <a:cubicBezTo>
                  <a:pt x="944331" y="3810802"/>
                  <a:pt x="969605" y="3834748"/>
                  <a:pt x="997132" y="3866455"/>
                </a:cubicBezTo>
                <a:cubicBezTo>
                  <a:pt x="1024659" y="3898161"/>
                  <a:pt x="1044893" y="3926633"/>
                  <a:pt x="1057835" y="3951870"/>
                </a:cubicBezTo>
                <a:cubicBezTo>
                  <a:pt x="1070776" y="3977106"/>
                  <a:pt x="1077835" y="3999528"/>
                  <a:pt x="1079012" y="4019133"/>
                </a:cubicBezTo>
                <a:cubicBezTo>
                  <a:pt x="1080189" y="4038740"/>
                  <a:pt x="1076383" y="4056393"/>
                  <a:pt x="1067594" y="4072096"/>
                </a:cubicBezTo>
                <a:cubicBezTo>
                  <a:pt x="1058805" y="4087798"/>
                  <a:pt x="1046569" y="4102457"/>
                  <a:pt x="1030886" y="4116072"/>
                </a:cubicBezTo>
                <a:lnTo>
                  <a:pt x="856500" y="4267471"/>
                </a:lnTo>
                <a:cubicBezTo>
                  <a:pt x="840817" y="4281086"/>
                  <a:pt x="824585" y="4291142"/>
                  <a:pt x="807805" y="4297639"/>
                </a:cubicBezTo>
                <a:cubicBezTo>
                  <a:pt x="791024" y="4304137"/>
                  <a:pt x="772925" y="4305500"/>
                  <a:pt x="753508" y="4301730"/>
                </a:cubicBezTo>
                <a:cubicBezTo>
                  <a:pt x="734092" y="4297959"/>
                  <a:pt x="712798" y="4287896"/>
                  <a:pt x="689629" y="4271538"/>
                </a:cubicBezTo>
                <a:cubicBezTo>
                  <a:pt x="666460" y="4255182"/>
                  <a:pt x="641112" y="4231150"/>
                  <a:pt x="613584" y="4199443"/>
                </a:cubicBezTo>
                <a:cubicBezTo>
                  <a:pt x="586058" y="4167737"/>
                  <a:pt x="565897" y="4139350"/>
                  <a:pt x="553104" y="4114284"/>
                </a:cubicBezTo>
                <a:cubicBezTo>
                  <a:pt x="540310" y="4089218"/>
                  <a:pt x="533410" y="4066808"/>
                  <a:pt x="532404" y="4047054"/>
                </a:cubicBezTo>
                <a:cubicBezTo>
                  <a:pt x="531397" y="4027300"/>
                  <a:pt x="535289" y="4009572"/>
                  <a:pt x="544078" y="3993870"/>
                </a:cubicBezTo>
                <a:cubicBezTo>
                  <a:pt x="552867" y="3978168"/>
                  <a:pt x="565103" y="3963509"/>
                  <a:pt x="580785" y="3949894"/>
                </a:cubicBezTo>
                <a:lnTo>
                  <a:pt x="755172" y="3798495"/>
                </a:lnTo>
                <a:cubicBezTo>
                  <a:pt x="770854" y="3784879"/>
                  <a:pt x="787086" y="3774823"/>
                  <a:pt x="803868" y="3768326"/>
                </a:cubicBezTo>
                <a:cubicBezTo>
                  <a:pt x="812258" y="3765078"/>
                  <a:pt x="820957" y="3763131"/>
                  <a:pt x="829963" y="3762486"/>
                </a:cubicBezTo>
                <a:close/>
                <a:moveTo>
                  <a:pt x="4494907" y="3741074"/>
                </a:moveTo>
                <a:lnTo>
                  <a:pt x="4462261" y="3792546"/>
                </a:lnTo>
                <a:cubicBezTo>
                  <a:pt x="4455249" y="3803602"/>
                  <a:pt x="4453514" y="3812660"/>
                  <a:pt x="4457056" y="3819719"/>
                </a:cubicBezTo>
                <a:cubicBezTo>
                  <a:pt x="4460599" y="3826777"/>
                  <a:pt x="4465993" y="3832604"/>
                  <a:pt x="4473237" y="3837199"/>
                </a:cubicBezTo>
                <a:lnTo>
                  <a:pt x="4503548" y="3856423"/>
                </a:lnTo>
                <a:cubicBezTo>
                  <a:pt x="4510792" y="3861018"/>
                  <a:pt x="4518362" y="3863413"/>
                  <a:pt x="4526257" y="3863609"/>
                </a:cubicBezTo>
                <a:cubicBezTo>
                  <a:pt x="4534153" y="3863804"/>
                  <a:pt x="4541607" y="3858374"/>
                  <a:pt x="4548619" y="3847317"/>
                </a:cubicBezTo>
                <a:lnTo>
                  <a:pt x="4581265" y="3795845"/>
                </a:lnTo>
                <a:close/>
                <a:moveTo>
                  <a:pt x="579788" y="3487685"/>
                </a:moveTo>
                <a:cubicBezTo>
                  <a:pt x="571268" y="3484455"/>
                  <a:pt x="562995" y="3484907"/>
                  <a:pt x="554967" y="3489041"/>
                </a:cubicBezTo>
                <a:lnTo>
                  <a:pt x="393005" y="3572448"/>
                </a:lnTo>
                <a:cubicBezTo>
                  <a:pt x="385379" y="3576375"/>
                  <a:pt x="380407" y="3582745"/>
                  <a:pt x="378088" y="3591556"/>
                </a:cubicBezTo>
                <a:cubicBezTo>
                  <a:pt x="375770" y="3600367"/>
                  <a:pt x="380192" y="3615611"/>
                  <a:pt x="391355" y="3637286"/>
                </a:cubicBezTo>
                <a:cubicBezTo>
                  <a:pt x="402517" y="3658961"/>
                  <a:pt x="412358" y="3671414"/>
                  <a:pt x="420877" y="3674644"/>
                </a:cubicBezTo>
                <a:cubicBezTo>
                  <a:pt x="429397" y="3677875"/>
                  <a:pt x="437469" y="3677526"/>
                  <a:pt x="445096" y="3673598"/>
                </a:cubicBezTo>
                <a:lnTo>
                  <a:pt x="607057" y="3590192"/>
                </a:lnTo>
                <a:cubicBezTo>
                  <a:pt x="615085" y="3586058"/>
                  <a:pt x="620258" y="3579585"/>
                  <a:pt x="622576" y="3570773"/>
                </a:cubicBezTo>
                <a:cubicBezTo>
                  <a:pt x="624895" y="3561962"/>
                  <a:pt x="620473" y="3546718"/>
                  <a:pt x="609310" y="3525043"/>
                </a:cubicBezTo>
                <a:cubicBezTo>
                  <a:pt x="598148" y="3503368"/>
                  <a:pt x="588307" y="3490915"/>
                  <a:pt x="579788" y="3487685"/>
                </a:cubicBezTo>
                <a:close/>
                <a:moveTo>
                  <a:pt x="4359829" y="3481778"/>
                </a:moveTo>
                <a:cubicBezTo>
                  <a:pt x="4365125" y="3480592"/>
                  <a:pt x="4371396" y="3482297"/>
                  <a:pt x="4378640" y="3486892"/>
                </a:cubicBezTo>
                <a:lnTo>
                  <a:pt x="4749236" y="3721937"/>
                </a:lnTo>
                <a:cubicBezTo>
                  <a:pt x="4756480" y="3726532"/>
                  <a:pt x="4760695" y="3731477"/>
                  <a:pt x="4761881" y="3736774"/>
                </a:cubicBezTo>
                <a:cubicBezTo>
                  <a:pt x="4763066" y="3742070"/>
                  <a:pt x="4761361" y="3748340"/>
                  <a:pt x="4756767" y="3755584"/>
                </a:cubicBezTo>
                <a:lnTo>
                  <a:pt x="4645773" y="3930588"/>
                </a:lnTo>
                <a:cubicBezTo>
                  <a:pt x="4612886" y="3982441"/>
                  <a:pt x="4580102" y="4011370"/>
                  <a:pt x="4547423" y="4017376"/>
                </a:cubicBezTo>
                <a:cubicBezTo>
                  <a:pt x="4514743" y="4023381"/>
                  <a:pt x="4481818" y="4015865"/>
                  <a:pt x="4448647" y="3994827"/>
                </a:cubicBezTo>
                <a:lnTo>
                  <a:pt x="4375443" y="3948398"/>
                </a:lnTo>
                <a:cubicBezTo>
                  <a:pt x="4342273" y="3927360"/>
                  <a:pt x="4321438" y="3900780"/>
                  <a:pt x="4312940" y="3868658"/>
                </a:cubicBezTo>
                <a:cubicBezTo>
                  <a:pt x="4304443" y="3836537"/>
                  <a:pt x="4316637" y="3794549"/>
                  <a:pt x="4349524" y="3742696"/>
                </a:cubicBezTo>
                <a:lnTo>
                  <a:pt x="4391238" y="3676927"/>
                </a:lnTo>
                <a:lnTo>
                  <a:pt x="4296301" y="3616714"/>
                </a:lnTo>
                <a:cubicBezTo>
                  <a:pt x="4289057" y="3612120"/>
                  <a:pt x="4284842" y="3607175"/>
                  <a:pt x="4283657" y="3601878"/>
                </a:cubicBezTo>
                <a:cubicBezTo>
                  <a:pt x="4282471" y="3596582"/>
                  <a:pt x="4284176" y="3590312"/>
                  <a:pt x="4288770" y="3583068"/>
                </a:cubicBezTo>
                <a:lnTo>
                  <a:pt x="4344993" y="3494422"/>
                </a:lnTo>
                <a:cubicBezTo>
                  <a:pt x="4349587" y="3487178"/>
                  <a:pt x="4354533" y="3482963"/>
                  <a:pt x="4359829" y="3481778"/>
                </a:cubicBezTo>
                <a:close/>
                <a:moveTo>
                  <a:pt x="561028" y="3324045"/>
                </a:moveTo>
                <a:cubicBezTo>
                  <a:pt x="578871" y="3321712"/>
                  <a:pt x="596676" y="3324731"/>
                  <a:pt x="614445" y="3333101"/>
                </a:cubicBezTo>
                <a:cubicBezTo>
                  <a:pt x="632213" y="3341471"/>
                  <a:pt x="650361" y="3356248"/>
                  <a:pt x="668887" y="3377432"/>
                </a:cubicBezTo>
                <a:cubicBezTo>
                  <a:pt x="687414" y="3398615"/>
                  <a:pt x="706289" y="3427872"/>
                  <a:pt x="725513" y="3465201"/>
                </a:cubicBezTo>
                <a:cubicBezTo>
                  <a:pt x="744737" y="3502531"/>
                  <a:pt x="757644" y="3534988"/>
                  <a:pt x="764232" y="3562574"/>
                </a:cubicBezTo>
                <a:cubicBezTo>
                  <a:pt x="770820" y="3590159"/>
                  <a:pt x="772362" y="3613615"/>
                  <a:pt x="768856" y="3632941"/>
                </a:cubicBezTo>
                <a:cubicBezTo>
                  <a:pt x="765350" y="3652267"/>
                  <a:pt x="757467" y="3668514"/>
                  <a:pt x="745206" y="3681685"/>
                </a:cubicBezTo>
                <a:cubicBezTo>
                  <a:pt x="732944" y="3694855"/>
                  <a:pt x="717581" y="3706195"/>
                  <a:pt x="699117" y="3715703"/>
                </a:cubicBezTo>
                <a:lnTo>
                  <a:pt x="493805" y="3821435"/>
                </a:lnTo>
                <a:cubicBezTo>
                  <a:pt x="475341" y="3830943"/>
                  <a:pt x="457188" y="3836864"/>
                  <a:pt x="439345" y="3839197"/>
                </a:cubicBezTo>
                <a:cubicBezTo>
                  <a:pt x="421502" y="3841529"/>
                  <a:pt x="403596" y="3838563"/>
                  <a:pt x="385627" y="3830296"/>
                </a:cubicBezTo>
                <a:cubicBezTo>
                  <a:pt x="367658" y="3822029"/>
                  <a:pt x="349358" y="3807203"/>
                  <a:pt x="330728" y="3785819"/>
                </a:cubicBezTo>
                <a:cubicBezTo>
                  <a:pt x="312099" y="3764434"/>
                  <a:pt x="293171" y="3735078"/>
                  <a:pt x="273947" y="3697748"/>
                </a:cubicBezTo>
                <a:cubicBezTo>
                  <a:pt x="254724" y="3660419"/>
                  <a:pt x="241869" y="3628062"/>
                  <a:pt x="235384" y="3600677"/>
                </a:cubicBezTo>
                <a:cubicBezTo>
                  <a:pt x="228899" y="3573292"/>
                  <a:pt x="227510" y="3549885"/>
                  <a:pt x="231216" y="3530456"/>
                </a:cubicBezTo>
                <a:cubicBezTo>
                  <a:pt x="234922" y="3511027"/>
                  <a:pt x="242906" y="3494727"/>
                  <a:pt x="255168" y="3481557"/>
                </a:cubicBezTo>
                <a:cubicBezTo>
                  <a:pt x="267429" y="3468386"/>
                  <a:pt x="282792" y="3457047"/>
                  <a:pt x="301256" y="3447538"/>
                </a:cubicBezTo>
                <a:lnTo>
                  <a:pt x="506568" y="3341807"/>
                </a:lnTo>
                <a:cubicBezTo>
                  <a:pt x="525032" y="3332298"/>
                  <a:pt x="543185" y="3326377"/>
                  <a:pt x="561028" y="3324045"/>
                </a:cubicBezTo>
                <a:close/>
                <a:moveTo>
                  <a:pt x="4745269" y="3246245"/>
                </a:moveTo>
                <a:lnTo>
                  <a:pt x="4728702" y="3294260"/>
                </a:lnTo>
                <a:cubicBezTo>
                  <a:pt x="4724874" y="3305357"/>
                  <a:pt x="4725177" y="3313820"/>
                  <a:pt x="4729614" y="3319649"/>
                </a:cubicBezTo>
                <a:cubicBezTo>
                  <a:pt x="4734051" y="3325478"/>
                  <a:pt x="4740537" y="3329865"/>
                  <a:pt x="4749073" y="3332811"/>
                </a:cubicBezTo>
                <a:lnTo>
                  <a:pt x="4770840" y="3340321"/>
                </a:lnTo>
                <a:cubicBezTo>
                  <a:pt x="4779376" y="3343266"/>
                  <a:pt x="4787187" y="3343812"/>
                  <a:pt x="4794274" y="3341959"/>
                </a:cubicBezTo>
                <a:cubicBezTo>
                  <a:pt x="4801362" y="3340105"/>
                  <a:pt x="4806819" y="3333630"/>
                  <a:pt x="4810648" y="3322533"/>
                </a:cubicBezTo>
                <a:lnTo>
                  <a:pt x="4827214" y="3274518"/>
                </a:lnTo>
                <a:close/>
                <a:moveTo>
                  <a:pt x="4534989" y="3017874"/>
                </a:moveTo>
                <a:cubicBezTo>
                  <a:pt x="4539869" y="3015498"/>
                  <a:pt x="4546363" y="3015709"/>
                  <a:pt x="4554472" y="3018507"/>
                </a:cubicBezTo>
                <a:lnTo>
                  <a:pt x="4969323" y="3161640"/>
                </a:lnTo>
                <a:cubicBezTo>
                  <a:pt x="4977433" y="3164438"/>
                  <a:pt x="4982675" y="3168276"/>
                  <a:pt x="4985051" y="3173156"/>
                </a:cubicBezTo>
                <a:cubicBezTo>
                  <a:pt x="4987427" y="3178035"/>
                  <a:pt x="4987217" y="3184530"/>
                  <a:pt x="4984419" y="3192639"/>
                </a:cubicBezTo>
                <a:lnTo>
                  <a:pt x="4910864" y="3405826"/>
                </a:lnTo>
                <a:cubicBezTo>
                  <a:pt x="4894371" y="3453628"/>
                  <a:pt x="4873073" y="3483175"/>
                  <a:pt x="4846968" y="3494466"/>
                </a:cubicBezTo>
                <a:cubicBezTo>
                  <a:pt x="4820864" y="3505758"/>
                  <a:pt x="4792020" y="3505955"/>
                  <a:pt x="4760436" y="3495058"/>
                </a:cubicBezTo>
                <a:lnTo>
                  <a:pt x="4730987" y="3484898"/>
                </a:lnTo>
                <a:cubicBezTo>
                  <a:pt x="4713061" y="3478713"/>
                  <a:pt x="4698724" y="3470781"/>
                  <a:pt x="4687974" y="3461102"/>
                </a:cubicBezTo>
                <a:cubicBezTo>
                  <a:pt x="4677224" y="3451423"/>
                  <a:pt x="4671357" y="3439011"/>
                  <a:pt x="4670373" y="3423865"/>
                </a:cubicBezTo>
                <a:cubicBezTo>
                  <a:pt x="4659861" y="3446029"/>
                  <a:pt x="4644029" y="3461462"/>
                  <a:pt x="4622877" y="3470164"/>
                </a:cubicBezTo>
                <a:cubicBezTo>
                  <a:pt x="4601726" y="3478866"/>
                  <a:pt x="4577706" y="3478579"/>
                  <a:pt x="4550817" y="3469302"/>
                </a:cubicBezTo>
                <a:lnTo>
                  <a:pt x="4415094" y="3422474"/>
                </a:lnTo>
                <a:cubicBezTo>
                  <a:pt x="4406985" y="3419676"/>
                  <a:pt x="4401742" y="3415838"/>
                  <a:pt x="4399366" y="3410958"/>
                </a:cubicBezTo>
                <a:cubicBezTo>
                  <a:pt x="4396990" y="3406079"/>
                  <a:pt x="4397201" y="3399584"/>
                  <a:pt x="4399999" y="3391475"/>
                </a:cubicBezTo>
                <a:lnTo>
                  <a:pt x="4434236" y="3292244"/>
                </a:lnTo>
                <a:cubicBezTo>
                  <a:pt x="4437034" y="3284135"/>
                  <a:pt x="4440872" y="3278892"/>
                  <a:pt x="4445752" y="3276516"/>
                </a:cubicBezTo>
                <a:cubicBezTo>
                  <a:pt x="4450631" y="3274140"/>
                  <a:pt x="4457126" y="3274350"/>
                  <a:pt x="4465235" y="3277149"/>
                </a:cubicBezTo>
                <a:lnTo>
                  <a:pt x="4563186" y="3310944"/>
                </a:lnTo>
                <a:cubicBezTo>
                  <a:pt x="4572575" y="3314183"/>
                  <a:pt x="4580137" y="3314762"/>
                  <a:pt x="4585870" y="3312681"/>
                </a:cubicBezTo>
                <a:cubicBezTo>
                  <a:pt x="4591603" y="3310599"/>
                  <a:pt x="4596016" y="3305077"/>
                  <a:pt x="4599108" y="3296114"/>
                </a:cubicBezTo>
                <a:lnTo>
                  <a:pt x="4630032" y="3206486"/>
                </a:lnTo>
                <a:lnTo>
                  <a:pt x="4504553" y="3163192"/>
                </a:lnTo>
                <a:cubicBezTo>
                  <a:pt x="4496443" y="3160395"/>
                  <a:pt x="4491200" y="3156556"/>
                  <a:pt x="4488824" y="3151677"/>
                </a:cubicBezTo>
                <a:cubicBezTo>
                  <a:pt x="4486448" y="3146797"/>
                  <a:pt x="4486659" y="3140303"/>
                  <a:pt x="4489457" y="3132193"/>
                </a:cubicBezTo>
                <a:lnTo>
                  <a:pt x="4523473" y="3033602"/>
                </a:lnTo>
                <a:cubicBezTo>
                  <a:pt x="4526271" y="3025493"/>
                  <a:pt x="4530110" y="3020250"/>
                  <a:pt x="4534989" y="3017874"/>
                </a:cubicBezTo>
                <a:close/>
                <a:moveTo>
                  <a:pt x="477804" y="2833905"/>
                </a:moveTo>
                <a:cubicBezTo>
                  <a:pt x="486134" y="2831859"/>
                  <a:pt x="492621" y="2832241"/>
                  <a:pt x="497263" y="2835053"/>
                </a:cubicBezTo>
                <a:cubicBezTo>
                  <a:pt x="501906" y="2837864"/>
                  <a:pt x="505250" y="2843435"/>
                  <a:pt x="507297" y="2851766"/>
                </a:cubicBezTo>
                <a:lnTo>
                  <a:pt x="589531" y="3186526"/>
                </a:lnTo>
                <a:cubicBezTo>
                  <a:pt x="591577" y="3194857"/>
                  <a:pt x="591195" y="3201343"/>
                  <a:pt x="588383" y="3205986"/>
                </a:cubicBezTo>
                <a:cubicBezTo>
                  <a:pt x="585572" y="3210628"/>
                  <a:pt x="580001" y="3213972"/>
                  <a:pt x="571670" y="3216019"/>
                </a:cubicBezTo>
                <a:lnTo>
                  <a:pt x="145492" y="3320710"/>
                </a:lnTo>
                <a:cubicBezTo>
                  <a:pt x="137161" y="3322757"/>
                  <a:pt x="130675" y="3322374"/>
                  <a:pt x="126032" y="3319563"/>
                </a:cubicBezTo>
                <a:cubicBezTo>
                  <a:pt x="121390" y="3316752"/>
                  <a:pt x="118046" y="3311180"/>
                  <a:pt x="115999" y="3302850"/>
                </a:cubicBezTo>
                <a:lnTo>
                  <a:pt x="90957" y="3200909"/>
                </a:lnTo>
                <a:cubicBezTo>
                  <a:pt x="88911" y="3192578"/>
                  <a:pt x="89293" y="3186092"/>
                  <a:pt x="92105" y="3181450"/>
                </a:cubicBezTo>
                <a:cubicBezTo>
                  <a:pt x="94916" y="3176807"/>
                  <a:pt x="100487" y="3173463"/>
                  <a:pt x="108818" y="3171416"/>
                </a:cubicBezTo>
                <a:lnTo>
                  <a:pt x="434371" y="3091444"/>
                </a:lnTo>
                <a:lnTo>
                  <a:pt x="412237" y="3001341"/>
                </a:lnTo>
                <a:lnTo>
                  <a:pt x="305692" y="3027514"/>
                </a:lnTo>
                <a:cubicBezTo>
                  <a:pt x="297362" y="3029560"/>
                  <a:pt x="290875" y="3029178"/>
                  <a:pt x="286233" y="3026367"/>
                </a:cubicBezTo>
                <a:cubicBezTo>
                  <a:pt x="281591" y="3023555"/>
                  <a:pt x="278246" y="3017984"/>
                  <a:pt x="276199" y="3009654"/>
                </a:cubicBezTo>
                <a:lnTo>
                  <a:pt x="252773" y="2914290"/>
                </a:lnTo>
                <a:cubicBezTo>
                  <a:pt x="250727" y="2905959"/>
                  <a:pt x="251109" y="2899473"/>
                  <a:pt x="253920" y="2894830"/>
                </a:cubicBezTo>
                <a:cubicBezTo>
                  <a:pt x="256732" y="2890188"/>
                  <a:pt x="262303" y="2886843"/>
                  <a:pt x="270634" y="2884797"/>
                </a:cubicBezTo>
                <a:close/>
                <a:moveTo>
                  <a:pt x="4607685" y="2579447"/>
                </a:moveTo>
                <a:lnTo>
                  <a:pt x="5044165" y="2624976"/>
                </a:lnTo>
                <a:cubicBezTo>
                  <a:pt x="5052697" y="2625866"/>
                  <a:pt x="5058673" y="2628418"/>
                  <a:pt x="5062091" y="2632634"/>
                </a:cubicBezTo>
                <a:cubicBezTo>
                  <a:pt x="5065511" y="2636849"/>
                  <a:pt x="5066775" y="2643222"/>
                  <a:pt x="5065885" y="2651754"/>
                </a:cubicBezTo>
                <a:lnTo>
                  <a:pt x="5033284" y="2964296"/>
                </a:lnTo>
                <a:cubicBezTo>
                  <a:pt x="5032394" y="2972828"/>
                  <a:pt x="5029841" y="2978804"/>
                  <a:pt x="5025626" y="2982222"/>
                </a:cubicBezTo>
                <a:cubicBezTo>
                  <a:pt x="5021411" y="2985641"/>
                  <a:pt x="5015037" y="2986905"/>
                  <a:pt x="5006505" y="2986015"/>
                </a:cubicBezTo>
                <a:lnTo>
                  <a:pt x="4927697" y="2977795"/>
                </a:lnTo>
                <a:cubicBezTo>
                  <a:pt x="4919165" y="2976905"/>
                  <a:pt x="4913189" y="2974352"/>
                  <a:pt x="4909770" y="2970137"/>
                </a:cubicBezTo>
                <a:cubicBezTo>
                  <a:pt x="4906351" y="2965922"/>
                  <a:pt x="4905087" y="2959549"/>
                  <a:pt x="4905977" y="2951017"/>
                </a:cubicBezTo>
                <a:lnTo>
                  <a:pt x="4925369" y="2765108"/>
                </a:lnTo>
                <a:lnTo>
                  <a:pt x="4873503" y="2759698"/>
                </a:lnTo>
                <a:lnTo>
                  <a:pt x="4859803" y="2891047"/>
                </a:lnTo>
                <a:cubicBezTo>
                  <a:pt x="4858913" y="2899579"/>
                  <a:pt x="4856360" y="2905554"/>
                  <a:pt x="4852145" y="2908973"/>
                </a:cubicBezTo>
                <a:cubicBezTo>
                  <a:pt x="4847930" y="2912392"/>
                  <a:pt x="4841556" y="2913656"/>
                  <a:pt x="4833024" y="2912766"/>
                </a:cubicBezTo>
                <a:lnTo>
                  <a:pt x="4760951" y="2905248"/>
                </a:lnTo>
                <a:cubicBezTo>
                  <a:pt x="4752419" y="2904358"/>
                  <a:pt x="4746444" y="2901806"/>
                  <a:pt x="4743025" y="2897591"/>
                </a:cubicBezTo>
                <a:cubicBezTo>
                  <a:pt x="4739606" y="2893375"/>
                  <a:pt x="4738342" y="2887002"/>
                  <a:pt x="4739232" y="2878470"/>
                </a:cubicBezTo>
                <a:lnTo>
                  <a:pt x="4752932" y="2747122"/>
                </a:lnTo>
                <a:lnTo>
                  <a:pt x="4695004" y="2741079"/>
                </a:lnTo>
                <a:lnTo>
                  <a:pt x="4675612" y="2926987"/>
                </a:lnTo>
                <a:cubicBezTo>
                  <a:pt x="4674722" y="2935520"/>
                  <a:pt x="4672170" y="2941495"/>
                  <a:pt x="4667955" y="2944914"/>
                </a:cubicBezTo>
                <a:cubicBezTo>
                  <a:pt x="4663740" y="2948333"/>
                  <a:pt x="4657366" y="2949597"/>
                  <a:pt x="4648834" y="2948707"/>
                </a:cubicBezTo>
                <a:lnTo>
                  <a:pt x="4570025" y="2940487"/>
                </a:lnTo>
                <a:cubicBezTo>
                  <a:pt x="4561493" y="2939597"/>
                  <a:pt x="4555517" y="2937044"/>
                  <a:pt x="4552099" y="2932829"/>
                </a:cubicBezTo>
                <a:cubicBezTo>
                  <a:pt x="4548680" y="2928614"/>
                  <a:pt x="4547415" y="2922240"/>
                  <a:pt x="4548305" y="2913708"/>
                </a:cubicBezTo>
                <a:lnTo>
                  <a:pt x="4580906" y="2601167"/>
                </a:lnTo>
                <a:cubicBezTo>
                  <a:pt x="4581796" y="2592635"/>
                  <a:pt x="4584349" y="2586659"/>
                  <a:pt x="4588564" y="2583240"/>
                </a:cubicBezTo>
                <a:cubicBezTo>
                  <a:pt x="4592779" y="2579822"/>
                  <a:pt x="4599153" y="2578557"/>
                  <a:pt x="4607685" y="2579447"/>
                </a:cubicBezTo>
                <a:close/>
                <a:moveTo>
                  <a:pt x="190072" y="2185205"/>
                </a:moveTo>
                <a:cubicBezTo>
                  <a:pt x="178866" y="2183851"/>
                  <a:pt x="170374" y="2185439"/>
                  <a:pt x="164597" y="2189970"/>
                </a:cubicBezTo>
                <a:cubicBezTo>
                  <a:pt x="158819" y="2194502"/>
                  <a:pt x="155280" y="2202146"/>
                  <a:pt x="153979" y="2212904"/>
                </a:cubicBezTo>
                <a:lnTo>
                  <a:pt x="144306" y="2292912"/>
                </a:lnTo>
                <a:lnTo>
                  <a:pt x="372902" y="2320549"/>
                </a:lnTo>
                <a:lnTo>
                  <a:pt x="382575" y="2240541"/>
                </a:lnTo>
                <a:cubicBezTo>
                  <a:pt x="383875" y="2229783"/>
                  <a:pt x="382148" y="2221502"/>
                  <a:pt x="377392" y="2215697"/>
                </a:cubicBezTo>
                <a:cubicBezTo>
                  <a:pt x="372637" y="2209892"/>
                  <a:pt x="364656" y="2206313"/>
                  <a:pt x="353450" y="2204958"/>
                </a:cubicBezTo>
                <a:close/>
                <a:moveTo>
                  <a:pt x="184911" y="2030412"/>
                </a:moveTo>
                <a:lnTo>
                  <a:pt x="394681" y="2055773"/>
                </a:lnTo>
                <a:cubicBezTo>
                  <a:pt x="441296" y="2061409"/>
                  <a:pt x="474170" y="2079141"/>
                  <a:pt x="493304" y="2108967"/>
                </a:cubicBezTo>
                <a:cubicBezTo>
                  <a:pt x="512436" y="2138795"/>
                  <a:pt x="518616" y="2181723"/>
                  <a:pt x="511842" y="2237751"/>
                </a:cubicBezTo>
                <a:lnTo>
                  <a:pt x="484449" y="2464329"/>
                </a:lnTo>
                <a:cubicBezTo>
                  <a:pt x="483419" y="2472845"/>
                  <a:pt x="480769" y="2478778"/>
                  <a:pt x="476498" y="2482128"/>
                </a:cubicBezTo>
                <a:cubicBezTo>
                  <a:pt x="472227" y="2485477"/>
                  <a:pt x="465834" y="2486637"/>
                  <a:pt x="457318" y="2485607"/>
                </a:cubicBezTo>
                <a:lnTo>
                  <a:pt x="21641" y="2432934"/>
                </a:lnTo>
                <a:cubicBezTo>
                  <a:pt x="13125" y="2431904"/>
                  <a:pt x="7193" y="2429254"/>
                  <a:pt x="3843" y="2424983"/>
                </a:cubicBezTo>
                <a:cubicBezTo>
                  <a:pt x="494" y="2420713"/>
                  <a:pt x="-666" y="2414320"/>
                  <a:pt x="363" y="2405803"/>
                </a:cubicBezTo>
                <a:lnTo>
                  <a:pt x="27757" y="2179225"/>
                </a:lnTo>
                <a:cubicBezTo>
                  <a:pt x="34531" y="2123196"/>
                  <a:pt x="50763" y="2082978"/>
                  <a:pt x="76453" y="2058570"/>
                </a:cubicBezTo>
                <a:cubicBezTo>
                  <a:pt x="102142" y="2034162"/>
                  <a:pt x="138295" y="2024776"/>
                  <a:pt x="184911" y="2030412"/>
                </a:cubicBezTo>
                <a:close/>
                <a:moveTo>
                  <a:pt x="4984098" y="1956992"/>
                </a:moveTo>
                <a:cubicBezTo>
                  <a:pt x="4992597" y="1955828"/>
                  <a:pt x="4999008" y="1956887"/>
                  <a:pt x="5003331" y="1960169"/>
                </a:cubicBezTo>
                <a:cubicBezTo>
                  <a:pt x="5007653" y="1963451"/>
                  <a:pt x="5010397" y="1969341"/>
                  <a:pt x="5011560" y="1977841"/>
                </a:cubicBezTo>
                <a:lnTo>
                  <a:pt x="5025706" y="2081171"/>
                </a:lnTo>
                <a:cubicBezTo>
                  <a:pt x="5026869" y="2089670"/>
                  <a:pt x="5025811" y="2096081"/>
                  <a:pt x="5022529" y="2100403"/>
                </a:cubicBezTo>
                <a:cubicBezTo>
                  <a:pt x="5019247" y="2104726"/>
                  <a:pt x="5013357" y="2107469"/>
                  <a:pt x="5004857" y="2108633"/>
                </a:cubicBezTo>
                <a:lnTo>
                  <a:pt x="4757938" y="2142436"/>
                </a:lnTo>
                <a:lnTo>
                  <a:pt x="4847809" y="2169779"/>
                </a:lnTo>
                <a:cubicBezTo>
                  <a:pt x="4855903" y="2172316"/>
                  <a:pt x="4861914" y="2176278"/>
                  <a:pt x="4865841" y="2181665"/>
                </a:cubicBezTo>
                <a:cubicBezTo>
                  <a:pt x="4869769" y="2187052"/>
                  <a:pt x="4872314" y="2193994"/>
                  <a:pt x="4873477" y="2202493"/>
                </a:cubicBezTo>
                <a:lnTo>
                  <a:pt x="4877335" y="2230674"/>
                </a:lnTo>
                <a:cubicBezTo>
                  <a:pt x="4878499" y="2239173"/>
                  <a:pt x="4877913" y="2246544"/>
                  <a:pt x="4875578" y="2252788"/>
                </a:cubicBezTo>
                <a:cubicBezTo>
                  <a:pt x="4873243" y="2259032"/>
                  <a:pt x="4868519" y="2264464"/>
                  <a:pt x="4861403" y="2269083"/>
                </a:cubicBezTo>
                <a:lnTo>
                  <a:pt x="4782189" y="2319574"/>
                </a:lnTo>
                <a:lnTo>
                  <a:pt x="5029108" y="2285771"/>
                </a:lnTo>
                <a:cubicBezTo>
                  <a:pt x="5037607" y="2284607"/>
                  <a:pt x="5044018" y="2285666"/>
                  <a:pt x="5048341" y="2288948"/>
                </a:cubicBezTo>
                <a:cubicBezTo>
                  <a:pt x="5052663" y="2292230"/>
                  <a:pt x="5055407" y="2298120"/>
                  <a:pt x="5056570" y="2306619"/>
                </a:cubicBezTo>
                <a:lnTo>
                  <a:pt x="5070257" y="2406595"/>
                </a:lnTo>
                <a:cubicBezTo>
                  <a:pt x="5071420" y="2415094"/>
                  <a:pt x="5070361" y="2421505"/>
                  <a:pt x="5067079" y="2425827"/>
                </a:cubicBezTo>
                <a:cubicBezTo>
                  <a:pt x="5063797" y="2430150"/>
                  <a:pt x="5057907" y="2432893"/>
                  <a:pt x="5049409" y="2434057"/>
                </a:cubicBezTo>
                <a:lnTo>
                  <a:pt x="4789069" y="2469697"/>
                </a:lnTo>
                <a:cubicBezTo>
                  <a:pt x="4774755" y="2471657"/>
                  <a:pt x="4761371" y="2472919"/>
                  <a:pt x="4748917" y="2473485"/>
                </a:cubicBezTo>
                <a:cubicBezTo>
                  <a:pt x="4736462" y="2474051"/>
                  <a:pt x="4721562" y="2472559"/>
                  <a:pt x="4704215" y="2469010"/>
                </a:cubicBezTo>
                <a:lnTo>
                  <a:pt x="4608369" y="2447954"/>
                </a:lnTo>
                <a:cubicBezTo>
                  <a:pt x="4601353" y="2446635"/>
                  <a:pt x="4595205" y="2444173"/>
                  <a:pt x="4589927" y="2440567"/>
                </a:cubicBezTo>
                <a:cubicBezTo>
                  <a:pt x="4584648" y="2436960"/>
                  <a:pt x="4581519" y="2431578"/>
                  <a:pt x="4580539" y="2424421"/>
                </a:cubicBezTo>
                <a:lnTo>
                  <a:pt x="4568322" y="2335181"/>
                </a:lnTo>
                <a:cubicBezTo>
                  <a:pt x="4567343" y="2328024"/>
                  <a:pt x="4568020" y="2321324"/>
                  <a:pt x="4570355" y="2315080"/>
                </a:cubicBezTo>
                <a:cubicBezTo>
                  <a:pt x="4572691" y="2308836"/>
                  <a:pt x="4577314" y="2304330"/>
                  <a:pt x="4584226" y="2301561"/>
                </a:cubicBezTo>
                <a:lnTo>
                  <a:pt x="4689370" y="2255723"/>
                </a:lnTo>
                <a:cubicBezTo>
                  <a:pt x="4693660" y="2253769"/>
                  <a:pt x="4696449" y="2251678"/>
                  <a:pt x="4697739" y="2249451"/>
                </a:cubicBezTo>
                <a:cubicBezTo>
                  <a:pt x="4699029" y="2247223"/>
                  <a:pt x="4699491" y="2244768"/>
                  <a:pt x="4699123" y="2242084"/>
                </a:cubicBezTo>
                <a:lnTo>
                  <a:pt x="4698297" y="2236045"/>
                </a:lnTo>
                <a:cubicBezTo>
                  <a:pt x="4697929" y="2233361"/>
                  <a:pt x="4696825" y="2231120"/>
                  <a:pt x="4694984" y="2229321"/>
                </a:cubicBezTo>
                <a:cubicBezTo>
                  <a:pt x="4693143" y="2227523"/>
                  <a:pt x="4689894" y="2226259"/>
                  <a:pt x="4685237" y="2225529"/>
                </a:cubicBezTo>
                <a:lnTo>
                  <a:pt x="4571550" y="2208966"/>
                </a:lnTo>
                <a:cubicBezTo>
                  <a:pt x="4564595" y="2208095"/>
                  <a:pt x="4559104" y="2205429"/>
                  <a:pt x="4555075" y="2200968"/>
                </a:cubicBezTo>
                <a:cubicBezTo>
                  <a:pt x="4551047" y="2196507"/>
                  <a:pt x="4548543" y="2190698"/>
                  <a:pt x="4547563" y="2183540"/>
                </a:cubicBezTo>
                <a:lnTo>
                  <a:pt x="4535438" y="2094971"/>
                </a:lnTo>
                <a:cubicBezTo>
                  <a:pt x="4534458" y="2087814"/>
                  <a:pt x="4535852" y="2081358"/>
                  <a:pt x="4539621" y="2075601"/>
                </a:cubicBezTo>
                <a:cubicBezTo>
                  <a:pt x="4543390" y="2069844"/>
                  <a:pt x="4548700" y="2065358"/>
                  <a:pt x="4555551" y="2062142"/>
                </a:cubicBezTo>
                <a:lnTo>
                  <a:pt x="4643553" y="2015917"/>
                </a:lnTo>
                <a:cubicBezTo>
                  <a:pt x="4659308" y="2007835"/>
                  <a:pt x="4673259" y="2002394"/>
                  <a:pt x="4685408" y="1999592"/>
                </a:cubicBezTo>
                <a:cubicBezTo>
                  <a:pt x="4697556" y="1996789"/>
                  <a:pt x="4710787" y="1994408"/>
                  <a:pt x="4725101" y="1992449"/>
                </a:cubicBezTo>
                <a:close/>
                <a:moveTo>
                  <a:pt x="4710794" y="1578051"/>
                </a:moveTo>
                <a:lnTo>
                  <a:pt x="4542481" y="1647757"/>
                </a:lnTo>
                <a:cubicBezTo>
                  <a:pt x="4534138" y="1651212"/>
                  <a:pt x="4528447" y="1657234"/>
                  <a:pt x="4525407" y="1665823"/>
                </a:cubicBezTo>
                <a:cubicBezTo>
                  <a:pt x="4522367" y="1674413"/>
                  <a:pt x="4525511" y="1689970"/>
                  <a:pt x="4534840" y="1712495"/>
                </a:cubicBezTo>
                <a:cubicBezTo>
                  <a:pt x="4544168" y="1735020"/>
                  <a:pt x="4552944" y="1748245"/>
                  <a:pt x="4561167" y="1752170"/>
                </a:cubicBezTo>
                <a:cubicBezTo>
                  <a:pt x="4569389" y="1756095"/>
                  <a:pt x="4577672" y="1756330"/>
                  <a:pt x="4586015" y="1752875"/>
                </a:cubicBezTo>
                <a:lnTo>
                  <a:pt x="4754328" y="1683168"/>
                </a:lnTo>
                <a:cubicBezTo>
                  <a:pt x="4762254" y="1679886"/>
                  <a:pt x="4767736" y="1673950"/>
                  <a:pt x="4770776" y="1665361"/>
                </a:cubicBezTo>
                <a:cubicBezTo>
                  <a:pt x="4773816" y="1656772"/>
                  <a:pt x="4770672" y="1641215"/>
                  <a:pt x="4761343" y="1618690"/>
                </a:cubicBezTo>
                <a:cubicBezTo>
                  <a:pt x="4752014" y="1596165"/>
                  <a:pt x="4743239" y="1582940"/>
                  <a:pt x="4735016" y="1579015"/>
                </a:cubicBezTo>
                <a:cubicBezTo>
                  <a:pt x="4726794" y="1575090"/>
                  <a:pt x="4718720" y="1574769"/>
                  <a:pt x="4710794" y="1578051"/>
                </a:cubicBezTo>
                <a:close/>
                <a:moveTo>
                  <a:pt x="224126" y="1498295"/>
                </a:moveTo>
                <a:cubicBezTo>
                  <a:pt x="229047" y="1496004"/>
                  <a:pt x="235536" y="1496327"/>
                  <a:pt x="243596" y="1499265"/>
                </a:cubicBezTo>
                <a:lnTo>
                  <a:pt x="318041" y="1526402"/>
                </a:lnTo>
                <a:cubicBezTo>
                  <a:pt x="326100" y="1529340"/>
                  <a:pt x="331276" y="1533268"/>
                  <a:pt x="333567" y="1538188"/>
                </a:cubicBezTo>
                <a:cubicBezTo>
                  <a:pt x="335858" y="1543108"/>
                  <a:pt x="335535" y="1549598"/>
                  <a:pt x="332597" y="1557658"/>
                </a:cubicBezTo>
                <a:lnTo>
                  <a:pt x="268582" y="1733271"/>
                </a:lnTo>
                <a:lnTo>
                  <a:pt x="317576" y="1751130"/>
                </a:lnTo>
                <a:lnTo>
                  <a:pt x="362804" y="1627056"/>
                </a:lnTo>
                <a:cubicBezTo>
                  <a:pt x="365741" y="1618996"/>
                  <a:pt x="369670" y="1613821"/>
                  <a:pt x="374590" y="1611529"/>
                </a:cubicBezTo>
                <a:cubicBezTo>
                  <a:pt x="379510" y="1609238"/>
                  <a:pt x="386000" y="1609561"/>
                  <a:pt x="394060" y="1612499"/>
                </a:cubicBezTo>
                <a:lnTo>
                  <a:pt x="462141" y="1637316"/>
                </a:lnTo>
                <a:cubicBezTo>
                  <a:pt x="470201" y="1640254"/>
                  <a:pt x="475376" y="1644183"/>
                  <a:pt x="477668" y="1649103"/>
                </a:cubicBezTo>
                <a:cubicBezTo>
                  <a:pt x="479959" y="1654023"/>
                  <a:pt x="479636" y="1660513"/>
                  <a:pt x="476698" y="1668572"/>
                </a:cubicBezTo>
                <a:lnTo>
                  <a:pt x="431470" y="1792647"/>
                </a:lnTo>
                <a:lnTo>
                  <a:pt x="486190" y="1812594"/>
                </a:lnTo>
                <a:lnTo>
                  <a:pt x="550205" y="1636980"/>
                </a:lnTo>
                <a:cubicBezTo>
                  <a:pt x="553143" y="1628921"/>
                  <a:pt x="557072" y="1623745"/>
                  <a:pt x="561992" y="1621454"/>
                </a:cubicBezTo>
                <a:cubicBezTo>
                  <a:pt x="566912" y="1619163"/>
                  <a:pt x="573401" y="1619486"/>
                  <a:pt x="581461" y="1622424"/>
                </a:cubicBezTo>
                <a:lnTo>
                  <a:pt x="655906" y="1649561"/>
                </a:lnTo>
                <a:cubicBezTo>
                  <a:pt x="663966" y="1652498"/>
                  <a:pt x="669141" y="1656427"/>
                  <a:pt x="671432" y="1661347"/>
                </a:cubicBezTo>
                <a:cubicBezTo>
                  <a:pt x="673724" y="1666267"/>
                  <a:pt x="673400" y="1672757"/>
                  <a:pt x="670462" y="1680816"/>
                </a:cubicBezTo>
                <a:lnTo>
                  <a:pt x="562843" y="1976051"/>
                </a:lnTo>
                <a:cubicBezTo>
                  <a:pt x="559905" y="1984110"/>
                  <a:pt x="555976" y="1989286"/>
                  <a:pt x="551056" y="1991577"/>
                </a:cubicBezTo>
                <a:cubicBezTo>
                  <a:pt x="546136" y="1993868"/>
                  <a:pt x="539647" y="1993545"/>
                  <a:pt x="531587" y="1990607"/>
                </a:cubicBezTo>
                <a:lnTo>
                  <a:pt x="119277" y="1840312"/>
                </a:lnTo>
                <a:cubicBezTo>
                  <a:pt x="111217" y="1837374"/>
                  <a:pt x="106042" y="1833445"/>
                  <a:pt x="103751" y="1828525"/>
                </a:cubicBezTo>
                <a:cubicBezTo>
                  <a:pt x="101460" y="1823605"/>
                  <a:pt x="101783" y="1817115"/>
                  <a:pt x="104721" y="1809056"/>
                </a:cubicBezTo>
                <a:lnTo>
                  <a:pt x="212340" y="1513821"/>
                </a:lnTo>
                <a:cubicBezTo>
                  <a:pt x="215278" y="1505762"/>
                  <a:pt x="219207" y="1500586"/>
                  <a:pt x="224126" y="1498295"/>
                </a:cubicBezTo>
                <a:close/>
                <a:moveTo>
                  <a:pt x="4730241" y="1413498"/>
                </a:moveTo>
                <a:cubicBezTo>
                  <a:pt x="4748215" y="1412651"/>
                  <a:pt x="4765814" y="1417091"/>
                  <a:pt x="4783037" y="1426818"/>
                </a:cubicBezTo>
                <a:cubicBezTo>
                  <a:pt x="4800259" y="1436545"/>
                  <a:pt x="4817268" y="1452835"/>
                  <a:pt x="4834063" y="1475689"/>
                </a:cubicBezTo>
                <a:cubicBezTo>
                  <a:pt x="4850858" y="1498542"/>
                  <a:pt x="4867288" y="1529366"/>
                  <a:pt x="4883355" y="1568159"/>
                </a:cubicBezTo>
                <a:cubicBezTo>
                  <a:pt x="4899421" y="1606953"/>
                  <a:pt x="4909551" y="1640263"/>
                  <a:pt x="4913745" y="1668091"/>
                </a:cubicBezTo>
                <a:cubicBezTo>
                  <a:pt x="4917940" y="1695919"/>
                  <a:pt x="4917386" y="1719361"/>
                  <a:pt x="4912083" y="1738416"/>
                </a:cubicBezTo>
                <a:cubicBezTo>
                  <a:pt x="4906781" y="1757471"/>
                  <a:pt x="4897475" y="1773054"/>
                  <a:pt x="4884164" y="1785163"/>
                </a:cubicBezTo>
                <a:cubicBezTo>
                  <a:pt x="4870853" y="1797273"/>
                  <a:pt x="4854605" y="1807302"/>
                  <a:pt x="4835417" y="1815248"/>
                </a:cubicBezTo>
                <a:lnTo>
                  <a:pt x="4622053" y="1903611"/>
                </a:lnTo>
                <a:cubicBezTo>
                  <a:pt x="4602865" y="1911558"/>
                  <a:pt x="4584283" y="1915955"/>
                  <a:pt x="4566309" y="1916802"/>
                </a:cubicBezTo>
                <a:cubicBezTo>
                  <a:pt x="4548334" y="1917649"/>
                  <a:pt x="4530840" y="1913166"/>
                  <a:pt x="4513826" y="1903353"/>
                </a:cubicBezTo>
                <a:cubicBezTo>
                  <a:pt x="4496812" y="1893540"/>
                  <a:pt x="4479950" y="1877310"/>
                  <a:pt x="4463242" y="1854665"/>
                </a:cubicBezTo>
                <a:cubicBezTo>
                  <a:pt x="4446533" y="1832020"/>
                  <a:pt x="4430146" y="1801301"/>
                  <a:pt x="4414080" y="1762507"/>
                </a:cubicBezTo>
                <a:cubicBezTo>
                  <a:pt x="4398014" y="1723714"/>
                  <a:pt x="4387840" y="1690299"/>
                  <a:pt x="4383559" y="1662263"/>
                </a:cubicBezTo>
                <a:cubicBezTo>
                  <a:pt x="4379278" y="1634226"/>
                  <a:pt x="4379685" y="1610723"/>
                  <a:pt x="4384779" y="1591754"/>
                </a:cubicBezTo>
                <a:cubicBezTo>
                  <a:pt x="4389873" y="1572785"/>
                  <a:pt x="4399075" y="1557246"/>
                  <a:pt x="4412385" y="1545137"/>
                </a:cubicBezTo>
                <a:cubicBezTo>
                  <a:pt x="4425695" y="1533027"/>
                  <a:pt x="4441945" y="1522999"/>
                  <a:pt x="4461133" y="1515052"/>
                </a:cubicBezTo>
                <a:lnTo>
                  <a:pt x="4674496" y="1426689"/>
                </a:lnTo>
                <a:cubicBezTo>
                  <a:pt x="4693685" y="1418742"/>
                  <a:pt x="4712266" y="1414345"/>
                  <a:pt x="4730241" y="1413498"/>
                </a:cubicBezTo>
                <a:close/>
                <a:moveTo>
                  <a:pt x="4470347" y="1111424"/>
                </a:moveTo>
                <a:lnTo>
                  <a:pt x="4387352" y="1171168"/>
                </a:lnTo>
                <a:lnTo>
                  <a:pt x="4422961" y="1220635"/>
                </a:lnTo>
                <a:cubicBezTo>
                  <a:pt x="4430611" y="1231261"/>
                  <a:pt x="4438370" y="1236245"/>
                  <a:pt x="4446241" y="1235586"/>
                </a:cubicBezTo>
                <a:cubicBezTo>
                  <a:pt x="4454111" y="1234928"/>
                  <a:pt x="4461527" y="1232092"/>
                  <a:pt x="4468489" y="1227080"/>
                </a:cubicBezTo>
                <a:lnTo>
                  <a:pt x="4497620" y="1206110"/>
                </a:lnTo>
                <a:cubicBezTo>
                  <a:pt x="4504582" y="1201100"/>
                  <a:pt x="4509624" y="1194967"/>
                  <a:pt x="4512747" y="1187712"/>
                </a:cubicBezTo>
                <a:cubicBezTo>
                  <a:pt x="4515869" y="1180458"/>
                  <a:pt x="4513606" y="1171518"/>
                  <a:pt x="4505956" y="1160891"/>
                </a:cubicBezTo>
                <a:close/>
                <a:moveTo>
                  <a:pt x="485184" y="1050592"/>
                </a:moveTo>
                <a:cubicBezTo>
                  <a:pt x="490476" y="1049392"/>
                  <a:pt x="496751" y="1051079"/>
                  <a:pt x="504008" y="1055653"/>
                </a:cubicBezTo>
                <a:lnTo>
                  <a:pt x="572186" y="1098627"/>
                </a:lnTo>
                <a:cubicBezTo>
                  <a:pt x="579443" y="1103201"/>
                  <a:pt x="583671" y="1108134"/>
                  <a:pt x="584871" y="1113428"/>
                </a:cubicBezTo>
                <a:cubicBezTo>
                  <a:pt x="586072" y="1118721"/>
                  <a:pt x="584385" y="1124996"/>
                  <a:pt x="579810" y="1132252"/>
                </a:cubicBezTo>
                <a:lnTo>
                  <a:pt x="495669" y="1265742"/>
                </a:lnTo>
                <a:cubicBezTo>
                  <a:pt x="492539" y="1270707"/>
                  <a:pt x="491755" y="1275550"/>
                  <a:pt x="493316" y="1280270"/>
                </a:cubicBezTo>
                <a:cubicBezTo>
                  <a:pt x="494877" y="1284990"/>
                  <a:pt x="498140" y="1288915"/>
                  <a:pt x="503106" y="1292044"/>
                </a:cubicBezTo>
                <a:cubicBezTo>
                  <a:pt x="508071" y="1295174"/>
                  <a:pt x="513115" y="1296485"/>
                  <a:pt x="518238" y="1295979"/>
                </a:cubicBezTo>
                <a:cubicBezTo>
                  <a:pt x="523361" y="1295472"/>
                  <a:pt x="527678" y="1292856"/>
                  <a:pt x="531190" y="1288131"/>
                </a:cubicBezTo>
                <a:lnTo>
                  <a:pt x="596456" y="1209989"/>
                </a:lnTo>
                <a:cubicBezTo>
                  <a:pt x="617127" y="1185661"/>
                  <a:pt x="639514" y="1169618"/>
                  <a:pt x="663617" y="1161861"/>
                </a:cubicBezTo>
                <a:cubicBezTo>
                  <a:pt x="687719" y="1154105"/>
                  <a:pt x="715812" y="1160338"/>
                  <a:pt x="747895" y="1180561"/>
                </a:cubicBezTo>
                <a:lnTo>
                  <a:pt x="808053" y="1218478"/>
                </a:lnTo>
                <a:cubicBezTo>
                  <a:pt x="840518" y="1238941"/>
                  <a:pt x="858759" y="1265249"/>
                  <a:pt x="862776" y="1297401"/>
                </a:cubicBezTo>
                <a:cubicBezTo>
                  <a:pt x="866793" y="1329554"/>
                  <a:pt x="857245" y="1363963"/>
                  <a:pt x="834134" y="1400630"/>
                </a:cubicBezTo>
                <a:lnTo>
                  <a:pt x="720019" y="1581673"/>
                </a:lnTo>
                <a:cubicBezTo>
                  <a:pt x="715444" y="1588930"/>
                  <a:pt x="710511" y="1593158"/>
                  <a:pt x="705218" y="1594359"/>
                </a:cubicBezTo>
                <a:cubicBezTo>
                  <a:pt x="699925" y="1595559"/>
                  <a:pt x="693650" y="1593872"/>
                  <a:pt x="686393" y="1589298"/>
                </a:cubicBezTo>
                <a:lnTo>
                  <a:pt x="619361" y="1547046"/>
                </a:lnTo>
                <a:cubicBezTo>
                  <a:pt x="612104" y="1542472"/>
                  <a:pt x="607876" y="1537539"/>
                  <a:pt x="606675" y="1532245"/>
                </a:cubicBezTo>
                <a:cubicBezTo>
                  <a:pt x="605475" y="1526952"/>
                  <a:pt x="607162" y="1520678"/>
                  <a:pt x="611737" y="1513420"/>
                </a:cubicBezTo>
                <a:lnTo>
                  <a:pt x="708879" y="1359305"/>
                </a:lnTo>
                <a:cubicBezTo>
                  <a:pt x="712009" y="1354340"/>
                  <a:pt x="712733" y="1349593"/>
                  <a:pt x="711051" y="1345063"/>
                </a:cubicBezTo>
                <a:cubicBezTo>
                  <a:pt x="709370" y="1340534"/>
                  <a:pt x="706237" y="1336825"/>
                  <a:pt x="701654" y="1333936"/>
                </a:cubicBezTo>
                <a:cubicBezTo>
                  <a:pt x="695160" y="1329844"/>
                  <a:pt x="689604" y="1328076"/>
                  <a:pt x="684983" y="1328632"/>
                </a:cubicBezTo>
                <a:cubicBezTo>
                  <a:pt x="680362" y="1329189"/>
                  <a:pt x="676297" y="1331830"/>
                  <a:pt x="672785" y="1336554"/>
                </a:cubicBezTo>
                <a:lnTo>
                  <a:pt x="606585" y="1414909"/>
                </a:lnTo>
                <a:cubicBezTo>
                  <a:pt x="585913" y="1439237"/>
                  <a:pt x="563586" y="1455185"/>
                  <a:pt x="539604" y="1462750"/>
                </a:cubicBezTo>
                <a:cubicBezTo>
                  <a:pt x="515622" y="1470316"/>
                  <a:pt x="487589" y="1463988"/>
                  <a:pt x="455506" y="1443765"/>
                </a:cubicBezTo>
                <a:lnTo>
                  <a:pt x="395349" y="1405847"/>
                </a:lnTo>
                <a:cubicBezTo>
                  <a:pt x="362884" y="1385383"/>
                  <a:pt x="344582" y="1359171"/>
                  <a:pt x="340445" y="1327209"/>
                </a:cubicBezTo>
                <a:cubicBezTo>
                  <a:pt x="336308" y="1295248"/>
                  <a:pt x="345915" y="1260743"/>
                  <a:pt x="369268" y="1223694"/>
                </a:cubicBezTo>
                <a:lnTo>
                  <a:pt x="470383" y="1063278"/>
                </a:lnTo>
                <a:cubicBezTo>
                  <a:pt x="474957" y="1056021"/>
                  <a:pt x="479891" y="1051792"/>
                  <a:pt x="485184" y="1050592"/>
                </a:cubicBezTo>
                <a:close/>
                <a:moveTo>
                  <a:pt x="4482797" y="921802"/>
                </a:moveTo>
                <a:cubicBezTo>
                  <a:pt x="4488153" y="922674"/>
                  <a:pt x="4493338" y="926592"/>
                  <a:pt x="4498349" y="933554"/>
                </a:cubicBezTo>
                <a:lnTo>
                  <a:pt x="4619421" y="1101743"/>
                </a:lnTo>
                <a:cubicBezTo>
                  <a:pt x="4655295" y="1151577"/>
                  <a:pt x="4669932" y="1192776"/>
                  <a:pt x="4663334" y="1225340"/>
                </a:cubicBezTo>
                <a:cubicBezTo>
                  <a:pt x="4656735" y="1257905"/>
                  <a:pt x="4637497" y="1285662"/>
                  <a:pt x="4605618" y="1308610"/>
                </a:cubicBezTo>
                <a:lnTo>
                  <a:pt x="4535264" y="1359255"/>
                </a:lnTo>
                <a:cubicBezTo>
                  <a:pt x="4503385" y="1382203"/>
                  <a:pt x="4470958" y="1391638"/>
                  <a:pt x="4437983" y="1387561"/>
                </a:cubicBezTo>
                <a:cubicBezTo>
                  <a:pt x="4405007" y="1383483"/>
                  <a:pt x="4370582" y="1356528"/>
                  <a:pt x="4334709" y="1306694"/>
                </a:cubicBezTo>
                <a:lnTo>
                  <a:pt x="4289208" y="1243486"/>
                </a:lnTo>
                <a:lnTo>
                  <a:pt x="4197968" y="1309165"/>
                </a:lnTo>
                <a:cubicBezTo>
                  <a:pt x="4191006" y="1314177"/>
                  <a:pt x="4184847" y="1316246"/>
                  <a:pt x="4179490" y="1315374"/>
                </a:cubicBezTo>
                <a:cubicBezTo>
                  <a:pt x="4174134" y="1314502"/>
                  <a:pt x="4168949" y="1310584"/>
                  <a:pt x="4163938" y="1303622"/>
                </a:cubicBezTo>
                <a:lnTo>
                  <a:pt x="4102610" y="1218428"/>
                </a:lnTo>
                <a:cubicBezTo>
                  <a:pt x="4097599" y="1211466"/>
                  <a:pt x="4095529" y="1205307"/>
                  <a:pt x="4096402" y="1199951"/>
                </a:cubicBezTo>
                <a:cubicBezTo>
                  <a:pt x="4097274" y="1194595"/>
                  <a:pt x="4101191" y="1189411"/>
                  <a:pt x="4108154" y="1184399"/>
                </a:cubicBezTo>
                <a:lnTo>
                  <a:pt x="4464318" y="928011"/>
                </a:lnTo>
                <a:cubicBezTo>
                  <a:pt x="4471280" y="922999"/>
                  <a:pt x="4477440" y="920930"/>
                  <a:pt x="4482797" y="921802"/>
                </a:cubicBezTo>
                <a:close/>
                <a:moveTo>
                  <a:pt x="827710" y="667479"/>
                </a:moveTo>
                <a:cubicBezTo>
                  <a:pt x="833136" y="667372"/>
                  <a:pt x="838942" y="670292"/>
                  <a:pt x="845125" y="676238"/>
                </a:cubicBezTo>
                <a:lnTo>
                  <a:pt x="904194" y="733035"/>
                </a:lnTo>
                <a:cubicBezTo>
                  <a:pt x="910377" y="738981"/>
                  <a:pt x="913523" y="744667"/>
                  <a:pt x="913629" y="750093"/>
                </a:cubicBezTo>
                <a:cubicBezTo>
                  <a:pt x="913736" y="755519"/>
                  <a:pt x="910816" y="761324"/>
                  <a:pt x="904870" y="767508"/>
                </a:cubicBezTo>
                <a:lnTo>
                  <a:pt x="859338" y="814860"/>
                </a:lnTo>
                <a:lnTo>
                  <a:pt x="1023365" y="972578"/>
                </a:lnTo>
                <a:lnTo>
                  <a:pt x="1068897" y="925226"/>
                </a:lnTo>
                <a:cubicBezTo>
                  <a:pt x="1074843" y="919042"/>
                  <a:pt x="1080528" y="915897"/>
                  <a:pt x="1085955" y="915791"/>
                </a:cubicBezTo>
                <a:cubicBezTo>
                  <a:pt x="1091381" y="915684"/>
                  <a:pt x="1097186" y="918604"/>
                  <a:pt x="1103369" y="924550"/>
                </a:cubicBezTo>
                <a:lnTo>
                  <a:pt x="1161462" y="980408"/>
                </a:lnTo>
                <a:cubicBezTo>
                  <a:pt x="1167645" y="986354"/>
                  <a:pt x="1170790" y="992040"/>
                  <a:pt x="1170897" y="997466"/>
                </a:cubicBezTo>
                <a:cubicBezTo>
                  <a:pt x="1171003" y="1002892"/>
                  <a:pt x="1168084" y="1008696"/>
                  <a:pt x="1162138" y="1014880"/>
                </a:cubicBezTo>
                <a:lnTo>
                  <a:pt x="962175" y="1222842"/>
                </a:lnTo>
                <a:cubicBezTo>
                  <a:pt x="956228" y="1229025"/>
                  <a:pt x="950543" y="1232171"/>
                  <a:pt x="945116" y="1232277"/>
                </a:cubicBezTo>
                <a:cubicBezTo>
                  <a:pt x="939690" y="1232383"/>
                  <a:pt x="933885" y="1229463"/>
                  <a:pt x="927702" y="1223518"/>
                </a:cubicBezTo>
                <a:lnTo>
                  <a:pt x="869609" y="1167660"/>
                </a:lnTo>
                <a:cubicBezTo>
                  <a:pt x="863426" y="1161715"/>
                  <a:pt x="860281" y="1156029"/>
                  <a:pt x="860174" y="1150602"/>
                </a:cubicBezTo>
                <a:cubicBezTo>
                  <a:pt x="860068" y="1145176"/>
                  <a:pt x="862987" y="1139371"/>
                  <a:pt x="868933" y="1133188"/>
                </a:cubicBezTo>
                <a:lnTo>
                  <a:pt x="915403" y="1084859"/>
                </a:lnTo>
                <a:lnTo>
                  <a:pt x="751377" y="927141"/>
                </a:lnTo>
                <a:lnTo>
                  <a:pt x="704907" y="975470"/>
                </a:lnTo>
                <a:cubicBezTo>
                  <a:pt x="698961" y="981654"/>
                  <a:pt x="693275" y="984799"/>
                  <a:pt x="687848" y="984905"/>
                </a:cubicBezTo>
                <a:cubicBezTo>
                  <a:pt x="682422" y="985012"/>
                  <a:pt x="676618" y="982092"/>
                  <a:pt x="670434" y="976146"/>
                </a:cubicBezTo>
                <a:lnTo>
                  <a:pt x="611365" y="919349"/>
                </a:lnTo>
                <a:cubicBezTo>
                  <a:pt x="605181" y="913403"/>
                  <a:pt x="602036" y="907718"/>
                  <a:pt x="601930" y="902291"/>
                </a:cubicBezTo>
                <a:cubicBezTo>
                  <a:pt x="601823" y="896865"/>
                  <a:pt x="604743" y="891060"/>
                  <a:pt x="610689" y="884876"/>
                </a:cubicBezTo>
                <a:lnTo>
                  <a:pt x="810652" y="676914"/>
                </a:lnTo>
                <a:cubicBezTo>
                  <a:pt x="816598" y="670730"/>
                  <a:pt x="822284" y="667586"/>
                  <a:pt x="827710" y="667479"/>
                </a:cubicBezTo>
                <a:close/>
                <a:moveTo>
                  <a:pt x="3400740" y="471727"/>
                </a:moveTo>
                <a:lnTo>
                  <a:pt x="3368388" y="544800"/>
                </a:lnTo>
                <a:lnTo>
                  <a:pt x="3448891" y="580442"/>
                </a:lnTo>
                <a:cubicBezTo>
                  <a:pt x="3456735" y="583914"/>
                  <a:pt x="3463532" y="584455"/>
                  <a:pt x="3469282" y="582063"/>
                </a:cubicBezTo>
                <a:cubicBezTo>
                  <a:pt x="3475032" y="579671"/>
                  <a:pt x="3479735" y="574347"/>
                  <a:pt x="3483390" y="566090"/>
                </a:cubicBezTo>
                <a:lnTo>
                  <a:pt x="3494083" y="541938"/>
                </a:lnTo>
                <a:cubicBezTo>
                  <a:pt x="3497738" y="533682"/>
                  <a:pt x="3498473" y="526724"/>
                  <a:pt x="3496288" y="521066"/>
                </a:cubicBezTo>
                <a:cubicBezTo>
                  <a:pt x="3494102" y="515408"/>
                  <a:pt x="3489088" y="510842"/>
                  <a:pt x="3481244" y="507369"/>
                </a:cubicBezTo>
                <a:close/>
                <a:moveTo>
                  <a:pt x="3902911" y="405300"/>
                </a:moveTo>
                <a:cubicBezTo>
                  <a:pt x="3908289" y="404565"/>
                  <a:pt x="3914393" y="406791"/>
                  <a:pt x="3921225" y="411980"/>
                </a:cubicBezTo>
                <a:lnTo>
                  <a:pt x="4004281" y="475058"/>
                </a:lnTo>
                <a:cubicBezTo>
                  <a:pt x="4011113" y="480246"/>
                  <a:pt x="4014896" y="485529"/>
                  <a:pt x="4015631" y="490907"/>
                </a:cubicBezTo>
                <a:cubicBezTo>
                  <a:pt x="4016366" y="496284"/>
                  <a:pt x="4014140" y="502388"/>
                  <a:pt x="4008951" y="509219"/>
                </a:cubicBezTo>
                <a:lnTo>
                  <a:pt x="3941777" y="597669"/>
                </a:lnTo>
                <a:cubicBezTo>
                  <a:pt x="3939046" y="601265"/>
                  <a:pt x="3936359" y="605177"/>
                  <a:pt x="3933715" y="609405"/>
                </a:cubicBezTo>
                <a:cubicBezTo>
                  <a:pt x="3931071" y="613633"/>
                  <a:pt x="3929642" y="618501"/>
                  <a:pt x="3929428" y="624008"/>
                </a:cubicBezTo>
                <a:lnTo>
                  <a:pt x="3924746" y="681681"/>
                </a:lnTo>
                <a:cubicBezTo>
                  <a:pt x="3924086" y="686283"/>
                  <a:pt x="3924199" y="690053"/>
                  <a:pt x="3925084" y="692993"/>
                </a:cubicBezTo>
                <a:cubicBezTo>
                  <a:pt x="3925969" y="695934"/>
                  <a:pt x="3927850" y="698496"/>
                  <a:pt x="3930727" y="700680"/>
                </a:cubicBezTo>
                <a:lnTo>
                  <a:pt x="3936120" y="704776"/>
                </a:lnTo>
                <a:cubicBezTo>
                  <a:pt x="3938996" y="706961"/>
                  <a:pt x="3941969" y="708085"/>
                  <a:pt x="3945039" y="708149"/>
                </a:cubicBezTo>
                <a:cubicBezTo>
                  <a:pt x="3948109" y="708212"/>
                  <a:pt x="3951771" y="707309"/>
                  <a:pt x="3956027" y="705438"/>
                </a:cubicBezTo>
                <a:lnTo>
                  <a:pt x="4010327" y="685448"/>
                </a:lnTo>
                <a:cubicBezTo>
                  <a:pt x="4015575" y="683764"/>
                  <a:pt x="4019880" y="681081"/>
                  <a:pt x="4023244" y="677399"/>
                </a:cubicBezTo>
                <a:cubicBezTo>
                  <a:pt x="4026607" y="673717"/>
                  <a:pt x="4029654" y="670078"/>
                  <a:pt x="4032384" y="666482"/>
                </a:cubicBezTo>
                <a:lnTo>
                  <a:pt x="4099559" y="578032"/>
                </a:lnTo>
                <a:cubicBezTo>
                  <a:pt x="4104747" y="571201"/>
                  <a:pt x="4110030" y="567418"/>
                  <a:pt x="4115407" y="566682"/>
                </a:cubicBezTo>
                <a:cubicBezTo>
                  <a:pt x="4120784" y="565947"/>
                  <a:pt x="4126889" y="568174"/>
                  <a:pt x="4133720" y="573362"/>
                </a:cubicBezTo>
                <a:lnTo>
                  <a:pt x="4214080" y="634393"/>
                </a:lnTo>
                <a:cubicBezTo>
                  <a:pt x="4220912" y="639581"/>
                  <a:pt x="4224695" y="644864"/>
                  <a:pt x="4225430" y="650241"/>
                </a:cubicBezTo>
                <a:cubicBezTo>
                  <a:pt x="4226166" y="655618"/>
                  <a:pt x="4223939" y="661723"/>
                  <a:pt x="4218751" y="668554"/>
                </a:cubicBezTo>
                <a:lnTo>
                  <a:pt x="4140107" y="772106"/>
                </a:lnTo>
                <a:cubicBezTo>
                  <a:pt x="4127546" y="788645"/>
                  <a:pt x="4116687" y="799957"/>
                  <a:pt x="4107530" y="806043"/>
                </a:cubicBezTo>
                <a:cubicBezTo>
                  <a:pt x="4098373" y="812128"/>
                  <a:pt x="4085607" y="817740"/>
                  <a:pt x="4069232" y="822878"/>
                </a:cubicBezTo>
                <a:lnTo>
                  <a:pt x="3902877" y="871721"/>
                </a:lnTo>
                <a:lnTo>
                  <a:pt x="3850857" y="940215"/>
                </a:lnTo>
                <a:cubicBezTo>
                  <a:pt x="3845669" y="947047"/>
                  <a:pt x="3840386" y="950831"/>
                  <a:pt x="3835009" y="951565"/>
                </a:cubicBezTo>
                <a:cubicBezTo>
                  <a:pt x="3829632" y="952301"/>
                  <a:pt x="3823527" y="950074"/>
                  <a:pt x="3816696" y="944886"/>
                </a:cubicBezTo>
                <a:lnTo>
                  <a:pt x="3729324" y="878531"/>
                </a:lnTo>
                <a:cubicBezTo>
                  <a:pt x="3722493" y="873342"/>
                  <a:pt x="3718710" y="868059"/>
                  <a:pt x="3717974" y="862682"/>
                </a:cubicBezTo>
                <a:cubicBezTo>
                  <a:pt x="3717239" y="857305"/>
                  <a:pt x="3719466" y="851201"/>
                  <a:pt x="3724654" y="844369"/>
                </a:cubicBezTo>
                <a:lnTo>
                  <a:pt x="3777083" y="775335"/>
                </a:lnTo>
                <a:lnTo>
                  <a:pt x="3778534" y="602103"/>
                </a:lnTo>
                <a:cubicBezTo>
                  <a:pt x="3778729" y="584677"/>
                  <a:pt x="3780619" y="570805"/>
                  <a:pt x="3784202" y="560487"/>
                </a:cubicBezTo>
                <a:cubicBezTo>
                  <a:pt x="3787786" y="550169"/>
                  <a:pt x="3795859" y="536741"/>
                  <a:pt x="3808420" y="520201"/>
                </a:cubicBezTo>
                <a:lnTo>
                  <a:pt x="3887063" y="416650"/>
                </a:lnTo>
                <a:cubicBezTo>
                  <a:pt x="3892251" y="409818"/>
                  <a:pt x="3897534" y="406035"/>
                  <a:pt x="3902911" y="405300"/>
                </a:cubicBezTo>
                <a:close/>
                <a:moveTo>
                  <a:pt x="1253047" y="354254"/>
                </a:moveTo>
                <a:cubicBezTo>
                  <a:pt x="1258374" y="355296"/>
                  <a:pt x="1263431" y="359375"/>
                  <a:pt x="1268220" y="366492"/>
                </a:cubicBezTo>
                <a:lnTo>
                  <a:pt x="1313967" y="434480"/>
                </a:lnTo>
                <a:cubicBezTo>
                  <a:pt x="1318756" y="441597"/>
                  <a:pt x="1320630" y="447819"/>
                  <a:pt x="1319588" y="453145"/>
                </a:cubicBezTo>
                <a:cubicBezTo>
                  <a:pt x="1318547" y="458472"/>
                  <a:pt x="1314467" y="463529"/>
                  <a:pt x="1307350" y="468318"/>
                </a:cubicBezTo>
                <a:lnTo>
                  <a:pt x="1190478" y="546957"/>
                </a:lnTo>
                <a:cubicBezTo>
                  <a:pt x="1178867" y="554771"/>
                  <a:pt x="1171826" y="562909"/>
                  <a:pt x="1169358" y="571372"/>
                </a:cubicBezTo>
                <a:cubicBezTo>
                  <a:pt x="1166890" y="579835"/>
                  <a:pt x="1168807" y="588749"/>
                  <a:pt x="1175108" y="598114"/>
                </a:cubicBezTo>
                <a:lnTo>
                  <a:pt x="1265467" y="732403"/>
                </a:lnTo>
                <a:cubicBezTo>
                  <a:pt x="1271768" y="741768"/>
                  <a:pt x="1278585" y="747248"/>
                  <a:pt x="1285918" y="748845"/>
                </a:cubicBezTo>
                <a:cubicBezTo>
                  <a:pt x="1293249" y="750442"/>
                  <a:pt x="1301224" y="748341"/>
                  <a:pt x="1309839" y="742544"/>
                </a:cubicBezTo>
                <a:lnTo>
                  <a:pt x="1364342" y="705871"/>
                </a:lnTo>
                <a:lnTo>
                  <a:pt x="1305362" y="618217"/>
                </a:lnTo>
                <a:cubicBezTo>
                  <a:pt x="1300574" y="611101"/>
                  <a:pt x="1298700" y="604879"/>
                  <a:pt x="1299741" y="599552"/>
                </a:cubicBezTo>
                <a:cubicBezTo>
                  <a:pt x="1300783" y="594226"/>
                  <a:pt x="1304862" y="589168"/>
                  <a:pt x="1311980" y="584379"/>
                </a:cubicBezTo>
                <a:lnTo>
                  <a:pt x="1399070" y="525778"/>
                </a:lnTo>
                <a:cubicBezTo>
                  <a:pt x="1406188" y="520989"/>
                  <a:pt x="1412410" y="519115"/>
                  <a:pt x="1417736" y="520157"/>
                </a:cubicBezTo>
                <a:cubicBezTo>
                  <a:pt x="1423063" y="521198"/>
                  <a:pt x="1428120" y="525277"/>
                  <a:pt x="1432909" y="532395"/>
                </a:cubicBezTo>
                <a:lnTo>
                  <a:pt x="1549734" y="706016"/>
                </a:lnTo>
                <a:cubicBezTo>
                  <a:pt x="1554522" y="713133"/>
                  <a:pt x="1556396" y="719355"/>
                  <a:pt x="1555354" y="724681"/>
                </a:cubicBezTo>
                <a:cubicBezTo>
                  <a:pt x="1554313" y="730007"/>
                  <a:pt x="1550233" y="735066"/>
                  <a:pt x="1543117" y="739855"/>
                </a:cubicBezTo>
                <a:lnTo>
                  <a:pt x="1366124" y="858947"/>
                </a:lnTo>
                <a:cubicBezTo>
                  <a:pt x="1319301" y="890453"/>
                  <a:pt x="1278256" y="904466"/>
                  <a:pt x="1242992" y="900986"/>
                </a:cubicBezTo>
                <a:cubicBezTo>
                  <a:pt x="1207727" y="897506"/>
                  <a:pt x="1176988" y="876287"/>
                  <a:pt x="1150775" y="837329"/>
                </a:cubicBezTo>
                <a:lnTo>
                  <a:pt x="1032816" y="662023"/>
                </a:lnTo>
                <a:cubicBezTo>
                  <a:pt x="1006603" y="623066"/>
                  <a:pt x="998527" y="586598"/>
                  <a:pt x="1008587" y="552620"/>
                </a:cubicBezTo>
                <a:cubicBezTo>
                  <a:pt x="1018646" y="518642"/>
                  <a:pt x="1047089" y="485900"/>
                  <a:pt x="1093912" y="454393"/>
                </a:cubicBezTo>
                <a:lnTo>
                  <a:pt x="1234382" y="359875"/>
                </a:lnTo>
                <a:cubicBezTo>
                  <a:pt x="1241499" y="355086"/>
                  <a:pt x="1247721" y="353213"/>
                  <a:pt x="1253047" y="354254"/>
                </a:cubicBezTo>
                <a:close/>
                <a:moveTo>
                  <a:pt x="3472573" y="309482"/>
                </a:moveTo>
                <a:lnTo>
                  <a:pt x="3442962" y="376362"/>
                </a:lnTo>
                <a:lnTo>
                  <a:pt x="3495599" y="399666"/>
                </a:lnTo>
                <a:cubicBezTo>
                  <a:pt x="3503443" y="403139"/>
                  <a:pt x="3510240" y="403679"/>
                  <a:pt x="3515990" y="401287"/>
                </a:cubicBezTo>
                <a:cubicBezTo>
                  <a:pt x="3521740" y="398895"/>
                  <a:pt x="3526442" y="393571"/>
                  <a:pt x="3530098" y="385314"/>
                </a:cubicBezTo>
                <a:lnTo>
                  <a:pt x="3537774" y="367975"/>
                </a:lnTo>
                <a:cubicBezTo>
                  <a:pt x="3541430" y="359718"/>
                  <a:pt x="3542211" y="352658"/>
                  <a:pt x="3540117" y="346793"/>
                </a:cubicBezTo>
                <a:cubicBezTo>
                  <a:pt x="3538023" y="340928"/>
                  <a:pt x="3533053" y="336259"/>
                  <a:pt x="3525209" y="332786"/>
                </a:cubicBezTo>
                <a:close/>
                <a:moveTo>
                  <a:pt x="3382782" y="150114"/>
                </a:moveTo>
                <a:cubicBezTo>
                  <a:pt x="3387845" y="148159"/>
                  <a:pt x="3394298" y="148917"/>
                  <a:pt x="3402142" y="152390"/>
                </a:cubicBezTo>
                <a:lnTo>
                  <a:pt x="3599685" y="239850"/>
                </a:lnTo>
                <a:cubicBezTo>
                  <a:pt x="3640143" y="257763"/>
                  <a:pt x="3666647" y="278755"/>
                  <a:pt x="3679196" y="302827"/>
                </a:cubicBezTo>
                <a:cubicBezTo>
                  <a:pt x="3691745" y="326899"/>
                  <a:pt x="3690891" y="355036"/>
                  <a:pt x="3676634" y="387237"/>
                </a:cubicBezTo>
                <a:lnTo>
                  <a:pt x="3663474" y="416962"/>
                </a:lnTo>
                <a:cubicBezTo>
                  <a:pt x="3655797" y="434301"/>
                  <a:pt x="3646544" y="447115"/>
                  <a:pt x="3635714" y="455406"/>
                </a:cubicBezTo>
                <a:cubicBezTo>
                  <a:pt x="3624884" y="463695"/>
                  <a:pt x="3612089" y="467782"/>
                  <a:pt x="3597328" y="467665"/>
                </a:cubicBezTo>
                <a:cubicBezTo>
                  <a:pt x="3622653" y="481840"/>
                  <a:pt x="3638241" y="499605"/>
                  <a:pt x="3644093" y="520959"/>
                </a:cubicBezTo>
                <a:cubicBezTo>
                  <a:pt x="3649946" y="542313"/>
                  <a:pt x="3646201" y="568059"/>
                  <a:pt x="3632858" y="598195"/>
                </a:cubicBezTo>
                <a:lnTo>
                  <a:pt x="3607634" y="655167"/>
                </a:lnTo>
                <a:cubicBezTo>
                  <a:pt x="3592281" y="689845"/>
                  <a:pt x="3571143" y="711101"/>
                  <a:pt x="3544222" y="718932"/>
                </a:cubicBezTo>
                <a:cubicBezTo>
                  <a:pt x="3517301" y="726763"/>
                  <a:pt x="3483405" y="721631"/>
                  <a:pt x="3442534" y="703536"/>
                </a:cubicBezTo>
                <a:lnTo>
                  <a:pt x="3204739" y="598255"/>
                </a:lnTo>
                <a:cubicBezTo>
                  <a:pt x="3196896" y="594782"/>
                  <a:pt x="3191996" y="590515"/>
                  <a:pt x="3190040" y="585452"/>
                </a:cubicBezTo>
                <a:cubicBezTo>
                  <a:pt x="3188085" y="580389"/>
                  <a:pt x="3188844" y="573936"/>
                  <a:pt x="3192316" y="566092"/>
                </a:cubicBezTo>
                <a:lnTo>
                  <a:pt x="3369979" y="164813"/>
                </a:lnTo>
                <a:cubicBezTo>
                  <a:pt x="3373452" y="156969"/>
                  <a:pt x="3377719" y="152069"/>
                  <a:pt x="3382782" y="150114"/>
                </a:cubicBezTo>
                <a:close/>
                <a:moveTo>
                  <a:pt x="2730432" y="142138"/>
                </a:moveTo>
                <a:lnTo>
                  <a:pt x="2706946" y="371198"/>
                </a:lnTo>
                <a:lnTo>
                  <a:pt x="2787117" y="379418"/>
                </a:lnTo>
                <a:cubicBezTo>
                  <a:pt x="2797897" y="380523"/>
                  <a:pt x="2806145" y="378646"/>
                  <a:pt x="2811863" y="373786"/>
                </a:cubicBezTo>
                <a:cubicBezTo>
                  <a:pt x="2817580" y="368926"/>
                  <a:pt x="2821015" y="360881"/>
                  <a:pt x="2822166" y="349653"/>
                </a:cubicBezTo>
                <a:lnTo>
                  <a:pt x="2838952" y="185943"/>
                </a:lnTo>
                <a:cubicBezTo>
                  <a:pt x="2840103" y="174714"/>
                  <a:pt x="2838361" y="166253"/>
                  <a:pt x="2833725" y="160558"/>
                </a:cubicBezTo>
                <a:cubicBezTo>
                  <a:pt x="2829090" y="154864"/>
                  <a:pt x="2821383" y="151464"/>
                  <a:pt x="2810603" y="150359"/>
                </a:cubicBezTo>
                <a:close/>
                <a:moveTo>
                  <a:pt x="1850113" y="96289"/>
                </a:moveTo>
                <a:cubicBezTo>
                  <a:pt x="1855042" y="98559"/>
                  <a:pt x="1858993" y="103718"/>
                  <a:pt x="1861966" y="111764"/>
                </a:cubicBezTo>
                <a:lnTo>
                  <a:pt x="2014043" y="523421"/>
                </a:lnTo>
                <a:cubicBezTo>
                  <a:pt x="2017016" y="531467"/>
                  <a:pt x="2017367" y="537956"/>
                  <a:pt x="2015097" y="542886"/>
                </a:cubicBezTo>
                <a:cubicBezTo>
                  <a:pt x="2012827" y="547815"/>
                  <a:pt x="2007669" y="551766"/>
                  <a:pt x="1999622" y="554739"/>
                </a:cubicBezTo>
                <a:lnTo>
                  <a:pt x="1904331" y="589942"/>
                </a:lnTo>
                <a:cubicBezTo>
                  <a:pt x="1896285" y="592915"/>
                  <a:pt x="1889796" y="593266"/>
                  <a:pt x="1884866" y="590996"/>
                </a:cubicBezTo>
                <a:cubicBezTo>
                  <a:pt x="1879937" y="588726"/>
                  <a:pt x="1875986" y="583568"/>
                  <a:pt x="1873013" y="575521"/>
                </a:cubicBezTo>
                <a:lnTo>
                  <a:pt x="1844146" y="497383"/>
                </a:lnTo>
                <a:lnTo>
                  <a:pt x="1686935" y="406013"/>
                </a:lnTo>
                <a:lnTo>
                  <a:pt x="1764381" y="615652"/>
                </a:lnTo>
                <a:cubicBezTo>
                  <a:pt x="1767353" y="623700"/>
                  <a:pt x="1767705" y="630187"/>
                  <a:pt x="1765435" y="635117"/>
                </a:cubicBezTo>
                <a:cubicBezTo>
                  <a:pt x="1763165" y="640047"/>
                  <a:pt x="1758007" y="643998"/>
                  <a:pt x="1749960" y="646971"/>
                </a:cubicBezTo>
                <a:lnTo>
                  <a:pt x="1654669" y="682174"/>
                </a:lnTo>
                <a:cubicBezTo>
                  <a:pt x="1646623" y="685147"/>
                  <a:pt x="1640134" y="685498"/>
                  <a:pt x="1635205" y="683228"/>
                </a:cubicBezTo>
                <a:cubicBezTo>
                  <a:pt x="1630274" y="680958"/>
                  <a:pt x="1626323" y="675800"/>
                  <a:pt x="1623351" y="667753"/>
                </a:cubicBezTo>
                <a:lnTo>
                  <a:pt x="1471273" y="256097"/>
                </a:lnTo>
                <a:cubicBezTo>
                  <a:pt x="1468301" y="248050"/>
                  <a:pt x="1467949" y="241562"/>
                  <a:pt x="1470219" y="236632"/>
                </a:cubicBezTo>
                <a:cubicBezTo>
                  <a:pt x="1472490" y="231702"/>
                  <a:pt x="1477648" y="227751"/>
                  <a:pt x="1485695" y="224778"/>
                </a:cubicBezTo>
                <a:lnTo>
                  <a:pt x="1551763" y="200371"/>
                </a:lnTo>
                <a:cubicBezTo>
                  <a:pt x="1559809" y="197398"/>
                  <a:pt x="1567162" y="196126"/>
                  <a:pt x="1573818" y="196555"/>
                </a:cubicBezTo>
                <a:cubicBezTo>
                  <a:pt x="1580474" y="196984"/>
                  <a:pt x="1587728" y="199357"/>
                  <a:pt x="1595581" y="203676"/>
                </a:cubicBezTo>
                <a:lnTo>
                  <a:pt x="1770923" y="299178"/>
                </a:lnTo>
                <a:lnTo>
                  <a:pt x="1720936" y="163865"/>
                </a:lnTo>
                <a:cubicBezTo>
                  <a:pt x="1717963" y="155818"/>
                  <a:pt x="1717611" y="149330"/>
                  <a:pt x="1719882" y="144400"/>
                </a:cubicBezTo>
                <a:cubicBezTo>
                  <a:pt x="1722152" y="139470"/>
                  <a:pt x="1727310" y="135519"/>
                  <a:pt x="1735356" y="132546"/>
                </a:cubicBezTo>
                <a:lnTo>
                  <a:pt x="1830647" y="97343"/>
                </a:lnTo>
                <a:cubicBezTo>
                  <a:pt x="1838694" y="94371"/>
                  <a:pt x="1845182" y="94019"/>
                  <a:pt x="1850113" y="96289"/>
                </a:cubicBezTo>
                <a:close/>
                <a:moveTo>
                  <a:pt x="2381002" y="4634"/>
                </a:moveTo>
                <a:cubicBezTo>
                  <a:pt x="2389516" y="3575"/>
                  <a:pt x="2395913" y="4713"/>
                  <a:pt x="2400195" y="8048"/>
                </a:cubicBezTo>
                <a:cubicBezTo>
                  <a:pt x="2404477" y="11382"/>
                  <a:pt x="2407147" y="17306"/>
                  <a:pt x="2408207" y="25818"/>
                </a:cubicBezTo>
                <a:lnTo>
                  <a:pt x="2417989" y="104449"/>
                </a:lnTo>
                <a:cubicBezTo>
                  <a:pt x="2419048" y="112961"/>
                  <a:pt x="2417911" y="119359"/>
                  <a:pt x="2414576" y="123641"/>
                </a:cubicBezTo>
                <a:cubicBezTo>
                  <a:pt x="2411241" y="127923"/>
                  <a:pt x="2405318" y="130593"/>
                  <a:pt x="2396805" y="131652"/>
                </a:cubicBezTo>
                <a:lnTo>
                  <a:pt x="2211318" y="154729"/>
                </a:lnTo>
                <a:lnTo>
                  <a:pt x="2217756" y="206477"/>
                </a:lnTo>
                <a:lnTo>
                  <a:pt x="2348807" y="190173"/>
                </a:lnTo>
                <a:cubicBezTo>
                  <a:pt x="2357320" y="189114"/>
                  <a:pt x="2363717" y="190252"/>
                  <a:pt x="2367999" y="193587"/>
                </a:cubicBezTo>
                <a:cubicBezTo>
                  <a:pt x="2372281" y="196921"/>
                  <a:pt x="2374951" y="202845"/>
                  <a:pt x="2376011" y="211357"/>
                </a:cubicBezTo>
                <a:lnTo>
                  <a:pt x="2384957" y="283267"/>
                </a:lnTo>
                <a:cubicBezTo>
                  <a:pt x="2386016" y="291780"/>
                  <a:pt x="2384879" y="298177"/>
                  <a:pt x="2381544" y="302460"/>
                </a:cubicBezTo>
                <a:cubicBezTo>
                  <a:pt x="2378209" y="306742"/>
                  <a:pt x="2372286" y="309412"/>
                  <a:pt x="2363773" y="310471"/>
                </a:cubicBezTo>
                <a:lnTo>
                  <a:pt x="2232722" y="326775"/>
                </a:lnTo>
                <a:lnTo>
                  <a:pt x="2239913" y="384572"/>
                </a:lnTo>
                <a:lnTo>
                  <a:pt x="2425400" y="361495"/>
                </a:lnTo>
                <a:cubicBezTo>
                  <a:pt x="2433913" y="360436"/>
                  <a:pt x="2440310" y="361574"/>
                  <a:pt x="2444592" y="364909"/>
                </a:cubicBezTo>
                <a:cubicBezTo>
                  <a:pt x="2448875" y="368243"/>
                  <a:pt x="2451545" y="374167"/>
                  <a:pt x="2452604" y="382679"/>
                </a:cubicBezTo>
                <a:lnTo>
                  <a:pt x="2462387" y="461310"/>
                </a:lnTo>
                <a:cubicBezTo>
                  <a:pt x="2463446" y="469823"/>
                  <a:pt x="2462308" y="476220"/>
                  <a:pt x="2458974" y="480502"/>
                </a:cubicBezTo>
                <a:cubicBezTo>
                  <a:pt x="2455638" y="484784"/>
                  <a:pt x="2449715" y="487455"/>
                  <a:pt x="2441202" y="488514"/>
                </a:cubicBezTo>
                <a:lnTo>
                  <a:pt x="2129369" y="527309"/>
                </a:lnTo>
                <a:cubicBezTo>
                  <a:pt x="2120856" y="528368"/>
                  <a:pt x="2114459" y="527231"/>
                  <a:pt x="2110177" y="523896"/>
                </a:cubicBezTo>
                <a:cubicBezTo>
                  <a:pt x="2105894" y="520562"/>
                  <a:pt x="2103224" y="514638"/>
                  <a:pt x="2102165" y="506125"/>
                </a:cubicBezTo>
                <a:lnTo>
                  <a:pt x="2047986" y="70634"/>
                </a:lnTo>
                <a:cubicBezTo>
                  <a:pt x="2046926" y="62121"/>
                  <a:pt x="2048064" y="55724"/>
                  <a:pt x="2051399" y="51441"/>
                </a:cubicBezTo>
                <a:cubicBezTo>
                  <a:pt x="2054733" y="47159"/>
                  <a:pt x="2060656" y="44489"/>
                  <a:pt x="2069169" y="43429"/>
                </a:cubicBezTo>
                <a:close/>
                <a:moveTo>
                  <a:pt x="2614949" y="267"/>
                </a:moveTo>
                <a:lnTo>
                  <a:pt x="2841987" y="23546"/>
                </a:lnTo>
                <a:cubicBezTo>
                  <a:pt x="2898129" y="29302"/>
                  <a:pt x="2938635" y="44802"/>
                  <a:pt x="2963505" y="70045"/>
                </a:cubicBezTo>
                <a:cubicBezTo>
                  <a:pt x="2988375" y="95288"/>
                  <a:pt x="2998416" y="131264"/>
                  <a:pt x="2993626" y="177974"/>
                </a:cubicBezTo>
                <a:lnTo>
                  <a:pt x="2972075" y="388170"/>
                </a:lnTo>
                <a:cubicBezTo>
                  <a:pt x="2967285" y="434880"/>
                  <a:pt x="2950153" y="468071"/>
                  <a:pt x="2920678" y="487741"/>
                </a:cubicBezTo>
                <a:cubicBezTo>
                  <a:pt x="2891203" y="507412"/>
                  <a:pt x="2848394" y="514369"/>
                  <a:pt x="2792252" y="508613"/>
                </a:cubicBezTo>
                <a:lnTo>
                  <a:pt x="2565214" y="485334"/>
                </a:lnTo>
                <a:cubicBezTo>
                  <a:pt x="2556680" y="484459"/>
                  <a:pt x="2550701" y="481917"/>
                  <a:pt x="2547274" y="477708"/>
                </a:cubicBezTo>
                <a:cubicBezTo>
                  <a:pt x="2543848" y="473499"/>
                  <a:pt x="2542573" y="467128"/>
                  <a:pt x="2543447" y="458594"/>
                </a:cubicBezTo>
                <a:lnTo>
                  <a:pt x="2588209" y="22034"/>
                </a:lnTo>
                <a:cubicBezTo>
                  <a:pt x="2589084" y="13500"/>
                  <a:pt x="2591626" y="7521"/>
                  <a:pt x="2595834" y="4094"/>
                </a:cubicBezTo>
                <a:cubicBezTo>
                  <a:pt x="2600044" y="668"/>
                  <a:pt x="2606416" y="-608"/>
                  <a:pt x="2614949" y="2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42995D4-9749-4C29-B812-2F1754342F20}"/>
              </a:ext>
            </a:extLst>
          </p:cNvPr>
          <p:cNvSpPr/>
          <p:nvPr/>
        </p:nvSpPr>
        <p:spPr>
          <a:xfrm>
            <a:off x="2368617" y="-299636"/>
            <a:ext cx="7455219" cy="7452637"/>
          </a:xfrm>
          <a:custGeom>
            <a:avLst/>
            <a:gdLst/>
            <a:ahLst/>
            <a:cxnLst/>
            <a:rect l="l" t="t" r="r" b="b"/>
            <a:pathLst>
              <a:path w="7455219" h="7452637">
                <a:moveTo>
                  <a:pt x="3361976" y="7105013"/>
                </a:moveTo>
                <a:lnTo>
                  <a:pt x="3392430" y="7246669"/>
                </a:lnTo>
                <a:cubicBezTo>
                  <a:pt x="3394368" y="7252325"/>
                  <a:pt x="3396591" y="7256483"/>
                  <a:pt x="3399099" y="7259143"/>
                </a:cubicBezTo>
                <a:cubicBezTo>
                  <a:pt x="3401607" y="7261803"/>
                  <a:pt x="3404675" y="7263293"/>
                  <a:pt x="3408304" y="7263614"/>
                </a:cubicBezTo>
                <a:lnTo>
                  <a:pt x="3430983" y="7265617"/>
                </a:lnTo>
                <a:cubicBezTo>
                  <a:pt x="3434611" y="7265938"/>
                  <a:pt x="3437893" y="7265009"/>
                  <a:pt x="3440829" y="7262830"/>
                </a:cubicBezTo>
                <a:cubicBezTo>
                  <a:pt x="3443764" y="7260652"/>
                  <a:pt x="3446682" y="7256947"/>
                  <a:pt x="3449581" y="7251718"/>
                </a:cubicBezTo>
                <a:lnTo>
                  <a:pt x="3504401" y="7117596"/>
                </a:lnTo>
                <a:close/>
                <a:moveTo>
                  <a:pt x="4847075" y="6987627"/>
                </a:moveTo>
                <a:lnTo>
                  <a:pt x="4782038" y="7008491"/>
                </a:lnTo>
                <a:cubicBezTo>
                  <a:pt x="4767007" y="7013314"/>
                  <a:pt x="4758142" y="7020462"/>
                  <a:pt x="4755443" y="7029936"/>
                </a:cubicBezTo>
                <a:cubicBezTo>
                  <a:pt x="4752744" y="7039409"/>
                  <a:pt x="4753249" y="7049927"/>
                  <a:pt x="4756958" y="7061489"/>
                </a:cubicBezTo>
                <a:lnTo>
                  <a:pt x="4766417" y="7090972"/>
                </a:lnTo>
                <a:cubicBezTo>
                  <a:pt x="4770126" y="7102535"/>
                  <a:pt x="4775834" y="7111383"/>
                  <a:pt x="4783541" y="7117519"/>
                </a:cubicBezTo>
                <a:cubicBezTo>
                  <a:pt x="4791247" y="7123654"/>
                  <a:pt x="4802616" y="7124311"/>
                  <a:pt x="4817647" y="7119489"/>
                </a:cubicBezTo>
                <a:lnTo>
                  <a:pt x="4882685" y="7098624"/>
                </a:lnTo>
                <a:close/>
                <a:moveTo>
                  <a:pt x="3209237" y="6764219"/>
                </a:moveTo>
                <a:lnTo>
                  <a:pt x="3346219" y="6776321"/>
                </a:lnTo>
                <a:cubicBezTo>
                  <a:pt x="3358315" y="6777390"/>
                  <a:pt x="3367008" y="6780748"/>
                  <a:pt x="3372299" y="6786397"/>
                </a:cubicBezTo>
                <a:cubicBezTo>
                  <a:pt x="3377590" y="6792045"/>
                  <a:pt x="3379728" y="6800614"/>
                  <a:pt x="3378713" y="6812105"/>
                </a:cubicBezTo>
                <a:lnTo>
                  <a:pt x="3367492" y="6939108"/>
                </a:lnTo>
                <a:lnTo>
                  <a:pt x="3528060" y="6953294"/>
                </a:lnTo>
                <a:lnTo>
                  <a:pt x="3539281" y="6826292"/>
                </a:lnTo>
                <a:cubicBezTo>
                  <a:pt x="3540296" y="6814801"/>
                  <a:pt x="3543601" y="6806713"/>
                  <a:pt x="3549196" y="6802026"/>
                </a:cubicBezTo>
                <a:cubicBezTo>
                  <a:pt x="3554791" y="6797339"/>
                  <a:pt x="3563333" y="6795504"/>
                  <a:pt x="3574824" y="6796519"/>
                </a:cubicBezTo>
                <a:lnTo>
                  <a:pt x="3708177" y="6808301"/>
                </a:lnTo>
                <a:cubicBezTo>
                  <a:pt x="3719668" y="6809316"/>
                  <a:pt x="3727756" y="6812621"/>
                  <a:pt x="3732443" y="6818216"/>
                </a:cubicBezTo>
                <a:cubicBezTo>
                  <a:pt x="3737129" y="6823811"/>
                  <a:pt x="3738965" y="6832353"/>
                  <a:pt x="3737950" y="6843845"/>
                </a:cubicBezTo>
                <a:lnTo>
                  <a:pt x="3716790" y="7083335"/>
                </a:lnTo>
                <a:cubicBezTo>
                  <a:pt x="3715187" y="7101479"/>
                  <a:pt x="3710471" y="7122090"/>
                  <a:pt x="3702642" y="7145168"/>
                </a:cubicBezTo>
                <a:cubicBezTo>
                  <a:pt x="3694812" y="7168247"/>
                  <a:pt x="3683461" y="7194976"/>
                  <a:pt x="3668587" y="7225356"/>
                </a:cubicBezTo>
                <a:lnTo>
                  <a:pt x="3571469" y="7424309"/>
                </a:lnTo>
                <a:cubicBezTo>
                  <a:pt x="3566932" y="7434269"/>
                  <a:pt x="3560670" y="7441335"/>
                  <a:pt x="3552683" y="7445505"/>
                </a:cubicBezTo>
                <a:cubicBezTo>
                  <a:pt x="3544696" y="7449675"/>
                  <a:pt x="3534655" y="7451226"/>
                  <a:pt x="3522559" y="7450158"/>
                </a:cubicBezTo>
                <a:lnTo>
                  <a:pt x="3278532" y="7428597"/>
                </a:lnTo>
                <a:cubicBezTo>
                  <a:pt x="3267042" y="7427582"/>
                  <a:pt x="3257730" y="7424321"/>
                  <a:pt x="3250598" y="7418815"/>
                </a:cubicBezTo>
                <a:cubicBezTo>
                  <a:pt x="3243466" y="7413309"/>
                  <a:pt x="3238539" y="7405255"/>
                  <a:pt x="3235819" y="7394653"/>
                </a:cubicBezTo>
                <a:lnTo>
                  <a:pt x="3175090" y="7181754"/>
                </a:lnTo>
                <a:cubicBezTo>
                  <a:pt x="3165773" y="7149237"/>
                  <a:pt x="3159284" y="7120932"/>
                  <a:pt x="3155622" y="7096838"/>
                </a:cubicBezTo>
                <a:cubicBezTo>
                  <a:pt x="3151961" y="7072744"/>
                  <a:pt x="3150932" y="7051625"/>
                  <a:pt x="3152535" y="7033482"/>
                </a:cubicBezTo>
                <a:lnTo>
                  <a:pt x="3173694" y="6793991"/>
                </a:lnTo>
                <a:cubicBezTo>
                  <a:pt x="3174709" y="6782501"/>
                  <a:pt x="3178014" y="6774412"/>
                  <a:pt x="3183609" y="6769725"/>
                </a:cubicBezTo>
                <a:cubicBezTo>
                  <a:pt x="3189204" y="6765039"/>
                  <a:pt x="3197747" y="6763204"/>
                  <a:pt x="3209237" y="6764219"/>
                </a:cubicBezTo>
                <a:close/>
                <a:moveTo>
                  <a:pt x="4259254" y="6758270"/>
                </a:moveTo>
                <a:cubicBezTo>
                  <a:pt x="4270721" y="6757017"/>
                  <a:pt x="4279300" y="6758675"/>
                  <a:pt x="4284991" y="6763244"/>
                </a:cubicBezTo>
                <a:cubicBezTo>
                  <a:pt x="4290681" y="6767814"/>
                  <a:pt x="4294153" y="6775832"/>
                  <a:pt x="4295406" y="6787299"/>
                </a:cubicBezTo>
                <a:lnTo>
                  <a:pt x="4307178" y="6895031"/>
                </a:lnTo>
                <a:cubicBezTo>
                  <a:pt x="4308432" y="6906498"/>
                  <a:pt x="4306774" y="6915077"/>
                  <a:pt x="4302204" y="6920768"/>
                </a:cubicBezTo>
                <a:cubicBezTo>
                  <a:pt x="4297634" y="6926459"/>
                  <a:pt x="4289616" y="6929931"/>
                  <a:pt x="4278149" y="6931183"/>
                </a:cubicBezTo>
                <a:lnTo>
                  <a:pt x="4188523" y="6940977"/>
                </a:lnTo>
                <a:lnTo>
                  <a:pt x="4221762" y="7245160"/>
                </a:lnTo>
                <a:lnTo>
                  <a:pt x="4311387" y="7235367"/>
                </a:lnTo>
                <a:cubicBezTo>
                  <a:pt x="4322855" y="7234114"/>
                  <a:pt x="4331434" y="7235772"/>
                  <a:pt x="4337125" y="7240341"/>
                </a:cubicBezTo>
                <a:cubicBezTo>
                  <a:pt x="4342815" y="7244911"/>
                  <a:pt x="4346287" y="7252929"/>
                  <a:pt x="4347540" y="7264397"/>
                </a:cubicBezTo>
                <a:lnTo>
                  <a:pt x="4359510" y="7373939"/>
                </a:lnTo>
                <a:cubicBezTo>
                  <a:pt x="4360763" y="7385406"/>
                  <a:pt x="4359105" y="7393985"/>
                  <a:pt x="4354535" y="7399676"/>
                </a:cubicBezTo>
                <a:cubicBezTo>
                  <a:pt x="4349966" y="7405366"/>
                  <a:pt x="4341947" y="7408838"/>
                  <a:pt x="4330480" y="7410091"/>
                </a:cubicBezTo>
                <a:lnTo>
                  <a:pt x="3944819" y="7452234"/>
                </a:lnTo>
                <a:cubicBezTo>
                  <a:pt x="3933352" y="7453486"/>
                  <a:pt x="3924773" y="7451828"/>
                  <a:pt x="3919082" y="7447259"/>
                </a:cubicBezTo>
                <a:cubicBezTo>
                  <a:pt x="3913391" y="7442689"/>
                  <a:pt x="3909920" y="7434671"/>
                  <a:pt x="3908667" y="7423203"/>
                </a:cubicBezTo>
                <a:lnTo>
                  <a:pt x="3896697" y="7313661"/>
                </a:lnTo>
                <a:cubicBezTo>
                  <a:pt x="3895444" y="7302194"/>
                  <a:pt x="3897102" y="7293615"/>
                  <a:pt x="3901671" y="7287924"/>
                </a:cubicBezTo>
                <a:cubicBezTo>
                  <a:pt x="3906241" y="7282233"/>
                  <a:pt x="3914259" y="7278762"/>
                  <a:pt x="3925726" y="7277509"/>
                </a:cubicBezTo>
                <a:lnTo>
                  <a:pt x="4013541" y="7267913"/>
                </a:lnTo>
                <a:lnTo>
                  <a:pt x="3980302" y="6963730"/>
                </a:lnTo>
                <a:lnTo>
                  <a:pt x="3892488" y="6973326"/>
                </a:lnTo>
                <a:cubicBezTo>
                  <a:pt x="3881020" y="6974578"/>
                  <a:pt x="3872442" y="6972920"/>
                  <a:pt x="3866751" y="6968351"/>
                </a:cubicBezTo>
                <a:cubicBezTo>
                  <a:pt x="3861060" y="6963781"/>
                  <a:pt x="3857588" y="6955763"/>
                  <a:pt x="3856335" y="6944295"/>
                </a:cubicBezTo>
                <a:lnTo>
                  <a:pt x="3844563" y="6836564"/>
                </a:lnTo>
                <a:cubicBezTo>
                  <a:pt x="3843310" y="6825097"/>
                  <a:pt x="3844968" y="6816518"/>
                  <a:pt x="3849538" y="6810827"/>
                </a:cubicBezTo>
                <a:cubicBezTo>
                  <a:pt x="3854107" y="6805136"/>
                  <a:pt x="3862126" y="6801665"/>
                  <a:pt x="3873593" y="6800412"/>
                </a:cubicBezTo>
                <a:close/>
                <a:moveTo>
                  <a:pt x="2567404" y="6591304"/>
                </a:moveTo>
                <a:cubicBezTo>
                  <a:pt x="2573861" y="6587903"/>
                  <a:pt x="2582599" y="6587911"/>
                  <a:pt x="2593617" y="6591327"/>
                </a:cubicBezTo>
                <a:lnTo>
                  <a:pt x="3036371" y="6728595"/>
                </a:lnTo>
                <a:cubicBezTo>
                  <a:pt x="3047389" y="6732011"/>
                  <a:pt x="3054599" y="6736948"/>
                  <a:pt x="3058000" y="6743405"/>
                </a:cubicBezTo>
                <a:cubicBezTo>
                  <a:pt x="3061401" y="6749862"/>
                  <a:pt x="3061393" y="6758600"/>
                  <a:pt x="3057977" y="6769618"/>
                </a:cubicBezTo>
                <a:lnTo>
                  <a:pt x="2883223" y="7333282"/>
                </a:lnTo>
                <a:cubicBezTo>
                  <a:pt x="2879807" y="7344299"/>
                  <a:pt x="2874870" y="7351509"/>
                  <a:pt x="2868413" y="7354910"/>
                </a:cubicBezTo>
                <a:cubicBezTo>
                  <a:pt x="2861955" y="7358311"/>
                  <a:pt x="2853218" y="7358303"/>
                  <a:pt x="2842200" y="7354887"/>
                </a:cubicBezTo>
                <a:lnTo>
                  <a:pt x="2707373" y="7313087"/>
                </a:lnTo>
                <a:cubicBezTo>
                  <a:pt x="2696355" y="7309671"/>
                  <a:pt x="2689145" y="7304734"/>
                  <a:pt x="2685744" y="7298277"/>
                </a:cubicBezTo>
                <a:cubicBezTo>
                  <a:pt x="2682343" y="7291820"/>
                  <a:pt x="2682351" y="7283082"/>
                  <a:pt x="2685767" y="7272063"/>
                </a:cubicBezTo>
                <a:lnTo>
                  <a:pt x="2819260" y="6841488"/>
                </a:lnTo>
                <a:lnTo>
                  <a:pt x="2700090" y="6804541"/>
                </a:lnTo>
                <a:lnTo>
                  <a:pt x="2656402" y="6945457"/>
                </a:lnTo>
                <a:cubicBezTo>
                  <a:pt x="2652986" y="6956475"/>
                  <a:pt x="2648049" y="6963684"/>
                  <a:pt x="2641592" y="6967085"/>
                </a:cubicBezTo>
                <a:cubicBezTo>
                  <a:pt x="2635134" y="6970486"/>
                  <a:pt x="2626397" y="6970479"/>
                  <a:pt x="2615378" y="6967063"/>
                </a:cubicBezTo>
                <a:lnTo>
                  <a:pt x="2489250" y="6927959"/>
                </a:lnTo>
                <a:cubicBezTo>
                  <a:pt x="2478232" y="6924543"/>
                  <a:pt x="2471022" y="6919606"/>
                  <a:pt x="2467621" y="6913149"/>
                </a:cubicBezTo>
                <a:cubicBezTo>
                  <a:pt x="2464221" y="6906691"/>
                  <a:pt x="2464228" y="6897953"/>
                  <a:pt x="2467644" y="6886936"/>
                </a:cubicBezTo>
                <a:lnTo>
                  <a:pt x="2552594" y="6612932"/>
                </a:lnTo>
                <a:cubicBezTo>
                  <a:pt x="2556010" y="6601915"/>
                  <a:pt x="2560947" y="6594705"/>
                  <a:pt x="2567404" y="6591304"/>
                </a:cubicBezTo>
                <a:close/>
                <a:moveTo>
                  <a:pt x="4923432" y="6577218"/>
                </a:moveTo>
                <a:cubicBezTo>
                  <a:pt x="4929923" y="6580556"/>
                  <a:pt x="4934929" y="6587717"/>
                  <a:pt x="4938453" y="6598701"/>
                </a:cubicBezTo>
                <a:lnTo>
                  <a:pt x="5118724" y="7160624"/>
                </a:lnTo>
                <a:cubicBezTo>
                  <a:pt x="5122248" y="7171608"/>
                  <a:pt x="5122341" y="7180345"/>
                  <a:pt x="5119003" y="7186836"/>
                </a:cubicBezTo>
                <a:cubicBezTo>
                  <a:pt x="5115666" y="7193326"/>
                  <a:pt x="5108505" y="7198333"/>
                  <a:pt x="5097521" y="7201857"/>
                </a:cubicBezTo>
                <a:lnTo>
                  <a:pt x="4808755" y="7294496"/>
                </a:lnTo>
                <a:cubicBezTo>
                  <a:pt x="4744007" y="7315268"/>
                  <a:pt x="4695036" y="7316154"/>
                  <a:pt x="4661842" y="7297154"/>
                </a:cubicBezTo>
                <a:cubicBezTo>
                  <a:pt x="4628648" y="7278154"/>
                  <a:pt x="4605189" y="7247264"/>
                  <a:pt x="4591465" y="7204484"/>
                </a:cubicBezTo>
                <a:lnTo>
                  <a:pt x="4578668" y="7164594"/>
                </a:lnTo>
                <a:cubicBezTo>
                  <a:pt x="4570878" y="7140314"/>
                  <a:pt x="4567861" y="7118487"/>
                  <a:pt x="4569616" y="7099114"/>
                </a:cubicBezTo>
                <a:cubicBezTo>
                  <a:pt x="4571372" y="7079742"/>
                  <a:pt x="4580004" y="7063423"/>
                  <a:pt x="4595515" y="7050159"/>
                </a:cubicBezTo>
                <a:cubicBezTo>
                  <a:pt x="4563184" y="7056705"/>
                  <a:pt x="4533811" y="7052100"/>
                  <a:pt x="4507397" y="7036345"/>
                </a:cubicBezTo>
                <a:cubicBezTo>
                  <a:pt x="4480983" y="7020590"/>
                  <a:pt x="4461934" y="6994502"/>
                  <a:pt x="4450249" y="6958081"/>
                </a:cubicBezTo>
                <a:lnTo>
                  <a:pt x="4391272" y="6774242"/>
                </a:lnTo>
                <a:cubicBezTo>
                  <a:pt x="4387748" y="6763258"/>
                  <a:pt x="4387655" y="6754521"/>
                  <a:pt x="4390993" y="6748031"/>
                </a:cubicBezTo>
                <a:cubicBezTo>
                  <a:pt x="4394330" y="6741540"/>
                  <a:pt x="4401491" y="6736533"/>
                  <a:pt x="4412475" y="6733009"/>
                </a:cubicBezTo>
                <a:lnTo>
                  <a:pt x="4546886" y="6689889"/>
                </a:lnTo>
                <a:cubicBezTo>
                  <a:pt x="4557870" y="6686365"/>
                  <a:pt x="4566607" y="6686272"/>
                  <a:pt x="4573097" y="6689609"/>
                </a:cubicBezTo>
                <a:cubicBezTo>
                  <a:pt x="4579588" y="6692947"/>
                  <a:pt x="4584595" y="6700107"/>
                  <a:pt x="4588119" y="6711092"/>
                </a:cubicBezTo>
                <a:lnTo>
                  <a:pt x="4630683" y="6843768"/>
                </a:lnTo>
                <a:cubicBezTo>
                  <a:pt x="4634763" y="6856486"/>
                  <a:pt x="4640233" y="6865093"/>
                  <a:pt x="4647095" y="6869586"/>
                </a:cubicBezTo>
                <a:cubicBezTo>
                  <a:pt x="4653956" y="6874080"/>
                  <a:pt x="4663457" y="6874379"/>
                  <a:pt x="4675597" y="6870485"/>
                </a:cubicBezTo>
                <a:lnTo>
                  <a:pt x="4797000" y="6831537"/>
                </a:lnTo>
                <a:lnTo>
                  <a:pt x="4742474" y="6661573"/>
                </a:lnTo>
                <a:cubicBezTo>
                  <a:pt x="4738950" y="6650589"/>
                  <a:pt x="4738857" y="6641852"/>
                  <a:pt x="4742194" y="6635361"/>
                </a:cubicBezTo>
                <a:cubicBezTo>
                  <a:pt x="4745532" y="6628871"/>
                  <a:pt x="4752693" y="6623864"/>
                  <a:pt x="4763677" y="6620340"/>
                </a:cubicBezTo>
                <a:lnTo>
                  <a:pt x="4897220" y="6577498"/>
                </a:lnTo>
                <a:cubicBezTo>
                  <a:pt x="4908205" y="6573974"/>
                  <a:pt x="4916942" y="6573881"/>
                  <a:pt x="4923432" y="6577218"/>
                </a:cubicBezTo>
                <a:close/>
                <a:moveTo>
                  <a:pt x="5421018" y="6496141"/>
                </a:moveTo>
                <a:cubicBezTo>
                  <a:pt x="5409013" y="6493692"/>
                  <a:pt x="5388880" y="6500777"/>
                  <a:pt x="5360619" y="6517395"/>
                </a:cubicBezTo>
                <a:cubicBezTo>
                  <a:pt x="5332357" y="6534013"/>
                  <a:pt x="5316379" y="6548163"/>
                  <a:pt x="5312683" y="6559844"/>
                </a:cubicBezTo>
                <a:cubicBezTo>
                  <a:pt x="5308987" y="6571526"/>
                  <a:pt x="5310217" y="6582600"/>
                  <a:pt x="5316372" y="6593067"/>
                </a:cubicBezTo>
                <a:lnTo>
                  <a:pt x="5440546" y="6804241"/>
                </a:lnTo>
                <a:cubicBezTo>
                  <a:pt x="5446393" y="6814185"/>
                  <a:pt x="5455320" y="6820381"/>
                  <a:pt x="5467324" y="6822831"/>
                </a:cubicBezTo>
                <a:cubicBezTo>
                  <a:pt x="5479329" y="6825280"/>
                  <a:pt x="5499462" y="6818196"/>
                  <a:pt x="5527724" y="6801577"/>
                </a:cubicBezTo>
                <a:cubicBezTo>
                  <a:pt x="5555985" y="6784959"/>
                  <a:pt x="5571963" y="6770809"/>
                  <a:pt x="5575659" y="6759128"/>
                </a:cubicBezTo>
                <a:cubicBezTo>
                  <a:pt x="5579355" y="6747446"/>
                  <a:pt x="5578279" y="6736634"/>
                  <a:pt x="5572432" y="6726690"/>
                </a:cubicBezTo>
                <a:lnTo>
                  <a:pt x="5448257" y="6515516"/>
                </a:lnTo>
                <a:cubicBezTo>
                  <a:pt x="5442103" y="6505048"/>
                  <a:pt x="5433023" y="6498590"/>
                  <a:pt x="5421018" y="6496141"/>
                </a:cubicBezTo>
                <a:close/>
                <a:moveTo>
                  <a:pt x="5493474" y="6295064"/>
                </a:moveTo>
                <a:cubicBezTo>
                  <a:pt x="5519685" y="6298316"/>
                  <a:pt x="5542094" y="6307678"/>
                  <a:pt x="5560699" y="6323149"/>
                </a:cubicBezTo>
                <a:cubicBezTo>
                  <a:pt x="5579305" y="6338620"/>
                  <a:pt x="5595686" y="6358393"/>
                  <a:pt x="5609842" y="6382467"/>
                </a:cubicBezTo>
                <a:lnTo>
                  <a:pt x="5767253" y="6650164"/>
                </a:lnTo>
                <a:cubicBezTo>
                  <a:pt x="5781409" y="6674239"/>
                  <a:pt x="5790725" y="6698166"/>
                  <a:pt x="5795200" y="6721946"/>
                </a:cubicBezTo>
                <a:cubicBezTo>
                  <a:pt x="5799675" y="6745727"/>
                  <a:pt x="5797040" y="6769991"/>
                  <a:pt x="5787293" y="6794739"/>
                </a:cubicBezTo>
                <a:cubicBezTo>
                  <a:pt x="5777546" y="6819487"/>
                  <a:pt x="5759018" y="6845172"/>
                  <a:pt x="5731710" y="6871795"/>
                </a:cubicBezTo>
                <a:cubicBezTo>
                  <a:pt x="5704401" y="6898417"/>
                  <a:pt x="5666411" y="6926039"/>
                  <a:pt x="5617739" y="6954659"/>
                </a:cubicBezTo>
                <a:cubicBezTo>
                  <a:pt x="5569066" y="6983279"/>
                  <a:pt x="5526591" y="7002973"/>
                  <a:pt x="5490312" y="7013742"/>
                </a:cubicBezTo>
                <a:cubicBezTo>
                  <a:pt x="5454032" y="7024510"/>
                  <a:pt x="5422710" y="7028137"/>
                  <a:pt x="5396346" y="7024624"/>
                </a:cubicBezTo>
                <a:cubicBezTo>
                  <a:pt x="5369981" y="7021110"/>
                  <a:pt x="5347495" y="7011617"/>
                  <a:pt x="5328890" y="6996146"/>
                </a:cubicBezTo>
                <a:cubicBezTo>
                  <a:pt x="5310284" y="6980675"/>
                  <a:pt x="5293903" y="6960903"/>
                  <a:pt x="5279747" y="6936828"/>
                </a:cubicBezTo>
                <a:lnTo>
                  <a:pt x="5122335" y="6669131"/>
                </a:lnTo>
                <a:cubicBezTo>
                  <a:pt x="5108179" y="6645057"/>
                  <a:pt x="5098864" y="6621129"/>
                  <a:pt x="5094389" y="6597349"/>
                </a:cubicBezTo>
                <a:cubicBezTo>
                  <a:pt x="5089914" y="6573569"/>
                  <a:pt x="5092626" y="6549435"/>
                  <a:pt x="5102527" y="6524949"/>
                </a:cubicBezTo>
                <a:cubicBezTo>
                  <a:pt x="5112427" y="6500463"/>
                  <a:pt x="5130901" y="6474986"/>
                  <a:pt x="5157948" y="6448516"/>
                </a:cubicBezTo>
                <a:cubicBezTo>
                  <a:pt x="5184995" y="6422048"/>
                  <a:pt x="5222854" y="6394503"/>
                  <a:pt x="5271527" y="6365883"/>
                </a:cubicBezTo>
                <a:cubicBezTo>
                  <a:pt x="5320199" y="6337263"/>
                  <a:pt x="5362805" y="6317492"/>
                  <a:pt x="5399346" y="6306570"/>
                </a:cubicBezTo>
                <a:cubicBezTo>
                  <a:pt x="5435887" y="6295648"/>
                  <a:pt x="5467263" y="6291813"/>
                  <a:pt x="5493474" y="6295064"/>
                </a:cubicBezTo>
                <a:close/>
                <a:moveTo>
                  <a:pt x="1919369" y="6221267"/>
                </a:moveTo>
                <a:cubicBezTo>
                  <a:pt x="1928046" y="6221878"/>
                  <a:pt x="1937206" y="6225347"/>
                  <a:pt x="1946850" y="6231677"/>
                </a:cubicBezTo>
                <a:lnTo>
                  <a:pt x="2144810" y="6361588"/>
                </a:lnTo>
                <a:cubicBezTo>
                  <a:pt x="2154454" y="6367917"/>
                  <a:pt x="2161283" y="6374940"/>
                  <a:pt x="2165296" y="6382657"/>
                </a:cubicBezTo>
                <a:cubicBezTo>
                  <a:pt x="2169309" y="6390374"/>
                  <a:pt x="2169928" y="6400220"/>
                  <a:pt x="2167152" y="6412196"/>
                </a:cubicBezTo>
                <a:lnTo>
                  <a:pt x="2119351" y="6647702"/>
                </a:lnTo>
                <a:cubicBezTo>
                  <a:pt x="2116591" y="6661868"/>
                  <a:pt x="2113985" y="6674137"/>
                  <a:pt x="2111535" y="6684511"/>
                </a:cubicBezTo>
                <a:cubicBezTo>
                  <a:pt x="2109084" y="6694885"/>
                  <a:pt x="2106375" y="6704545"/>
                  <a:pt x="2103409" y="6713491"/>
                </a:cubicBezTo>
                <a:cubicBezTo>
                  <a:pt x="2100443" y="6722437"/>
                  <a:pt x="2096593" y="6731348"/>
                  <a:pt x="2091858" y="6740223"/>
                </a:cubicBezTo>
                <a:cubicBezTo>
                  <a:pt x="2087123" y="6749098"/>
                  <a:pt x="2080758" y="6759626"/>
                  <a:pt x="2072763" y="6771809"/>
                </a:cubicBezTo>
                <a:lnTo>
                  <a:pt x="1940854" y="6972815"/>
                </a:lnTo>
                <a:cubicBezTo>
                  <a:pt x="1934524" y="6982459"/>
                  <a:pt x="1927787" y="6988022"/>
                  <a:pt x="1920641" y="6989505"/>
                </a:cubicBezTo>
                <a:cubicBezTo>
                  <a:pt x="1913495" y="6990988"/>
                  <a:pt x="1905100" y="6988565"/>
                  <a:pt x="1895456" y="6982237"/>
                </a:cubicBezTo>
                <a:lnTo>
                  <a:pt x="1774396" y="6902790"/>
                </a:lnTo>
                <a:cubicBezTo>
                  <a:pt x="1764751" y="6896462"/>
                  <a:pt x="1758807" y="6889474"/>
                  <a:pt x="1756563" y="6881829"/>
                </a:cubicBezTo>
                <a:cubicBezTo>
                  <a:pt x="1754318" y="6874183"/>
                  <a:pt x="1756361" y="6865538"/>
                  <a:pt x="1762689" y="6855894"/>
                </a:cubicBezTo>
                <a:lnTo>
                  <a:pt x="1900595" y="6645751"/>
                </a:lnTo>
                <a:cubicBezTo>
                  <a:pt x="1903927" y="6640676"/>
                  <a:pt x="1906750" y="6635267"/>
                  <a:pt x="1909066" y="6629524"/>
                </a:cubicBezTo>
                <a:cubicBezTo>
                  <a:pt x="1911382" y="6623782"/>
                  <a:pt x="1913357" y="6617453"/>
                  <a:pt x="1914991" y="6610537"/>
                </a:cubicBezTo>
                <a:lnTo>
                  <a:pt x="1949158" y="6480459"/>
                </a:lnTo>
                <a:cubicBezTo>
                  <a:pt x="1950966" y="6474384"/>
                  <a:pt x="1951438" y="6469792"/>
                  <a:pt x="1950573" y="6466683"/>
                </a:cubicBezTo>
                <a:cubicBezTo>
                  <a:pt x="1949709" y="6463574"/>
                  <a:pt x="1947247" y="6460687"/>
                  <a:pt x="1943186" y="6458022"/>
                </a:cubicBezTo>
                <a:lnTo>
                  <a:pt x="1934811" y="6452526"/>
                </a:lnTo>
                <a:cubicBezTo>
                  <a:pt x="1930750" y="6449861"/>
                  <a:pt x="1927122" y="6448751"/>
                  <a:pt x="1923925" y="6449195"/>
                </a:cubicBezTo>
                <a:cubicBezTo>
                  <a:pt x="1920728" y="6449639"/>
                  <a:pt x="1916704" y="6451899"/>
                  <a:pt x="1911850" y="6455976"/>
                </a:cubicBezTo>
                <a:lnTo>
                  <a:pt x="1805613" y="6539847"/>
                </a:lnTo>
                <a:cubicBezTo>
                  <a:pt x="1799918" y="6544098"/>
                  <a:pt x="1794898" y="6548429"/>
                  <a:pt x="1790552" y="6552838"/>
                </a:cubicBezTo>
                <a:cubicBezTo>
                  <a:pt x="1786205" y="6557248"/>
                  <a:pt x="1782367" y="6561991"/>
                  <a:pt x="1779035" y="6567067"/>
                </a:cubicBezTo>
                <a:lnTo>
                  <a:pt x="1641629" y="6776448"/>
                </a:lnTo>
                <a:cubicBezTo>
                  <a:pt x="1635300" y="6786092"/>
                  <a:pt x="1628563" y="6791656"/>
                  <a:pt x="1621417" y="6793139"/>
                </a:cubicBezTo>
                <a:cubicBezTo>
                  <a:pt x="1614271" y="6794622"/>
                  <a:pt x="1605875" y="6792199"/>
                  <a:pt x="1596232" y="6785870"/>
                </a:cubicBezTo>
                <a:lnTo>
                  <a:pt x="1476694" y="6707424"/>
                </a:lnTo>
                <a:cubicBezTo>
                  <a:pt x="1467050" y="6701095"/>
                  <a:pt x="1461486" y="6694357"/>
                  <a:pt x="1460003" y="6687211"/>
                </a:cubicBezTo>
                <a:cubicBezTo>
                  <a:pt x="1458520" y="6680065"/>
                  <a:pt x="1460943" y="6671670"/>
                  <a:pt x="1467272" y="6662026"/>
                </a:cubicBezTo>
                <a:lnTo>
                  <a:pt x="1599182" y="6461020"/>
                </a:lnTo>
                <a:cubicBezTo>
                  <a:pt x="1607177" y="6448838"/>
                  <a:pt x="1614302" y="6438809"/>
                  <a:pt x="1620560" y="6430933"/>
                </a:cubicBezTo>
                <a:cubicBezTo>
                  <a:pt x="1626818" y="6423058"/>
                  <a:pt x="1633460" y="6415979"/>
                  <a:pt x="1640487" y="6409698"/>
                </a:cubicBezTo>
                <a:cubicBezTo>
                  <a:pt x="1647514" y="6403416"/>
                  <a:pt x="1655299" y="6397088"/>
                  <a:pt x="1663840" y="6390711"/>
                </a:cubicBezTo>
                <a:cubicBezTo>
                  <a:pt x="1672382" y="6384334"/>
                  <a:pt x="1682601" y="6377061"/>
                  <a:pt x="1694498" y="6368892"/>
                </a:cubicBezTo>
                <a:lnTo>
                  <a:pt x="1891531" y="6231320"/>
                </a:lnTo>
                <a:cubicBezTo>
                  <a:pt x="1901413" y="6224007"/>
                  <a:pt x="1910692" y="6220656"/>
                  <a:pt x="1919369" y="6221267"/>
                </a:cubicBezTo>
                <a:close/>
                <a:moveTo>
                  <a:pt x="5868259" y="5940787"/>
                </a:moveTo>
                <a:cubicBezTo>
                  <a:pt x="5875549" y="5941133"/>
                  <a:pt x="5883075" y="5945574"/>
                  <a:pt x="5890835" y="5954109"/>
                </a:cubicBezTo>
                <a:lnTo>
                  <a:pt x="6191664" y="6284936"/>
                </a:lnTo>
                <a:lnTo>
                  <a:pt x="6290710" y="6194871"/>
                </a:lnTo>
                <a:cubicBezTo>
                  <a:pt x="6299245" y="6187111"/>
                  <a:pt x="6307156" y="6183403"/>
                  <a:pt x="6314447" y="6183750"/>
                </a:cubicBezTo>
                <a:cubicBezTo>
                  <a:pt x="6321737" y="6184096"/>
                  <a:pt x="6329262" y="6188536"/>
                  <a:pt x="6337022" y="6197071"/>
                </a:cubicBezTo>
                <a:lnTo>
                  <a:pt x="6411158" y="6278599"/>
                </a:lnTo>
                <a:cubicBezTo>
                  <a:pt x="6418918" y="6287133"/>
                  <a:pt x="6422626" y="6295045"/>
                  <a:pt x="6422280" y="6302336"/>
                </a:cubicBezTo>
                <a:cubicBezTo>
                  <a:pt x="6421933" y="6309626"/>
                  <a:pt x="6417493" y="6317151"/>
                  <a:pt x="6408958" y="6324912"/>
                </a:cubicBezTo>
                <a:lnTo>
                  <a:pt x="6053200" y="6648410"/>
                </a:lnTo>
                <a:cubicBezTo>
                  <a:pt x="6044666" y="6656171"/>
                  <a:pt x="6036754" y="6659878"/>
                  <a:pt x="6029464" y="6659531"/>
                </a:cubicBezTo>
                <a:cubicBezTo>
                  <a:pt x="6022174" y="6659185"/>
                  <a:pt x="6014648" y="6654745"/>
                  <a:pt x="6006888" y="6646211"/>
                </a:cubicBezTo>
                <a:lnTo>
                  <a:pt x="5932753" y="6564683"/>
                </a:lnTo>
                <a:cubicBezTo>
                  <a:pt x="5924992" y="6556148"/>
                  <a:pt x="5921285" y="6548236"/>
                  <a:pt x="5921631" y="6540946"/>
                </a:cubicBezTo>
                <a:cubicBezTo>
                  <a:pt x="5921977" y="6533656"/>
                  <a:pt x="5926418" y="6526130"/>
                  <a:pt x="5934952" y="6518370"/>
                </a:cubicBezTo>
                <a:lnTo>
                  <a:pt x="6033998" y="6428305"/>
                </a:lnTo>
                <a:lnTo>
                  <a:pt x="5733170" y="6097477"/>
                </a:lnTo>
                <a:cubicBezTo>
                  <a:pt x="5725409" y="6088942"/>
                  <a:pt x="5721702" y="6081030"/>
                  <a:pt x="5722048" y="6073740"/>
                </a:cubicBezTo>
                <a:cubicBezTo>
                  <a:pt x="5722394" y="6066450"/>
                  <a:pt x="5726835" y="6058925"/>
                  <a:pt x="5735370" y="6051164"/>
                </a:cubicBezTo>
                <a:lnTo>
                  <a:pt x="5844522" y="5951909"/>
                </a:lnTo>
                <a:cubicBezTo>
                  <a:pt x="5853057" y="5944148"/>
                  <a:pt x="5860969" y="5940441"/>
                  <a:pt x="5868259" y="5940787"/>
                </a:cubicBezTo>
                <a:close/>
                <a:moveTo>
                  <a:pt x="1414052" y="5768792"/>
                </a:moveTo>
                <a:cubicBezTo>
                  <a:pt x="1421350" y="5768742"/>
                  <a:pt x="1429106" y="5772766"/>
                  <a:pt x="1437319" y="5780866"/>
                </a:cubicBezTo>
                <a:lnTo>
                  <a:pt x="1713554" y="6053272"/>
                </a:lnTo>
                <a:cubicBezTo>
                  <a:pt x="1721767" y="6061371"/>
                  <a:pt x="1725900" y="6069070"/>
                  <a:pt x="1725950" y="6076369"/>
                </a:cubicBezTo>
                <a:cubicBezTo>
                  <a:pt x="1726001" y="6083667"/>
                  <a:pt x="1721978" y="6091422"/>
                  <a:pt x="1713877" y="6099636"/>
                </a:cubicBezTo>
                <a:lnTo>
                  <a:pt x="1637783" y="6176800"/>
                </a:lnTo>
                <a:cubicBezTo>
                  <a:pt x="1629683" y="6185013"/>
                  <a:pt x="1621984" y="6189146"/>
                  <a:pt x="1614686" y="6189197"/>
                </a:cubicBezTo>
                <a:cubicBezTo>
                  <a:pt x="1607388" y="6189247"/>
                  <a:pt x="1599632" y="6185223"/>
                  <a:pt x="1591418" y="6177123"/>
                </a:cubicBezTo>
                <a:lnTo>
                  <a:pt x="1527223" y="6113818"/>
                </a:lnTo>
                <a:lnTo>
                  <a:pt x="1312367" y="6331693"/>
                </a:lnTo>
                <a:lnTo>
                  <a:pt x="1376563" y="6394998"/>
                </a:lnTo>
                <a:cubicBezTo>
                  <a:pt x="1384777" y="6403098"/>
                  <a:pt x="1388908" y="6410797"/>
                  <a:pt x="1388960" y="6418095"/>
                </a:cubicBezTo>
                <a:cubicBezTo>
                  <a:pt x="1389010" y="6425393"/>
                  <a:pt x="1384986" y="6433149"/>
                  <a:pt x="1376886" y="6441362"/>
                </a:cubicBezTo>
                <a:lnTo>
                  <a:pt x="1299513" y="6519823"/>
                </a:lnTo>
                <a:cubicBezTo>
                  <a:pt x="1291413" y="6528036"/>
                  <a:pt x="1283714" y="6532169"/>
                  <a:pt x="1276416" y="6532219"/>
                </a:cubicBezTo>
                <a:cubicBezTo>
                  <a:pt x="1269118" y="6532271"/>
                  <a:pt x="1261362" y="6528246"/>
                  <a:pt x="1253149" y="6520146"/>
                </a:cubicBezTo>
                <a:lnTo>
                  <a:pt x="976915" y="6247740"/>
                </a:lnTo>
                <a:cubicBezTo>
                  <a:pt x="968701" y="6239640"/>
                  <a:pt x="964569" y="6231942"/>
                  <a:pt x="964518" y="6224643"/>
                </a:cubicBezTo>
                <a:cubicBezTo>
                  <a:pt x="964467" y="6217346"/>
                  <a:pt x="968491" y="6209590"/>
                  <a:pt x="976591" y="6201376"/>
                </a:cubicBezTo>
                <a:lnTo>
                  <a:pt x="1053965" y="6122915"/>
                </a:lnTo>
                <a:cubicBezTo>
                  <a:pt x="1062064" y="6114702"/>
                  <a:pt x="1069763" y="6110570"/>
                  <a:pt x="1077061" y="6110518"/>
                </a:cubicBezTo>
                <a:cubicBezTo>
                  <a:pt x="1084359" y="6110468"/>
                  <a:pt x="1092115" y="6114492"/>
                  <a:pt x="1100329" y="6122592"/>
                </a:cubicBezTo>
                <a:lnTo>
                  <a:pt x="1163227" y="6184619"/>
                </a:lnTo>
                <a:lnTo>
                  <a:pt x="1378083" y="5966744"/>
                </a:lnTo>
                <a:lnTo>
                  <a:pt x="1315185" y="5904717"/>
                </a:lnTo>
                <a:cubicBezTo>
                  <a:pt x="1306971" y="5896617"/>
                  <a:pt x="1302839" y="5888919"/>
                  <a:pt x="1302788" y="5881620"/>
                </a:cubicBezTo>
                <a:cubicBezTo>
                  <a:pt x="1302737" y="5874322"/>
                  <a:pt x="1306761" y="5866566"/>
                  <a:pt x="1314861" y="5858353"/>
                </a:cubicBezTo>
                <a:lnTo>
                  <a:pt x="1390956" y="5781189"/>
                </a:lnTo>
                <a:cubicBezTo>
                  <a:pt x="1399055" y="5772976"/>
                  <a:pt x="1406754" y="5768843"/>
                  <a:pt x="1414052" y="5768792"/>
                </a:cubicBezTo>
                <a:close/>
                <a:moveTo>
                  <a:pt x="992226" y="5490046"/>
                </a:moveTo>
                <a:cubicBezTo>
                  <a:pt x="982283" y="5488323"/>
                  <a:pt x="971016" y="5491699"/>
                  <a:pt x="958425" y="5500175"/>
                </a:cubicBezTo>
                <a:lnTo>
                  <a:pt x="774845" y="5623754"/>
                </a:lnTo>
                <a:cubicBezTo>
                  <a:pt x="762254" y="5632230"/>
                  <a:pt x="755012" y="5641313"/>
                  <a:pt x="753119" y="5651004"/>
                </a:cubicBezTo>
                <a:cubicBezTo>
                  <a:pt x="751225" y="5660695"/>
                  <a:pt x="754347" y="5671584"/>
                  <a:pt x="762484" y="5683672"/>
                </a:cubicBezTo>
                <a:lnTo>
                  <a:pt x="823002" y="5773573"/>
                </a:lnTo>
                <a:lnTo>
                  <a:pt x="1079863" y="5600664"/>
                </a:lnTo>
                <a:lnTo>
                  <a:pt x="1019345" y="5510763"/>
                </a:lnTo>
                <a:cubicBezTo>
                  <a:pt x="1011208" y="5498675"/>
                  <a:pt x="1002168" y="5491770"/>
                  <a:pt x="992226" y="5490046"/>
                </a:cubicBezTo>
                <a:close/>
                <a:moveTo>
                  <a:pt x="6413457" y="5362048"/>
                </a:moveTo>
                <a:cubicBezTo>
                  <a:pt x="6425597" y="5361830"/>
                  <a:pt x="6437482" y="5363393"/>
                  <a:pt x="6449109" y="5366737"/>
                </a:cubicBezTo>
                <a:cubicBezTo>
                  <a:pt x="6472364" y="5373424"/>
                  <a:pt x="6495312" y="5384944"/>
                  <a:pt x="6517952" y="5401297"/>
                </a:cubicBezTo>
                <a:lnTo>
                  <a:pt x="6883383" y="5665259"/>
                </a:lnTo>
                <a:cubicBezTo>
                  <a:pt x="6892734" y="5672014"/>
                  <a:pt x="6897991" y="5678994"/>
                  <a:pt x="6899152" y="5686199"/>
                </a:cubicBezTo>
                <a:cubicBezTo>
                  <a:pt x="6900314" y="5693404"/>
                  <a:pt x="6897518" y="5701682"/>
                  <a:pt x="6890763" y="5711033"/>
                </a:cubicBezTo>
                <a:lnTo>
                  <a:pt x="6807042" y="5826938"/>
                </a:lnTo>
                <a:cubicBezTo>
                  <a:pt x="6800287" y="5836289"/>
                  <a:pt x="6793307" y="5841545"/>
                  <a:pt x="6786102" y="5842707"/>
                </a:cubicBezTo>
                <a:cubicBezTo>
                  <a:pt x="6778897" y="5843868"/>
                  <a:pt x="6770618" y="5841072"/>
                  <a:pt x="6761268" y="5834317"/>
                </a:cubicBezTo>
                <a:lnTo>
                  <a:pt x="6424628" y="5591152"/>
                </a:lnTo>
                <a:cubicBezTo>
                  <a:pt x="6414784" y="5584042"/>
                  <a:pt x="6403874" y="5581779"/>
                  <a:pt x="6391898" y="5584362"/>
                </a:cubicBezTo>
                <a:cubicBezTo>
                  <a:pt x="6379920" y="5586945"/>
                  <a:pt x="6364689" y="5601033"/>
                  <a:pt x="6346203" y="5626626"/>
                </a:cubicBezTo>
                <a:cubicBezTo>
                  <a:pt x="6327361" y="5652710"/>
                  <a:pt x="6318596" y="5671843"/>
                  <a:pt x="6319908" y="5684025"/>
                </a:cubicBezTo>
                <a:cubicBezTo>
                  <a:pt x="6321220" y="5696207"/>
                  <a:pt x="6326797" y="5705853"/>
                  <a:pt x="6336640" y="5712963"/>
                </a:cubicBezTo>
                <a:lnTo>
                  <a:pt x="6673280" y="5956128"/>
                </a:lnTo>
                <a:cubicBezTo>
                  <a:pt x="6682632" y="5962883"/>
                  <a:pt x="6687888" y="5969862"/>
                  <a:pt x="6689050" y="5977068"/>
                </a:cubicBezTo>
                <a:cubicBezTo>
                  <a:pt x="6690211" y="5984273"/>
                  <a:pt x="6687414" y="5992551"/>
                  <a:pt x="6680660" y="6001902"/>
                </a:cubicBezTo>
                <a:lnTo>
                  <a:pt x="6599605" y="6114115"/>
                </a:lnTo>
                <a:cubicBezTo>
                  <a:pt x="6592850" y="6123466"/>
                  <a:pt x="6585870" y="6128722"/>
                  <a:pt x="6578666" y="6129884"/>
                </a:cubicBezTo>
                <a:cubicBezTo>
                  <a:pt x="6571460" y="6131046"/>
                  <a:pt x="6563182" y="6128249"/>
                  <a:pt x="6553831" y="6121495"/>
                </a:cubicBezTo>
                <a:lnTo>
                  <a:pt x="6188399" y="5857533"/>
                </a:lnTo>
                <a:cubicBezTo>
                  <a:pt x="6165760" y="5841180"/>
                  <a:pt x="6147612" y="5823016"/>
                  <a:pt x="6133955" y="5803040"/>
                </a:cubicBezTo>
                <a:cubicBezTo>
                  <a:pt x="6120298" y="5783065"/>
                  <a:pt x="6113080" y="5759876"/>
                  <a:pt x="6112304" y="5733476"/>
                </a:cubicBezTo>
                <a:cubicBezTo>
                  <a:pt x="6111526" y="5707075"/>
                  <a:pt x="6118111" y="5676444"/>
                  <a:pt x="6132059" y="5641581"/>
                </a:cubicBezTo>
                <a:cubicBezTo>
                  <a:pt x="6146006" y="5606719"/>
                  <a:pt x="6169512" y="5566402"/>
                  <a:pt x="6202574" y="5520631"/>
                </a:cubicBezTo>
                <a:cubicBezTo>
                  <a:pt x="6235636" y="5474860"/>
                  <a:pt x="6266522" y="5439876"/>
                  <a:pt x="6295235" y="5415678"/>
                </a:cubicBezTo>
                <a:cubicBezTo>
                  <a:pt x="6323948" y="5391481"/>
                  <a:pt x="6350958" y="5375603"/>
                  <a:pt x="6376265" y="5368044"/>
                </a:cubicBezTo>
                <a:cubicBezTo>
                  <a:pt x="6388918" y="5364265"/>
                  <a:pt x="6401316" y="5362266"/>
                  <a:pt x="6413457" y="5362048"/>
                </a:cubicBezTo>
                <a:close/>
                <a:moveTo>
                  <a:pt x="981391" y="5273969"/>
                </a:moveTo>
                <a:cubicBezTo>
                  <a:pt x="993232" y="5274300"/>
                  <a:pt x="1004864" y="5276155"/>
                  <a:pt x="1016288" y="5279535"/>
                </a:cubicBezTo>
                <a:cubicBezTo>
                  <a:pt x="1061982" y="5293054"/>
                  <a:pt x="1106019" y="5331292"/>
                  <a:pt x="1148398" y="5394248"/>
                </a:cubicBezTo>
                <a:lnTo>
                  <a:pt x="1319782" y="5648842"/>
                </a:lnTo>
                <a:cubicBezTo>
                  <a:pt x="1326223" y="5658412"/>
                  <a:pt x="1328745" y="5666778"/>
                  <a:pt x="1327345" y="5673941"/>
                </a:cubicBezTo>
                <a:cubicBezTo>
                  <a:pt x="1325946" y="5681103"/>
                  <a:pt x="1320462" y="5687906"/>
                  <a:pt x="1310893" y="5694347"/>
                </a:cubicBezTo>
                <a:lnTo>
                  <a:pt x="821346" y="6023892"/>
                </a:lnTo>
                <a:cubicBezTo>
                  <a:pt x="811776" y="6030333"/>
                  <a:pt x="803410" y="6032855"/>
                  <a:pt x="796248" y="6031455"/>
                </a:cubicBezTo>
                <a:cubicBezTo>
                  <a:pt x="789085" y="6030056"/>
                  <a:pt x="782283" y="6024572"/>
                  <a:pt x="775841" y="6015002"/>
                </a:cubicBezTo>
                <a:lnTo>
                  <a:pt x="604458" y="5760408"/>
                </a:lnTo>
                <a:cubicBezTo>
                  <a:pt x="562078" y="5697452"/>
                  <a:pt x="543224" y="5642262"/>
                  <a:pt x="547894" y="5594840"/>
                </a:cubicBezTo>
                <a:cubicBezTo>
                  <a:pt x="552565" y="5547417"/>
                  <a:pt x="581091" y="5506076"/>
                  <a:pt x="633470" y="5470816"/>
                </a:cubicBezTo>
                <a:lnTo>
                  <a:pt x="869177" y="5312147"/>
                </a:lnTo>
                <a:cubicBezTo>
                  <a:pt x="908462" y="5285702"/>
                  <a:pt x="945867" y="5272976"/>
                  <a:pt x="981391" y="5273969"/>
                </a:cubicBezTo>
                <a:close/>
                <a:moveTo>
                  <a:pt x="6579838" y="4888316"/>
                </a:moveTo>
                <a:cubicBezTo>
                  <a:pt x="6586647" y="4885687"/>
                  <a:pt x="6595325" y="4886708"/>
                  <a:pt x="6605872" y="4891379"/>
                </a:cubicBezTo>
                <a:lnTo>
                  <a:pt x="7014725" y="5072444"/>
                </a:lnTo>
                <a:lnTo>
                  <a:pt x="7068934" y="4950038"/>
                </a:lnTo>
                <a:cubicBezTo>
                  <a:pt x="7073605" y="4939490"/>
                  <a:pt x="7079344" y="4932902"/>
                  <a:pt x="7086152" y="4930273"/>
                </a:cubicBezTo>
                <a:cubicBezTo>
                  <a:pt x="7092961" y="4927644"/>
                  <a:pt x="7101639" y="4928666"/>
                  <a:pt x="7112186" y="4933336"/>
                </a:cubicBezTo>
                <a:lnTo>
                  <a:pt x="7212942" y="4977957"/>
                </a:lnTo>
                <a:cubicBezTo>
                  <a:pt x="7223490" y="4982628"/>
                  <a:pt x="7230078" y="4988368"/>
                  <a:pt x="7232707" y="4995176"/>
                </a:cubicBezTo>
                <a:cubicBezTo>
                  <a:pt x="7235336" y="5001985"/>
                  <a:pt x="7234315" y="5010663"/>
                  <a:pt x="7229644" y="5021210"/>
                </a:cubicBezTo>
                <a:lnTo>
                  <a:pt x="7034935" y="5460872"/>
                </a:lnTo>
                <a:cubicBezTo>
                  <a:pt x="7030264" y="5471420"/>
                  <a:pt x="7024524" y="5478008"/>
                  <a:pt x="7017716" y="5480637"/>
                </a:cubicBezTo>
                <a:cubicBezTo>
                  <a:pt x="7010907" y="5483266"/>
                  <a:pt x="7002229" y="5482245"/>
                  <a:pt x="6991682" y="5477574"/>
                </a:cubicBezTo>
                <a:lnTo>
                  <a:pt x="6890926" y="5432953"/>
                </a:lnTo>
                <a:cubicBezTo>
                  <a:pt x="6880378" y="5428282"/>
                  <a:pt x="6873790" y="5422542"/>
                  <a:pt x="6871162" y="5415734"/>
                </a:cubicBezTo>
                <a:cubicBezTo>
                  <a:pt x="6868532" y="5408925"/>
                  <a:pt x="6869554" y="5400248"/>
                  <a:pt x="6874225" y="5389700"/>
                </a:cubicBezTo>
                <a:lnTo>
                  <a:pt x="6928434" y="5267294"/>
                </a:lnTo>
                <a:lnTo>
                  <a:pt x="6519581" y="5086229"/>
                </a:lnTo>
                <a:cubicBezTo>
                  <a:pt x="6509033" y="5081559"/>
                  <a:pt x="6502445" y="5075819"/>
                  <a:pt x="6499816" y="5069010"/>
                </a:cubicBezTo>
                <a:cubicBezTo>
                  <a:pt x="6497188" y="5062202"/>
                  <a:pt x="6498208" y="5053524"/>
                  <a:pt x="6502880" y="5042977"/>
                </a:cubicBezTo>
                <a:lnTo>
                  <a:pt x="6562620" y="4908080"/>
                </a:lnTo>
                <a:cubicBezTo>
                  <a:pt x="6567290" y="4897533"/>
                  <a:pt x="6573030" y="4890945"/>
                  <a:pt x="6579838" y="4888316"/>
                </a:cubicBezTo>
                <a:close/>
                <a:moveTo>
                  <a:pt x="785154" y="4662233"/>
                </a:moveTo>
                <a:cubicBezTo>
                  <a:pt x="791872" y="4665086"/>
                  <a:pt x="797390" y="4671861"/>
                  <a:pt x="801709" y="4682557"/>
                </a:cubicBezTo>
                <a:lnTo>
                  <a:pt x="959922" y="5074385"/>
                </a:lnTo>
                <a:cubicBezTo>
                  <a:pt x="964241" y="5085081"/>
                  <a:pt x="964974" y="5093788"/>
                  <a:pt x="962121" y="5100506"/>
                </a:cubicBezTo>
                <a:cubicBezTo>
                  <a:pt x="959268" y="5107223"/>
                  <a:pt x="952493" y="5112741"/>
                  <a:pt x="941797" y="5117060"/>
                </a:cubicBezTo>
                <a:lnTo>
                  <a:pt x="394590" y="5338013"/>
                </a:lnTo>
                <a:cubicBezTo>
                  <a:pt x="383894" y="5342332"/>
                  <a:pt x="375187" y="5343065"/>
                  <a:pt x="368469" y="5340212"/>
                </a:cubicBezTo>
                <a:cubicBezTo>
                  <a:pt x="361752" y="5337359"/>
                  <a:pt x="356233" y="5330584"/>
                  <a:pt x="351915" y="5319887"/>
                </a:cubicBezTo>
                <a:lnTo>
                  <a:pt x="193702" y="4928060"/>
                </a:lnTo>
                <a:cubicBezTo>
                  <a:pt x="189383" y="4917364"/>
                  <a:pt x="188650" y="4908657"/>
                  <a:pt x="191503" y="4901940"/>
                </a:cubicBezTo>
                <a:cubicBezTo>
                  <a:pt x="194356" y="4895222"/>
                  <a:pt x="201130" y="4889704"/>
                  <a:pt x="211827" y="4885385"/>
                </a:cubicBezTo>
                <a:lnTo>
                  <a:pt x="310629" y="4845491"/>
                </a:lnTo>
                <a:cubicBezTo>
                  <a:pt x="321325" y="4841171"/>
                  <a:pt x="330032" y="4840439"/>
                  <a:pt x="336749" y="4843292"/>
                </a:cubicBezTo>
                <a:cubicBezTo>
                  <a:pt x="343466" y="4846145"/>
                  <a:pt x="348984" y="4852919"/>
                  <a:pt x="353304" y="4863616"/>
                </a:cubicBezTo>
                <a:lnTo>
                  <a:pt x="447413" y="5096685"/>
                </a:lnTo>
                <a:lnTo>
                  <a:pt x="512436" y="5070430"/>
                </a:lnTo>
                <a:lnTo>
                  <a:pt x="445946" y="4905761"/>
                </a:lnTo>
                <a:cubicBezTo>
                  <a:pt x="441627" y="4895065"/>
                  <a:pt x="440894" y="4886358"/>
                  <a:pt x="443747" y="4879641"/>
                </a:cubicBezTo>
                <a:cubicBezTo>
                  <a:pt x="446600" y="4872923"/>
                  <a:pt x="453374" y="4867405"/>
                  <a:pt x="464071" y="4863086"/>
                </a:cubicBezTo>
                <a:lnTo>
                  <a:pt x="554428" y="4826602"/>
                </a:lnTo>
                <a:cubicBezTo>
                  <a:pt x="565124" y="4822282"/>
                  <a:pt x="573831" y="4821550"/>
                  <a:pt x="580548" y="4824403"/>
                </a:cubicBezTo>
                <a:cubicBezTo>
                  <a:pt x="587266" y="4827256"/>
                  <a:pt x="592784" y="4834030"/>
                  <a:pt x="597103" y="4844727"/>
                </a:cubicBezTo>
                <a:lnTo>
                  <a:pt x="663593" y="5009395"/>
                </a:lnTo>
                <a:lnTo>
                  <a:pt x="736216" y="4980072"/>
                </a:lnTo>
                <a:lnTo>
                  <a:pt x="642107" y="4747002"/>
                </a:lnTo>
                <a:cubicBezTo>
                  <a:pt x="637788" y="4736306"/>
                  <a:pt x="637055" y="4727599"/>
                  <a:pt x="639908" y="4720881"/>
                </a:cubicBezTo>
                <a:cubicBezTo>
                  <a:pt x="642761" y="4714164"/>
                  <a:pt x="649536" y="4708645"/>
                  <a:pt x="660232" y="4704326"/>
                </a:cubicBezTo>
                <a:lnTo>
                  <a:pt x="759034" y="4664432"/>
                </a:lnTo>
                <a:cubicBezTo>
                  <a:pt x="769730" y="4660113"/>
                  <a:pt x="778437" y="4659380"/>
                  <a:pt x="785154" y="4662233"/>
                </a:cubicBezTo>
                <a:close/>
                <a:moveTo>
                  <a:pt x="491859" y="4237437"/>
                </a:moveTo>
                <a:lnTo>
                  <a:pt x="250659" y="4280293"/>
                </a:lnTo>
                <a:cubicBezTo>
                  <a:pt x="239302" y="4282311"/>
                  <a:pt x="230385" y="4288520"/>
                  <a:pt x="223908" y="4298921"/>
                </a:cubicBezTo>
                <a:cubicBezTo>
                  <a:pt x="217431" y="4309321"/>
                  <a:pt x="217061" y="4330661"/>
                  <a:pt x="222796" y="4362940"/>
                </a:cubicBezTo>
                <a:cubicBezTo>
                  <a:pt x="228531" y="4395220"/>
                  <a:pt x="236231" y="4415126"/>
                  <a:pt x="245894" y="4422659"/>
                </a:cubicBezTo>
                <a:cubicBezTo>
                  <a:pt x="255557" y="4430191"/>
                  <a:pt x="266067" y="4432949"/>
                  <a:pt x="277425" y="4430931"/>
                </a:cubicBezTo>
                <a:lnTo>
                  <a:pt x="518624" y="4388075"/>
                </a:lnTo>
                <a:cubicBezTo>
                  <a:pt x="530580" y="4385951"/>
                  <a:pt x="539796" y="4379688"/>
                  <a:pt x="546273" y="4369288"/>
                </a:cubicBezTo>
                <a:cubicBezTo>
                  <a:pt x="552749" y="4358887"/>
                  <a:pt x="553120" y="4337547"/>
                  <a:pt x="547385" y="4305268"/>
                </a:cubicBezTo>
                <a:cubicBezTo>
                  <a:pt x="541649" y="4272988"/>
                  <a:pt x="533950" y="4253082"/>
                  <a:pt x="524287" y="4245550"/>
                </a:cubicBezTo>
                <a:cubicBezTo>
                  <a:pt x="514624" y="4238017"/>
                  <a:pt x="503815" y="4235313"/>
                  <a:pt x="491859" y="4237437"/>
                </a:cubicBezTo>
                <a:close/>
                <a:moveTo>
                  <a:pt x="565155" y="4027860"/>
                </a:moveTo>
                <a:cubicBezTo>
                  <a:pt x="589005" y="4031947"/>
                  <a:pt x="610683" y="4042894"/>
                  <a:pt x="630187" y="4060703"/>
                </a:cubicBezTo>
                <a:cubicBezTo>
                  <a:pt x="649693" y="4078511"/>
                  <a:pt x="667141" y="4104701"/>
                  <a:pt x="682534" y="4139274"/>
                </a:cubicBezTo>
                <a:cubicBezTo>
                  <a:pt x="697926" y="4173845"/>
                  <a:pt x="710561" y="4218927"/>
                  <a:pt x="720439" y="4274520"/>
                </a:cubicBezTo>
                <a:cubicBezTo>
                  <a:pt x="730316" y="4330112"/>
                  <a:pt x="734011" y="4376937"/>
                  <a:pt x="731524" y="4414994"/>
                </a:cubicBezTo>
                <a:cubicBezTo>
                  <a:pt x="729036" y="4453051"/>
                  <a:pt x="721704" y="4483799"/>
                  <a:pt x="709527" y="4507236"/>
                </a:cubicBezTo>
                <a:cubicBezTo>
                  <a:pt x="697350" y="4530674"/>
                  <a:pt x="680771" y="4548419"/>
                  <a:pt x="659788" y="4560472"/>
                </a:cubicBezTo>
                <a:cubicBezTo>
                  <a:pt x="638806" y="4572525"/>
                  <a:pt x="614566" y="4580994"/>
                  <a:pt x="587069" y="4585880"/>
                </a:cubicBezTo>
                <a:lnTo>
                  <a:pt x="281310" y="4640206"/>
                </a:lnTo>
                <a:cubicBezTo>
                  <a:pt x="253812" y="4645092"/>
                  <a:pt x="228139" y="4645491"/>
                  <a:pt x="204288" y="4641404"/>
                </a:cubicBezTo>
                <a:cubicBezTo>
                  <a:pt x="180438" y="4637317"/>
                  <a:pt x="158611" y="4626396"/>
                  <a:pt x="138807" y="4608641"/>
                </a:cubicBezTo>
                <a:cubicBezTo>
                  <a:pt x="119003" y="4590886"/>
                  <a:pt x="101378" y="4564572"/>
                  <a:pt x="85933" y="4529702"/>
                </a:cubicBezTo>
                <a:cubicBezTo>
                  <a:pt x="70488" y="4494831"/>
                  <a:pt x="57826" y="4449600"/>
                  <a:pt x="47949" y="4394007"/>
                </a:cubicBezTo>
                <a:cubicBezTo>
                  <a:pt x="38071" y="4338414"/>
                  <a:pt x="34403" y="4291739"/>
                  <a:pt x="36944" y="4253981"/>
                </a:cubicBezTo>
                <a:cubicBezTo>
                  <a:pt x="39484" y="4216223"/>
                  <a:pt x="46993" y="4185599"/>
                  <a:pt x="59468" y="4162108"/>
                </a:cubicBezTo>
                <a:cubicBezTo>
                  <a:pt x="71943" y="4138617"/>
                  <a:pt x="88672" y="4120845"/>
                  <a:pt x="109655" y="4108792"/>
                </a:cubicBezTo>
                <a:cubicBezTo>
                  <a:pt x="130637" y="4096739"/>
                  <a:pt x="154877" y="4088270"/>
                  <a:pt x="182374" y="4083385"/>
                </a:cubicBezTo>
                <a:lnTo>
                  <a:pt x="488133" y="4029058"/>
                </a:lnTo>
                <a:cubicBezTo>
                  <a:pt x="515631" y="4024172"/>
                  <a:pt x="541305" y="4023773"/>
                  <a:pt x="565155" y="4027860"/>
                </a:cubicBezTo>
                <a:close/>
                <a:moveTo>
                  <a:pt x="6838102" y="3884803"/>
                </a:moveTo>
                <a:lnTo>
                  <a:pt x="7422550" y="3966510"/>
                </a:lnTo>
                <a:cubicBezTo>
                  <a:pt x="7433974" y="3968107"/>
                  <a:pt x="7441885" y="3971818"/>
                  <a:pt x="7446281" y="3977643"/>
                </a:cubicBezTo>
                <a:cubicBezTo>
                  <a:pt x="7450678" y="3983469"/>
                  <a:pt x="7452078" y="3992094"/>
                  <a:pt x="7450480" y="4003518"/>
                </a:cubicBezTo>
                <a:lnTo>
                  <a:pt x="7437367" y="4097318"/>
                </a:lnTo>
                <a:cubicBezTo>
                  <a:pt x="7435770" y="4108743"/>
                  <a:pt x="7432600" y="4118261"/>
                  <a:pt x="7427858" y="4125875"/>
                </a:cubicBezTo>
                <a:cubicBezTo>
                  <a:pt x="7423115" y="4133487"/>
                  <a:pt x="7415688" y="4140572"/>
                  <a:pt x="7405576" y="4147128"/>
                </a:cubicBezTo>
                <a:lnTo>
                  <a:pt x="7180886" y="4294109"/>
                </a:lnTo>
                <a:lnTo>
                  <a:pt x="7372996" y="4320966"/>
                </a:lnTo>
                <a:cubicBezTo>
                  <a:pt x="7384421" y="4322563"/>
                  <a:pt x="7392332" y="4326275"/>
                  <a:pt x="7396728" y="4332100"/>
                </a:cubicBezTo>
                <a:cubicBezTo>
                  <a:pt x="7401124" y="4337926"/>
                  <a:pt x="7402524" y="4346551"/>
                  <a:pt x="7400927" y="4357975"/>
                </a:cubicBezTo>
                <a:lnTo>
                  <a:pt x="7382013" y="4493264"/>
                </a:lnTo>
                <a:cubicBezTo>
                  <a:pt x="7380416" y="4504688"/>
                  <a:pt x="7376704" y="4512598"/>
                  <a:pt x="7370880" y="4516995"/>
                </a:cubicBezTo>
                <a:cubicBezTo>
                  <a:pt x="7365054" y="4521391"/>
                  <a:pt x="7356429" y="4522791"/>
                  <a:pt x="7345005" y="4521194"/>
                </a:cubicBezTo>
                <a:lnTo>
                  <a:pt x="6760557" y="4439487"/>
                </a:lnTo>
                <a:cubicBezTo>
                  <a:pt x="6749132" y="4437890"/>
                  <a:pt x="6741222" y="4434179"/>
                  <a:pt x="6736826" y="4428353"/>
                </a:cubicBezTo>
                <a:cubicBezTo>
                  <a:pt x="6732430" y="4422528"/>
                  <a:pt x="6731030" y="4413903"/>
                  <a:pt x="6732627" y="4402479"/>
                </a:cubicBezTo>
                <a:lnTo>
                  <a:pt x="6751540" y="4267190"/>
                </a:lnTo>
                <a:cubicBezTo>
                  <a:pt x="6753138" y="4255765"/>
                  <a:pt x="6756849" y="4247855"/>
                  <a:pt x="6762674" y="4243459"/>
                </a:cubicBezTo>
                <a:cubicBezTo>
                  <a:pt x="6768500" y="4239062"/>
                  <a:pt x="6777124" y="4237663"/>
                  <a:pt x="6788548" y="4239260"/>
                </a:cubicBezTo>
                <a:lnTo>
                  <a:pt x="6899486" y="4254769"/>
                </a:lnTo>
                <a:lnTo>
                  <a:pt x="7107746" y="4126640"/>
                </a:lnTo>
                <a:lnTo>
                  <a:pt x="6810110" y="4085031"/>
                </a:lnTo>
                <a:cubicBezTo>
                  <a:pt x="6798686" y="4083433"/>
                  <a:pt x="6790776" y="4079722"/>
                  <a:pt x="6786379" y="4073897"/>
                </a:cubicBezTo>
                <a:cubicBezTo>
                  <a:pt x="6781983" y="4068071"/>
                  <a:pt x="6780584" y="4059447"/>
                  <a:pt x="6782180" y="4048022"/>
                </a:cubicBezTo>
                <a:lnTo>
                  <a:pt x="6801094" y="3912733"/>
                </a:lnTo>
                <a:cubicBezTo>
                  <a:pt x="6802691" y="3901309"/>
                  <a:pt x="6806402" y="3893398"/>
                  <a:pt x="6812228" y="3889002"/>
                </a:cubicBezTo>
                <a:cubicBezTo>
                  <a:pt x="6818054" y="3884606"/>
                  <a:pt x="6826678" y="3883206"/>
                  <a:pt x="6838102" y="3884803"/>
                </a:cubicBezTo>
                <a:close/>
                <a:moveTo>
                  <a:pt x="7235182" y="3182981"/>
                </a:moveTo>
                <a:cubicBezTo>
                  <a:pt x="7298138" y="3178145"/>
                  <a:pt x="7346156" y="3192876"/>
                  <a:pt x="7379236" y="3227175"/>
                </a:cubicBezTo>
                <a:cubicBezTo>
                  <a:pt x="7412317" y="3261473"/>
                  <a:pt x="7431764" y="3316457"/>
                  <a:pt x="7437576" y="3392126"/>
                </a:cubicBezTo>
                <a:lnTo>
                  <a:pt x="7455012" y="3619131"/>
                </a:lnTo>
                <a:cubicBezTo>
                  <a:pt x="7455896" y="3630633"/>
                  <a:pt x="7453962" y="3639153"/>
                  <a:pt x="7449212" y="3644694"/>
                </a:cubicBezTo>
                <a:cubicBezTo>
                  <a:pt x="7444462" y="3650235"/>
                  <a:pt x="7436336" y="3653447"/>
                  <a:pt x="7424834" y="3654330"/>
                </a:cubicBezTo>
                <a:lnTo>
                  <a:pt x="7314964" y="3662770"/>
                </a:lnTo>
                <a:cubicBezTo>
                  <a:pt x="7303462" y="3663653"/>
                  <a:pt x="7294940" y="3661720"/>
                  <a:pt x="7289400" y="3656969"/>
                </a:cubicBezTo>
                <a:cubicBezTo>
                  <a:pt x="7283859" y="3652220"/>
                  <a:pt x="7280647" y="3644093"/>
                  <a:pt x="7279764" y="3632592"/>
                </a:cubicBezTo>
                <a:lnTo>
                  <a:pt x="7265257" y="3443723"/>
                </a:lnTo>
                <a:cubicBezTo>
                  <a:pt x="7263815" y="3424958"/>
                  <a:pt x="7258962" y="3411326"/>
                  <a:pt x="7250698" y="3402826"/>
                </a:cubicBezTo>
                <a:cubicBezTo>
                  <a:pt x="7242434" y="3394327"/>
                  <a:pt x="7230734" y="3390659"/>
                  <a:pt x="7215601" y="3391822"/>
                </a:cubicBezTo>
                <a:lnTo>
                  <a:pt x="6998584" y="3408491"/>
                </a:lnTo>
                <a:cubicBezTo>
                  <a:pt x="6983450" y="3409653"/>
                  <a:pt x="6972518" y="3413995"/>
                  <a:pt x="6965789" y="3421514"/>
                </a:cubicBezTo>
                <a:cubicBezTo>
                  <a:pt x="6959059" y="3429034"/>
                  <a:pt x="6956230" y="3439755"/>
                  <a:pt x="6957299" y="3453677"/>
                </a:cubicBezTo>
                <a:lnTo>
                  <a:pt x="6964064" y="3541755"/>
                </a:lnTo>
                <a:lnTo>
                  <a:pt x="7105716" y="3530876"/>
                </a:lnTo>
                <a:cubicBezTo>
                  <a:pt x="7117218" y="3529992"/>
                  <a:pt x="7125738" y="3531925"/>
                  <a:pt x="7131279" y="3536675"/>
                </a:cubicBezTo>
                <a:cubicBezTo>
                  <a:pt x="7136820" y="3541425"/>
                  <a:pt x="7140032" y="3549552"/>
                  <a:pt x="7140916" y="3561053"/>
                </a:cubicBezTo>
                <a:lnTo>
                  <a:pt x="7151726" y="3701796"/>
                </a:lnTo>
                <a:cubicBezTo>
                  <a:pt x="7152610" y="3713298"/>
                  <a:pt x="7150676" y="3721819"/>
                  <a:pt x="7145926" y="3727359"/>
                </a:cubicBezTo>
                <a:cubicBezTo>
                  <a:pt x="7141176" y="3732900"/>
                  <a:pt x="7133050" y="3736112"/>
                  <a:pt x="7121548" y="3736995"/>
                </a:cubicBezTo>
                <a:lnTo>
                  <a:pt x="6840970" y="3758547"/>
                </a:lnTo>
                <a:cubicBezTo>
                  <a:pt x="6829468" y="3759430"/>
                  <a:pt x="6820946" y="3757497"/>
                  <a:pt x="6815406" y="3752746"/>
                </a:cubicBezTo>
                <a:cubicBezTo>
                  <a:pt x="6809866" y="3747996"/>
                  <a:pt x="6806653" y="3739871"/>
                  <a:pt x="6805770" y="3728369"/>
                </a:cubicBezTo>
                <a:lnTo>
                  <a:pt x="6783800" y="3442343"/>
                </a:lnTo>
                <a:cubicBezTo>
                  <a:pt x="6777987" y="3366675"/>
                  <a:pt x="6788808" y="3309366"/>
                  <a:pt x="6816262" y="3270417"/>
                </a:cubicBezTo>
                <a:cubicBezTo>
                  <a:pt x="6843717" y="3231470"/>
                  <a:pt x="6888922" y="3209577"/>
                  <a:pt x="6951878" y="3204741"/>
                </a:cubicBezTo>
                <a:close/>
                <a:moveTo>
                  <a:pt x="70433" y="3168485"/>
                </a:moveTo>
                <a:lnTo>
                  <a:pt x="180189" y="3178307"/>
                </a:lnTo>
                <a:cubicBezTo>
                  <a:pt x="191679" y="3179335"/>
                  <a:pt x="199765" y="3182649"/>
                  <a:pt x="204444" y="3188249"/>
                </a:cubicBezTo>
                <a:cubicBezTo>
                  <a:pt x="209124" y="3193850"/>
                  <a:pt x="210950" y="3202394"/>
                  <a:pt x="209921" y="3213883"/>
                </a:cubicBezTo>
                <a:lnTo>
                  <a:pt x="202049" y="3301869"/>
                </a:lnTo>
                <a:lnTo>
                  <a:pt x="506824" y="3329143"/>
                </a:lnTo>
                <a:lnTo>
                  <a:pt x="514698" y="3241157"/>
                </a:lnTo>
                <a:cubicBezTo>
                  <a:pt x="515726" y="3229667"/>
                  <a:pt x="519040" y="3221583"/>
                  <a:pt x="524640" y="3216903"/>
                </a:cubicBezTo>
                <a:cubicBezTo>
                  <a:pt x="530240" y="3212222"/>
                  <a:pt x="538784" y="3210397"/>
                  <a:pt x="550275" y="3211424"/>
                </a:cubicBezTo>
                <a:lnTo>
                  <a:pt x="658217" y="3221084"/>
                </a:lnTo>
                <a:cubicBezTo>
                  <a:pt x="669705" y="3222112"/>
                  <a:pt x="677791" y="3225426"/>
                  <a:pt x="682470" y="3231027"/>
                </a:cubicBezTo>
                <a:cubicBezTo>
                  <a:pt x="687151" y="3236626"/>
                  <a:pt x="688977" y="3245171"/>
                  <a:pt x="687949" y="3256661"/>
                </a:cubicBezTo>
                <a:lnTo>
                  <a:pt x="653370" y="3643073"/>
                </a:lnTo>
                <a:cubicBezTo>
                  <a:pt x="652341" y="3654563"/>
                  <a:pt x="649027" y="3662648"/>
                  <a:pt x="643428" y="3667327"/>
                </a:cubicBezTo>
                <a:cubicBezTo>
                  <a:pt x="637827" y="3672008"/>
                  <a:pt x="629282" y="3673834"/>
                  <a:pt x="617792" y="3672806"/>
                </a:cubicBezTo>
                <a:lnTo>
                  <a:pt x="509851" y="3663146"/>
                </a:lnTo>
                <a:cubicBezTo>
                  <a:pt x="498362" y="3662118"/>
                  <a:pt x="490277" y="3658804"/>
                  <a:pt x="485596" y="3653204"/>
                </a:cubicBezTo>
                <a:cubicBezTo>
                  <a:pt x="480917" y="3647604"/>
                  <a:pt x="479090" y="3639059"/>
                  <a:pt x="480119" y="3627570"/>
                </a:cubicBezTo>
                <a:lnTo>
                  <a:pt x="488155" y="3537769"/>
                </a:lnTo>
                <a:lnTo>
                  <a:pt x="183379" y="3510495"/>
                </a:lnTo>
                <a:lnTo>
                  <a:pt x="175343" y="3600296"/>
                </a:lnTo>
                <a:cubicBezTo>
                  <a:pt x="174314" y="3611785"/>
                  <a:pt x="171001" y="3619870"/>
                  <a:pt x="165400" y="3624550"/>
                </a:cubicBezTo>
                <a:cubicBezTo>
                  <a:pt x="159800" y="3629230"/>
                  <a:pt x="151256" y="3631057"/>
                  <a:pt x="139766" y="3630028"/>
                </a:cubicBezTo>
                <a:lnTo>
                  <a:pt x="30010" y="3620207"/>
                </a:lnTo>
                <a:cubicBezTo>
                  <a:pt x="18521" y="3619179"/>
                  <a:pt x="10436" y="3615864"/>
                  <a:pt x="5756" y="3610265"/>
                </a:cubicBezTo>
                <a:cubicBezTo>
                  <a:pt x="1076" y="3604664"/>
                  <a:pt x="-750" y="3596119"/>
                  <a:pt x="278" y="3584630"/>
                </a:cubicBezTo>
                <a:lnTo>
                  <a:pt x="34857" y="3198218"/>
                </a:lnTo>
                <a:cubicBezTo>
                  <a:pt x="35885" y="3186728"/>
                  <a:pt x="39199" y="3178643"/>
                  <a:pt x="44799" y="3173963"/>
                </a:cubicBezTo>
                <a:cubicBezTo>
                  <a:pt x="50400" y="3169283"/>
                  <a:pt x="58944" y="3167457"/>
                  <a:pt x="70433" y="3168485"/>
                </a:cubicBezTo>
                <a:close/>
                <a:moveTo>
                  <a:pt x="7222570" y="2514871"/>
                </a:moveTo>
                <a:cubicBezTo>
                  <a:pt x="7233680" y="2511765"/>
                  <a:pt x="7242414" y="2512003"/>
                  <a:pt x="7248774" y="2515583"/>
                </a:cubicBezTo>
                <a:cubicBezTo>
                  <a:pt x="7255133" y="2519164"/>
                  <a:pt x="7259866" y="2526509"/>
                  <a:pt x="7262972" y="2537618"/>
                </a:cubicBezTo>
                <a:lnTo>
                  <a:pt x="7367422" y="2911250"/>
                </a:lnTo>
                <a:cubicBezTo>
                  <a:pt x="7370528" y="2922360"/>
                  <a:pt x="7370290" y="2931094"/>
                  <a:pt x="7366710" y="2937454"/>
                </a:cubicBezTo>
                <a:cubicBezTo>
                  <a:pt x="7363130" y="2943813"/>
                  <a:pt x="7355784" y="2948545"/>
                  <a:pt x="7344674" y="2951652"/>
                </a:cubicBezTo>
                <a:lnTo>
                  <a:pt x="7238549" y="2981319"/>
                </a:lnTo>
                <a:cubicBezTo>
                  <a:pt x="7227440" y="2984425"/>
                  <a:pt x="7218705" y="2984188"/>
                  <a:pt x="7212346" y="2980607"/>
                </a:cubicBezTo>
                <a:cubicBezTo>
                  <a:pt x="7205986" y="2977027"/>
                  <a:pt x="7201254" y="2969681"/>
                  <a:pt x="7198148" y="2958572"/>
                </a:cubicBezTo>
                <a:lnTo>
                  <a:pt x="7174364" y="2873496"/>
                </a:lnTo>
                <a:lnTo>
                  <a:pt x="6879670" y="2955880"/>
                </a:lnTo>
                <a:lnTo>
                  <a:pt x="6903452" y="3040955"/>
                </a:lnTo>
                <a:cubicBezTo>
                  <a:pt x="6906558" y="3052065"/>
                  <a:pt x="6906320" y="3060799"/>
                  <a:pt x="6902740" y="3067159"/>
                </a:cubicBezTo>
                <a:cubicBezTo>
                  <a:pt x="6899160" y="3073519"/>
                  <a:pt x="6891814" y="3078251"/>
                  <a:pt x="6880704" y="3081356"/>
                </a:cubicBezTo>
                <a:lnTo>
                  <a:pt x="6776334" y="3110534"/>
                </a:lnTo>
                <a:cubicBezTo>
                  <a:pt x="6765224" y="3113640"/>
                  <a:pt x="6756490" y="3113402"/>
                  <a:pt x="6750130" y="3109822"/>
                </a:cubicBezTo>
                <a:cubicBezTo>
                  <a:pt x="6743770" y="3106241"/>
                  <a:pt x="6739038" y="3098896"/>
                  <a:pt x="6735932" y="3087787"/>
                </a:cubicBezTo>
                <a:lnTo>
                  <a:pt x="6631482" y="2714155"/>
                </a:lnTo>
                <a:cubicBezTo>
                  <a:pt x="6628376" y="2703045"/>
                  <a:pt x="6628613" y="2694311"/>
                  <a:pt x="6632194" y="2687951"/>
                </a:cubicBezTo>
                <a:cubicBezTo>
                  <a:pt x="6635774" y="2681592"/>
                  <a:pt x="6643120" y="2676860"/>
                  <a:pt x="6654229" y="2673754"/>
                </a:cubicBezTo>
                <a:lnTo>
                  <a:pt x="6758600" y="2644576"/>
                </a:lnTo>
                <a:cubicBezTo>
                  <a:pt x="6769710" y="2641470"/>
                  <a:pt x="6778444" y="2641708"/>
                  <a:pt x="6784804" y="2645289"/>
                </a:cubicBezTo>
                <a:cubicBezTo>
                  <a:pt x="6791163" y="2648870"/>
                  <a:pt x="6795896" y="2656214"/>
                  <a:pt x="6799002" y="2667324"/>
                </a:cubicBezTo>
                <a:lnTo>
                  <a:pt x="6823276" y="2754154"/>
                </a:lnTo>
                <a:lnTo>
                  <a:pt x="7117970" y="2671770"/>
                </a:lnTo>
                <a:lnTo>
                  <a:pt x="7093697" y="2584940"/>
                </a:lnTo>
                <a:cubicBezTo>
                  <a:pt x="7090592" y="2573830"/>
                  <a:pt x="7090828" y="2565097"/>
                  <a:pt x="7094409" y="2558736"/>
                </a:cubicBezTo>
                <a:cubicBezTo>
                  <a:pt x="7097990" y="2552377"/>
                  <a:pt x="7105335" y="2547644"/>
                  <a:pt x="7116444" y="2544538"/>
                </a:cubicBezTo>
                <a:close/>
                <a:moveTo>
                  <a:pt x="271131" y="2397993"/>
                </a:moveTo>
                <a:lnTo>
                  <a:pt x="836320" y="2567748"/>
                </a:lnTo>
                <a:cubicBezTo>
                  <a:pt x="847369" y="2571066"/>
                  <a:pt x="854621" y="2575938"/>
                  <a:pt x="858079" y="2582366"/>
                </a:cubicBezTo>
                <a:cubicBezTo>
                  <a:pt x="861538" y="2588793"/>
                  <a:pt x="861607" y="2597530"/>
                  <a:pt x="858288" y="2608578"/>
                </a:cubicBezTo>
                <a:lnTo>
                  <a:pt x="818993" y="2739409"/>
                </a:lnTo>
                <a:cubicBezTo>
                  <a:pt x="815676" y="2750456"/>
                  <a:pt x="810803" y="2757709"/>
                  <a:pt x="804376" y="2761167"/>
                </a:cubicBezTo>
                <a:cubicBezTo>
                  <a:pt x="797949" y="2764625"/>
                  <a:pt x="789212" y="2764696"/>
                  <a:pt x="778163" y="2761378"/>
                </a:cubicBezTo>
                <a:lnTo>
                  <a:pt x="670883" y="2729155"/>
                </a:lnTo>
                <a:lnTo>
                  <a:pt x="445540" y="2824075"/>
                </a:lnTo>
                <a:lnTo>
                  <a:pt x="733367" y="2910524"/>
                </a:lnTo>
                <a:cubicBezTo>
                  <a:pt x="744415" y="2913843"/>
                  <a:pt x="751667" y="2918715"/>
                  <a:pt x="755126" y="2925142"/>
                </a:cubicBezTo>
                <a:cubicBezTo>
                  <a:pt x="758585" y="2931569"/>
                  <a:pt x="758653" y="2940306"/>
                  <a:pt x="755336" y="2951355"/>
                </a:cubicBezTo>
                <a:lnTo>
                  <a:pt x="716041" y="3082185"/>
                </a:lnTo>
                <a:cubicBezTo>
                  <a:pt x="712722" y="3093233"/>
                  <a:pt x="707850" y="3100486"/>
                  <a:pt x="701423" y="3103944"/>
                </a:cubicBezTo>
                <a:cubicBezTo>
                  <a:pt x="694996" y="3107402"/>
                  <a:pt x="686259" y="3107473"/>
                  <a:pt x="675211" y="3104154"/>
                </a:cubicBezTo>
                <a:lnTo>
                  <a:pt x="110022" y="2934399"/>
                </a:lnTo>
                <a:cubicBezTo>
                  <a:pt x="98974" y="2931081"/>
                  <a:pt x="91721" y="2926208"/>
                  <a:pt x="88263" y="2919781"/>
                </a:cubicBezTo>
                <a:cubicBezTo>
                  <a:pt x="84805" y="2913354"/>
                  <a:pt x="84735" y="2904617"/>
                  <a:pt x="88053" y="2893569"/>
                </a:cubicBezTo>
                <a:lnTo>
                  <a:pt x="115298" y="2802860"/>
                </a:lnTo>
                <a:cubicBezTo>
                  <a:pt x="118616" y="2791812"/>
                  <a:pt x="123199" y="2782887"/>
                  <a:pt x="129045" y="2776084"/>
                </a:cubicBezTo>
                <a:cubicBezTo>
                  <a:pt x="134891" y="2769283"/>
                  <a:pt x="143311" y="2763412"/>
                  <a:pt x="154304" y="2758473"/>
                </a:cubicBezTo>
                <a:lnTo>
                  <a:pt x="398753" y="2647422"/>
                </a:lnTo>
                <a:lnTo>
                  <a:pt x="212975" y="2591623"/>
                </a:lnTo>
                <a:cubicBezTo>
                  <a:pt x="201927" y="2588304"/>
                  <a:pt x="194674" y="2583432"/>
                  <a:pt x="191215" y="2577004"/>
                </a:cubicBezTo>
                <a:cubicBezTo>
                  <a:pt x="187758" y="2570578"/>
                  <a:pt x="187688" y="2561840"/>
                  <a:pt x="191006" y="2550792"/>
                </a:cubicBezTo>
                <a:lnTo>
                  <a:pt x="230302" y="2419962"/>
                </a:lnTo>
                <a:cubicBezTo>
                  <a:pt x="233620" y="2408913"/>
                  <a:pt x="238492" y="2401661"/>
                  <a:pt x="244919" y="2398203"/>
                </a:cubicBezTo>
                <a:cubicBezTo>
                  <a:pt x="251345" y="2394745"/>
                  <a:pt x="260083" y="2394675"/>
                  <a:pt x="271131" y="2397993"/>
                </a:cubicBezTo>
                <a:close/>
                <a:moveTo>
                  <a:pt x="6879814" y="1906524"/>
                </a:moveTo>
                <a:cubicBezTo>
                  <a:pt x="6901268" y="1905205"/>
                  <a:pt x="6921891" y="1908957"/>
                  <a:pt x="6941682" y="1917780"/>
                </a:cubicBezTo>
                <a:cubicBezTo>
                  <a:pt x="6981264" y="1935427"/>
                  <a:pt x="7014135" y="1970631"/>
                  <a:pt x="7040294" y="2023394"/>
                </a:cubicBezTo>
                <a:lnTo>
                  <a:pt x="7153562" y="2251852"/>
                </a:lnTo>
                <a:cubicBezTo>
                  <a:pt x="7158686" y="2262187"/>
                  <a:pt x="7160082" y="2270813"/>
                  <a:pt x="7157750" y="2277729"/>
                </a:cubicBezTo>
                <a:cubicBezTo>
                  <a:pt x="7155420" y="2284644"/>
                  <a:pt x="7149086" y="2290664"/>
                  <a:pt x="7138751" y="2295788"/>
                </a:cubicBezTo>
                <a:lnTo>
                  <a:pt x="7041656" y="2343927"/>
                </a:lnTo>
                <a:cubicBezTo>
                  <a:pt x="7031321" y="2349051"/>
                  <a:pt x="7022696" y="2350447"/>
                  <a:pt x="7015780" y="2348116"/>
                </a:cubicBezTo>
                <a:cubicBezTo>
                  <a:pt x="7008864" y="2345785"/>
                  <a:pt x="7002844" y="2339451"/>
                  <a:pt x="6997720" y="2329116"/>
                </a:cubicBezTo>
                <a:lnTo>
                  <a:pt x="6903466" y="2139007"/>
                </a:lnTo>
                <a:cubicBezTo>
                  <a:pt x="6899960" y="2131936"/>
                  <a:pt x="6894952" y="2127642"/>
                  <a:pt x="6888440" y="2126127"/>
                </a:cubicBezTo>
                <a:cubicBezTo>
                  <a:pt x="6881929" y="2124611"/>
                  <a:pt x="6875138" y="2125607"/>
                  <a:pt x="6868066" y="2129113"/>
                </a:cubicBezTo>
                <a:cubicBezTo>
                  <a:pt x="6860995" y="2132619"/>
                  <a:pt x="6855955" y="2137489"/>
                  <a:pt x="6852948" y="2143724"/>
                </a:cubicBezTo>
                <a:cubicBezTo>
                  <a:pt x="6849940" y="2149958"/>
                  <a:pt x="6849917" y="2156746"/>
                  <a:pt x="6852879" y="2164087"/>
                </a:cubicBezTo>
                <a:lnTo>
                  <a:pt x="6896834" y="2293750"/>
                </a:lnTo>
                <a:cubicBezTo>
                  <a:pt x="6910272" y="2334523"/>
                  <a:pt x="6912999" y="2371459"/>
                  <a:pt x="6905013" y="2404557"/>
                </a:cubicBezTo>
                <a:cubicBezTo>
                  <a:pt x="6897028" y="2437655"/>
                  <a:pt x="6870189" y="2465531"/>
                  <a:pt x="6824497" y="2488184"/>
                </a:cubicBezTo>
                <a:lnTo>
                  <a:pt x="6738826" y="2530659"/>
                </a:lnTo>
                <a:cubicBezTo>
                  <a:pt x="6692590" y="2553583"/>
                  <a:pt x="6649614" y="2556085"/>
                  <a:pt x="6609897" y="2538166"/>
                </a:cubicBezTo>
                <a:cubicBezTo>
                  <a:pt x="6570180" y="2520248"/>
                  <a:pt x="6537376" y="2485179"/>
                  <a:pt x="6511486" y="2432960"/>
                </a:cubicBezTo>
                <a:lnTo>
                  <a:pt x="6383657" y="2175129"/>
                </a:lnTo>
                <a:cubicBezTo>
                  <a:pt x="6378533" y="2164794"/>
                  <a:pt x="6377136" y="2156168"/>
                  <a:pt x="6379468" y="2149252"/>
                </a:cubicBezTo>
                <a:cubicBezTo>
                  <a:pt x="6381799" y="2142337"/>
                  <a:pt x="6388132" y="2136318"/>
                  <a:pt x="6398467" y="2131193"/>
                </a:cubicBezTo>
                <a:lnTo>
                  <a:pt x="6493930" y="2083864"/>
                </a:lnTo>
                <a:cubicBezTo>
                  <a:pt x="6504265" y="2078740"/>
                  <a:pt x="6512890" y="2077344"/>
                  <a:pt x="6519806" y="2079675"/>
                </a:cubicBezTo>
                <a:cubicBezTo>
                  <a:pt x="6526722" y="2082006"/>
                  <a:pt x="6532742" y="2088339"/>
                  <a:pt x="6537866" y="2098674"/>
                </a:cubicBezTo>
                <a:lnTo>
                  <a:pt x="6646684" y="2318157"/>
                </a:lnTo>
                <a:cubicBezTo>
                  <a:pt x="6650189" y="2325228"/>
                  <a:pt x="6655130" y="2329386"/>
                  <a:pt x="6661507" y="2330629"/>
                </a:cubicBezTo>
                <a:cubicBezTo>
                  <a:pt x="6667884" y="2331872"/>
                  <a:pt x="6674336" y="2330876"/>
                  <a:pt x="6680863" y="2327640"/>
                </a:cubicBezTo>
                <a:cubicBezTo>
                  <a:pt x="6690110" y="2323055"/>
                  <a:pt x="6696033" y="2317916"/>
                  <a:pt x="6698632" y="2312223"/>
                </a:cubicBezTo>
                <a:cubicBezTo>
                  <a:pt x="6701230" y="2306530"/>
                  <a:pt x="6701048" y="2300013"/>
                  <a:pt x="6698086" y="2292672"/>
                </a:cubicBezTo>
                <a:lnTo>
                  <a:pt x="6654542" y="2161788"/>
                </a:lnTo>
                <a:cubicBezTo>
                  <a:pt x="6641104" y="2121016"/>
                  <a:pt x="6638445" y="2084216"/>
                  <a:pt x="6646566" y="2051390"/>
                </a:cubicBezTo>
                <a:cubicBezTo>
                  <a:pt x="6654686" y="2018563"/>
                  <a:pt x="6681592" y="1990823"/>
                  <a:pt x="6727284" y="1968170"/>
                </a:cubicBezTo>
                <a:lnTo>
                  <a:pt x="6812956" y="1925695"/>
                </a:lnTo>
                <a:cubicBezTo>
                  <a:pt x="6836074" y="1914233"/>
                  <a:pt x="6858360" y="1907843"/>
                  <a:pt x="6879814" y="1906524"/>
                </a:cubicBezTo>
                <a:close/>
                <a:moveTo>
                  <a:pt x="593634" y="1711626"/>
                </a:moveTo>
                <a:cubicBezTo>
                  <a:pt x="600642" y="1709587"/>
                  <a:pt x="609200" y="1711345"/>
                  <a:pt x="619311" y="1716899"/>
                </a:cubicBezTo>
                <a:lnTo>
                  <a:pt x="715892" y="1769954"/>
                </a:lnTo>
                <a:cubicBezTo>
                  <a:pt x="726003" y="1775508"/>
                  <a:pt x="732077" y="1781789"/>
                  <a:pt x="734116" y="1788797"/>
                </a:cubicBezTo>
                <a:cubicBezTo>
                  <a:pt x="736153" y="1795805"/>
                  <a:pt x="734396" y="1804364"/>
                  <a:pt x="728841" y="1814474"/>
                </a:cubicBezTo>
                <a:lnTo>
                  <a:pt x="664386" y="1931808"/>
                </a:lnTo>
                <a:lnTo>
                  <a:pt x="1056298" y="2147098"/>
                </a:lnTo>
                <a:cubicBezTo>
                  <a:pt x="1066408" y="2152652"/>
                  <a:pt x="1072482" y="2158933"/>
                  <a:pt x="1074522" y="2165941"/>
                </a:cubicBezTo>
                <a:cubicBezTo>
                  <a:pt x="1076559" y="2172949"/>
                  <a:pt x="1074802" y="2181508"/>
                  <a:pt x="1069248" y="2191618"/>
                </a:cubicBezTo>
                <a:lnTo>
                  <a:pt x="998215" y="2320925"/>
                </a:lnTo>
                <a:cubicBezTo>
                  <a:pt x="992661" y="2331036"/>
                  <a:pt x="986380" y="2337110"/>
                  <a:pt x="979373" y="2339148"/>
                </a:cubicBezTo>
                <a:cubicBezTo>
                  <a:pt x="972364" y="2341187"/>
                  <a:pt x="963806" y="2339429"/>
                  <a:pt x="953695" y="2333875"/>
                </a:cubicBezTo>
                <a:lnTo>
                  <a:pt x="561784" y="2118585"/>
                </a:lnTo>
                <a:lnTo>
                  <a:pt x="497328" y="2235918"/>
                </a:lnTo>
                <a:cubicBezTo>
                  <a:pt x="491774" y="2246029"/>
                  <a:pt x="485493" y="2252104"/>
                  <a:pt x="478485" y="2254142"/>
                </a:cubicBezTo>
                <a:cubicBezTo>
                  <a:pt x="471478" y="2256180"/>
                  <a:pt x="462917" y="2254422"/>
                  <a:pt x="452807" y="2248868"/>
                </a:cubicBezTo>
                <a:lnTo>
                  <a:pt x="356226" y="2195813"/>
                </a:lnTo>
                <a:cubicBezTo>
                  <a:pt x="346116" y="2190259"/>
                  <a:pt x="340042" y="2183978"/>
                  <a:pt x="338003" y="2176971"/>
                </a:cubicBezTo>
                <a:cubicBezTo>
                  <a:pt x="335966" y="2169962"/>
                  <a:pt x="337723" y="2161403"/>
                  <a:pt x="343277" y="2151293"/>
                </a:cubicBezTo>
                <a:lnTo>
                  <a:pt x="574791" y="1729849"/>
                </a:lnTo>
                <a:cubicBezTo>
                  <a:pt x="580345" y="1719739"/>
                  <a:pt x="586625" y="1713664"/>
                  <a:pt x="593634" y="1711626"/>
                </a:cubicBezTo>
                <a:close/>
                <a:moveTo>
                  <a:pt x="1052535" y="1396376"/>
                </a:moveTo>
                <a:cubicBezTo>
                  <a:pt x="1042757" y="1395178"/>
                  <a:pt x="1032723" y="1400565"/>
                  <a:pt x="1022434" y="1412536"/>
                </a:cubicBezTo>
                <a:lnTo>
                  <a:pt x="977915" y="1464337"/>
                </a:lnTo>
                <a:lnTo>
                  <a:pt x="1066321" y="1540316"/>
                </a:lnTo>
                <a:lnTo>
                  <a:pt x="1110840" y="1488516"/>
                </a:lnTo>
                <a:cubicBezTo>
                  <a:pt x="1121128" y="1476544"/>
                  <a:pt x="1124946" y="1465815"/>
                  <a:pt x="1122291" y="1456329"/>
                </a:cubicBezTo>
                <a:cubicBezTo>
                  <a:pt x="1119637" y="1446843"/>
                  <a:pt x="1113705" y="1438142"/>
                  <a:pt x="1104497" y="1430228"/>
                </a:cubicBezTo>
                <a:lnTo>
                  <a:pt x="1081014" y="1410046"/>
                </a:lnTo>
                <a:cubicBezTo>
                  <a:pt x="1071805" y="1402131"/>
                  <a:pt x="1062311" y="1397575"/>
                  <a:pt x="1052535" y="1396376"/>
                </a:cubicBezTo>
                <a:close/>
                <a:moveTo>
                  <a:pt x="6540850" y="1288652"/>
                </a:moveTo>
                <a:cubicBezTo>
                  <a:pt x="6548086" y="1289608"/>
                  <a:pt x="6555212" y="1294664"/>
                  <a:pt x="6562230" y="1303819"/>
                </a:cubicBezTo>
                <a:lnTo>
                  <a:pt x="6819306" y="1639186"/>
                </a:lnTo>
                <a:cubicBezTo>
                  <a:pt x="6826325" y="1648341"/>
                  <a:pt x="6829356" y="1656537"/>
                  <a:pt x="6828399" y="1663772"/>
                </a:cubicBezTo>
                <a:cubicBezTo>
                  <a:pt x="6827444" y="1671007"/>
                  <a:pt x="6822388" y="1678134"/>
                  <a:pt x="6813232" y="1685152"/>
                </a:cubicBezTo>
                <a:lnTo>
                  <a:pt x="6728668" y="1749975"/>
                </a:lnTo>
                <a:cubicBezTo>
                  <a:pt x="6719513" y="1756993"/>
                  <a:pt x="6711318" y="1760024"/>
                  <a:pt x="6704082" y="1759068"/>
                </a:cubicBezTo>
                <a:cubicBezTo>
                  <a:pt x="6696846" y="1758111"/>
                  <a:pt x="6689720" y="1753056"/>
                  <a:pt x="6682702" y="1743901"/>
                </a:cubicBezTo>
                <a:lnTo>
                  <a:pt x="6529786" y="1544416"/>
                </a:lnTo>
                <a:lnTo>
                  <a:pt x="6474132" y="1587077"/>
                </a:lnTo>
                <a:lnTo>
                  <a:pt x="6582171" y="1728018"/>
                </a:lnTo>
                <a:cubicBezTo>
                  <a:pt x="6589188" y="1737173"/>
                  <a:pt x="6592220" y="1745368"/>
                  <a:pt x="6591264" y="1752604"/>
                </a:cubicBezTo>
                <a:cubicBezTo>
                  <a:pt x="6590308" y="1759839"/>
                  <a:pt x="6585252" y="1766965"/>
                  <a:pt x="6576097" y="1773983"/>
                </a:cubicBezTo>
                <a:lnTo>
                  <a:pt x="6498760" y="1833266"/>
                </a:lnTo>
                <a:cubicBezTo>
                  <a:pt x="6489604" y="1840284"/>
                  <a:pt x="6481410" y="1843315"/>
                  <a:pt x="6474174" y="1842359"/>
                </a:cubicBezTo>
                <a:cubicBezTo>
                  <a:pt x="6466939" y="1841403"/>
                  <a:pt x="6459812" y="1836347"/>
                  <a:pt x="6452794" y="1827192"/>
                </a:cubicBezTo>
                <a:lnTo>
                  <a:pt x="6344756" y="1686251"/>
                </a:lnTo>
                <a:lnTo>
                  <a:pt x="6282597" y="1733899"/>
                </a:lnTo>
                <a:lnTo>
                  <a:pt x="6435514" y="1933384"/>
                </a:lnTo>
                <a:cubicBezTo>
                  <a:pt x="6442532" y="1942539"/>
                  <a:pt x="6445562" y="1950734"/>
                  <a:pt x="6444606" y="1957970"/>
                </a:cubicBezTo>
                <a:cubicBezTo>
                  <a:pt x="6443650" y="1965205"/>
                  <a:pt x="6438594" y="1972332"/>
                  <a:pt x="6429439" y="1979350"/>
                </a:cubicBezTo>
                <a:lnTo>
                  <a:pt x="6344874" y="2044173"/>
                </a:lnTo>
                <a:cubicBezTo>
                  <a:pt x="6335720" y="2051191"/>
                  <a:pt x="6327524" y="2054221"/>
                  <a:pt x="6320289" y="2053265"/>
                </a:cubicBezTo>
                <a:cubicBezTo>
                  <a:pt x="6313054" y="2052309"/>
                  <a:pt x="6305927" y="2047254"/>
                  <a:pt x="6298910" y="2038099"/>
                </a:cubicBezTo>
                <a:lnTo>
                  <a:pt x="6041832" y="1702732"/>
                </a:lnTo>
                <a:cubicBezTo>
                  <a:pt x="6034814" y="1693577"/>
                  <a:pt x="6031784" y="1685381"/>
                  <a:pt x="6032740" y="1678146"/>
                </a:cubicBezTo>
                <a:cubicBezTo>
                  <a:pt x="6033696" y="1670911"/>
                  <a:pt x="6038752" y="1663784"/>
                  <a:pt x="6047906" y="1656767"/>
                </a:cubicBezTo>
                <a:lnTo>
                  <a:pt x="6516264" y="1297745"/>
                </a:lnTo>
                <a:cubicBezTo>
                  <a:pt x="6525420" y="1290727"/>
                  <a:pt x="6533615" y="1287696"/>
                  <a:pt x="6540850" y="1288652"/>
                </a:cubicBezTo>
                <a:close/>
                <a:moveTo>
                  <a:pt x="1062303" y="1179619"/>
                </a:moveTo>
                <a:cubicBezTo>
                  <a:pt x="1100533" y="1178451"/>
                  <a:pt x="1136684" y="1192510"/>
                  <a:pt x="1170757" y="1221793"/>
                </a:cubicBezTo>
                <a:lnTo>
                  <a:pt x="1202528" y="1249098"/>
                </a:lnTo>
                <a:cubicBezTo>
                  <a:pt x="1221866" y="1265719"/>
                  <a:pt x="1235854" y="1282744"/>
                  <a:pt x="1244490" y="1300173"/>
                </a:cubicBezTo>
                <a:cubicBezTo>
                  <a:pt x="1253127" y="1317603"/>
                  <a:pt x="1254305" y="1336027"/>
                  <a:pt x="1248023" y="1355445"/>
                </a:cubicBezTo>
                <a:cubicBezTo>
                  <a:pt x="1272155" y="1332955"/>
                  <a:pt x="1299598" y="1321517"/>
                  <a:pt x="1330351" y="1321129"/>
                </a:cubicBezTo>
                <a:cubicBezTo>
                  <a:pt x="1361104" y="1320742"/>
                  <a:pt x="1390986" y="1333014"/>
                  <a:pt x="1419994" y="1357945"/>
                </a:cubicBezTo>
                <a:lnTo>
                  <a:pt x="1566415" y="1483786"/>
                </a:lnTo>
                <a:cubicBezTo>
                  <a:pt x="1575164" y="1491305"/>
                  <a:pt x="1579813" y="1498703"/>
                  <a:pt x="1580363" y="1505981"/>
                </a:cubicBezTo>
                <a:cubicBezTo>
                  <a:pt x="1580913" y="1513258"/>
                  <a:pt x="1577428" y="1521271"/>
                  <a:pt x="1569910" y="1530019"/>
                </a:cubicBezTo>
                <a:lnTo>
                  <a:pt x="1477903" y="1637072"/>
                </a:lnTo>
                <a:cubicBezTo>
                  <a:pt x="1470384" y="1645821"/>
                  <a:pt x="1462986" y="1650470"/>
                  <a:pt x="1455708" y="1651020"/>
                </a:cubicBezTo>
                <a:cubicBezTo>
                  <a:pt x="1448431" y="1651570"/>
                  <a:pt x="1440419" y="1648086"/>
                  <a:pt x="1431670" y="1640567"/>
                </a:cubicBezTo>
                <a:lnTo>
                  <a:pt x="1325998" y="1549748"/>
                </a:lnTo>
                <a:cubicBezTo>
                  <a:pt x="1315869" y="1541042"/>
                  <a:pt x="1306704" y="1536569"/>
                  <a:pt x="1298506" y="1536327"/>
                </a:cubicBezTo>
                <a:cubicBezTo>
                  <a:pt x="1290308" y="1536086"/>
                  <a:pt x="1282053" y="1540800"/>
                  <a:pt x="1273744" y="1550469"/>
                </a:cubicBezTo>
                <a:lnTo>
                  <a:pt x="1190640" y="1647162"/>
                </a:lnTo>
                <a:lnTo>
                  <a:pt x="1326011" y="1763506"/>
                </a:lnTo>
                <a:cubicBezTo>
                  <a:pt x="1334759" y="1771025"/>
                  <a:pt x="1339408" y="1778423"/>
                  <a:pt x="1339958" y="1785700"/>
                </a:cubicBezTo>
                <a:cubicBezTo>
                  <a:pt x="1340509" y="1792978"/>
                  <a:pt x="1337024" y="1800991"/>
                  <a:pt x="1329506" y="1809739"/>
                </a:cubicBezTo>
                <a:lnTo>
                  <a:pt x="1238093" y="1916101"/>
                </a:lnTo>
                <a:cubicBezTo>
                  <a:pt x="1230574" y="1924849"/>
                  <a:pt x="1223176" y="1929498"/>
                  <a:pt x="1215899" y="1930049"/>
                </a:cubicBezTo>
                <a:cubicBezTo>
                  <a:pt x="1208621" y="1930599"/>
                  <a:pt x="1200608" y="1927114"/>
                  <a:pt x="1191860" y="1919596"/>
                </a:cubicBezTo>
                <a:lnTo>
                  <a:pt x="744308" y="1534950"/>
                </a:lnTo>
                <a:cubicBezTo>
                  <a:pt x="735561" y="1527431"/>
                  <a:pt x="730909" y="1520033"/>
                  <a:pt x="730360" y="1512756"/>
                </a:cubicBezTo>
                <a:cubicBezTo>
                  <a:pt x="729810" y="1505478"/>
                  <a:pt x="733294" y="1497465"/>
                  <a:pt x="740813" y="1488717"/>
                </a:cubicBezTo>
                <a:lnTo>
                  <a:pt x="938477" y="1258725"/>
                </a:lnTo>
                <a:cubicBezTo>
                  <a:pt x="982801" y="1207155"/>
                  <a:pt x="1024076" y="1180786"/>
                  <a:pt x="1062303" y="1179619"/>
                </a:cubicBezTo>
                <a:close/>
                <a:moveTo>
                  <a:pt x="5990341" y="991221"/>
                </a:moveTo>
                <a:lnTo>
                  <a:pt x="5788521" y="1226047"/>
                </a:lnTo>
                <a:lnTo>
                  <a:pt x="5870710" y="1296685"/>
                </a:lnTo>
                <a:cubicBezTo>
                  <a:pt x="5881761" y="1306182"/>
                  <a:pt x="5892308" y="1310443"/>
                  <a:pt x="5902352" y="1309469"/>
                </a:cubicBezTo>
                <a:cubicBezTo>
                  <a:pt x="5912396" y="1308495"/>
                  <a:pt x="5922365" y="1302252"/>
                  <a:pt x="5932258" y="1290741"/>
                </a:cubicBezTo>
                <a:lnTo>
                  <a:pt x="6076499" y="1122909"/>
                </a:lnTo>
                <a:cubicBezTo>
                  <a:pt x="6086392" y="1111397"/>
                  <a:pt x="6090967" y="1100719"/>
                  <a:pt x="6090222" y="1090873"/>
                </a:cubicBezTo>
                <a:cubicBezTo>
                  <a:pt x="6089478" y="1081027"/>
                  <a:pt x="6083580" y="1071355"/>
                  <a:pt x="6072530" y="1061858"/>
                </a:cubicBezTo>
                <a:close/>
                <a:moveTo>
                  <a:pt x="1650943" y="849984"/>
                </a:moveTo>
                <a:cubicBezTo>
                  <a:pt x="1638741" y="848874"/>
                  <a:pt x="1619512" y="858135"/>
                  <a:pt x="1593255" y="877768"/>
                </a:cubicBezTo>
                <a:cubicBezTo>
                  <a:pt x="1566999" y="897401"/>
                  <a:pt x="1552678" y="913226"/>
                  <a:pt x="1550293" y="925244"/>
                </a:cubicBezTo>
                <a:cubicBezTo>
                  <a:pt x="1547907" y="937262"/>
                  <a:pt x="1550169" y="947890"/>
                  <a:pt x="1557077" y="957129"/>
                </a:cubicBezTo>
                <a:lnTo>
                  <a:pt x="1703780" y="1153323"/>
                </a:lnTo>
                <a:cubicBezTo>
                  <a:pt x="1711051" y="1163048"/>
                  <a:pt x="1720788" y="1168465"/>
                  <a:pt x="1732990" y="1169575"/>
                </a:cubicBezTo>
                <a:cubicBezTo>
                  <a:pt x="1745192" y="1170686"/>
                  <a:pt x="1764421" y="1161424"/>
                  <a:pt x="1790677" y="1141792"/>
                </a:cubicBezTo>
                <a:cubicBezTo>
                  <a:pt x="1816934" y="1122159"/>
                  <a:pt x="1831253" y="1106333"/>
                  <a:pt x="1833638" y="1094315"/>
                </a:cubicBezTo>
                <a:cubicBezTo>
                  <a:pt x="1836023" y="1082297"/>
                  <a:pt x="1833580" y="1071426"/>
                  <a:pt x="1826309" y="1061702"/>
                </a:cubicBezTo>
                <a:lnTo>
                  <a:pt x="1679607" y="865507"/>
                </a:lnTo>
                <a:cubicBezTo>
                  <a:pt x="1672700" y="856269"/>
                  <a:pt x="1663144" y="851095"/>
                  <a:pt x="1650943" y="849984"/>
                </a:cubicBezTo>
                <a:close/>
                <a:moveTo>
                  <a:pt x="5947760" y="735475"/>
                </a:moveTo>
                <a:cubicBezTo>
                  <a:pt x="5955038" y="734925"/>
                  <a:pt x="5963050" y="738409"/>
                  <a:pt x="5971799" y="745928"/>
                </a:cubicBezTo>
                <a:lnTo>
                  <a:pt x="6204554" y="945967"/>
                </a:lnTo>
                <a:cubicBezTo>
                  <a:pt x="6262110" y="995433"/>
                  <a:pt x="6294922" y="1043648"/>
                  <a:pt x="6302993" y="1090611"/>
                </a:cubicBezTo>
                <a:cubicBezTo>
                  <a:pt x="6311064" y="1137575"/>
                  <a:pt x="6294522" y="1185000"/>
                  <a:pt x="6253366" y="1232886"/>
                </a:cubicBezTo>
                <a:lnTo>
                  <a:pt x="6068166" y="1448374"/>
                </a:lnTo>
                <a:cubicBezTo>
                  <a:pt x="6027010" y="1496261"/>
                  <a:pt x="5982611" y="1519744"/>
                  <a:pt x="5934968" y="1518825"/>
                </a:cubicBezTo>
                <a:cubicBezTo>
                  <a:pt x="5887325" y="1517906"/>
                  <a:pt x="5834726" y="1492713"/>
                  <a:pt x="5777170" y="1443248"/>
                </a:cubicBezTo>
                <a:lnTo>
                  <a:pt x="5544415" y="1243208"/>
                </a:lnTo>
                <a:cubicBezTo>
                  <a:pt x="5535667" y="1235689"/>
                  <a:pt x="5531018" y="1228291"/>
                  <a:pt x="5530467" y="1221014"/>
                </a:cubicBezTo>
                <a:cubicBezTo>
                  <a:pt x="5529917" y="1213736"/>
                  <a:pt x="5533402" y="1205723"/>
                  <a:pt x="5540920" y="1196975"/>
                </a:cubicBezTo>
                <a:lnTo>
                  <a:pt x="5925566" y="749423"/>
                </a:lnTo>
                <a:cubicBezTo>
                  <a:pt x="5933085" y="740674"/>
                  <a:pt x="5940483" y="736025"/>
                  <a:pt x="5947760" y="735475"/>
                </a:cubicBezTo>
                <a:close/>
                <a:moveTo>
                  <a:pt x="1699238" y="641595"/>
                </a:moveTo>
                <a:cubicBezTo>
                  <a:pt x="1725829" y="642180"/>
                  <a:pt x="1749224" y="649135"/>
                  <a:pt x="1769422" y="662460"/>
                </a:cubicBezTo>
                <a:cubicBezTo>
                  <a:pt x="1789621" y="675786"/>
                  <a:pt x="1808083" y="693632"/>
                  <a:pt x="1824807" y="715998"/>
                </a:cubicBezTo>
                <a:lnTo>
                  <a:pt x="2010774" y="964706"/>
                </a:lnTo>
                <a:cubicBezTo>
                  <a:pt x="2027499" y="987073"/>
                  <a:pt x="2039396" y="1009827"/>
                  <a:pt x="2046466" y="1032969"/>
                </a:cubicBezTo>
                <a:cubicBezTo>
                  <a:pt x="2053535" y="1056111"/>
                  <a:pt x="2053500" y="1080396"/>
                  <a:pt x="2046361" y="1105824"/>
                </a:cubicBezTo>
                <a:cubicBezTo>
                  <a:pt x="2039221" y="1131253"/>
                  <a:pt x="2023668" y="1158612"/>
                  <a:pt x="1999705" y="1187902"/>
                </a:cubicBezTo>
                <a:cubicBezTo>
                  <a:pt x="1975742" y="1217192"/>
                  <a:pt x="1941151" y="1248743"/>
                  <a:pt x="1895931" y="1282555"/>
                </a:cubicBezTo>
                <a:cubicBezTo>
                  <a:pt x="1850712" y="1316368"/>
                  <a:pt x="1810547" y="1340716"/>
                  <a:pt x="1775433" y="1355601"/>
                </a:cubicBezTo>
                <a:cubicBezTo>
                  <a:pt x="1740319" y="1370486"/>
                  <a:pt x="1709557" y="1377757"/>
                  <a:pt x="1683148" y="1377416"/>
                </a:cubicBezTo>
                <a:cubicBezTo>
                  <a:pt x="1656738" y="1377074"/>
                  <a:pt x="1633434" y="1370240"/>
                  <a:pt x="1613235" y="1356915"/>
                </a:cubicBezTo>
                <a:cubicBezTo>
                  <a:pt x="1593037" y="1343590"/>
                  <a:pt x="1574576" y="1325744"/>
                  <a:pt x="1557851" y="1303377"/>
                </a:cubicBezTo>
                <a:lnTo>
                  <a:pt x="1371882" y="1054670"/>
                </a:lnTo>
                <a:cubicBezTo>
                  <a:pt x="1355157" y="1032303"/>
                  <a:pt x="1343260" y="1009549"/>
                  <a:pt x="1336190" y="986407"/>
                </a:cubicBezTo>
                <a:cubicBezTo>
                  <a:pt x="1329120" y="963265"/>
                  <a:pt x="1329065" y="938858"/>
                  <a:pt x="1336023" y="913187"/>
                </a:cubicBezTo>
                <a:cubicBezTo>
                  <a:pt x="1342981" y="887515"/>
                  <a:pt x="1358564" y="859944"/>
                  <a:pt x="1382770" y="830472"/>
                </a:cubicBezTo>
                <a:cubicBezTo>
                  <a:pt x="1406977" y="801000"/>
                  <a:pt x="1441689" y="769358"/>
                  <a:pt x="1486909" y="735545"/>
                </a:cubicBezTo>
                <a:cubicBezTo>
                  <a:pt x="1532128" y="701733"/>
                  <a:pt x="1572174" y="677475"/>
                  <a:pt x="1607045" y="662772"/>
                </a:cubicBezTo>
                <a:cubicBezTo>
                  <a:pt x="1641915" y="648069"/>
                  <a:pt x="1672646" y="641010"/>
                  <a:pt x="1699238" y="641595"/>
                </a:cubicBezTo>
                <a:close/>
                <a:moveTo>
                  <a:pt x="5080743" y="257752"/>
                </a:moveTo>
                <a:cubicBezTo>
                  <a:pt x="5087598" y="255248"/>
                  <a:pt x="5096256" y="256428"/>
                  <a:pt x="5106716" y="261291"/>
                </a:cubicBezTo>
                <a:lnTo>
                  <a:pt x="5489886" y="439450"/>
                </a:lnTo>
                <a:cubicBezTo>
                  <a:pt x="5500346" y="444313"/>
                  <a:pt x="5506828" y="450172"/>
                  <a:pt x="5509332" y="457028"/>
                </a:cubicBezTo>
                <a:cubicBezTo>
                  <a:pt x="5511836" y="463883"/>
                  <a:pt x="5510656" y="472541"/>
                  <a:pt x="5505792" y="483001"/>
                </a:cubicBezTo>
                <a:lnTo>
                  <a:pt x="5460869" y="579619"/>
                </a:lnTo>
                <a:cubicBezTo>
                  <a:pt x="5456005" y="590079"/>
                  <a:pt x="5450146" y="596561"/>
                  <a:pt x="5443291" y="599065"/>
                </a:cubicBezTo>
                <a:cubicBezTo>
                  <a:pt x="5436435" y="601569"/>
                  <a:pt x="5427778" y="600389"/>
                  <a:pt x="5417317" y="595525"/>
                </a:cubicBezTo>
                <a:lnTo>
                  <a:pt x="5189397" y="489552"/>
                </a:lnTo>
                <a:lnTo>
                  <a:pt x="5159832" y="553138"/>
                </a:lnTo>
                <a:lnTo>
                  <a:pt x="5320863" y="628011"/>
                </a:lnTo>
                <a:cubicBezTo>
                  <a:pt x="5331323" y="632874"/>
                  <a:pt x="5337805" y="638734"/>
                  <a:pt x="5340309" y="645589"/>
                </a:cubicBezTo>
                <a:cubicBezTo>
                  <a:pt x="5342812" y="652444"/>
                  <a:pt x="5341632" y="661102"/>
                  <a:pt x="5336769" y="671562"/>
                </a:cubicBezTo>
                <a:lnTo>
                  <a:pt x="5295685" y="759923"/>
                </a:lnTo>
                <a:cubicBezTo>
                  <a:pt x="5290821" y="770383"/>
                  <a:pt x="5284962" y="776864"/>
                  <a:pt x="5278107" y="779368"/>
                </a:cubicBezTo>
                <a:cubicBezTo>
                  <a:pt x="5271251" y="781872"/>
                  <a:pt x="5262594" y="780692"/>
                  <a:pt x="5252134" y="775829"/>
                </a:cubicBezTo>
                <a:lnTo>
                  <a:pt x="5091103" y="700956"/>
                </a:lnTo>
                <a:lnTo>
                  <a:pt x="5058082" y="771975"/>
                </a:lnTo>
                <a:lnTo>
                  <a:pt x="5286003" y="877948"/>
                </a:lnTo>
                <a:cubicBezTo>
                  <a:pt x="5296463" y="882812"/>
                  <a:pt x="5302945" y="888671"/>
                  <a:pt x="5305448" y="895526"/>
                </a:cubicBezTo>
                <a:cubicBezTo>
                  <a:pt x="5307952" y="902382"/>
                  <a:pt x="5306772" y="911039"/>
                  <a:pt x="5301909" y="921500"/>
                </a:cubicBezTo>
                <a:lnTo>
                  <a:pt x="5256985" y="1018118"/>
                </a:lnTo>
                <a:cubicBezTo>
                  <a:pt x="5252122" y="1028578"/>
                  <a:pt x="5246263" y="1035060"/>
                  <a:pt x="5239407" y="1037564"/>
                </a:cubicBezTo>
                <a:cubicBezTo>
                  <a:pt x="5232552" y="1040067"/>
                  <a:pt x="5223894" y="1038888"/>
                  <a:pt x="5213434" y="1034024"/>
                </a:cubicBezTo>
                <a:lnTo>
                  <a:pt x="4830264" y="855866"/>
                </a:lnTo>
                <a:cubicBezTo>
                  <a:pt x="4819804" y="851003"/>
                  <a:pt x="4813322" y="845143"/>
                  <a:pt x="4810818" y="838288"/>
                </a:cubicBezTo>
                <a:cubicBezTo>
                  <a:pt x="4808314" y="831433"/>
                  <a:pt x="4809494" y="822775"/>
                  <a:pt x="4814358" y="812315"/>
                </a:cubicBezTo>
                <a:lnTo>
                  <a:pt x="5063164" y="277198"/>
                </a:lnTo>
                <a:cubicBezTo>
                  <a:pt x="5068028" y="266737"/>
                  <a:pt x="5073887" y="260256"/>
                  <a:pt x="5080743" y="257752"/>
                </a:cubicBezTo>
                <a:close/>
                <a:moveTo>
                  <a:pt x="4452248" y="251020"/>
                </a:moveTo>
                <a:lnTo>
                  <a:pt x="4383020" y="552819"/>
                </a:lnTo>
                <a:lnTo>
                  <a:pt x="4488649" y="577049"/>
                </a:lnTo>
                <a:cubicBezTo>
                  <a:pt x="4502851" y="580306"/>
                  <a:pt x="4514170" y="579165"/>
                  <a:pt x="4522604" y="573625"/>
                </a:cubicBezTo>
                <a:cubicBezTo>
                  <a:pt x="4531038" y="568085"/>
                  <a:pt x="4536952" y="557918"/>
                  <a:pt x="4540345" y="543124"/>
                </a:cubicBezTo>
                <a:lnTo>
                  <a:pt x="4589823" y="327426"/>
                </a:lnTo>
                <a:cubicBezTo>
                  <a:pt x="4593217" y="312632"/>
                  <a:pt x="4592292" y="301053"/>
                  <a:pt x="4587047" y="292686"/>
                </a:cubicBezTo>
                <a:cubicBezTo>
                  <a:pt x="4581803" y="284320"/>
                  <a:pt x="4572080" y="278508"/>
                  <a:pt x="4557877" y="275250"/>
                </a:cubicBezTo>
                <a:close/>
                <a:moveTo>
                  <a:pt x="2594141" y="180663"/>
                </a:moveTo>
                <a:cubicBezTo>
                  <a:pt x="2600814" y="183618"/>
                  <a:pt x="2606229" y="190476"/>
                  <a:pt x="2610385" y="201237"/>
                </a:cubicBezTo>
                <a:lnTo>
                  <a:pt x="2649425" y="302334"/>
                </a:lnTo>
                <a:cubicBezTo>
                  <a:pt x="2653581" y="313095"/>
                  <a:pt x="2654181" y="321812"/>
                  <a:pt x="2651226" y="328485"/>
                </a:cubicBezTo>
                <a:cubicBezTo>
                  <a:pt x="2648271" y="335158"/>
                  <a:pt x="2641413" y="340572"/>
                  <a:pt x="2630652" y="344728"/>
                </a:cubicBezTo>
                <a:lnTo>
                  <a:pt x="2432707" y="421169"/>
                </a:lnTo>
                <a:cubicBezTo>
                  <a:pt x="2425344" y="424013"/>
                  <a:pt x="2420610" y="428607"/>
                  <a:pt x="2418505" y="434952"/>
                </a:cubicBezTo>
                <a:cubicBezTo>
                  <a:pt x="2416399" y="441297"/>
                  <a:pt x="2416768" y="448151"/>
                  <a:pt x="2419612" y="455514"/>
                </a:cubicBezTo>
                <a:cubicBezTo>
                  <a:pt x="2422455" y="462877"/>
                  <a:pt x="2426843" y="468341"/>
                  <a:pt x="2432776" y="471908"/>
                </a:cubicBezTo>
                <a:cubicBezTo>
                  <a:pt x="2438709" y="475474"/>
                  <a:pt x="2445466" y="476119"/>
                  <a:pt x="2453048" y="473842"/>
                </a:cubicBezTo>
                <a:lnTo>
                  <a:pt x="2586192" y="441950"/>
                </a:lnTo>
                <a:cubicBezTo>
                  <a:pt x="2628025" y="432303"/>
                  <a:pt x="2665055" y="432972"/>
                  <a:pt x="2697283" y="443956"/>
                </a:cubicBezTo>
                <a:cubicBezTo>
                  <a:pt x="2729510" y="454941"/>
                  <a:pt x="2754810" y="484220"/>
                  <a:pt x="2773182" y="531795"/>
                </a:cubicBezTo>
                <a:lnTo>
                  <a:pt x="2807630" y="620998"/>
                </a:lnTo>
                <a:cubicBezTo>
                  <a:pt x="2826221" y="669139"/>
                  <a:pt x="2824776" y="712164"/>
                  <a:pt x="2803294" y="750072"/>
                </a:cubicBezTo>
                <a:cubicBezTo>
                  <a:pt x="2781812" y="787981"/>
                  <a:pt x="2743886" y="817433"/>
                  <a:pt x="2689515" y="838430"/>
                </a:cubicBezTo>
                <a:lnTo>
                  <a:pt x="2421057" y="942102"/>
                </a:lnTo>
                <a:cubicBezTo>
                  <a:pt x="2410296" y="946257"/>
                  <a:pt x="2401579" y="946858"/>
                  <a:pt x="2394906" y="943903"/>
                </a:cubicBezTo>
                <a:cubicBezTo>
                  <a:pt x="2388232" y="940948"/>
                  <a:pt x="2382818" y="934090"/>
                  <a:pt x="2378662" y="923329"/>
                </a:cubicBezTo>
                <a:lnTo>
                  <a:pt x="2340278" y="823931"/>
                </a:lnTo>
                <a:cubicBezTo>
                  <a:pt x="2336122" y="813170"/>
                  <a:pt x="2335522" y="804453"/>
                  <a:pt x="2338477" y="797780"/>
                </a:cubicBezTo>
                <a:cubicBezTo>
                  <a:pt x="2341432" y="791107"/>
                  <a:pt x="2348290" y="785693"/>
                  <a:pt x="2359051" y="781537"/>
                </a:cubicBezTo>
                <a:lnTo>
                  <a:pt x="2587580" y="693285"/>
                </a:lnTo>
                <a:cubicBezTo>
                  <a:pt x="2594942" y="690441"/>
                  <a:pt x="2599535" y="685902"/>
                  <a:pt x="2601357" y="679666"/>
                </a:cubicBezTo>
                <a:cubicBezTo>
                  <a:pt x="2603180" y="673430"/>
                  <a:pt x="2602778" y="666914"/>
                  <a:pt x="2600154" y="660118"/>
                </a:cubicBezTo>
                <a:cubicBezTo>
                  <a:pt x="2596436" y="650490"/>
                  <a:pt x="2591861" y="644121"/>
                  <a:pt x="2586430" y="641011"/>
                </a:cubicBezTo>
                <a:cubicBezTo>
                  <a:pt x="2580999" y="637902"/>
                  <a:pt x="2574492" y="637486"/>
                  <a:pt x="2566911" y="639763"/>
                </a:cubicBezTo>
                <a:lnTo>
                  <a:pt x="2432589" y="671134"/>
                </a:lnTo>
                <a:cubicBezTo>
                  <a:pt x="2390756" y="680780"/>
                  <a:pt x="2353867" y="680057"/>
                  <a:pt x="2321923" y="668963"/>
                </a:cubicBezTo>
                <a:cubicBezTo>
                  <a:pt x="2289979" y="657869"/>
                  <a:pt x="2264820" y="628535"/>
                  <a:pt x="2246448" y="580960"/>
                </a:cubicBezTo>
                <a:lnTo>
                  <a:pt x="2212000" y="491757"/>
                </a:lnTo>
                <a:cubicBezTo>
                  <a:pt x="2193409" y="443616"/>
                  <a:pt x="2194713" y="400646"/>
                  <a:pt x="2215912" y="362847"/>
                </a:cubicBezTo>
                <a:cubicBezTo>
                  <a:pt x="2237110" y="325048"/>
                  <a:pt x="2275178" y="295540"/>
                  <a:pt x="2330116" y="274325"/>
                </a:cubicBezTo>
                <a:lnTo>
                  <a:pt x="2567990" y="182464"/>
                </a:lnTo>
                <a:cubicBezTo>
                  <a:pt x="2578751" y="178308"/>
                  <a:pt x="2587468" y="177708"/>
                  <a:pt x="2594141" y="180663"/>
                </a:cubicBezTo>
                <a:close/>
                <a:moveTo>
                  <a:pt x="3025554" y="68989"/>
                </a:moveTo>
                <a:cubicBezTo>
                  <a:pt x="3036929" y="67071"/>
                  <a:pt x="3045590" y="68227"/>
                  <a:pt x="3051537" y="72458"/>
                </a:cubicBezTo>
                <a:cubicBezTo>
                  <a:pt x="3057484" y="76688"/>
                  <a:pt x="3061416" y="84491"/>
                  <a:pt x="3063334" y="95866"/>
                </a:cubicBezTo>
                <a:lnTo>
                  <a:pt x="3138294" y="540385"/>
                </a:lnTo>
                <a:lnTo>
                  <a:pt x="3261322" y="519639"/>
                </a:lnTo>
                <a:lnTo>
                  <a:pt x="3236790" y="374160"/>
                </a:lnTo>
                <a:cubicBezTo>
                  <a:pt x="3234872" y="362785"/>
                  <a:pt x="3236028" y="354124"/>
                  <a:pt x="3240259" y="348177"/>
                </a:cubicBezTo>
                <a:cubicBezTo>
                  <a:pt x="3244490" y="342230"/>
                  <a:pt x="3252292" y="338298"/>
                  <a:pt x="3263667" y="336380"/>
                </a:cubicBezTo>
                <a:lnTo>
                  <a:pt x="3393880" y="314422"/>
                </a:lnTo>
                <a:cubicBezTo>
                  <a:pt x="3405255" y="312504"/>
                  <a:pt x="3413916" y="313660"/>
                  <a:pt x="3419863" y="317891"/>
                </a:cubicBezTo>
                <a:cubicBezTo>
                  <a:pt x="3425809" y="322121"/>
                  <a:pt x="3429742" y="329924"/>
                  <a:pt x="3431660" y="341299"/>
                </a:cubicBezTo>
                <a:lnTo>
                  <a:pt x="3479362" y="624175"/>
                </a:lnTo>
                <a:cubicBezTo>
                  <a:pt x="3481280" y="635549"/>
                  <a:pt x="3480123" y="644210"/>
                  <a:pt x="3475893" y="650157"/>
                </a:cubicBezTo>
                <a:cubicBezTo>
                  <a:pt x="3471662" y="656104"/>
                  <a:pt x="3463859" y="660037"/>
                  <a:pt x="3452484" y="661955"/>
                </a:cubicBezTo>
                <a:lnTo>
                  <a:pt x="2995393" y="739034"/>
                </a:lnTo>
                <a:cubicBezTo>
                  <a:pt x="2984018" y="740952"/>
                  <a:pt x="2975357" y="739796"/>
                  <a:pt x="2969411" y="735565"/>
                </a:cubicBezTo>
                <a:cubicBezTo>
                  <a:pt x="2963464" y="731335"/>
                  <a:pt x="2959531" y="723532"/>
                  <a:pt x="2957613" y="712157"/>
                </a:cubicBezTo>
                <a:lnTo>
                  <a:pt x="2859484" y="130241"/>
                </a:lnTo>
                <a:cubicBezTo>
                  <a:pt x="2857566" y="118867"/>
                  <a:pt x="2858723" y="110206"/>
                  <a:pt x="2862953" y="104259"/>
                </a:cubicBezTo>
                <a:cubicBezTo>
                  <a:pt x="2867184" y="98312"/>
                  <a:pt x="2874987" y="94379"/>
                  <a:pt x="2886361" y="92461"/>
                </a:cubicBezTo>
                <a:close/>
                <a:moveTo>
                  <a:pt x="4321598" y="42590"/>
                </a:moveTo>
                <a:lnTo>
                  <a:pt x="4620734" y="111208"/>
                </a:lnTo>
                <a:cubicBezTo>
                  <a:pt x="4694704" y="128175"/>
                  <a:pt x="4746196" y="155560"/>
                  <a:pt x="4775211" y="193360"/>
                </a:cubicBezTo>
                <a:cubicBezTo>
                  <a:pt x="4804226" y="231161"/>
                  <a:pt x="4811674" y="280833"/>
                  <a:pt x="4797557" y="342376"/>
                </a:cubicBezTo>
                <a:lnTo>
                  <a:pt x="4734030" y="619320"/>
                </a:lnTo>
                <a:cubicBezTo>
                  <a:pt x="4719913" y="680864"/>
                  <a:pt x="4691560" y="722323"/>
                  <a:pt x="4648971" y="743699"/>
                </a:cubicBezTo>
                <a:cubicBezTo>
                  <a:pt x="4606383" y="765075"/>
                  <a:pt x="4548103" y="767278"/>
                  <a:pt x="4474133" y="750310"/>
                </a:cubicBezTo>
                <a:lnTo>
                  <a:pt x="4174997" y="681693"/>
                </a:lnTo>
                <a:cubicBezTo>
                  <a:pt x="4163753" y="679114"/>
                  <a:pt x="4156194" y="674733"/>
                  <a:pt x="4152318" y="668549"/>
                </a:cubicBezTo>
                <a:cubicBezTo>
                  <a:pt x="4148441" y="662365"/>
                  <a:pt x="4147793" y="653651"/>
                  <a:pt x="4150372" y="642408"/>
                </a:cubicBezTo>
                <a:lnTo>
                  <a:pt x="4282313" y="67215"/>
                </a:lnTo>
                <a:cubicBezTo>
                  <a:pt x="4284892" y="55972"/>
                  <a:pt x="4289273" y="48412"/>
                  <a:pt x="4295457" y="44536"/>
                </a:cubicBezTo>
                <a:cubicBezTo>
                  <a:pt x="4301641" y="40659"/>
                  <a:pt x="4310355" y="40011"/>
                  <a:pt x="4321598" y="42590"/>
                </a:cubicBezTo>
                <a:close/>
                <a:moveTo>
                  <a:pt x="3627804" y="24"/>
                </a:moveTo>
                <a:lnTo>
                  <a:pt x="4015639" y="9769"/>
                </a:lnTo>
                <a:cubicBezTo>
                  <a:pt x="4027171" y="10059"/>
                  <a:pt x="4035451" y="12848"/>
                  <a:pt x="4040480" y="18136"/>
                </a:cubicBezTo>
                <a:cubicBezTo>
                  <a:pt x="4045510" y="23425"/>
                  <a:pt x="4047880" y="31835"/>
                  <a:pt x="4047590" y="43367"/>
                </a:cubicBezTo>
                <a:lnTo>
                  <a:pt x="4044822" y="153526"/>
                </a:lnTo>
                <a:cubicBezTo>
                  <a:pt x="4044532" y="165058"/>
                  <a:pt x="4041743" y="173339"/>
                  <a:pt x="4036455" y="178368"/>
                </a:cubicBezTo>
                <a:cubicBezTo>
                  <a:pt x="4031166" y="183397"/>
                  <a:pt x="4022756" y="185768"/>
                  <a:pt x="4011224" y="185477"/>
                </a:cubicBezTo>
                <a:lnTo>
                  <a:pt x="3922914" y="183259"/>
                </a:lnTo>
                <a:lnTo>
                  <a:pt x="3915229" y="489156"/>
                </a:lnTo>
                <a:lnTo>
                  <a:pt x="4003538" y="491375"/>
                </a:lnTo>
                <a:cubicBezTo>
                  <a:pt x="4015070" y="491665"/>
                  <a:pt x="4023351" y="494454"/>
                  <a:pt x="4028380" y="499742"/>
                </a:cubicBezTo>
                <a:cubicBezTo>
                  <a:pt x="4033409" y="505031"/>
                  <a:pt x="4035779" y="513441"/>
                  <a:pt x="4035490" y="524973"/>
                </a:cubicBezTo>
                <a:lnTo>
                  <a:pt x="4032768" y="633312"/>
                </a:lnTo>
                <a:cubicBezTo>
                  <a:pt x="4032478" y="644844"/>
                  <a:pt x="4029689" y="653124"/>
                  <a:pt x="4024400" y="658154"/>
                </a:cubicBezTo>
                <a:cubicBezTo>
                  <a:pt x="4019111" y="663183"/>
                  <a:pt x="4010701" y="665553"/>
                  <a:pt x="3999169" y="665263"/>
                </a:cubicBezTo>
                <a:lnTo>
                  <a:pt x="3611335" y="655519"/>
                </a:lnTo>
                <a:cubicBezTo>
                  <a:pt x="3599803" y="655229"/>
                  <a:pt x="3591522" y="652440"/>
                  <a:pt x="3586493" y="647152"/>
                </a:cubicBezTo>
                <a:cubicBezTo>
                  <a:pt x="3581464" y="641863"/>
                  <a:pt x="3579094" y="633453"/>
                  <a:pt x="3579384" y="621921"/>
                </a:cubicBezTo>
                <a:lnTo>
                  <a:pt x="3582106" y="513582"/>
                </a:lnTo>
                <a:cubicBezTo>
                  <a:pt x="3582395" y="502050"/>
                  <a:pt x="3585184" y="493769"/>
                  <a:pt x="3590473" y="488740"/>
                </a:cubicBezTo>
                <a:cubicBezTo>
                  <a:pt x="3595762" y="483711"/>
                  <a:pt x="3604172" y="481341"/>
                  <a:pt x="3615704" y="481631"/>
                </a:cubicBezTo>
                <a:lnTo>
                  <a:pt x="3705834" y="483895"/>
                </a:lnTo>
                <a:lnTo>
                  <a:pt x="3713520" y="177998"/>
                </a:lnTo>
                <a:lnTo>
                  <a:pt x="3623389" y="175733"/>
                </a:lnTo>
                <a:cubicBezTo>
                  <a:pt x="3611858" y="175443"/>
                  <a:pt x="3603577" y="172654"/>
                  <a:pt x="3598548" y="167366"/>
                </a:cubicBezTo>
                <a:cubicBezTo>
                  <a:pt x="3593518" y="162077"/>
                  <a:pt x="3591149" y="153667"/>
                  <a:pt x="3591438" y="142135"/>
                </a:cubicBezTo>
                <a:lnTo>
                  <a:pt x="3594206" y="31976"/>
                </a:lnTo>
                <a:cubicBezTo>
                  <a:pt x="3594496" y="20444"/>
                  <a:pt x="3597285" y="12163"/>
                  <a:pt x="3602573" y="7134"/>
                </a:cubicBezTo>
                <a:cubicBezTo>
                  <a:pt x="3607862" y="2105"/>
                  <a:pt x="3616272" y="-265"/>
                  <a:pt x="3627804" y="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CB8A39D-E9E2-40F5-BE80-EDEB7B9090D4}"/>
              </a:ext>
            </a:extLst>
          </p:cNvPr>
          <p:cNvSpPr/>
          <p:nvPr/>
        </p:nvSpPr>
        <p:spPr>
          <a:xfrm>
            <a:off x="921581" y="-1771093"/>
            <a:ext cx="10367687" cy="10396236"/>
          </a:xfrm>
          <a:custGeom>
            <a:avLst/>
            <a:gdLst/>
            <a:ahLst/>
            <a:cxnLst/>
            <a:rect l="l" t="t" r="r" b="b"/>
            <a:pathLst>
              <a:path w="10367687" h="10396236">
                <a:moveTo>
                  <a:pt x="6945562" y="9575689"/>
                </a:moveTo>
                <a:lnTo>
                  <a:pt x="6754602" y="9647847"/>
                </a:lnTo>
                <a:lnTo>
                  <a:pt x="6881629" y="9811125"/>
                </a:lnTo>
                <a:cubicBezTo>
                  <a:pt x="6887631" y="9817197"/>
                  <a:pt x="6893068" y="9821165"/>
                  <a:pt x="6897943" y="9823030"/>
                </a:cubicBezTo>
                <a:cubicBezTo>
                  <a:pt x="6902817" y="9824895"/>
                  <a:pt x="6907688" y="9824908"/>
                  <a:pt x="6912552" y="9823069"/>
                </a:cubicBezTo>
                <a:lnTo>
                  <a:pt x="6942960" y="9811579"/>
                </a:lnTo>
                <a:cubicBezTo>
                  <a:pt x="6947825" y="9809741"/>
                  <a:pt x="6951470" y="9806510"/>
                  <a:pt x="6953893" y="9801888"/>
                </a:cubicBezTo>
                <a:cubicBezTo>
                  <a:pt x="6956317" y="9797266"/>
                  <a:pt x="6957771" y="9790693"/>
                  <a:pt x="6958257" y="9782169"/>
                </a:cubicBezTo>
                <a:close/>
                <a:moveTo>
                  <a:pt x="4010401" y="9536299"/>
                </a:moveTo>
                <a:cubicBezTo>
                  <a:pt x="3995189" y="9535433"/>
                  <a:pt x="3983709" y="9537029"/>
                  <a:pt x="3975962" y="9541089"/>
                </a:cubicBezTo>
                <a:cubicBezTo>
                  <a:pt x="3960468" y="9549209"/>
                  <a:pt x="3950574" y="9561667"/>
                  <a:pt x="3946283" y="9578465"/>
                </a:cubicBezTo>
                <a:lnTo>
                  <a:pt x="3859708" y="9917348"/>
                </a:lnTo>
                <a:cubicBezTo>
                  <a:pt x="3855632" y="9933305"/>
                  <a:pt x="3858445" y="9948562"/>
                  <a:pt x="3868145" y="9963119"/>
                </a:cubicBezTo>
                <a:cubicBezTo>
                  <a:pt x="3877847" y="9977675"/>
                  <a:pt x="3905373" y="9990747"/>
                  <a:pt x="3950726" y="10002333"/>
                </a:cubicBezTo>
                <a:cubicBezTo>
                  <a:pt x="3996079" y="10013919"/>
                  <a:pt x="4026502" y="10015652"/>
                  <a:pt x="4041996" y="10007533"/>
                </a:cubicBezTo>
                <a:cubicBezTo>
                  <a:pt x="4057491" y="9999413"/>
                  <a:pt x="4067277" y="9987374"/>
                  <a:pt x="4071353" y="9971417"/>
                </a:cubicBezTo>
                <a:lnTo>
                  <a:pt x="4157928" y="9632533"/>
                </a:lnTo>
                <a:cubicBezTo>
                  <a:pt x="4162220" y="9615736"/>
                  <a:pt x="4159514" y="9600059"/>
                  <a:pt x="4149812" y="9585503"/>
                </a:cubicBezTo>
                <a:cubicBezTo>
                  <a:pt x="4140112" y="9570946"/>
                  <a:pt x="4112584" y="9557875"/>
                  <a:pt x="4067232" y="9546289"/>
                </a:cubicBezTo>
                <a:cubicBezTo>
                  <a:pt x="4044556" y="9540496"/>
                  <a:pt x="4025613" y="9537166"/>
                  <a:pt x="4010401" y="9536299"/>
                </a:cubicBezTo>
                <a:close/>
                <a:moveTo>
                  <a:pt x="4711577" y="9436403"/>
                </a:moveTo>
                <a:lnTo>
                  <a:pt x="5264942" y="9460867"/>
                </a:lnTo>
                <a:cubicBezTo>
                  <a:pt x="5281396" y="9461594"/>
                  <a:pt x="5293141" y="9465801"/>
                  <a:pt x="5300176" y="9473488"/>
                </a:cubicBezTo>
                <a:cubicBezTo>
                  <a:pt x="5307212" y="9481174"/>
                  <a:pt x="5310366" y="9493244"/>
                  <a:pt x="5309639" y="9509698"/>
                </a:cubicBezTo>
                <a:lnTo>
                  <a:pt x="5302805" y="9664277"/>
                </a:lnTo>
                <a:cubicBezTo>
                  <a:pt x="5302077" y="9680730"/>
                  <a:pt x="5297871" y="9692475"/>
                  <a:pt x="5290184" y="9699511"/>
                </a:cubicBezTo>
                <a:cubicBezTo>
                  <a:pt x="5282498" y="9706546"/>
                  <a:pt x="5270428" y="9709700"/>
                  <a:pt x="5253974" y="9708973"/>
                </a:cubicBezTo>
                <a:lnTo>
                  <a:pt x="5125375" y="9703288"/>
                </a:lnTo>
                <a:lnTo>
                  <a:pt x="5106080" y="10139745"/>
                </a:lnTo>
                <a:lnTo>
                  <a:pt x="5234679" y="10145430"/>
                </a:lnTo>
                <a:cubicBezTo>
                  <a:pt x="5251133" y="10146158"/>
                  <a:pt x="5262877" y="10150365"/>
                  <a:pt x="5269913" y="10158051"/>
                </a:cubicBezTo>
                <a:cubicBezTo>
                  <a:pt x="5276948" y="10165737"/>
                  <a:pt x="5280103" y="10177808"/>
                  <a:pt x="5279375" y="10194261"/>
                </a:cubicBezTo>
                <a:lnTo>
                  <a:pt x="5272427" y="10351438"/>
                </a:lnTo>
                <a:cubicBezTo>
                  <a:pt x="5271699" y="10367892"/>
                  <a:pt x="5267492" y="10379637"/>
                  <a:pt x="5259806" y="10386672"/>
                </a:cubicBezTo>
                <a:cubicBezTo>
                  <a:pt x="5252120" y="10393708"/>
                  <a:pt x="5240050" y="10396862"/>
                  <a:pt x="5223596" y="10396134"/>
                </a:cubicBezTo>
                <a:lnTo>
                  <a:pt x="4670230" y="10371671"/>
                </a:lnTo>
                <a:cubicBezTo>
                  <a:pt x="4653776" y="10370943"/>
                  <a:pt x="4642032" y="10366737"/>
                  <a:pt x="4634995" y="10359051"/>
                </a:cubicBezTo>
                <a:cubicBezTo>
                  <a:pt x="4627960" y="10351364"/>
                  <a:pt x="4624806" y="10339294"/>
                  <a:pt x="4625533" y="10322840"/>
                </a:cubicBezTo>
                <a:lnTo>
                  <a:pt x="4632483" y="10165664"/>
                </a:lnTo>
                <a:cubicBezTo>
                  <a:pt x="4633210" y="10149209"/>
                  <a:pt x="4637416" y="10137465"/>
                  <a:pt x="4645103" y="10130430"/>
                </a:cubicBezTo>
                <a:cubicBezTo>
                  <a:pt x="4652789" y="10123394"/>
                  <a:pt x="4664859" y="10120240"/>
                  <a:pt x="4681313" y="10120967"/>
                </a:cubicBezTo>
                <a:lnTo>
                  <a:pt x="4807314" y="10126537"/>
                </a:lnTo>
                <a:lnTo>
                  <a:pt x="4826610" y="9690080"/>
                </a:lnTo>
                <a:lnTo>
                  <a:pt x="4700608" y="9684509"/>
                </a:lnTo>
                <a:cubicBezTo>
                  <a:pt x="4684154" y="9683782"/>
                  <a:pt x="4672409" y="9679575"/>
                  <a:pt x="4665374" y="9671889"/>
                </a:cubicBezTo>
                <a:cubicBezTo>
                  <a:pt x="4658338" y="9664202"/>
                  <a:pt x="4655184" y="9652133"/>
                  <a:pt x="4655912" y="9635678"/>
                </a:cubicBezTo>
                <a:lnTo>
                  <a:pt x="4662746" y="9481100"/>
                </a:lnTo>
                <a:cubicBezTo>
                  <a:pt x="4663473" y="9464646"/>
                  <a:pt x="4667679" y="9452901"/>
                  <a:pt x="4675366" y="9445866"/>
                </a:cubicBezTo>
                <a:cubicBezTo>
                  <a:pt x="4683053" y="9438831"/>
                  <a:pt x="4695123" y="9435676"/>
                  <a:pt x="4711577" y="9436403"/>
                </a:cubicBezTo>
                <a:close/>
                <a:moveTo>
                  <a:pt x="5916296" y="9389637"/>
                </a:moveTo>
                <a:cubicBezTo>
                  <a:pt x="5932587" y="9387212"/>
                  <a:pt x="5944918" y="9389101"/>
                  <a:pt x="5953291" y="9395304"/>
                </a:cubicBezTo>
                <a:cubicBezTo>
                  <a:pt x="5961663" y="9401507"/>
                  <a:pt x="5967062" y="9412754"/>
                  <a:pt x="5969486" y="9429045"/>
                </a:cubicBezTo>
                <a:lnTo>
                  <a:pt x="6063476" y="10060511"/>
                </a:lnTo>
                <a:lnTo>
                  <a:pt x="6252530" y="10032372"/>
                </a:lnTo>
                <a:cubicBezTo>
                  <a:pt x="6268821" y="10029947"/>
                  <a:pt x="6281152" y="10031836"/>
                  <a:pt x="6289525" y="10038039"/>
                </a:cubicBezTo>
                <a:cubicBezTo>
                  <a:pt x="6297897" y="10044242"/>
                  <a:pt x="6303296" y="10055489"/>
                  <a:pt x="6305720" y="10071779"/>
                </a:cubicBezTo>
                <a:lnTo>
                  <a:pt x="6328883" y="10227395"/>
                </a:lnTo>
                <a:cubicBezTo>
                  <a:pt x="6331308" y="10243686"/>
                  <a:pt x="6329418" y="10256017"/>
                  <a:pt x="6323215" y="10264390"/>
                </a:cubicBezTo>
                <a:cubicBezTo>
                  <a:pt x="6317013" y="10272762"/>
                  <a:pt x="6305766" y="10278161"/>
                  <a:pt x="6289475" y="10280586"/>
                </a:cubicBezTo>
                <a:lnTo>
                  <a:pt x="5610423" y="10381658"/>
                </a:lnTo>
                <a:cubicBezTo>
                  <a:pt x="5594133" y="10384083"/>
                  <a:pt x="5581802" y="10382194"/>
                  <a:pt x="5573429" y="10375991"/>
                </a:cubicBezTo>
                <a:cubicBezTo>
                  <a:pt x="5565056" y="10369788"/>
                  <a:pt x="5559658" y="10358541"/>
                  <a:pt x="5557233" y="10342250"/>
                </a:cubicBezTo>
                <a:lnTo>
                  <a:pt x="5534071" y="10186634"/>
                </a:lnTo>
                <a:cubicBezTo>
                  <a:pt x="5531646" y="10170344"/>
                  <a:pt x="5533535" y="10158013"/>
                  <a:pt x="5539738" y="10149640"/>
                </a:cubicBezTo>
                <a:cubicBezTo>
                  <a:pt x="5545941" y="10141267"/>
                  <a:pt x="5557188" y="10135869"/>
                  <a:pt x="5573478" y="10133444"/>
                </a:cubicBezTo>
                <a:lnTo>
                  <a:pt x="5762533" y="10105304"/>
                </a:lnTo>
                <a:lnTo>
                  <a:pt x="5668543" y="9473838"/>
                </a:lnTo>
                <a:cubicBezTo>
                  <a:pt x="5666118" y="9457547"/>
                  <a:pt x="5668007" y="9445216"/>
                  <a:pt x="5674210" y="9436844"/>
                </a:cubicBezTo>
                <a:cubicBezTo>
                  <a:pt x="5680413" y="9428471"/>
                  <a:pt x="5691660" y="9423072"/>
                  <a:pt x="5707951" y="9420647"/>
                </a:cubicBezTo>
                <a:close/>
                <a:moveTo>
                  <a:pt x="3931141" y="9272644"/>
                </a:moveTo>
                <a:cubicBezTo>
                  <a:pt x="3985172" y="9273027"/>
                  <a:pt x="4051241" y="9283196"/>
                  <a:pt x="4129347" y="9303150"/>
                </a:cubicBezTo>
                <a:cubicBezTo>
                  <a:pt x="4207454" y="9323104"/>
                  <a:pt x="4270514" y="9345924"/>
                  <a:pt x="4318527" y="9371610"/>
                </a:cubicBezTo>
                <a:cubicBezTo>
                  <a:pt x="4366540" y="9397295"/>
                  <a:pt x="4402192" y="9424968"/>
                  <a:pt x="4425481" y="9454626"/>
                </a:cubicBezTo>
                <a:cubicBezTo>
                  <a:pt x="4448770" y="9484285"/>
                  <a:pt x="4462061" y="9516310"/>
                  <a:pt x="4465353" y="9550701"/>
                </a:cubicBezTo>
                <a:cubicBezTo>
                  <a:pt x="4468646" y="9585093"/>
                  <a:pt x="4465356" y="9621605"/>
                  <a:pt x="4455486" y="9660239"/>
                </a:cubicBezTo>
                <a:lnTo>
                  <a:pt x="4345740" y="10089827"/>
                </a:lnTo>
                <a:cubicBezTo>
                  <a:pt x="4335869" y="10128461"/>
                  <a:pt x="4321242" y="10162077"/>
                  <a:pt x="4301859" y="10190675"/>
                </a:cubicBezTo>
                <a:cubicBezTo>
                  <a:pt x="4282475" y="10219273"/>
                  <a:pt x="4255399" y="10241209"/>
                  <a:pt x="4220630" y="10256483"/>
                </a:cubicBezTo>
                <a:cubicBezTo>
                  <a:pt x="4185861" y="10271757"/>
                  <a:pt x="4141253" y="10279148"/>
                  <a:pt x="4086803" y="10278658"/>
                </a:cubicBezTo>
                <a:cubicBezTo>
                  <a:pt x="4032352" y="10278168"/>
                  <a:pt x="3966074" y="10267946"/>
                  <a:pt x="3887967" y="10247992"/>
                </a:cubicBezTo>
                <a:cubicBezTo>
                  <a:pt x="3809861" y="10228038"/>
                  <a:pt x="3747010" y="10205272"/>
                  <a:pt x="3699417" y="10179693"/>
                </a:cubicBezTo>
                <a:cubicBezTo>
                  <a:pt x="3651824" y="10154114"/>
                  <a:pt x="3616437" y="10126285"/>
                  <a:pt x="3593254" y="10096207"/>
                </a:cubicBezTo>
                <a:cubicBezTo>
                  <a:pt x="3570073" y="10066128"/>
                  <a:pt x="3556836" y="10033893"/>
                  <a:pt x="3553543" y="9999502"/>
                </a:cubicBezTo>
                <a:cubicBezTo>
                  <a:pt x="3550252" y="9965111"/>
                  <a:pt x="3553540" y="9928598"/>
                  <a:pt x="3563409" y="9889965"/>
                </a:cubicBezTo>
                <a:lnTo>
                  <a:pt x="3673157" y="9460376"/>
                </a:lnTo>
                <a:cubicBezTo>
                  <a:pt x="3683026" y="9421743"/>
                  <a:pt x="3697654" y="9388127"/>
                  <a:pt x="3717038" y="9359528"/>
                </a:cubicBezTo>
                <a:cubicBezTo>
                  <a:pt x="3736421" y="9330930"/>
                  <a:pt x="3763444" y="9309204"/>
                  <a:pt x="3798106" y="9294351"/>
                </a:cubicBezTo>
                <a:cubicBezTo>
                  <a:pt x="3832766" y="9279496"/>
                  <a:pt x="3877112" y="9272261"/>
                  <a:pt x="3931141" y="9272644"/>
                </a:cubicBezTo>
                <a:close/>
                <a:moveTo>
                  <a:pt x="7036662" y="9046603"/>
                </a:moveTo>
                <a:cubicBezTo>
                  <a:pt x="7042888" y="9046220"/>
                  <a:pt x="7048375" y="9047100"/>
                  <a:pt x="7053123" y="9049244"/>
                </a:cubicBezTo>
                <a:cubicBezTo>
                  <a:pt x="7062621" y="9053532"/>
                  <a:pt x="7070280" y="9063379"/>
                  <a:pt x="7076102" y="9078785"/>
                </a:cubicBezTo>
                <a:lnTo>
                  <a:pt x="7197440" y="9399891"/>
                </a:lnTo>
                <a:cubicBezTo>
                  <a:pt x="7206631" y="9424217"/>
                  <a:pt x="7213351" y="9453648"/>
                  <a:pt x="7217598" y="9488183"/>
                </a:cubicBezTo>
                <a:cubicBezTo>
                  <a:pt x="7221845" y="9522717"/>
                  <a:pt x="7223826" y="9564132"/>
                  <a:pt x="7223541" y="9612425"/>
                </a:cubicBezTo>
                <a:lnTo>
                  <a:pt x="7222054" y="9928514"/>
                </a:lnTo>
                <a:cubicBezTo>
                  <a:pt x="7222399" y="9944138"/>
                  <a:pt x="7218728" y="9957108"/>
                  <a:pt x="7211043" y="9967424"/>
                </a:cubicBezTo>
                <a:cubicBezTo>
                  <a:pt x="7203358" y="9977742"/>
                  <a:pt x="7191407" y="9985964"/>
                  <a:pt x="7175190" y="9992092"/>
                </a:cubicBezTo>
                <a:lnTo>
                  <a:pt x="6848003" y="10115728"/>
                </a:lnTo>
                <a:cubicBezTo>
                  <a:pt x="6832596" y="10121550"/>
                  <a:pt x="6818599" y="10123132"/>
                  <a:pt x="6806012" y="10120476"/>
                </a:cubicBezTo>
                <a:cubicBezTo>
                  <a:pt x="6793425" y="10117819"/>
                  <a:pt x="6782094" y="10110517"/>
                  <a:pt x="6772020" y="10098571"/>
                </a:cubicBezTo>
                <a:lnTo>
                  <a:pt x="6561869" y="9862455"/>
                </a:lnTo>
                <a:cubicBezTo>
                  <a:pt x="6529718" y="9826417"/>
                  <a:pt x="6503816" y="9794043"/>
                  <a:pt x="6484163" y="9765329"/>
                </a:cubicBezTo>
                <a:cubicBezTo>
                  <a:pt x="6464510" y="9736616"/>
                  <a:pt x="6450087" y="9710097"/>
                  <a:pt x="6440895" y="9685770"/>
                </a:cubicBezTo>
                <a:lnTo>
                  <a:pt x="6319557" y="9364665"/>
                </a:lnTo>
                <a:cubicBezTo>
                  <a:pt x="6313735" y="9349258"/>
                  <a:pt x="6312969" y="9336806"/>
                  <a:pt x="6317256" y="9327310"/>
                </a:cubicBezTo>
                <a:cubicBezTo>
                  <a:pt x="6321544" y="9317813"/>
                  <a:pt x="6331391" y="9310153"/>
                  <a:pt x="6346798" y="9304331"/>
                </a:cubicBezTo>
                <a:lnTo>
                  <a:pt x="6530461" y="9234930"/>
                </a:lnTo>
                <a:cubicBezTo>
                  <a:pt x="6546678" y="9228802"/>
                  <a:pt x="6559941" y="9227729"/>
                  <a:pt x="6570249" y="9231710"/>
                </a:cubicBezTo>
                <a:cubicBezTo>
                  <a:pt x="6580556" y="9235691"/>
                  <a:pt x="6588622" y="9245386"/>
                  <a:pt x="6594443" y="9260792"/>
                </a:cubicBezTo>
                <a:lnTo>
                  <a:pt x="6658789" y="9431075"/>
                </a:lnTo>
                <a:lnTo>
                  <a:pt x="6874076" y="9349724"/>
                </a:lnTo>
                <a:lnTo>
                  <a:pt x="6809730" y="9179441"/>
                </a:lnTo>
                <a:cubicBezTo>
                  <a:pt x="6803908" y="9164034"/>
                  <a:pt x="6803141" y="9151583"/>
                  <a:pt x="6807429" y="9142086"/>
                </a:cubicBezTo>
                <a:cubicBezTo>
                  <a:pt x="6811717" y="9132588"/>
                  <a:pt x="6821564" y="9124929"/>
                  <a:pt x="6836971" y="9119107"/>
                </a:cubicBezTo>
                <a:lnTo>
                  <a:pt x="7015768" y="9051545"/>
                </a:lnTo>
                <a:cubicBezTo>
                  <a:pt x="7023471" y="9048634"/>
                  <a:pt x="7030436" y="9046987"/>
                  <a:pt x="7036662" y="9046603"/>
                </a:cubicBezTo>
                <a:close/>
                <a:moveTo>
                  <a:pt x="2883930" y="8806092"/>
                </a:moveTo>
                <a:cubicBezTo>
                  <a:pt x="2890067" y="8807210"/>
                  <a:pt x="2896787" y="8809670"/>
                  <a:pt x="2904092" y="8813472"/>
                </a:cubicBezTo>
                <a:lnTo>
                  <a:pt x="3077096" y="8903524"/>
                </a:lnTo>
                <a:cubicBezTo>
                  <a:pt x="3091705" y="8911128"/>
                  <a:pt x="3100577" y="8919899"/>
                  <a:pt x="3103710" y="8929837"/>
                </a:cubicBezTo>
                <a:cubicBezTo>
                  <a:pt x="3106844" y="8939775"/>
                  <a:pt x="3104609" y="8952048"/>
                  <a:pt x="3097004" y="8966657"/>
                </a:cubicBezTo>
                <a:lnTo>
                  <a:pt x="3023162" y="9108520"/>
                </a:lnTo>
                <a:lnTo>
                  <a:pt x="3096114" y="9449925"/>
                </a:lnTo>
                <a:lnTo>
                  <a:pt x="3294227" y="9069317"/>
                </a:lnTo>
                <a:cubicBezTo>
                  <a:pt x="3301833" y="9054707"/>
                  <a:pt x="3310603" y="9045836"/>
                  <a:pt x="3320541" y="9042702"/>
                </a:cubicBezTo>
                <a:cubicBezTo>
                  <a:pt x="3330478" y="9039569"/>
                  <a:pt x="3342752" y="9041804"/>
                  <a:pt x="3357362" y="9049408"/>
                </a:cubicBezTo>
                <a:lnTo>
                  <a:pt x="3530364" y="9139460"/>
                </a:lnTo>
                <a:cubicBezTo>
                  <a:pt x="3544974" y="9147065"/>
                  <a:pt x="3553846" y="9155836"/>
                  <a:pt x="3556979" y="9165773"/>
                </a:cubicBezTo>
                <a:cubicBezTo>
                  <a:pt x="3560113" y="9175711"/>
                  <a:pt x="3557878" y="9187985"/>
                  <a:pt x="3550273" y="9202594"/>
                </a:cubicBezTo>
                <a:lnTo>
                  <a:pt x="3161250" y="9949970"/>
                </a:lnTo>
                <a:cubicBezTo>
                  <a:pt x="3153645" y="9964579"/>
                  <a:pt x="3144874" y="9973450"/>
                  <a:pt x="3134936" y="9976584"/>
                </a:cubicBezTo>
                <a:cubicBezTo>
                  <a:pt x="3124999" y="9979718"/>
                  <a:pt x="3112725" y="9977483"/>
                  <a:pt x="3098116" y="9969878"/>
                </a:cubicBezTo>
                <a:lnTo>
                  <a:pt x="2978167" y="9907442"/>
                </a:lnTo>
                <a:cubicBezTo>
                  <a:pt x="2963558" y="9899838"/>
                  <a:pt x="2952264" y="9891027"/>
                  <a:pt x="2944285" y="9881011"/>
                </a:cubicBezTo>
                <a:cubicBezTo>
                  <a:pt x="2936306" y="9870994"/>
                  <a:pt x="2930320" y="9857618"/>
                  <a:pt x="2926328" y="9840881"/>
                </a:cubicBezTo>
                <a:lnTo>
                  <a:pt x="2835853" y="9468368"/>
                </a:lnTo>
                <a:lnTo>
                  <a:pt x="2707979" y="9714034"/>
                </a:lnTo>
                <a:cubicBezTo>
                  <a:pt x="2700375" y="9728643"/>
                  <a:pt x="2691604" y="9737514"/>
                  <a:pt x="2681666" y="9740648"/>
                </a:cubicBezTo>
                <a:cubicBezTo>
                  <a:pt x="2671729" y="9743782"/>
                  <a:pt x="2659455" y="9741546"/>
                  <a:pt x="2644846" y="9733942"/>
                </a:cubicBezTo>
                <a:lnTo>
                  <a:pt x="2471842" y="9643890"/>
                </a:lnTo>
                <a:cubicBezTo>
                  <a:pt x="2457233" y="9636285"/>
                  <a:pt x="2448362" y="9627514"/>
                  <a:pt x="2445228" y="9617577"/>
                </a:cubicBezTo>
                <a:cubicBezTo>
                  <a:pt x="2442094" y="9607639"/>
                  <a:pt x="2444329" y="9595366"/>
                  <a:pt x="2451934" y="9580756"/>
                </a:cubicBezTo>
                <a:lnTo>
                  <a:pt x="2840959" y="8833380"/>
                </a:lnTo>
                <a:cubicBezTo>
                  <a:pt x="2848563" y="8818771"/>
                  <a:pt x="2857334" y="8809899"/>
                  <a:pt x="2867272" y="8806766"/>
                </a:cubicBezTo>
                <a:cubicBezTo>
                  <a:pt x="2872241" y="8805199"/>
                  <a:pt x="2877793" y="8804975"/>
                  <a:pt x="2883930" y="8806092"/>
                </a:cubicBezTo>
                <a:close/>
                <a:moveTo>
                  <a:pt x="7966557" y="8454050"/>
                </a:moveTo>
                <a:cubicBezTo>
                  <a:pt x="7976806" y="8455930"/>
                  <a:pt x="7986607" y="8463648"/>
                  <a:pt x="7995960" y="8477204"/>
                </a:cubicBezTo>
                <a:lnTo>
                  <a:pt x="8474459" y="9170711"/>
                </a:lnTo>
                <a:cubicBezTo>
                  <a:pt x="8483812" y="9184267"/>
                  <a:pt x="8487549" y="9196169"/>
                  <a:pt x="8485669" y="9206418"/>
                </a:cubicBezTo>
                <a:cubicBezTo>
                  <a:pt x="8483788" y="9216667"/>
                  <a:pt x="8476070" y="9226468"/>
                  <a:pt x="8462514" y="9235822"/>
                </a:cubicBezTo>
                <a:lnTo>
                  <a:pt x="8290208" y="9354708"/>
                </a:lnTo>
                <a:cubicBezTo>
                  <a:pt x="8278792" y="9362584"/>
                  <a:pt x="8267616" y="9366610"/>
                  <a:pt x="8256678" y="9366784"/>
                </a:cubicBezTo>
                <a:cubicBezTo>
                  <a:pt x="8245740" y="9366959"/>
                  <a:pt x="8233122" y="9363554"/>
                  <a:pt x="8218824" y="9356569"/>
                </a:cubicBezTo>
                <a:lnTo>
                  <a:pt x="8002142" y="9248580"/>
                </a:lnTo>
                <a:cubicBezTo>
                  <a:pt x="7994144" y="9244620"/>
                  <a:pt x="7987912" y="9242075"/>
                  <a:pt x="7983445" y="9240944"/>
                </a:cubicBezTo>
                <a:cubicBezTo>
                  <a:pt x="7978979" y="9239813"/>
                  <a:pt x="7974606" y="9240724"/>
                  <a:pt x="7970324" y="9243678"/>
                </a:cubicBezTo>
                <a:lnTo>
                  <a:pt x="7960692" y="9250324"/>
                </a:lnTo>
                <a:cubicBezTo>
                  <a:pt x="7956411" y="9253278"/>
                  <a:pt x="7954007" y="9257043"/>
                  <a:pt x="7953478" y="9261620"/>
                </a:cubicBezTo>
                <a:cubicBezTo>
                  <a:pt x="7952951" y="9266197"/>
                  <a:pt x="7953118" y="9272926"/>
                  <a:pt x="7953982" y="9281809"/>
                </a:cubicBezTo>
                <a:lnTo>
                  <a:pt x="7979094" y="9521976"/>
                </a:lnTo>
                <a:cubicBezTo>
                  <a:pt x="7980550" y="9537822"/>
                  <a:pt x="7979254" y="9550827"/>
                  <a:pt x="7975208" y="9560990"/>
                </a:cubicBezTo>
                <a:cubicBezTo>
                  <a:pt x="7971163" y="9571153"/>
                  <a:pt x="7963432" y="9580173"/>
                  <a:pt x="7952016" y="9588050"/>
                </a:cubicBezTo>
                <a:lnTo>
                  <a:pt x="7778640" y="9707675"/>
                </a:lnTo>
                <a:cubicBezTo>
                  <a:pt x="7765084" y="9717028"/>
                  <a:pt x="7753182" y="9720765"/>
                  <a:pt x="7742932" y="9718884"/>
                </a:cubicBezTo>
                <a:cubicBezTo>
                  <a:pt x="7732684" y="9717004"/>
                  <a:pt x="7722882" y="9709286"/>
                  <a:pt x="7713529" y="9695729"/>
                </a:cubicBezTo>
                <a:lnTo>
                  <a:pt x="7235030" y="9002224"/>
                </a:lnTo>
                <a:cubicBezTo>
                  <a:pt x="7225677" y="8988668"/>
                  <a:pt x="7221940" y="8976765"/>
                  <a:pt x="7223821" y="8966516"/>
                </a:cubicBezTo>
                <a:cubicBezTo>
                  <a:pt x="7225701" y="8956267"/>
                  <a:pt x="7233419" y="8946466"/>
                  <a:pt x="7246975" y="8937113"/>
                </a:cubicBezTo>
                <a:lnTo>
                  <a:pt x="7411790" y="8823395"/>
                </a:lnTo>
                <a:cubicBezTo>
                  <a:pt x="7425346" y="8814042"/>
                  <a:pt x="7437249" y="8810305"/>
                  <a:pt x="7447498" y="8812185"/>
                </a:cubicBezTo>
                <a:cubicBezTo>
                  <a:pt x="7457747" y="8814065"/>
                  <a:pt x="7467548" y="8821784"/>
                  <a:pt x="7476901" y="8835340"/>
                </a:cubicBezTo>
                <a:lnTo>
                  <a:pt x="7736826" y="9212059"/>
                </a:lnTo>
                <a:lnTo>
                  <a:pt x="7719482" y="9051838"/>
                </a:lnTo>
                <a:cubicBezTo>
                  <a:pt x="7717534" y="9035278"/>
                  <a:pt x="7719173" y="9021246"/>
                  <a:pt x="7724400" y="9009741"/>
                </a:cubicBezTo>
                <a:cubicBezTo>
                  <a:pt x="7729626" y="8998236"/>
                  <a:pt x="7739018" y="8987807"/>
                  <a:pt x="7752574" y="8978454"/>
                </a:cubicBezTo>
                <a:lnTo>
                  <a:pt x="7795382" y="8948917"/>
                </a:lnTo>
                <a:cubicBezTo>
                  <a:pt x="7808938" y="8939564"/>
                  <a:pt x="7822022" y="8934486"/>
                  <a:pt x="7834633" y="8933683"/>
                </a:cubicBezTo>
                <a:cubicBezTo>
                  <a:pt x="7847244" y="8932881"/>
                  <a:pt x="7860944" y="8936329"/>
                  <a:pt x="7875734" y="8944028"/>
                </a:cubicBezTo>
                <a:lnTo>
                  <a:pt x="8019366" y="9017115"/>
                </a:lnTo>
                <a:lnTo>
                  <a:pt x="7759440" y="8640396"/>
                </a:lnTo>
                <a:cubicBezTo>
                  <a:pt x="7750087" y="8626840"/>
                  <a:pt x="7746350" y="8614937"/>
                  <a:pt x="7748230" y="8604688"/>
                </a:cubicBezTo>
                <a:cubicBezTo>
                  <a:pt x="7750111" y="8594439"/>
                  <a:pt x="7757829" y="8584638"/>
                  <a:pt x="7771385" y="8575285"/>
                </a:cubicBezTo>
                <a:lnTo>
                  <a:pt x="7930849" y="8465259"/>
                </a:lnTo>
                <a:cubicBezTo>
                  <a:pt x="7944406" y="8455906"/>
                  <a:pt x="7956308" y="8452170"/>
                  <a:pt x="7966557" y="8454050"/>
                </a:cubicBezTo>
                <a:close/>
                <a:moveTo>
                  <a:pt x="2024857" y="8090351"/>
                </a:moveTo>
                <a:cubicBezTo>
                  <a:pt x="2035273" y="8090046"/>
                  <a:pt x="2046472" y="8095544"/>
                  <a:pt x="2058453" y="8106844"/>
                </a:cubicBezTo>
                <a:lnTo>
                  <a:pt x="2461418" y="8486887"/>
                </a:lnTo>
                <a:cubicBezTo>
                  <a:pt x="2473399" y="8498187"/>
                  <a:pt x="2479543" y="8509045"/>
                  <a:pt x="2479848" y="8519460"/>
                </a:cubicBezTo>
                <a:cubicBezTo>
                  <a:pt x="2480153" y="8529876"/>
                  <a:pt x="2474655" y="8541075"/>
                  <a:pt x="2463355" y="8553056"/>
                </a:cubicBezTo>
                <a:lnTo>
                  <a:pt x="2357192" y="8665622"/>
                </a:lnTo>
                <a:cubicBezTo>
                  <a:pt x="2345892" y="8677603"/>
                  <a:pt x="2335034" y="8683747"/>
                  <a:pt x="2324619" y="8684051"/>
                </a:cubicBezTo>
                <a:cubicBezTo>
                  <a:pt x="2314203" y="8684356"/>
                  <a:pt x="2303004" y="8678859"/>
                  <a:pt x="2291023" y="8667558"/>
                </a:cubicBezTo>
                <a:lnTo>
                  <a:pt x="2197376" y="8579239"/>
                </a:lnTo>
                <a:lnTo>
                  <a:pt x="1897623" y="8897070"/>
                </a:lnTo>
                <a:lnTo>
                  <a:pt x="1991271" y="8985389"/>
                </a:lnTo>
                <a:cubicBezTo>
                  <a:pt x="2003252" y="8996690"/>
                  <a:pt x="2009396" y="9007547"/>
                  <a:pt x="2009700" y="9017963"/>
                </a:cubicBezTo>
                <a:cubicBezTo>
                  <a:pt x="2010005" y="9028379"/>
                  <a:pt x="2004508" y="9039577"/>
                  <a:pt x="1993208" y="9051559"/>
                </a:cubicBezTo>
                <a:lnTo>
                  <a:pt x="1885261" y="9166016"/>
                </a:lnTo>
                <a:cubicBezTo>
                  <a:pt x="1873960" y="9177998"/>
                  <a:pt x="1863103" y="9184141"/>
                  <a:pt x="1852687" y="9184446"/>
                </a:cubicBezTo>
                <a:cubicBezTo>
                  <a:pt x="1842272" y="9184751"/>
                  <a:pt x="1831073" y="9179253"/>
                  <a:pt x="1819091" y="9167953"/>
                </a:cubicBezTo>
                <a:lnTo>
                  <a:pt x="1416127" y="8787910"/>
                </a:lnTo>
                <a:cubicBezTo>
                  <a:pt x="1404145" y="8776610"/>
                  <a:pt x="1398002" y="8765752"/>
                  <a:pt x="1397697" y="8755337"/>
                </a:cubicBezTo>
                <a:cubicBezTo>
                  <a:pt x="1397392" y="8744921"/>
                  <a:pt x="1402889" y="8733722"/>
                  <a:pt x="1414190" y="8721740"/>
                </a:cubicBezTo>
                <a:lnTo>
                  <a:pt x="1522137" y="8607283"/>
                </a:lnTo>
                <a:cubicBezTo>
                  <a:pt x="1533436" y="8595302"/>
                  <a:pt x="1544295" y="8589158"/>
                  <a:pt x="1554710" y="8588854"/>
                </a:cubicBezTo>
                <a:cubicBezTo>
                  <a:pt x="1565126" y="8588548"/>
                  <a:pt x="1576324" y="8594046"/>
                  <a:pt x="1588306" y="8605346"/>
                </a:cubicBezTo>
                <a:lnTo>
                  <a:pt x="1680061" y="8691882"/>
                </a:lnTo>
                <a:lnTo>
                  <a:pt x="1979813" y="8374051"/>
                </a:lnTo>
                <a:lnTo>
                  <a:pt x="1888058" y="8287516"/>
                </a:lnTo>
                <a:cubicBezTo>
                  <a:pt x="1876077" y="8276215"/>
                  <a:pt x="1869933" y="8265357"/>
                  <a:pt x="1869629" y="8254941"/>
                </a:cubicBezTo>
                <a:cubicBezTo>
                  <a:pt x="1869324" y="8244526"/>
                  <a:pt x="1874821" y="8233328"/>
                  <a:pt x="1886121" y="8221346"/>
                </a:cubicBezTo>
                <a:lnTo>
                  <a:pt x="1992284" y="8108781"/>
                </a:lnTo>
                <a:cubicBezTo>
                  <a:pt x="2003583" y="8096799"/>
                  <a:pt x="2014442" y="8090656"/>
                  <a:pt x="2024857" y="8090351"/>
                </a:cubicBezTo>
                <a:close/>
                <a:moveTo>
                  <a:pt x="8521780" y="7859583"/>
                </a:moveTo>
                <a:cubicBezTo>
                  <a:pt x="8532191" y="7859164"/>
                  <a:pt x="8543450" y="7864538"/>
                  <a:pt x="8555554" y="7875706"/>
                </a:cubicBezTo>
                <a:lnTo>
                  <a:pt x="8669278" y="7980626"/>
                </a:lnTo>
                <a:cubicBezTo>
                  <a:pt x="8681384" y="7991794"/>
                  <a:pt x="8687646" y="8002584"/>
                  <a:pt x="8688065" y="8012995"/>
                </a:cubicBezTo>
                <a:cubicBezTo>
                  <a:pt x="8688484" y="8023407"/>
                  <a:pt x="8683110" y="8034665"/>
                  <a:pt x="8671942" y="8046770"/>
                </a:cubicBezTo>
                <a:lnTo>
                  <a:pt x="8584656" y="8141381"/>
                </a:lnTo>
                <a:lnTo>
                  <a:pt x="8905760" y="8437625"/>
                </a:lnTo>
                <a:lnTo>
                  <a:pt x="8993046" y="8343015"/>
                </a:lnTo>
                <a:cubicBezTo>
                  <a:pt x="9004214" y="8330909"/>
                  <a:pt x="9015004" y="8324647"/>
                  <a:pt x="9025415" y="8324228"/>
                </a:cubicBezTo>
                <a:cubicBezTo>
                  <a:pt x="9035826" y="8323809"/>
                  <a:pt x="9047084" y="8329183"/>
                  <a:pt x="9059190" y="8340351"/>
                </a:cubicBezTo>
                <a:lnTo>
                  <a:pt x="9174826" y="8447034"/>
                </a:lnTo>
                <a:cubicBezTo>
                  <a:pt x="9186930" y="8458202"/>
                  <a:pt x="9193192" y="8468992"/>
                  <a:pt x="9193612" y="8479403"/>
                </a:cubicBezTo>
                <a:cubicBezTo>
                  <a:pt x="9194032" y="8489815"/>
                  <a:pt x="9188657" y="8501073"/>
                  <a:pt x="9177489" y="8513178"/>
                </a:cubicBezTo>
                <a:lnTo>
                  <a:pt x="8801894" y="8920292"/>
                </a:lnTo>
                <a:cubicBezTo>
                  <a:pt x="8790726" y="8932397"/>
                  <a:pt x="8779936" y="8938659"/>
                  <a:pt x="8769525" y="8939078"/>
                </a:cubicBezTo>
                <a:cubicBezTo>
                  <a:pt x="8759112" y="8939497"/>
                  <a:pt x="8747854" y="8934123"/>
                  <a:pt x="8735750" y="8922955"/>
                </a:cubicBezTo>
                <a:lnTo>
                  <a:pt x="8620114" y="8816272"/>
                </a:lnTo>
                <a:cubicBezTo>
                  <a:pt x="8608009" y="8805104"/>
                  <a:pt x="8601746" y="8794314"/>
                  <a:pt x="8601328" y="8783903"/>
                </a:cubicBezTo>
                <a:cubicBezTo>
                  <a:pt x="8600908" y="8773491"/>
                  <a:pt x="8606282" y="8762233"/>
                  <a:pt x="8617450" y="8750128"/>
                </a:cubicBezTo>
                <a:lnTo>
                  <a:pt x="8702974" y="8657428"/>
                </a:lnTo>
                <a:lnTo>
                  <a:pt x="8381870" y="8361184"/>
                </a:lnTo>
                <a:lnTo>
                  <a:pt x="8296348" y="8453883"/>
                </a:lnTo>
                <a:cubicBezTo>
                  <a:pt x="8285180" y="8465988"/>
                  <a:pt x="8274390" y="8472251"/>
                  <a:pt x="8263978" y="8472670"/>
                </a:cubicBezTo>
                <a:cubicBezTo>
                  <a:pt x="8253566" y="8473089"/>
                  <a:pt x="8242308" y="8467715"/>
                  <a:pt x="8230202" y="8456547"/>
                </a:cubicBezTo>
                <a:lnTo>
                  <a:pt x="8116478" y="8351627"/>
                </a:lnTo>
                <a:cubicBezTo>
                  <a:pt x="8104374" y="8340460"/>
                  <a:pt x="8098111" y="8329669"/>
                  <a:pt x="8097692" y="8319258"/>
                </a:cubicBezTo>
                <a:cubicBezTo>
                  <a:pt x="8097273" y="8308846"/>
                  <a:pt x="8102647" y="8297588"/>
                  <a:pt x="8113815" y="8285483"/>
                </a:cubicBezTo>
                <a:lnTo>
                  <a:pt x="8489410" y="7878370"/>
                </a:lnTo>
                <a:cubicBezTo>
                  <a:pt x="8500578" y="7866265"/>
                  <a:pt x="8511368" y="7860002"/>
                  <a:pt x="8521780" y="7859583"/>
                </a:cubicBezTo>
                <a:close/>
                <a:moveTo>
                  <a:pt x="1414262" y="7700007"/>
                </a:moveTo>
                <a:cubicBezTo>
                  <a:pt x="1400029" y="7697775"/>
                  <a:pt x="1384023" y="7702855"/>
                  <a:pt x="1366243" y="7715245"/>
                </a:cubicBezTo>
                <a:lnTo>
                  <a:pt x="1107021" y="7895898"/>
                </a:lnTo>
                <a:cubicBezTo>
                  <a:pt x="1089242" y="7908288"/>
                  <a:pt x="1079113" y="7921422"/>
                  <a:pt x="1076634" y="7935301"/>
                </a:cubicBezTo>
                <a:cubicBezTo>
                  <a:pt x="1074154" y="7949179"/>
                  <a:pt x="1078863" y="7964652"/>
                  <a:pt x="1090757" y="7981720"/>
                </a:cubicBezTo>
                <a:lnTo>
                  <a:pt x="1179225" y="8108664"/>
                </a:lnTo>
                <a:lnTo>
                  <a:pt x="1541923" y="7855900"/>
                </a:lnTo>
                <a:lnTo>
                  <a:pt x="1453455" y="7728955"/>
                </a:lnTo>
                <a:cubicBezTo>
                  <a:pt x="1441560" y="7711887"/>
                  <a:pt x="1428496" y="7702237"/>
                  <a:pt x="1414262" y="7700007"/>
                </a:cubicBezTo>
                <a:close/>
                <a:moveTo>
                  <a:pt x="1393810" y="7391792"/>
                </a:moveTo>
                <a:cubicBezTo>
                  <a:pt x="1410722" y="7391991"/>
                  <a:pt x="1427370" y="7394372"/>
                  <a:pt x="1443757" y="7398933"/>
                </a:cubicBezTo>
                <a:cubicBezTo>
                  <a:pt x="1509300" y="7417178"/>
                  <a:pt x="1573048" y="7470749"/>
                  <a:pt x="1635000" y="7559646"/>
                </a:cubicBezTo>
                <a:lnTo>
                  <a:pt x="1885534" y="7919143"/>
                </a:lnTo>
                <a:cubicBezTo>
                  <a:pt x="1894951" y="7932655"/>
                  <a:pt x="1898743" y="7944540"/>
                  <a:pt x="1896911" y="7954798"/>
                </a:cubicBezTo>
                <a:cubicBezTo>
                  <a:pt x="1895079" y="7965055"/>
                  <a:pt x="1887407" y="7974892"/>
                  <a:pt x="1873894" y="7984309"/>
                </a:cubicBezTo>
                <a:lnTo>
                  <a:pt x="1182635" y="8466049"/>
                </a:lnTo>
                <a:cubicBezTo>
                  <a:pt x="1169123" y="8475466"/>
                  <a:pt x="1157238" y="8479258"/>
                  <a:pt x="1146980" y="8477426"/>
                </a:cubicBezTo>
                <a:cubicBezTo>
                  <a:pt x="1136723" y="8475593"/>
                  <a:pt x="1126885" y="8467921"/>
                  <a:pt x="1117469" y="8454409"/>
                </a:cubicBezTo>
                <a:lnTo>
                  <a:pt x="866934" y="8094912"/>
                </a:lnTo>
                <a:cubicBezTo>
                  <a:pt x="804982" y="8006015"/>
                  <a:pt x="776793" y="7927664"/>
                  <a:pt x="782367" y="7859857"/>
                </a:cubicBezTo>
                <a:cubicBezTo>
                  <a:pt x="787941" y="7792050"/>
                  <a:pt x="827708" y="7732375"/>
                  <a:pt x="901670" y="7680831"/>
                </a:cubicBezTo>
                <a:lnTo>
                  <a:pt x="1234499" y="7448882"/>
                </a:lnTo>
                <a:cubicBezTo>
                  <a:pt x="1289970" y="7410223"/>
                  <a:pt x="1343074" y="7391193"/>
                  <a:pt x="1393810" y="7391792"/>
                </a:cubicBezTo>
                <a:close/>
                <a:moveTo>
                  <a:pt x="9039924" y="7043756"/>
                </a:moveTo>
                <a:cubicBezTo>
                  <a:pt x="9050027" y="7041203"/>
                  <a:pt x="9062150" y="7044144"/>
                  <a:pt x="9076295" y="7052581"/>
                </a:cubicBezTo>
                <a:lnTo>
                  <a:pt x="9799911" y="7484197"/>
                </a:lnTo>
                <a:cubicBezTo>
                  <a:pt x="9814056" y="7492634"/>
                  <a:pt x="9822405" y="7501904"/>
                  <a:pt x="9824958" y="7512006"/>
                </a:cubicBezTo>
                <a:cubicBezTo>
                  <a:pt x="9827511" y="7522108"/>
                  <a:pt x="9824570" y="7534232"/>
                  <a:pt x="9816133" y="7548376"/>
                </a:cubicBezTo>
                <a:lnTo>
                  <a:pt x="9746861" y="7664512"/>
                </a:lnTo>
                <a:cubicBezTo>
                  <a:pt x="9738424" y="7678657"/>
                  <a:pt x="9728975" y="7689423"/>
                  <a:pt x="9718514" y="7696809"/>
                </a:cubicBezTo>
                <a:cubicBezTo>
                  <a:pt x="9708052" y="7704194"/>
                  <a:pt x="9694352" y="7709396"/>
                  <a:pt x="9677412" y="7712413"/>
                </a:cubicBezTo>
                <a:lnTo>
                  <a:pt x="9300288" y="7781183"/>
                </a:lnTo>
                <a:lnTo>
                  <a:pt x="9538144" y="7923057"/>
                </a:lnTo>
                <a:cubicBezTo>
                  <a:pt x="9552289" y="7931494"/>
                  <a:pt x="9560638" y="7940763"/>
                  <a:pt x="9563191" y="7950865"/>
                </a:cubicBezTo>
                <a:cubicBezTo>
                  <a:pt x="9565745" y="7960968"/>
                  <a:pt x="9562803" y="7973091"/>
                  <a:pt x="9554366" y="7987236"/>
                </a:cubicBezTo>
                <a:lnTo>
                  <a:pt x="9454454" y="8154739"/>
                </a:lnTo>
                <a:cubicBezTo>
                  <a:pt x="9446018" y="8168885"/>
                  <a:pt x="9436748" y="8177233"/>
                  <a:pt x="9426646" y="8179787"/>
                </a:cubicBezTo>
                <a:cubicBezTo>
                  <a:pt x="9416543" y="8182341"/>
                  <a:pt x="9404420" y="8179399"/>
                  <a:pt x="9390275" y="8170962"/>
                </a:cubicBezTo>
                <a:lnTo>
                  <a:pt x="8666660" y="7739346"/>
                </a:lnTo>
                <a:cubicBezTo>
                  <a:pt x="8652515" y="7730909"/>
                  <a:pt x="8644166" y="7721640"/>
                  <a:pt x="8641612" y="7711537"/>
                </a:cubicBezTo>
                <a:cubicBezTo>
                  <a:pt x="8639059" y="7701435"/>
                  <a:pt x="8642000" y="7689311"/>
                  <a:pt x="8650438" y="7675166"/>
                </a:cubicBezTo>
                <a:lnTo>
                  <a:pt x="8750348" y="7507663"/>
                </a:lnTo>
                <a:cubicBezTo>
                  <a:pt x="8758786" y="7493518"/>
                  <a:pt x="8768055" y="7485169"/>
                  <a:pt x="8778158" y="7482615"/>
                </a:cubicBezTo>
                <a:cubicBezTo>
                  <a:pt x="8788260" y="7480062"/>
                  <a:pt x="8800384" y="7483004"/>
                  <a:pt x="8814528" y="7491440"/>
                </a:cubicBezTo>
                <a:lnTo>
                  <a:pt x="8951881" y="7573368"/>
                </a:lnTo>
                <a:lnTo>
                  <a:pt x="9296934" y="7520291"/>
                </a:lnTo>
                <a:lnTo>
                  <a:pt x="8928426" y="7300486"/>
                </a:lnTo>
                <a:cubicBezTo>
                  <a:pt x="8914282" y="7292050"/>
                  <a:pt x="8905932" y="7282780"/>
                  <a:pt x="8903380" y="7272678"/>
                </a:cubicBezTo>
                <a:cubicBezTo>
                  <a:pt x="8900826" y="7262575"/>
                  <a:pt x="8903768" y="7250452"/>
                  <a:pt x="8912204" y="7236307"/>
                </a:cubicBezTo>
                <a:lnTo>
                  <a:pt x="9012116" y="7068803"/>
                </a:lnTo>
                <a:cubicBezTo>
                  <a:pt x="9020552" y="7054659"/>
                  <a:pt x="9029822" y="7046309"/>
                  <a:pt x="9039924" y="7043756"/>
                </a:cubicBezTo>
                <a:close/>
                <a:moveTo>
                  <a:pt x="9702264" y="6534546"/>
                </a:moveTo>
                <a:lnTo>
                  <a:pt x="9640111" y="6728994"/>
                </a:lnTo>
                <a:lnTo>
                  <a:pt x="9846972" y="6730957"/>
                </a:lnTo>
                <a:cubicBezTo>
                  <a:pt x="9855459" y="6730029"/>
                  <a:pt x="9861948" y="6728236"/>
                  <a:pt x="9866438" y="6725576"/>
                </a:cubicBezTo>
                <a:cubicBezTo>
                  <a:pt x="9870928" y="6722916"/>
                  <a:pt x="9873966" y="6719109"/>
                  <a:pt x="9875549" y="6714155"/>
                </a:cubicBezTo>
                <a:lnTo>
                  <a:pt x="9885446" y="6683191"/>
                </a:lnTo>
                <a:cubicBezTo>
                  <a:pt x="9887029" y="6678238"/>
                  <a:pt x="9886764" y="6673375"/>
                  <a:pt x="9884649" y="6668603"/>
                </a:cubicBezTo>
                <a:cubicBezTo>
                  <a:pt x="9882533" y="6663832"/>
                  <a:pt x="9878288" y="6658608"/>
                  <a:pt x="9871913" y="6652930"/>
                </a:cubicBezTo>
                <a:close/>
                <a:moveTo>
                  <a:pt x="1087072" y="6515107"/>
                </a:moveTo>
                <a:cubicBezTo>
                  <a:pt x="1093283" y="6514523"/>
                  <a:pt x="1098795" y="6515226"/>
                  <a:pt x="1103610" y="6517216"/>
                </a:cubicBezTo>
                <a:cubicBezTo>
                  <a:pt x="1113240" y="6521196"/>
                  <a:pt x="1121213" y="6530791"/>
                  <a:pt x="1127528" y="6546002"/>
                </a:cubicBezTo>
                <a:lnTo>
                  <a:pt x="1358858" y="7103207"/>
                </a:lnTo>
                <a:cubicBezTo>
                  <a:pt x="1365173" y="7118418"/>
                  <a:pt x="1366341" y="7130839"/>
                  <a:pt x="1362361" y="7140468"/>
                </a:cubicBezTo>
                <a:cubicBezTo>
                  <a:pt x="1358381" y="7150098"/>
                  <a:pt x="1348786" y="7158071"/>
                  <a:pt x="1333575" y="7164386"/>
                </a:cubicBezTo>
                <a:lnTo>
                  <a:pt x="555409" y="7487451"/>
                </a:lnTo>
                <a:cubicBezTo>
                  <a:pt x="540198" y="7493765"/>
                  <a:pt x="527777" y="7494933"/>
                  <a:pt x="518147" y="7490953"/>
                </a:cubicBezTo>
                <a:cubicBezTo>
                  <a:pt x="508517" y="7486973"/>
                  <a:pt x="500545" y="7477378"/>
                  <a:pt x="494230" y="7462167"/>
                </a:cubicBezTo>
                <a:lnTo>
                  <a:pt x="262900" y="6904962"/>
                </a:lnTo>
                <a:cubicBezTo>
                  <a:pt x="256585" y="6889751"/>
                  <a:pt x="255417" y="6877330"/>
                  <a:pt x="259397" y="6867701"/>
                </a:cubicBezTo>
                <a:cubicBezTo>
                  <a:pt x="263377" y="6858070"/>
                  <a:pt x="272972" y="6850098"/>
                  <a:pt x="288183" y="6843783"/>
                </a:cubicBezTo>
                <a:lnTo>
                  <a:pt x="428685" y="6785452"/>
                </a:lnTo>
                <a:cubicBezTo>
                  <a:pt x="443896" y="6779137"/>
                  <a:pt x="456317" y="6777969"/>
                  <a:pt x="465947" y="6781949"/>
                </a:cubicBezTo>
                <a:cubicBezTo>
                  <a:pt x="475577" y="6785928"/>
                  <a:pt x="483550" y="6795524"/>
                  <a:pt x="489865" y="6810735"/>
                </a:cubicBezTo>
                <a:lnTo>
                  <a:pt x="627466" y="7142176"/>
                </a:lnTo>
                <a:lnTo>
                  <a:pt x="719933" y="7103787"/>
                </a:lnTo>
                <a:lnTo>
                  <a:pt x="622715" y="6869617"/>
                </a:lnTo>
                <a:cubicBezTo>
                  <a:pt x="616400" y="6854406"/>
                  <a:pt x="615232" y="6841985"/>
                  <a:pt x="619212" y="6832355"/>
                </a:cubicBezTo>
                <a:cubicBezTo>
                  <a:pt x="623192" y="6822725"/>
                  <a:pt x="632787" y="6814753"/>
                  <a:pt x="647998" y="6808437"/>
                </a:cubicBezTo>
                <a:lnTo>
                  <a:pt x="776492" y="6755092"/>
                </a:lnTo>
                <a:cubicBezTo>
                  <a:pt x="791703" y="6748777"/>
                  <a:pt x="804123" y="6747609"/>
                  <a:pt x="813753" y="6751589"/>
                </a:cubicBezTo>
                <a:cubicBezTo>
                  <a:pt x="823383" y="6755569"/>
                  <a:pt x="831356" y="6765164"/>
                  <a:pt x="837671" y="6780376"/>
                </a:cubicBezTo>
                <a:lnTo>
                  <a:pt x="934890" y="7014546"/>
                </a:lnTo>
                <a:lnTo>
                  <a:pt x="1038165" y="6971670"/>
                </a:lnTo>
                <a:lnTo>
                  <a:pt x="900563" y="6640229"/>
                </a:lnTo>
                <a:cubicBezTo>
                  <a:pt x="894248" y="6625018"/>
                  <a:pt x="893081" y="6612598"/>
                  <a:pt x="897060" y="6602967"/>
                </a:cubicBezTo>
                <a:cubicBezTo>
                  <a:pt x="901040" y="6593337"/>
                  <a:pt x="910635" y="6585364"/>
                  <a:pt x="925847" y="6579050"/>
                </a:cubicBezTo>
                <a:lnTo>
                  <a:pt x="1066349" y="6520718"/>
                </a:lnTo>
                <a:cubicBezTo>
                  <a:pt x="1073954" y="6517561"/>
                  <a:pt x="1080862" y="6515690"/>
                  <a:pt x="1087072" y="6515107"/>
                </a:cubicBezTo>
                <a:close/>
                <a:moveTo>
                  <a:pt x="9356691" y="6123093"/>
                </a:moveTo>
                <a:cubicBezTo>
                  <a:pt x="9365953" y="6118318"/>
                  <a:pt x="9378428" y="6118438"/>
                  <a:pt x="9394116" y="6123452"/>
                </a:cubicBezTo>
                <a:lnTo>
                  <a:pt x="9721085" y="6227964"/>
                </a:lnTo>
                <a:cubicBezTo>
                  <a:pt x="9745855" y="6235882"/>
                  <a:pt x="9773088" y="6248909"/>
                  <a:pt x="9802782" y="6267045"/>
                </a:cubicBezTo>
                <a:cubicBezTo>
                  <a:pt x="9832477" y="6285182"/>
                  <a:pt x="9866152" y="6309369"/>
                  <a:pt x="9903809" y="6339607"/>
                </a:cubicBezTo>
                <a:lnTo>
                  <a:pt x="10150512" y="6537222"/>
                </a:lnTo>
                <a:cubicBezTo>
                  <a:pt x="10162965" y="6546663"/>
                  <a:pt x="10170845" y="6557599"/>
                  <a:pt x="10174151" y="6570032"/>
                </a:cubicBezTo>
                <a:cubicBezTo>
                  <a:pt x="10177458" y="6582464"/>
                  <a:pt x="10176472" y="6596937"/>
                  <a:pt x="10171194" y="6613450"/>
                </a:cubicBezTo>
                <a:lnTo>
                  <a:pt x="10064703" y="6946613"/>
                </a:lnTo>
                <a:cubicBezTo>
                  <a:pt x="10059688" y="6962301"/>
                  <a:pt x="10052229" y="6974249"/>
                  <a:pt x="10042324" y="6982459"/>
                </a:cubicBezTo>
                <a:cubicBezTo>
                  <a:pt x="10032420" y="6990669"/>
                  <a:pt x="10019658" y="6995007"/>
                  <a:pt x="10004038" y="6995475"/>
                </a:cubicBezTo>
                <a:lnTo>
                  <a:pt x="9688452" y="7013362"/>
                </a:lnTo>
                <a:cubicBezTo>
                  <a:pt x="9640238" y="7016152"/>
                  <a:pt x="9598777" y="7016322"/>
                  <a:pt x="9564069" y="7013874"/>
                </a:cubicBezTo>
                <a:cubicBezTo>
                  <a:pt x="9529360" y="7011425"/>
                  <a:pt x="9499620" y="7006242"/>
                  <a:pt x="9474850" y="6998324"/>
                </a:cubicBezTo>
                <a:lnTo>
                  <a:pt x="9147880" y="6893812"/>
                </a:lnTo>
                <a:cubicBezTo>
                  <a:pt x="9132192" y="6888798"/>
                  <a:pt x="9121961" y="6881660"/>
                  <a:pt x="9117186" y="6872399"/>
                </a:cubicBezTo>
                <a:cubicBezTo>
                  <a:pt x="9112411" y="6863137"/>
                  <a:pt x="9112530" y="6850662"/>
                  <a:pt x="9117545" y="6834974"/>
                </a:cubicBezTo>
                <a:lnTo>
                  <a:pt x="9177322" y="6647958"/>
                </a:lnTo>
                <a:cubicBezTo>
                  <a:pt x="9182600" y="6631444"/>
                  <a:pt x="9190002" y="6620387"/>
                  <a:pt x="9199528" y="6614786"/>
                </a:cubicBezTo>
                <a:cubicBezTo>
                  <a:pt x="9209054" y="6609186"/>
                  <a:pt x="9221660" y="6608893"/>
                  <a:pt x="9237348" y="6613907"/>
                </a:cubicBezTo>
                <a:lnTo>
                  <a:pt x="9410741" y="6669330"/>
                </a:lnTo>
                <a:lnTo>
                  <a:pt x="9480812" y="6450112"/>
                </a:lnTo>
                <a:lnTo>
                  <a:pt x="9307418" y="6394689"/>
                </a:lnTo>
                <a:cubicBezTo>
                  <a:pt x="9291730" y="6389674"/>
                  <a:pt x="9281500" y="6382536"/>
                  <a:pt x="9276724" y="6373274"/>
                </a:cubicBezTo>
                <a:cubicBezTo>
                  <a:pt x="9271950" y="6364013"/>
                  <a:pt x="9272069" y="6351538"/>
                  <a:pt x="9277084" y="6335850"/>
                </a:cubicBezTo>
                <a:lnTo>
                  <a:pt x="9335277" y="6153788"/>
                </a:lnTo>
                <a:cubicBezTo>
                  <a:pt x="9340292" y="6138100"/>
                  <a:pt x="9347430" y="6127868"/>
                  <a:pt x="9356691" y="6123093"/>
                </a:cubicBezTo>
                <a:close/>
                <a:moveTo>
                  <a:pt x="517194" y="5964175"/>
                </a:moveTo>
                <a:lnTo>
                  <a:pt x="333700" y="6059702"/>
                </a:lnTo>
                <a:cubicBezTo>
                  <a:pt x="326645" y="6064510"/>
                  <a:pt x="321762" y="6069144"/>
                  <a:pt x="319050" y="6073603"/>
                </a:cubicBezTo>
                <a:cubicBezTo>
                  <a:pt x="316337" y="6078062"/>
                  <a:pt x="315447" y="6082849"/>
                  <a:pt x="316378" y="6087966"/>
                </a:cubicBezTo>
                <a:lnTo>
                  <a:pt x="322201" y="6119947"/>
                </a:lnTo>
                <a:cubicBezTo>
                  <a:pt x="323133" y="6125063"/>
                  <a:pt x="325654" y="6129231"/>
                  <a:pt x="329764" y="6132447"/>
                </a:cubicBezTo>
                <a:cubicBezTo>
                  <a:pt x="333874" y="6135663"/>
                  <a:pt x="340077" y="6138278"/>
                  <a:pt x="348373" y="6140292"/>
                </a:cubicBezTo>
                <a:lnTo>
                  <a:pt x="553762" y="6165012"/>
                </a:lnTo>
                <a:close/>
                <a:moveTo>
                  <a:pt x="874134" y="5587279"/>
                </a:moveTo>
                <a:cubicBezTo>
                  <a:pt x="890337" y="5584329"/>
                  <a:pt x="902723" y="5585819"/>
                  <a:pt x="911292" y="5591748"/>
                </a:cubicBezTo>
                <a:cubicBezTo>
                  <a:pt x="919861" y="5597677"/>
                  <a:pt x="925620" y="5608743"/>
                  <a:pt x="928571" y="5624946"/>
                </a:cubicBezTo>
                <a:lnTo>
                  <a:pt x="963742" y="5818109"/>
                </a:lnTo>
                <a:cubicBezTo>
                  <a:pt x="966847" y="5835165"/>
                  <a:pt x="965513" y="5848403"/>
                  <a:pt x="959739" y="5857825"/>
                </a:cubicBezTo>
                <a:cubicBezTo>
                  <a:pt x="953965" y="5867247"/>
                  <a:pt x="942977" y="5873433"/>
                  <a:pt x="926773" y="5876383"/>
                </a:cubicBezTo>
                <a:lnTo>
                  <a:pt x="747682" y="5908992"/>
                </a:lnTo>
                <a:lnTo>
                  <a:pt x="788909" y="6135413"/>
                </a:lnTo>
                <a:lnTo>
                  <a:pt x="968000" y="6102805"/>
                </a:lnTo>
                <a:cubicBezTo>
                  <a:pt x="984203" y="6099854"/>
                  <a:pt x="996589" y="6101344"/>
                  <a:pt x="1005158" y="6107273"/>
                </a:cubicBezTo>
                <a:cubicBezTo>
                  <a:pt x="1013727" y="6113202"/>
                  <a:pt x="1019486" y="6124268"/>
                  <a:pt x="1022436" y="6140472"/>
                </a:cubicBezTo>
                <a:lnTo>
                  <a:pt x="1056676" y="6328517"/>
                </a:lnTo>
                <a:cubicBezTo>
                  <a:pt x="1059626" y="6344720"/>
                  <a:pt x="1058136" y="6357107"/>
                  <a:pt x="1052207" y="6365675"/>
                </a:cubicBezTo>
                <a:cubicBezTo>
                  <a:pt x="1046278" y="6374244"/>
                  <a:pt x="1035212" y="6380004"/>
                  <a:pt x="1019009" y="6382954"/>
                </a:cubicBezTo>
                <a:lnTo>
                  <a:pt x="681294" y="6444444"/>
                </a:lnTo>
                <a:cubicBezTo>
                  <a:pt x="655710" y="6449102"/>
                  <a:pt x="625551" y="6450409"/>
                  <a:pt x="590816" y="6448363"/>
                </a:cubicBezTo>
                <a:cubicBezTo>
                  <a:pt x="556081" y="6446317"/>
                  <a:pt x="514987" y="6440803"/>
                  <a:pt x="467536" y="6431821"/>
                </a:cubicBezTo>
                <a:lnTo>
                  <a:pt x="156889" y="6373402"/>
                </a:lnTo>
                <a:cubicBezTo>
                  <a:pt x="141460" y="6370924"/>
                  <a:pt x="129363" y="6364977"/>
                  <a:pt x="120600" y="6355559"/>
                </a:cubicBezTo>
                <a:cubicBezTo>
                  <a:pt x="111836" y="6346141"/>
                  <a:pt x="105902" y="6332904"/>
                  <a:pt x="102796" y="6315848"/>
                </a:cubicBezTo>
                <a:lnTo>
                  <a:pt x="40141" y="5971738"/>
                </a:lnTo>
                <a:cubicBezTo>
                  <a:pt x="37191" y="5955534"/>
                  <a:pt x="38156" y="5941481"/>
                  <a:pt x="43038" y="5929579"/>
                </a:cubicBezTo>
                <a:cubicBezTo>
                  <a:pt x="47920" y="5917677"/>
                  <a:pt x="57144" y="5907847"/>
                  <a:pt x="70710" y="5900090"/>
                </a:cubicBezTo>
                <a:lnTo>
                  <a:pt x="340829" y="5735926"/>
                </a:lnTo>
                <a:cubicBezTo>
                  <a:pt x="382069" y="5710795"/>
                  <a:pt x="418582" y="5691151"/>
                  <a:pt x="450366" y="5676994"/>
                </a:cubicBezTo>
                <a:cubicBezTo>
                  <a:pt x="482151" y="5662836"/>
                  <a:pt x="510835" y="5653428"/>
                  <a:pt x="536420" y="5648770"/>
                </a:cubicBezTo>
                <a:close/>
                <a:moveTo>
                  <a:pt x="9673824" y="5152883"/>
                </a:moveTo>
                <a:lnTo>
                  <a:pt x="9671652" y="5307595"/>
                </a:lnTo>
                <a:cubicBezTo>
                  <a:pt x="9671359" y="5328397"/>
                  <a:pt x="9676344" y="5343855"/>
                  <a:pt x="9686605" y="5353969"/>
                </a:cubicBezTo>
                <a:cubicBezTo>
                  <a:pt x="9696866" y="5364082"/>
                  <a:pt x="9712831" y="5369291"/>
                  <a:pt x="9734499" y="5369596"/>
                </a:cubicBezTo>
                <a:lnTo>
                  <a:pt x="10050429" y="5374032"/>
                </a:lnTo>
                <a:cubicBezTo>
                  <a:pt x="10072098" y="5374337"/>
                  <a:pt x="10087986" y="5369575"/>
                  <a:pt x="10098094" y="5359748"/>
                </a:cubicBezTo>
                <a:cubicBezTo>
                  <a:pt x="10108201" y="5349920"/>
                  <a:pt x="10113401" y="5334605"/>
                  <a:pt x="10113693" y="5313803"/>
                </a:cubicBezTo>
                <a:lnTo>
                  <a:pt x="10115866" y="5159090"/>
                </a:lnTo>
                <a:close/>
                <a:moveTo>
                  <a:pt x="9479050" y="4854962"/>
                </a:moveTo>
                <a:lnTo>
                  <a:pt x="10321529" y="4866792"/>
                </a:lnTo>
                <a:cubicBezTo>
                  <a:pt x="10337998" y="4867024"/>
                  <a:pt x="10349864" y="4870875"/>
                  <a:pt x="10357128" y="4878346"/>
                </a:cubicBezTo>
                <a:cubicBezTo>
                  <a:pt x="10364392" y="4885816"/>
                  <a:pt x="10367908" y="4897786"/>
                  <a:pt x="10367677" y="4914254"/>
                </a:cubicBezTo>
                <a:lnTo>
                  <a:pt x="10361524" y="5352394"/>
                </a:lnTo>
                <a:cubicBezTo>
                  <a:pt x="10360002" y="5460737"/>
                  <a:pt x="10337204" y="5540824"/>
                  <a:pt x="10293131" y="5592654"/>
                </a:cubicBezTo>
                <a:cubicBezTo>
                  <a:pt x="10249057" y="5644483"/>
                  <a:pt x="10181949" y="5669765"/>
                  <a:pt x="10091807" y="5668499"/>
                </a:cubicBezTo>
                <a:lnTo>
                  <a:pt x="9686169" y="5662803"/>
                </a:lnTo>
                <a:cubicBezTo>
                  <a:pt x="9596027" y="5661537"/>
                  <a:pt x="9529655" y="5634380"/>
                  <a:pt x="9487054" y="5581333"/>
                </a:cubicBezTo>
                <a:cubicBezTo>
                  <a:pt x="9444453" y="5528287"/>
                  <a:pt x="9423914" y="5447591"/>
                  <a:pt x="9425435" y="5339248"/>
                </a:cubicBezTo>
                <a:lnTo>
                  <a:pt x="9431588" y="4901108"/>
                </a:lnTo>
                <a:cubicBezTo>
                  <a:pt x="9431820" y="4884640"/>
                  <a:pt x="9435671" y="4872773"/>
                  <a:pt x="9443141" y="4865510"/>
                </a:cubicBezTo>
                <a:cubicBezTo>
                  <a:pt x="9450612" y="4858246"/>
                  <a:pt x="9462582" y="4854729"/>
                  <a:pt x="9479050" y="4854962"/>
                </a:cubicBezTo>
                <a:close/>
                <a:moveTo>
                  <a:pt x="89529" y="4367553"/>
                </a:moveTo>
                <a:lnTo>
                  <a:pt x="243504" y="4382819"/>
                </a:lnTo>
                <a:cubicBezTo>
                  <a:pt x="259893" y="4384444"/>
                  <a:pt x="271390" y="4389285"/>
                  <a:pt x="277996" y="4397345"/>
                </a:cubicBezTo>
                <a:cubicBezTo>
                  <a:pt x="284601" y="4405404"/>
                  <a:pt x="287091" y="4417628"/>
                  <a:pt x="285466" y="4434017"/>
                </a:cubicBezTo>
                <a:lnTo>
                  <a:pt x="255575" y="4735497"/>
                </a:lnTo>
                <a:cubicBezTo>
                  <a:pt x="254464" y="4746712"/>
                  <a:pt x="257274" y="4755702"/>
                  <a:pt x="264008" y="4762466"/>
                </a:cubicBezTo>
                <a:cubicBezTo>
                  <a:pt x="270741" y="4769232"/>
                  <a:pt x="279715" y="4773171"/>
                  <a:pt x="290929" y="4774282"/>
                </a:cubicBezTo>
                <a:cubicBezTo>
                  <a:pt x="302143" y="4775394"/>
                  <a:pt x="311931" y="4773315"/>
                  <a:pt x="320293" y="4768047"/>
                </a:cubicBezTo>
                <a:cubicBezTo>
                  <a:pt x="328655" y="4762778"/>
                  <a:pt x="333824" y="4754580"/>
                  <a:pt x="335798" y="4743451"/>
                </a:cubicBezTo>
                <a:lnTo>
                  <a:pt x="380790" y="4553225"/>
                </a:lnTo>
                <a:cubicBezTo>
                  <a:pt x="395403" y="4493698"/>
                  <a:pt x="420075" y="4446928"/>
                  <a:pt x="454806" y="4412915"/>
                </a:cubicBezTo>
                <a:cubicBezTo>
                  <a:pt x="489538" y="4378902"/>
                  <a:pt x="543133" y="4365487"/>
                  <a:pt x="615591" y="4372672"/>
                </a:cubicBezTo>
                <a:lnTo>
                  <a:pt x="751452" y="4386142"/>
                </a:lnTo>
                <a:cubicBezTo>
                  <a:pt x="824773" y="4393411"/>
                  <a:pt x="878685" y="4422928"/>
                  <a:pt x="913187" y="4474694"/>
                </a:cubicBezTo>
                <a:cubicBezTo>
                  <a:pt x="947689" y="4526460"/>
                  <a:pt x="960834" y="4593748"/>
                  <a:pt x="952624" y="4676558"/>
                </a:cubicBezTo>
                <a:lnTo>
                  <a:pt x="912086" y="5085432"/>
                </a:lnTo>
                <a:cubicBezTo>
                  <a:pt x="910461" y="5101822"/>
                  <a:pt x="905619" y="5113319"/>
                  <a:pt x="897560" y="5119924"/>
                </a:cubicBezTo>
                <a:cubicBezTo>
                  <a:pt x="889501" y="5126529"/>
                  <a:pt x="877277" y="5129020"/>
                  <a:pt x="860887" y="5127395"/>
                </a:cubicBezTo>
                <a:lnTo>
                  <a:pt x="709500" y="5112385"/>
                </a:lnTo>
                <a:cubicBezTo>
                  <a:pt x="693110" y="5110761"/>
                  <a:pt x="681613" y="5105918"/>
                  <a:pt x="675008" y="5097859"/>
                </a:cubicBezTo>
                <a:cubicBezTo>
                  <a:pt x="668403" y="5089801"/>
                  <a:pt x="665913" y="5077576"/>
                  <a:pt x="667538" y="5061187"/>
                </a:cubicBezTo>
                <a:lnTo>
                  <a:pt x="702046" y="4713126"/>
                </a:lnTo>
                <a:cubicBezTo>
                  <a:pt x="703158" y="4701912"/>
                  <a:pt x="700326" y="4693138"/>
                  <a:pt x="693550" y="4686805"/>
                </a:cubicBezTo>
                <a:cubicBezTo>
                  <a:pt x="686774" y="4680470"/>
                  <a:pt x="678210" y="4676790"/>
                  <a:pt x="667859" y="4675764"/>
                </a:cubicBezTo>
                <a:cubicBezTo>
                  <a:pt x="653194" y="4674310"/>
                  <a:pt x="642134" y="4676044"/>
                  <a:pt x="634677" y="4680967"/>
                </a:cubicBezTo>
                <a:cubicBezTo>
                  <a:pt x="627220" y="4685890"/>
                  <a:pt x="622505" y="4693915"/>
                  <a:pt x="620530" y="4705044"/>
                </a:cubicBezTo>
                <a:lnTo>
                  <a:pt x="574115" y="4896436"/>
                </a:lnTo>
                <a:cubicBezTo>
                  <a:pt x="559503" y="4955963"/>
                  <a:pt x="534852" y="5002517"/>
                  <a:pt x="500164" y="5036099"/>
                </a:cubicBezTo>
                <a:cubicBezTo>
                  <a:pt x="465475" y="5069681"/>
                  <a:pt x="411902" y="5082880"/>
                  <a:pt x="339442" y="5075696"/>
                </a:cubicBezTo>
                <a:lnTo>
                  <a:pt x="203583" y="5062226"/>
                </a:lnTo>
                <a:cubicBezTo>
                  <a:pt x="130261" y="5054957"/>
                  <a:pt x="76328" y="5025654"/>
                  <a:pt x="41783" y="4974320"/>
                </a:cubicBezTo>
                <a:cubicBezTo>
                  <a:pt x="7239" y="4922985"/>
                  <a:pt x="-5886" y="4855482"/>
                  <a:pt x="2410" y="4771809"/>
                </a:cubicBezTo>
                <a:lnTo>
                  <a:pt x="38330" y="4409515"/>
                </a:lnTo>
                <a:cubicBezTo>
                  <a:pt x="39955" y="4393126"/>
                  <a:pt x="44797" y="4381629"/>
                  <a:pt x="52856" y="4375023"/>
                </a:cubicBezTo>
                <a:cubicBezTo>
                  <a:pt x="60915" y="4368418"/>
                  <a:pt x="73139" y="4365928"/>
                  <a:pt x="89529" y="4367553"/>
                </a:cubicBezTo>
                <a:close/>
                <a:moveTo>
                  <a:pt x="10146004" y="3838919"/>
                </a:moveTo>
                <a:cubicBezTo>
                  <a:pt x="10162147" y="3835654"/>
                  <a:pt x="10174559" y="3836903"/>
                  <a:pt x="10183242" y="3842664"/>
                </a:cubicBezTo>
                <a:cubicBezTo>
                  <a:pt x="10191924" y="3848425"/>
                  <a:pt x="10197897" y="3859378"/>
                  <a:pt x="10201162" y="3875521"/>
                </a:cubicBezTo>
                <a:lnTo>
                  <a:pt x="10320739" y="4466869"/>
                </a:lnTo>
                <a:cubicBezTo>
                  <a:pt x="10324003" y="4483011"/>
                  <a:pt x="10322754" y="4495424"/>
                  <a:pt x="10316993" y="4504107"/>
                </a:cubicBezTo>
                <a:cubicBezTo>
                  <a:pt x="10311231" y="4512789"/>
                  <a:pt x="10300279" y="4518763"/>
                  <a:pt x="10284136" y="4522026"/>
                </a:cubicBezTo>
                <a:lnTo>
                  <a:pt x="10135025" y="4552179"/>
                </a:lnTo>
                <a:cubicBezTo>
                  <a:pt x="10118881" y="4555443"/>
                  <a:pt x="10106469" y="4554194"/>
                  <a:pt x="10097787" y="4548433"/>
                </a:cubicBezTo>
                <a:cubicBezTo>
                  <a:pt x="10089104" y="4542671"/>
                  <a:pt x="10083131" y="4531719"/>
                  <a:pt x="10079867" y="4515576"/>
                </a:cubicBezTo>
                <a:lnTo>
                  <a:pt x="10008739" y="4163826"/>
                </a:lnTo>
                <a:lnTo>
                  <a:pt x="9910606" y="4183669"/>
                </a:lnTo>
                <a:lnTo>
                  <a:pt x="9960859" y="4432188"/>
                </a:lnTo>
                <a:cubicBezTo>
                  <a:pt x="9964123" y="4448332"/>
                  <a:pt x="9962875" y="4460745"/>
                  <a:pt x="9957113" y="4469427"/>
                </a:cubicBezTo>
                <a:cubicBezTo>
                  <a:pt x="9951351" y="4478109"/>
                  <a:pt x="9940399" y="4484082"/>
                  <a:pt x="9924256" y="4487346"/>
                </a:cubicBezTo>
                <a:lnTo>
                  <a:pt x="9787889" y="4514921"/>
                </a:lnTo>
                <a:cubicBezTo>
                  <a:pt x="9771746" y="4518186"/>
                  <a:pt x="9759334" y="4516937"/>
                  <a:pt x="9750652" y="4511176"/>
                </a:cubicBezTo>
                <a:cubicBezTo>
                  <a:pt x="9741969" y="4505414"/>
                  <a:pt x="9735995" y="4494462"/>
                  <a:pt x="9732732" y="4478318"/>
                </a:cubicBezTo>
                <a:lnTo>
                  <a:pt x="9682478" y="4229800"/>
                </a:lnTo>
                <a:lnTo>
                  <a:pt x="9572875" y="4251963"/>
                </a:lnTo>
                <a:lnTo>
                  <a:pt x="9644003" y="4603713"/>
                </a:lnTo>
                <a:cubicBezTo>
                  <a:pt x="9647267" y="4619855"/>
                  <a:pt x="9646018" y="4632269"/>
                  <a:pt x="9640257" y="4640951"/>
                </a:cubicBezTo>
                <a:cubicBezTo>
                  <a:pt x="9634495" y="4649633"/>
                  <a:pt x="9623543" y="4655606"/>
                  <a:pt x="9607400" y="4658870"/>
                </a:cubicBezTo>
                <a:lnTo>
                  <a:pt x="9458289" y="4689023"/>
                </a:lnTo>
                <a:cubicBezTo>
                  <a:pt x="9442145" y="4692287"/>
                  <a:pt x="9429733" y="4691039"/>
                  <a:pt x="9421050" y="4685276"/>
                </a:cubicBezTo>
                <a:cubicBezTo>
                  <a:pt x="9412368" y="4679515"/>
                  <a:pt x="9406395" y="4668563"/>
                  <a:pt x="9403130" y="4652420"/>
                </a:cubicBezTo>
                <a:lnTo>
                  <a:pt x="9283554" y="4061072"/>
                </a:lnTo>
                <a:cubicBezTo>
                  <a:pt x="9280289" y="4044929"/>
                  <a:pt x="9281538" y="4032516"/>
                  <a:pt x="9287299" y="4023834"/>
                </a:cubicBezTo>
                <a:cubicBezTo>
                  <a:pt x="9293061" y="4015152"/>
                  <a:pt x="9304013" y="4009179"/>
                  <a:pt x="9320156" y="4005914"/>
                </a:cubicBezTo>
                <a:close/>
                <a:moveTo>
                  <a:pt x="342712" y="3408139"/>
                </a:moveTo>
                <a:lnTo>
                  <a:pt x="493382" y="3453429"/>
                </a:lnTo>
                <a:cubicBezTo>
                  <a:pt x="509155" y="3458170"/>
                  <a:pt x="519509" y="3465129"/>
                  <a:pt x="524445" y="3474307"/>
                </a:cubicBezTo>
                <a:cubicBezTo>
                  <a:pt x="529380" y="3483483"/>
                  <a:pt x="529477" y="3495958"/>
                  <a:pt x="524736" y="3511731"/>
                </a:cubicBezTo>
                <a:lnTo>
                  <a:pt x="488429" y="3632516"/>
                </a:lnTo>
                <a:lnTo>
                  <a:pt x="906821" y="3758279"/>
                </a:lnTo>
                <a:lnTo>
                  <a:pt x="943127" y="3637493"/>
                </a:lnTo>
                <a:cubicBezTo>
                  <a:pt x="947869" y="3621720"/>
                  <a:pt x="954828" y="3611367"/>
                  <a:pt x="964005" y="3606431"/>
                </a:cubicBezTo>
                <a:cubicBezTo>
                  <a:pt x="973182" y="3601496"/>
                  <a:pt x="985657" y="3601399"/>
                  <a:pt x="1001430" y="3606140"/>
                </a:cubicBezTo>
                <a:lnTo>
                  <a:pt x="1149610" y="3650681"/>
                </a:lnTo>
                <a:cubicBezTo>
                  <a:pt x="1165383" y="3655422"/>
                  <a:pt x="1175737" y="3662381"/>
                  <a:pt x="1180672" y="3671558"/>
                </a:cubicBezTo>
                <a:cubicBezTo>
                  <a:pt x="1185608" y="3680736"/>
                  <a:pt x="1185705" y="3693211"/>
                  <a:pt x="1180962" y="3708983"/>
                </a:cubicBezTo>
                <a:lnTo>
                  <a:pt x="1021515" y="4239445"/>
                </a:lnTo>
                <a:cubicBezTo>
                  <a:pt x="1016773" y="4255217"/>
                  <a:pt x="1009814" y="4265571"/>
                  <a:pt x="1000637" y="4270507"/>
                </a:cubicBezTo>
                <a:cubicBezTo>
                  <a:pt x="991460" y="4275442"/>
                  <a:pt x="978985" y="4275539"/>
                  <a:pt x="963212" y="4270797"/>
                </a:cubicBezTo>
                <a:lnTo>
                  <a:pt x="815032" y="4226256"/>
                </a:lnTo>
                <a:cubicBezTo>
                  <a:pt x="799259" y="4221515"/>
                  <a:pt x="788905" y="4214556"/>
                  <a:pt x="783970" y="4205379"/>
                </a:cubicBezTo>
                <a:cubicBezTo>
                  <a:pt x="779035" y="4196202"/>
                  <a:pt x="778938" y="4183728"/>
                  <a:pt x="783678" y="4167954"/>
                </a:cubicBezTo>
                <a:lnTo>
                  <a:pt x="820733" y="4044678"/>
                </a:lnTo>
                <a:lnTo>
                  <a:pt x="402342" y="3918917"/>
                </a:lnTo>
                <a:lnTo>
                  <a:pt x="365287" y="4042193"/>
                </a:lnTo>
                <a:cubicBezTo>
                  <a:pt x="360546" y="4057965"/>
                  <a:pt x="353587" y="4068319"/>
                  <a:pt x="344409" y="4073255"/>
                </a:cubicBezTo>
                <a:cubicBezTo>
                  <a:pt x="335232" y="4078189"/>
                  <a:pt x="322757" y="4078286"/>
                  <a:pt x="306984" y="4073545"/>
                </a:cubicBezTo>
                <a:lnTo>
                  <a:pt x="156313" y="4028256"/>
                </a:lnTo>
                <a:cubicBezTo>
                  <a:pt x="140541" y="4023514"/>
                  <a:pt x="130187" y="4016556"/>
                  <a:pt x="125252" y="4007379"/>
                </a:cubicBezTo>
                <a:cubicBezTo>
                  <a:pt x="120317" y="3998201"/>
                  <a:pt x="120220" y="3985727"/>
                  <a:pt x="124961" y="3969954"/>
                </a:cubicBezTo>
                <a:lnTo>
                  <a:pt x="284410" y="3439492"/>
                </a:lnTo>
                <a:cubicBezTo>
                  <a:pt x="289151" y="3423719"/>
                  <a:pt x="296109" y="3413366"/>
                  <a:pt x="305287" y="3408430"/>
                </a:cubicBezTo>
                <a:cubicBezTo>
                  <a:pt x="314464" y="3403495"/>
                  <a:pt x="326939" y="3403398"/>
                  <a:pt x="342712" y="3408139"/>
                </a:cubicBezTo>
                <a:close/>
                <a:moveTo>
                  <a:pt x="9731856" y="2737360"/>
                </a:moveTo>
                <a:cubicBezTo>
                  <a:pt x="9738051" y="2736632"/>
                  <a:pt x="9743578" y="2737206"/>
                  <a:pt x="9748438" y="2739084"/>
                </a:cubicBezTo>
                <a:cubicBezTo>
                  <a:pt x="9758158" y="2742838"/>
                  <a:pt x="9766352" y="2752245"/>
                  <a:pt x="9773019" y="2767305"/>
                </a:cubicBezTo>
                <a:lnTo>
                  <a:pt x="9827761" y="2890956"/>
                </a:lnTo>
                <a:cubicBezTo>
                  <a:pt x="9834428" y="2906016"/>
                  <a:pt x="9837753" y="2919949"/>
                  <a:pt x="9837735" y="2932755"/>
                </a:cubicBezTo>
                <a:cubicBezTo>
                  <a:pt x="9837716" y="2945561"/>
                  <a:pt x="9834043" y="2959747"/>
                  <a:pt x="9826715" y="2975316"/>
                </a:cubicBezTo>
                <a:lnTo>
                  <a:pt x="9664885" y="3322824"/>
                </a:lnTo>
                <a:lnTo>
                  <a:pt x="9918130" y="3210708"/>
                </a:lnTo>
                <a:cubicBezTo>
                  <a:pt x="9933190" y="3204041"/>
                  <a:pt x="9945580" y="3202584"/>
                  <a:pt x="9955300" y="3206339"/>
                </a:cubicBezTo>
                <a:cubicBezTo>
                  <a:pt x="9965020" y="3210093"/>
                  <a:pt x="9973214" y="3219501"/>
                  <a:pt x="9979881" y="3234561"/>
                </a:cubicBezTo>
                <a:lnTo>
                  <a:pt x="10058836" y="3412903"/>
                </a:lnTo>
                <a:cubicBezTo>
                  <a:pt x="10065503" y="3427963"/>
                  <a:pt x="10066960" y="3440353"/>
                  <a:pt x="10063205" y="3450073"/>
                </a:cubicBezTo>
                <a:cubicBezTo>
                  <a:pt x="10059451" y="3459793"/>
                  <a:pt x="10050043" y="3467986"/>
                  <a:pt x="10034983" y="3474654"/>
                </a:cubicBezTo>
                <a:lnTo>
                  <a:pt x="9264546" y="3815739"/>
                </a:lnTo>
                <a:cubicBezTo>
                  <a:pt x="9249486" y="3822407"/>
                  <a:pt x="9237096" y="3823863"/>
                  <a:pt x="9227376" y="3820108"/>
                </a:cubicBezTo>
                <a:cubicBezTo>
                  <a:pt x="9217656" y="3816354"/>
                  <a:pt x="9209462" y="3806946"/>
                  <a:pt x="9202796" y="3791886"/>
                </a:cubicBezTo>
                <a:lnTo>
                  <a:pt x="9123840" y="3613545"/>
                </a:lnTo>
                <a:cubicBezTo>
                  <a:pt x="9117172" y="3598485"/>
                  <a:pt x="9115716" y="3586095"/>
                  <a:pt x="9119472" y="3576374"/>
                </a:cubicBezTo>
                <a:cubicBezTo>
                  <a:pt x="9123226" y="3566654"/>
                  <a:pt x="9132634" y="3558460"/>
                  <a:pt x="9147693" y="3551793"/>
                </a:cubicBezTo>
                <a:lnTo>
                  <a:pt x="9293934" y="3487050"/>
                </a:lnTo>
                <a:lnTo>
                  <a:pt x="9450037" y="3174783"/>
                </a:lnTo>
                <a:lnTo>
                  <a:pt x="9057684" y="3348484"/>
                </a:lnTo>
                <a:cubicBezTo>
                  <a:pt x="9042624" y="3355151"/>
                  <a:pt x="9030234" y="3356607"/>
                  <a:pt x="9020514" y="3352853"/>
                </a:cubicBezTo>
                <a:cubicBezTo>
                  <a:pt x="9010794" y="3349098"/>
                  <a:pt x="9002600" y="3339691"/>
                  <a:pt x="8995934" y="3324631"/>
                </a:cubicBezTo>
                <a:lnTo>
                  <a:pt x="8916978" y="3146289"/>
                </a:lnTo>
                <a:cubicBezTo>
                  <a:pt x="8910311" y="3131229"/>
                  <a:pt x="8908854" y="3118839"/>
                  <a:pt x="8912610" y="3109119"/>
                </a:cubicBezTo>
                <a:cubicBezTo>
                  <a:pt x="8916364" y="3099399"/>
                  <a:pt x="8925772" y="3091205"/>
                  <a:pt x="8940831" y="3084538"/>
                </a:cubicBezTo>
                <a:lnTo>
                  <a:pt x="9711268" y="2743453"/>
                </a:lnTo>
                <a:cubicBezTo>
                  <a:pt x="9718798" y="2740119"/>
                  <a:pt x="9725661" y="2738088"/>
                  <a:pt x="9731856" y="2737360"/>
                </a:cubicBezTo>
                <a:close/>
                <a:moveTo>
                  <a:pt x="906578" y="2257674"/>
                </a:moveTo>
                <a:cubicBezTo>
                  <a:pt x="912671" y="2259011"/>
                  <a:pt x="919299" y="2261711"/>
                  <a:pt x="926462" y="2265774"/>
                </a:cubicBezTo>
                <a:lnTo>
                  <a:pt x="1659353" y="2681444"/>
                </a:lnTo>
                <a:cubicBezTo>
                  <a:pt x="1673679" y="2689570"/>
                  <a:pt x="1682229" y="2698654"/>
                  <a:pt x="1685003" y="2708698"/>
                </a:cubicBezTo>
                <a:cubicBezTo>
                  <a:pt x="1687777" y="2718742"/>
                  <a:pt x="1685102" y="2730927"/>
                  <a:pt x="1676976" y="2745253"/>
                </a:cubicBezTo>
                <a:lnTo>
                  <a:pt x="1578191" y="2919428"/>
                </a:lnTo>
                <a:cubicBezTo>
                  <a:pt x="1570066" y="2933754"/>
                  <a:pt x="1560980" y="2942304"/>
                  <a:pt x="1550936" y="2945078"/>
                </a:cubicBezTo>
                <a:cubicBezTo>
                  <a:pt x="1540892" y="2947852"/>
                  <a:pt x="1528708" y="2945177"/>
                  <a:pt x="1514381" y="2937051"/>
                </a:cubicBezTo>
                <a:lnTo>
                  <a:pt x="1116268" y="2711255"/>
                </a:lnTo>
                <a:lnTo>
                  <a:pt x="1201700" y="2847904"/>
                </a:lnTo>
                <a:cubicBezTo>
                  <a:pt x="1210670" y="2861960"/>
                  <a:pt x="1215309" y="2875304"/>
                  <a:pt x="1215618" y="2887937"/>
                </a:cubicBezTo>
                <a:cubicBezTo>
                  <a:pt x="1215928" y="2900569"/>
                  <a:pt x="1212020" y="2914048"/>
                  <a:pt x="1203895" y="2928374"/>
                </a:cubicBezTo>
                <a:lnTo>
                  <a:pt x="1178236" y="2973614"/>
                </a:lnTo>
                <a:cubicBezTo>
                  <a:pt x="1170111" y="2987940"/>
                  <a:pt x="1160548" y="2998213"/>
                  <a:pt x="1149547" y="3004430"/>
                </a:cubicBezTo>
                <a:cubicBezTo>
                  <a:pt x="1138547" y="3010648"/>
                  <a:pt x="1124713" y="3013515"/>
                  <a:pt x="1108046" y="3013031"/>
                </a:cubicBezTo>
                <a:lnTo>
                  <a:pt x="946920" y="3009840"/>
                </a:lnTo>
                <a:lnTo>
                  <a:pt x="1345033" y="3235636"/>
                </a:lnTo>
                <a:cubicBezTo>
                  <a:pt x="1359360" y="3243762"/>
                  <a:pt x="1367910" y="3252847"/>
                  <a:pt x="1370684" y="3262891"/>
                </a:cubicBezTo>
                <a:cubicBezTo>
                  <a:pt x="1373459" y="3272934"/>
                  <a:pt x="1370782" y="3285119"/>
                  <a:pt x="1362657" y="3299446"/>
                </a:cubicBezTo>
                <a:lnTo>
                  <a:pt x="1267079" y="3467965"/>
                </a:lnTo>
                <a:cubicBezTo>
                  <a:pt x="1258953" y="3482291"/>
                  <a:pt x="1249869" y="3490841"/>
                  <a:pt x="1239824" y="3493615"/>
                </a:cubicBezTo>
                <a:cubicBezTo>
                  <a:pt x="1229780" y="3496390"/>
                  <a:pt x="1217595" y="3493714"/>
                  <a:pt x="1203270" y="3485589"/>
                </a:cubicBezTo>
                <a:lnTo>
                  <a:pt x="470379" y="3069918"/>
                </a:lnTo>
                <a:cubicBezTo>
                  <a:pt x="456053" y="3061792"/>
                  <a:pt x="447502" y="3052709"/>
                  <a:pt x="444728" y="3042664"/>
                </a:cubicBezTo>
                <a:cubicBezTo>
                  <a:pt x="441955" y="3032620"/>
                  <a:pt x="444630" y="3020435"/>
                  <a:pt x="452755" y="3006109"/>
                </a:cubicBezTo>
                <a:lnTo>
                  <a:pt x="556031" y="2824017"/>
                </a:lnTo>
                <a:cubicBezTo>
                  <a:pt x="562874" y="2811953"/>
                  <a:pt x="571179" y="2803459"/>
                  <a:pt x="580947" y="2798536"/>
                </a:cubicBezTo>
                <a:cubicBezTo>
                  <a:pt x="590716" y="2793613"/>
                  <a:pt x="603556" y="2791179"/>
                  <a:pt x="619469" y="2791235"/>
                </a:cubicBezTo>
                <a:lnTo>
                  <a:pt x="861555" y="2794004"/>
                </a:lnTo>
                <a:cubicBezTo>
                  <a:pt x="870479" y="2794083"/>
                  <a:pt x="877197" y="2793658"/>
                  <a:pt x="881710" y="2792729"/>
                </a:cubicBezTo>
                <a:cubicBezTo>
                  <a:pt x="886223" y="2791801"/>
                  <a:pt x="889762" y="2789075"/>
                  <a:pt x="892328" y="2784551"/>
                </a:cubicBezTo>
                <a:lnTo>
                  <a:pt x="898102" y="2774372"/>
                </a:lnTo>
                <a:cubicBezTo>
                  <a:pt x="900668" y="2769848"/>
                  <a:pt x="901190" y="2765411"/>
                  <a:pt x="899671" y="2761061"/>
                </a:cubicBezTo>
                <a:cubicBezTo>
                  <a:pt x="898152" y="2756711"/>
                  <a:pt x="895068" y="2750728"/>
                  <a:pt x="890421" y="2743109"/>
                </a:cubicBezTo>
                <a:lnTo>
                  <a:pt x="763158" y="2537891"/>
                </a:lnTo>
                <a:cubicBezTo>
                  <a:pt x="754942" y="2524262"/>
                  <a:pt x="750441" y="2511993"/>
                  <a:pt x="749654" y="2501082"/>
                </a:cubicBezTo>
                <a:cubicBezTo>
                  <a:pt x="748865" y="2490172"/>
                  <a:pt x="751892" y="2478684"/>
                  <a:pt x="758735" y="2466620"/>
                </a:cubicBezTo>
                <a:lnTo>
                  <a:pt x="862652" y="2283398"/>
                </a:lnTo>
                <a:cubicBezTo>
                  <a:pt x="870778" y="2269071"/>
                  <a:pt x="879862" y="2260521"/>
                  <a:pt x="889906" y="2257748"/>
                </a:cubicBezTo>
                <a:cubicBezTo>
                  <a:pt x="894928" y="2256360"/>
                  <a:pt x="900485" y="2256336"/>
                  <a:pt x="906578" y="2257674"/>
                </a:cubicBezTo>
                <a:close/>
                <a:moveTo>
                  <a:pt x="9186050" y="1910614"/>
                </a:moveTo>
                <a:cubicBezTo>
                  <a:pt x="9196336" y="1912278"/>
                  <a:pt x="9206298" y="1919787"/>
                  <a:pt x="9215936" y="1933142"/>
                </a:cubicBezTo>
                <a:lnTo>
                  <a:pt x="9540070" y="2382308"/>
                </a:lnTo>
                <a:cubicBezTo>
                  <a:pt x="9549708" y="2395663"/>
                  <a:pt x="9553696" y="2407484"/>
                  <a:pt x="9552032" y="2417771"/>
                </a:cubicBezTo>
                <a:cubicBezTo>
                  <a:pt x="9550369" y="2428057"/>
                  <a:pt x="9542860" y="2438019"/>
                  <a:pt x="9529505" y="2447657"/>
                </a:cubicBezTo>
                <a:lnTo>
                  <a:pt x="9401925" y="2539723"/>
                </a:lnTo>
                <a:cubicBezTo>
                  <a:pt x="9388569" y="2549361"/>
                  <a:pt x="9376748" y="2553349"/>
                  <a:pt x="9366462" y="2551685"/>
                </a:cubicBezTo>
                <a:cubicBezTo>
                  <a:pt x="9356175" y="2550022"/>
                  <a:pt x="9346213" y="2542513"/>
                  <a:pt x="9336575" y="2529158"/>
                </a:cubicBezTo>
                <a:lnTo>
                  <a:pt x="9262770" y="2426883"/>
                </a:lnTo>
                <a:lnTo>
                  <a:pt x="8908498" y="2682538"/>
                </a:lnTo>
                <a:lnTo>
                  <a:pt x="8982304" y="2784812"/>
                </a:lnTo>
                <a:cubicBezTo>
                  <a:pt x="8991942" y="2798168"/>
                  <a:pt x="8995928" y="2809989"/>
                  <a:pt x="8994266" y="2820276"/>
                </a:cubicBezTo>
                <a:cubicBezTo>
                  <a:pt x="8992602" y="2830562"/>
                  <a:pt x="8985093" y="2840524"/>
                  <a:pt x="8971738" y="2850162"/>
                </a:cubicBezTo>
                <a:lnTo>
                  <a:pt x="8846266" y="2940707"/>
                </a:lnTo>
                <a:cubicBezTo>
                  <a:pt x="8832911" y="2950344"/>
                  <a:pt x="8821090" y="2954331"/>
                  <a:pt x="8810804" y="2952669"/>
                </a:cubicBezTo>
                <a:cubicBezTo>
                  <a:pt x="8800517" y="2951005"/>
                  <a:pt x="8790555" y="2943496"/>
                  <a:pt x="8780917" y="2930141"/>
                </a:cubicBezTo>
                <a:lnTo>
                  <a:pt x="8456783" y="2480975"/>
                </a:lnTo>
                <a:cubicBezTo>
                  <a:pt x="8447145" y="2467620"/>
                  <a:pt x="8443158" y="2455799"/>
                  <a:pt x="8444821" y="2445512"/>
                </a:cubicBezTo>
                <a:cubicBezTo>
                  <a:pt x="8446484" y="2435226"/>
                  <a:pt x="8453994" y="2425264"/>
                  <a:pt x="8467348" y="2415626"/>
                </a:cubicBezTo>
                <a:lnTo>
                  <a:pt x="8592820" y="2325081"/>
                </a:lnTo>
                <a:cubicBezTo>
                  <a:pt x="8606176" y="2315443"/>
                  <a:pt x="8617996" y="2311456"/>
                  <a:pt x="8628283" y="2313119"/>
                </a:cubicBezTo>
                <a:cubicBezTo>
                  <a:pt x="8638570" y="2314782"/>
                  <a:pt x="8648532" y="2322292"/>
                  <a:pt x="8658170" y="2335647"/>
                </a:cubicBezTo>
                <a:lnTo>
                  <a:pt x="8733496" y="2440030"/>
                </a:lnTo>
                <a:lnTo>
                  <a:pt x="9087768" y="2184375"/>
                </a:lnTo>
                <a:lnTo>
                  <a:pt x="9012441" y="2079992"/>
                </a:lnTo>
                <a:cubicBezTo>
                  <a:pt x="9002803" y="2066637"/>
                  <a:pt x="8998816" y="2054815"/>
                  <a:pt x="9000478" y="2044529"/>
                </a:cubicBezTo>
                <a:cubicBezTo>
                  <a:pt x="9002142" y="2034242"/>
                  <a:pt x="9009652" y="2024280"/>
                  <a:pt x="9023006" y="2014642"/>
                </a:cubicBezTo>
                <a:lnTo>
                  <a:pt x="9150586" y="1922576"/>
                </a:lnTo>
                <a:cubicBezTo>
                  <a:pt x="9163942" y="1912939"/>
                  <a:pt x="9175763" y="1908951"/>
                  <a:pt x="9186050" y="1910614"/>
                </a:cubicBezTo>
                <a:close/>
                <a:moveTo>
                  <a:pt x="1638673" y="1768613"/>
                </a:moveTo>
                <a:cubicBezTo>
                  <a:pt x="1623840" y="1765460"/>
                  <a:pt x="1607858" y="1773081"/>
                  <a:pt x="1590725" y="1791477"/>
                </a:cubicBezTo>
                <a:lnTo>
                  <a:pt x="1510970" y="1877112"/>
                </a:lnTo>
                <a:lnTo>
                  <a:pt x="1654647" y="2010924"/>
                </a:lnTo>
                <a:lnTo>
                  <a:pt x="1734403" y="1925289"/>
                </a:lnTo>
                <a:cubicBezTo>
                  <a:pt x="1751535" y="1906893"/>
                  <a:pt x="1758002" y="1890410"/>
                  <a:pt x="1753804" y="1875839"/>
                </a:cubicBezTo>
                <a:cubicBezTo>
                  <a:pt x="1749606" y="1861268"/>
                  <a:pt x="1741482" y="1848371"/>
                  <a:pt x="1729428" y="1837146"/>
                </a:cubicBezTo>
                <a:lnTo>
                  <a:pt x="1678999" y="1790179"/>
                </a:lnTo>
                <a:cubicBezTo>
                  <a:pt x="1666946" y="1778954"/>
                  <a:pt x="1653504" y="1771765"/>
                  <a:pt x="1638673" y="1768613"/>
                </a:cubicBezTo>
                <a:close/>
                <a:moveTo>
                  <a:pt x="8476450" y="1535537"/>
                </a:moveTo>
                <a:cubicBezTo>
                  <a:pt x="8471232" y="1535456"/>
                  <a:pt x="8464708" y="1537118"/>
                  <a:pt x="8456880" y="1540524"/>
                </a:cubicBezTo>
                <a:lnTo>
                  <a:pt x="8278256" y="1644875"/>
                </a:lnTo>
                <a:lnTo>
                  <a:pt x="8428704" y="1782854"/>
                </a:lnTo>
                <a:lnTo>
                  <a:pt x="8517250" y="1595891"/>
                </a:lnTo>
                <a:cubicBezTo>
                  <a:pt x="8519968" y="1587798"/>
                  <a:pt x="8521062" y="1581156"/>
                  <a:pt x="8520530" y="1575964"/>
                </a:cubicBezTo>
                <a:cubicBezTo>
                  <a:pt x="8520000" y="1570772"/>
                  <a:pt x="8517817" y="1566418"/>
                  <a:pt x="8513984" y="1562903"/>
                </a:cubicBezTo>
                <a:lnTo>
                  <a:pt x="8490028" y="1540932"/>
                </a:lnTo>
                <a:cubicBezTo>
                  <a:pt x="8486194" y="1537416"/>
                  <a:pt x="8481668" y="1535618"/>
                  <a:pt x="8476450" y="1535537"/>
                </a:cubicBezTo>
                <a:close/>
                <a:moveTo>
                  <a:pt x="1652931" y="1470947"/>
                </a:moveTo>
                <a:cubicBezTo>
                  <a:pt x="1716724" y="1471132"/>
                  <a:pt x="1776214" y="1496924"/>
                  <a:pt x="1831401" y="1548322"/>
                </a:cubicBezTo>
                <a:lnTo>
                  <a:pt x="1953193" y="1661752"/>
                </a:lnTo>
                <a:cubicBezTo>
                  <a:pt x="2008380" y="1713149"/>
                  <a:pt x="2038331" y="1770658"/>
                  <a:pt x="2043046" y="1834277"/>
                </a:cubicBezTo>
                <a:cubicBezTo>
                  <a:pt x="2047760" y="1897896"/>
                  <a:pt x="2009946" y="1972840"/>
                  <a:pt x="1929599" y="2059109"/>
                </a:cubicBezTo>
                <a:lnTo>
                  <a:pt x="1827689" y="2168532"/>
                </a:lnTo>
                <a:lnTo>
                  <a:pt x="1985638" y="2315636"/>
                </a:lnTo>
                <a:cubicBezTo>
                  <a:pt x="1997691" y="2326861"/>
                  <a:pt x="2003902" y="2337680"/>
                  <a:pt x="2004272" y="2348094"/>
                </a:cubicBezTo>
                <a:cubicBezTo>
                  <a:pt x="2004643" y="2358507"/>
                  <a:pt x="1999216" y="2369740"/>
                  <a:pt x="1987991" y="2381792"/>
                </a:cubicBezTo>
                <a:lnTo>
                  <a:pt x="1850634" y="2529275"/>
                </a:lnTo>
                <a:cubicBezTo>
                  <a:pt x="1839409" y="2541327"/>
                  <a:pt x="1828589" y="2547539"/>
                  <a:pt x="1818176" y="2547909"/>
                </a:cubicBezTo>
                <a:cubicBezTo>
                  <a:pt x="1807762" y="2548279"/>
                  <a:pt x="1796531" y="2542852"/>
                  <a:pt x="1784478" y="2531627"/>
                </a:cubicBezTo>
                <a:lnTo>
                  <a:pt x="1167905" y="1957388"/>
                </a:lnTo>
                <a:cubicBezTo>
                  <a:pt x="1155852" y="1946163"/>
                  <a:pt x="1149641" y="1935344"/>
                  <a:pt x="1149271" y="1924930"/>
                </a:cubicBezTo>
                <a:cubicBezTo>
                  <a:pt x="1148901" y="1914517"/>
                  <a:pt x="1154328" y="1903284"/>
                  <a:pt x="1165553" y="1891232"/>
                </a:cubicBezTo>
                <a:lnTo>
                  <a:pt x="1436721" y="1600072"/>
                </a:lnTo>
                <a:cubicBezTo>
                  <a:pt x="1517068" y="1513803"/>
                  <a:pt x="1589138" y="1470761"/>
                  <a:pt x="1652931" y="1470947"/>
                </a:cubicBezTo>
                <a:close/>
                <a:moveTo>
                  <a:pt x="8508394" y="1231385"/>
                </a:moveTo>
                <a:cubicBezTo>
                  <a:pt x="8521068" y="1233598"/>
                  <a:pt x="8533792" y="1240564"/>
                  <a:pt x="8546569" y="1252282"/>
                </a:cubicBezTo>
                <a:lnTo>
                  <a:pt x="8804344" y="1488692"/>
                </a:lnTo>
                <a:cubicBezTo>
                  <a:pt x="8816481" y="1499824"/>
                  <a:pt x="8824200" y="1511607"/>
                  <a:pt x="8827498" y="1524041"/>
                </a:cubicBezTo>
                <a:cubicBezTo>
                  <a:pt x="8830796" y="1536476"/>
                  <a:pt x="8829382" y="1549881"/>
                  <a:pt x="8823254" y="1564257"/>
                </a:cubicBezTo>
                <a:lnTo>
                  <a:pt x="8707126" y="1858243"/>
                </a:lnTo>
                <a:cubicBezTo>
                  <a:pt x="8689436" y="1903182"/>
                  <a:pt x="8672200" y="1940891"/>
                  <a:pt x="8655420" y="1971372"/>
                </a:cubicBezTo>
                <a:cubicBezTo>
                  <a:pt x="8638638" y="2001853"/>
                  <a:pt x="8621460" y="2026676"/>
                  <a:pt x="8603882" y="2045842"/>
                </a:cubicBezTo>
                <a:lnTo>
                  <a:pt x="8371867" y="2298825"/>
                </a:lnTo>
                <a:cubicBezTo>
                  <a:pt x="8360734" y="2310963"/>
                  <a:pt x="8349964" y="2317257"/>
                  <a:pt x="8339554" y="2317707"/>
                </a:cubicBezTo>
                <a:cubicBezTo>
                  <a:pt x="8329143" y="2318157"/>
                  <a:pt x="8317868" y="2312816"/>
                  <a:pt x="8305731" y="2301684"/>
                </a:cubicBezTo>
                <a:lnTo>
                  <a:pt x="8161032" y="2168978"/>
                </a:lnTo>
                <a:cubicBezTo>
                  <a:pt x="8148255" y="2157260"/>
                  <a:pt x="8141322" y="2145903"/>
                  <a:pt x="8140234" y="2134907"/>
                </a:cubicBezTo>
                <a:cubicBezTo>
                  <a:pt x="8139144" y="2123910"/>
                  <a:pt x="8144166" y="2112343"/>
                  <a:pt x="8155298" y="2100205"/>
                </a:cubicBezTo>
                <a:lnTo>
                  <a:pt x="8278336" y="1966047"/>
                </a:lnTo>
                <a:lnTo>
                  <a:pt x="8108724" y="1810492"/>
                </a:lnTo>
                <a:lnTo>
                  <a:pt x="7985684" y="1944649"/>
                </a:lnTo>
                <a:cubicBezTo>
                  <a:pt x="7974552" y="1956787"/>
                  <a:pt x="7963781" y="1963081"/>
                  <a:pt x="7953371" y="1963531"/>
                </a:cubicBezTo>
                <a:cubicBezTo>
                  <a:pt x="7942960" y="1963981"/>
                  <a:pt x="7931686" y="1958640"/>
                  <a:pt x="7919548" y="1947508"/>
                </a:cubicBezTo>
                <a:lnTo>
                  <a:pt x="7778683" y="1818318"/>
                </a:lnTo>
                <a:cubicBezTo>
                  <a:pt x="7766544" y="1807186"/>
                  <a:pt x="7760250" y="1796414"/>
                  <a:pt x="7759800" y="1786004"/>
                </a:cubicBezTo>
                <a:cubicBezTo>
                  <a:pt x="7759350" y="1775594"/>
                  <a:pt x="7764692" y="1764320"/>
                  <a:pt x="7775824" y="1752182"/>
                </a:cubicBezTo>
                <a:lnTo>
                  <a:pt x="8007840" y="1499199"/>
                </a:lnTo>
                <a:cubicBezTo>
                  <a:pt x="8025416" y="1480033"/>
                  <a:pt x="8048664" y="1460776"/>
                  <a:pt x="8077584" y="1441427"/>
                </a:cubicBezTo>
                <a:cubicBezTo>
                  <a:pt x="8106502" y="1422078"/>
                  <a:pt x="8142584" y="1401652"/>
                  <a:pt x="8185828" y="1380150"/>
                </a:cubicBezTo>
                <a:lnTo>
                  <a:pt x="8468696" y="1239083"/>
                </a:lnTo>
                <a:cubicBezTo>
                  <a:pt x="8482489" y="1231738"/>
                  <a:pt x="8495722" y="1229172"/>
                  <a:pt x="8508394" y="1231385"/>
                </a:cubicBezTo>
                <a:close/>
                <a:moveTo>
                  <a:pt x="2137502" y="1005381"/>
                </a:moveTo>
                <a:cubicBezTo>
                  <a:pt x="2147764" y="1007188"/>
                  <a:pt x="2157620" y="1014837"/>
                  <a:pt x="2167069" y="1028326"/>
                </a:cubicBezTo>
                <a:lnTo>
                  <a:pt x="2536342" y="1555478"/>
                </a:lnTo>
                <a:lnTo>
                  <a:pt x="2682241" y="1453276"/>
                </a:lnTo>
                <a:lnTo>
                  <a:pt x="2561388" y="1280753"/>
                </a:lnTo>
                <a:cubicBezTo>
                  <a:pt x="2551938" y="1267264"/>
                  <a:pt x="2548118" y="1255388"/>
                  <a:pt x="2549925" y="1245126"/>
                </a:cubicBezTo>
                <a:cubicBezTo>
                  <a:pt x="2551732" y="1234863"/>
                  <a:pt x="2559381" y="1225008"/>
                  <a:pt x="2572870" y="1215559"/>
                </a:cubicBezTo>
                <a:lnTo>
                  <a:pt x="2727288" y="1107388"/>
                </a:lnTo>
                <a:cubicBezTo>
                  <a:pt x="2740778" y="1097938"/>
                  <a:pt x="2752654" y="1094118"/>
                  <a:pt x="2762916" y="1095925"/>
                </a:cubicBezTo>
                <a:cubicBezTo>
                  <a:pt x="2773178" y="1097732"/>
                  <a:pt x="2783033" y="1105380"/>
                  <a:pt x="2792483" y="1118870"/>
                </a:cubicBezTo>
                <a:lnTo>
                  <a:pt x="3027476" y="1454331"/>
                </a:lnTo>
                <a:cubicBezTo>
                  <a:pt x="3036925" y="1467820"/>
                  <a:pt x="3040746" y="1479696"/>
                  <a:pt x="3038938" y="1489957"/>
                </a:cubicBezTo>
                <a:cubicBezTo>
                  <a:pt x="3037131" y="1500220"/>
                  <a:pt x="3029483" y="1510076"/>
                  <a:pt x="3015993" y="1519525"/>
                </a:cubicBezTo>
                <a:lnTo>
                  <a:pt x="2473932" y="1899242"/>
                </a:lnTo>
                <a:cubicBezTo>
                  <a:pt x="2460441" y="1908691"/>
                  <a:pt x="2448566" y="1912513"/>
                  <a:pt x="2438303" y="1910705"/>
                </a:cubicBezTo>
                <a:cubicBezTo>
                  <a:pt x="2428042" y="1908897"/>
                  <a:pt x="2418186" y="1901249"/>
                  <a:pt x="2408737" y="1887760"/>
                </a:cubicBezTo>
                <a:lnTo>
                  <a:pt x="1925324" y="1197670"/>
                </a:lnTo>
                <a:cubicBezTo>
                  <a:pt x="1915875" y="1184180"/>
                  <a:pt x="1912054" y="1172304"/>
                  <a:pt x="1913860" y="1162042"/>
                </a:cubicBezTo>
                <a:cubicBezTo>
                  <a:pt x="1915668" y="1151780"/>
                  <a:pt x="1923316" y="1141924"/>
                  <a:pt x="1936806" y="1132475"/>
                </a:cubicBezTo>
                <a:lnTo>
                  <a:pt x="2101875" y="1016844"/>
                </a:lnTo>
                <a:cubicBezTo>
                  <a:pt x="2115363" y="1007395"/>
                  <a:pt x="2127240" y="1003574"/>
                  <a:pt x="2137502" y="1005381"/>
                </a:cubicBezTo>
                <a:close/>
                <a:moveTo>
                  <a:pt x="7453088" y="535812"/>
                </a:moveTo>
                <a:cubicBezTo>
                  <a:pt x="7463156" y="533124"/>
                  <a:pt x="7475317" y="535905"/>
                  <a:pt x="7489572" y="544154"/>
                </a:cubicBezTo>
                <a:lnTo>
                  <a:pt x="7664013" y="645092"/>
                </a:lnTo>
                <a:cubicBezTo>
                  <a:pt x="7678268" y="653340"/>
                  <a:pt x="7686740" y="662498"/>
                  <a:pt x="7689427" y="672566"/>
                </a:cubicBezTo>
                <a:cubicBezTo>
                  <a:pt x="7692114" y="682634"/>
                  <a:pt x="7689333" y="694795"/>
                  <a:pt x="7681085" y="709050"/>
                </a:cubicBezTo>
                <a:lnTo>
                  <a:pt x="7358736" y="1266135"/>
                </a:lnTo>
                <a:lnTo>
                  <a:pt x="7512918" y="1355351"/>
                </a:lnTo>
                <a:lnTo>
                  <a:pt x="7618414" y="1173032"/>
                </a:lnTo>
                <a:cubicBezTo>
                  <a:pt x="7626663" y="1158777"/>
                  <a:pt x="7635822" y="1150306"/>
                  <a:pt x="7645888" y="1147618"/>
                </a:cubicBezTo>
                <a:cubicBezTo>
                  <a:pt x="7655956" y="1144931"/>
                  <a:pt x="7668118" y="1147712"/>
                  <a:pt x="7682373" y="1155961"/>
                </a:cubicBezTo>
                <a:lnTo>
                  <a:pt x="7845560" y="1250386"/>
                </a:lnTo>
                <a:cubicBezTo>
                  <a:pt x="7859815" y="1258634"/>
                  <a:pt x="7868286" y="1267793"/>
                  <a:pt x="7870974" y="1277860"/>
                </a:cubicBezTo>
                <a:cubicBezTo>
                  <a:pt x="7873661" y="1287928"/>
                  <a:pt x="7870880" y="1300090"/>
                  <a:pt x="7862632" y="1314345"/>
                </a:cubicBezTo>
                <a:lnTo>
                  <a:pt x="7657500" y="1668853"/>
                </a:lnTo>
                <a:cubicBezTo>
                  <a:pt x="7649252" y="1683108"/>
                  <a:pt x="7640093" y="1691580"/>
                  <a:pt x="7630026" y="1694267"/>
                </a:cubicBezTo>
                <a:cubicBezTo>
                  <a:pt x="7619958" y="1696954"/>
                  <a:pt x="7607797" y="1694173"/>
                  <a:pt x="7593542" y="1685925"/>
                </a:cubicBezTo>
                <a:lnTo>
                  <a:pt x="7020701" y="1354458"/>
                </a:lnTo>
                <a:cubicBezTo>
                  <a:pt x="7006445" y="1346210"/>
                  <a:pt x="6997974" y="1337052"/>
                  <a:pt x="6995287" y="1326984"/>
                </a:cubicBezTo>
                <a:cubicBezTo>
                  <a:pt x="6992600" y="1316917"/>
                  <a:pt x="6995380" y="1304755"/>
                  <a:pt x="7003629" y="1290500"/>
                </a:cubicBezTo>
                <a:lnTo>
                  <a:pt x="7425614" y="561226"/>
                </a:lnTo>
                <a:cubicBezTo>
                  <a:pt x="7433862" y="546970"/>
                  <a:pt x="7443021" y="538499"/>
                  <a:pt x="7453088" y="535812"/>
                </a:cubicBezTo>
                <a:close/>
                <a:moveTo>
                  <a:pt x="6632929" y="472826"/>
                </a:moveTo>
                <a:lnTo>
                  <a:pt x="6572563" y="659654"/>
                </a:lnTo>
                <a:lnTo>
                  <a:pt x="6683917" y="695633"/>
                </a:lnTo>
                <a:cubicBezTo>
                  <a:pt x="6707838" y="703363"/>
                  <a:pt x="6725509" y="702240"/>
                  <a:pt x="6736930" y="692265"/>
                </a:cubicBezTo>
                <a:cubicBezTo>
                  <a:pt x="6748352" y="682292"/>
                  <a:pt x="6756594" y="669469"/>
                  <a:pt x="6761658" y="653797"/>
                </a:cubicBezTo>
                <a:lnTo>
                  <a:pt x="6782846" y="588222"/>
                </a:lnTo>
                <a:cubicBezTo>
                  <a:pt x="6787910" y="572549"/>
                  <a:pt x="6788729" y="557328"/>
                  <a:pt x="6785303" y="542556"/>
                </a:cubicBezTo>
                <a:cubicBezTo>
                  <a:pt x="6781877" y="527785"/>
                  <a:pt x="6768204" y="516535"/>
                  <a:pt x="6744284" y="508806"/>
                </a:cubicBezTo>
                <a:close/>
                <a:moveTo>
                  <a:pt x="3515079" y="271629"/>
                </a:moveTo>
                <a:cubicBezTo>
                  <a:pt x="3521287" y="271029"/>
                  <a:pt x="3526802" y="271718"/>
                  <a:pt x="3531622" y="273695"/>
                </a:cubicBezTo>
                <a:cubicBezTo>
                  <a:pt x="3541263" y="277649"/>
                  <a:pt x="3549261" y="287223"/>
                  <a:pt x="3555616" y="302418"/>
                </a:cubicBezTo>
                <a:lnTo>
                  <a:pt x="3651948" y="532731"/>
                </a:lnTo>
                <a:cubicBezTo>
                  <a:pt x="3667333" y="569517"/>
                  <a:pt x="3675675" y="598445"/>
                  <a:pt x="3676971" y="619514"/>
                </a:cubicBezTo>
                <a:cubicBezTo>
                  <a:pt x="3678266" y="640583"/>
                  <a:pt x="3675302" y="667192"/>
                  <a:pt x="3668077" y="699341"/>
                </a:cubicBezTo>
                <a:lnTo>
                  <a:pt x="3589102" y="1022712"/>
                </a:lnTo>
                <a:lnTo>
                  <a:pt x="3652821" y="1175054"/>
                </a:lnTo>
                <a:cubicBezTo>
                  <a:pt x="3659176" y="1190249"/>
                  <a:pt x="3660377" y="1202666"/>
                  <a:pt x="3656422" y="1212307"/>
                </a:cubicBezTo>
                <a:cubicBezTo>
                  <a:pt x="3652469" y="1221947"/>
                  <a:pt x="3642893" y="1229945"/>
                  <a:pt x="3627699" y="1236300"/>
                </a:cubicBezTo>
                <a:lnTo>
                  <a:pt x="3433373" y="1317581"/>
                </a:lnTo>
                <a:cubicBezTo>
                  <a:pt x="3418178" y="1323936"/>
                  <a:pt x="3405760" y="1325136"/>
                  <a:pt x="3396120" y="1321182"/>
                </a:cubicBezTo>
                <a:cubicBezTo>
                  <a:pt x="3386480" y="1317228"/>
                  <a:pt x="3378482" y="1307653"/>
                  <a:pt x="3372127" y="1292459"/>
                </a:cubicBezTo>
                <a:lnTo>
                  <a:pt x="3307905" y="1138916"/>
                </a:lnTo>
                <a:lnTo>
                  <a:pt x="3021524" y="969773"/>
                </a:lnTo>
                <a:cubicBezTo>
                  <a:pt x="2992761" y="952675"/>
                  <a:pt x="2971534" y="936184"/>
                  <a:pt x="2957844" y="920300"/>
                </a:cubicBezTo>
                <a:cubicBezTo>
                  <a:pt x="2944153" y="904415"/>
                  <a:pt x="2929615" y="878080"/>
                  <a:pt x="2914228" y="841294"/>
                </a:cubicBezTo>
                <a:lnTo>
                  <a:pt x="2817896" y="610981"/>
                </a:lnTo>
                <a:cubicBezTo>
                  <a:pt x="2811541" y="595786"/>
                  <a:pt x="2810341" y="583368"/>
                  <a:pt x="2814296" y="573728"/>
                </a:cubicBezTo>
                <a:cubicBezTo>
                  <a:pt x="2818249" y="564087"/>
                  <a:pt x="2827823" y="556090"/>
                  <a:pt x="2843017" y="549734"/>
                </a:cubicBezTo>
                <a:lnTo>
                  <a:pt x="3027749" y="472468"/>
                </a:lnTo>
                <a:cubicBezTo>
                  <a:pt x="3042943" y="466113"/>
                  <a:pt x="3055360" y="464913"/>
                  <a:pt x="3065001" y="468867"/>
                </a:cubicBezTo>
                <a:cubicBezTo>
                  <a:pt x="3074642" y="472821"/>
                  <a:pt x="3082639" y="482395"/>
                  <a:pt x="3088994" y="497590"/>
                </a:cubicBezTo>
                <a:lnTo>
                  <a:pt x="3171278" y="694316"/>
                </a:lnTo>
                <a:cubicBezTo>
                  <a:pt x="3174622" y="702313"/>
                  <a:pt x="3178534" y="710542"/>
                  <a:pt x="3183013" y="719005"/>
                </a:cubicBezTo>
                <a:cubicBezTo>
                  <a:pt x="3187493" y="727467"/>
                  <a:pt x="3194204" y="734526"/>
                  <a:pt x="3203147" y="740181"/>
                </a:cubicBezTo>
                <a:lnTo>
                  <a:pt x="3294447" y="803469"/>
                </a:lnTo>
                <a:cubicBezTo>
                  <a:pt x="3301456" y="808995"/>
                  <a:pt x="3307828" y="812436"/>
                  <a:pt x="3313564" y="813796"/>
                </a:cubicBezTo>
                <a:cubicBezTo>
                  <a:pt x="3319301" y="815155"/>
                  <a:pt x="3325367" y="814496"/>
                  <a:pt x="3331765" y="811821"/>
                </a:cubicBezTo>
                <a:lnTo>
                  <a:pt x="3343760" y="806803"/>
                </a:lnTo>
                <a:cubicBezTo>
                  <a:pt x="3350158" y="804127"/>
                  <a:pt x="3354887" y="800270"/>
                  <a:pt x="3357948" y="795232"/>
                </a:cubicBezTo>
                <a:cubicBezTo>
                  <a:pt x="3361008" y="790193"/>
                  <a:pt x="3363032" y="783239"/>
                  <a:pt x="3364021" y="774369"/>
                </a:cubicBezTo>
                <a:lnTo>
                  <a:pt x="3383075" y="664922"/>
                </a:lnTo>
                <a:cubicBezTo>
                  <a:pt x="3385328" y="654584"/>
                  <a:pt x="3385015" y="644849"/>
                  <a:pt x="3382136" y="635718"/>
                </a:cubicBezTo>
                <a:cubicBezTo>
                  <a:pt x="3379255" y="626587"/>
                  <a:pt x="3376144" y="618023"/>
                  <a:pt x="3372798" y="610025"/>
                </a:cubicBezTo>
                <a:lnTo>
                  <a:pt x="3290515" y="413299"/>
                </a:lnTo>
                <a:cubicBezTo>
                  <a:pt x="3284159" y="398105"/>
                  <a:pt x="3282960" y="385688"/>
                  <a:pt x="3286913" y="376047"/>
                </a:cubicBezTo>
                <a:cubicBezTo>
                  <a:pt x="3290868" y="366407"/>
                  <a:pt x="3300442" y="358409"/>
                  <a:pt x="3315636" y="352053"/>
                </a:cubicBezTo>
                <a:lnTo>
                  <a:pt x="3494370" y="277296"/>
                </a:lnTo>
                <a:cubicBezTo>
                  <a:pt x="3501967" y="274118"/>
                  <a:pt x="3508870" y="272230"/>
                  <a:pt x="3515079" y="271629"/>
                </a:cubicBezTo>
                <a:close/>
                <a:moveTo>
                  <a:pt x="6436420" y="165422"/>
                </a:moveTo>
                <a:cubicBezTo>
                  <a:pt x="6445697" y="160677"/>
                  <a:pt x="6458171" y="160836"/>
                  <a:pt x="6473844" y="165900"/>
                </a:cubicBezTo>
                <a:lnTo>
                  <a:pt x="6852448" y="288230"/>
                </a:lnTo>
                <a:cubicBezTo>
                  <a:pt x="6964626" y="324477"/>
                  <a:pt x="7034141" y="371534"/>
                  <a:pt x="7060992" y="429401"/>
                </a:cubicBezTo>
                <a:cubicBezTo>
                  <a:pt x="7087842" y="487268"/>
                  <a:pt x="7089674" y="552083"/>
                  <a:pt x="7066487" y="623845"/>
                </a:cubicBezTo>
                <a:lnTo>
                  <a:pt x="7015316" y="782215"/>
                </a:lnTo>
                <a:cubicBezTo>
                  <a:pt x="6992129" y="853977"/>
                  <a:pt x="6952718" y="905465"/>
                  <a:pt x="6897084" y="936681"/>
                </a:cubicBezTo>
                <a:cubicBezTo>
                  <a:pt x="6841450" y="967897"/>
                  <a:pt x="6757543" y="965382"/>
                  <a:pt x="6645364" y="929136"/>
                </a:cubicBezTo>
                <a:lnTo>
                  <a:pt x="6503078" y="883161"/>
                </a:lnTo>
                <a:lnTo>
                  <a:pt x="6436716" y="1088548"/>
                </a:lnTo>
                <a:cubicBezTo>
                  <a:pt x="6431652" y="1104220"/>
                  <a:pt x="6424482" y="1114429"/>
                  <a:pt x="6415205" y="1119175"/>
                </a:cubicBezTo>
                <a:cubicBezTo>
                  <a:pt x="6405929" y="1123921"/>
                  <a:pt x="6393454" y="1123762"/>
                  <a:pt x="6377782" y="1118698"/>
                </a:cubicBezTo>
                <a:lnTo>
                  <a:pt x="6186005" y="1056733"/>
                </a:lnTo>
                <a:cubicBezTo>
                  <a:pt x="6170334" y="1051669"/>
                  <a:pt x="6160124" y="1044499"/>
                  <a:pt x="6155379" y="1035222"/>
                </a:cubicBezTo>
                <a:cubicBezTo>
                  <a:pt x="6150633" y="1025946"/>
                  <a:pt x="6150792" y="1013471"/>
                  <a:pt x="6155856" y="997799"/>
                </a:cubicBezTo>
                <a:lnTo>
                  <a:pt x="6414910" y="196049"/>
                </a:lnTo>
                <a:cubicBezTo>
                  <a:pt x="6419974" y="180377"/>
                  <a:pt x="6427144" y="170168"/>
                  <a:pt x="6436420" y="165422"/>
                </a:cubicBezTo>
                <a:close/>
                <a:moveTo>
                  <a:pt x="4867381" y="11141"/>
                </a:moveTo>
                <a:cubicBezTo>
                  <a:pt x="4883737" y="9208"/>
                  <a:pt x="4896005" y="11468"/>
                  <a:pt x="4904187" y="17920"/>
                </a:cubicBezTo>
                <a:cubicBezTo>
                  <a:pt x="4912369" y="24373"/>
                  <a:pt x="4917426" y="35777"/>
                  <a:pt x="4919360" y="52134"/>
                </a:cubicBezTo>
                <a:lnTo>
                  <a:pt x="4937212" y="203211"/>
                </a:lnTo>
                <a:cubicBezTo>
                  <a:pt x="4939145" y="219567"/>
                  <a:pt x="4936885" y="231836"/>
                  <a:pt x="4930433" y="240018"/>
                </a:cubicBezTo>
                <a:cubicBezTo>
                  <a:pt x="4923980" y="248200"/>
                  <a:pt x="4912576" y="253258"/>
                  <a:pt x="4896220" y="255190"/>
                </a:cubicBezTo>
                <a:lnTo>
                  <a:pt x="4539830" y="297305"/>
                </a:lnTo>
                <a:lnTo>
                  <a:pt x="4551580" y="396732"/>
                </a:lnTo>
                <a:lnTo>
                  <a:pt x="4803377" y="366978"/>
                </a:lnTo>
                <a:cubicBezTo>
                  <a:pt x="4819733" y="365045"/>
                  <a:pt x="4832002" y="367305"/>
                  <a:pt x="4840184" y="373757"/>
                </a:cubicBezTo>
                <a:cubicBezTo>
                  <a:pt x="4848366" y="380210"/>
                  <a:pt x="4853423" y="391614"/>
                  <a:pt x="4855356" y="407970"/>
                </a:cubicBezTo>
                <a:lnTo>
                  <a:pt x="4871682" y="546135"/>
                </a:lnTo>
                <a:cubicBezTo>
                  <a:pt x="4873616" y="562491"/>
                  <a:pt x="4871355" y="574760"/>
                  <a:pt x="4864902" y="582942"/>
                </a:cubicBezTo>
                <a:cubicBezTo>
                  <a:pt x="4858451" y="591124"/>
                  <a:pt x="4847046" y="596181"/>
                  <a:pt x="4830690" y="598114"/>
                </a:cubicBezTo>
                <a:lnTo>
                  <a:pt x="4578893" y="627869"/>
                </a:lnTo>
                <a:lnTo>
                  <a:pt x="4592016" y="738918"/>
                </a:lnTo>
                <a:lnTo>
                  <a:pt x="4948406" y="696803"/>
                </a:lnTo>
                <a:cubicBezTo>
                  <a:pt x="4964762" y="694871"/>
                  <a:pt x="4977031" y="697131"/>
                  <a:pt x="4985213" y="703583"/>
                </a:cubicBezTo>
                <a:cubicBezTo>
                  <a:pt x="4993395" y="710035"/>
                  <a:pt x="4998452" y="721440"/>
                  <a:pt x="5000385" y="737795"/>
                </a:cubicBezTo>
                <a:lnTo>
                  <a:pt x="5018237" y="888874"/>
                </a:lnTo>
                <a:cubicBezTo>
                  <a:pt x="5020170" y="905230"/>
                  <a:pt x="5017910" y="917499"/>
                  <a:pt x="5011457" y="925681"/>
                </a:cubicBezTo>
                <a:cubicBezTo>
                  <a:pt x="5005005" y="933863"/>
                  <a:pt x="4993601" y="938920"/>
                  <a:pt x="4977245" y="940853"/>
                </a:cubicBezTo>
                <a:lnTo>
                  <a:pt x="4378097" y="1011654"/>
                </a:lnTo>
                <a:cubicBezTo>
                  <a:pt x="4361742" y="1013587"/>
                  <a:pt x="4349472" y="1011327"/>
                  <a:pt x="4341290" y="1004875"/>
                </a:cubicBezTo>
                <a:cubicBezTo>
                  <a:pt x="4333108" y="998422"/>
                  <a:pt x="4328051" y="987018"/>
                  <a:pt x="4326119" y="970662"/>
                </a:cubicBezTo>
                <a:lnTo>
                  <a:pt x="4227241" y="133921"/>
                </a:lnTo>
                <a:cubicBezTo>
                  <a:pt x="4225307" y="117565"/>
                  <a:pt x="4227568" y="105297"/>
                  <a:pt x="4234021" y="97115"/>
                </a:cubicBezTo>
                <a:cubicBezTo>
                  <a:pt x="4240472" y="88933"/>
                  <a:pt x="4251877" y="83875"/>
                  <a:pt x="4268233" y="81942"/>
                </a:cubicBezTo>
                <a:close/>
                <a:moveTo>
                  <a:pt x="5304704" y="436"/>
                </a:moveTo>
                <a:lnTo>
                  <a:pt x="5504062" y="19188"/>
                </a:lnTo>
                <a:cubicBezTo>
                  <a:pt x="5520460" y="20731"/>
                  <a:pt x="5531981" y="25515"/>
                  <a:pt x="5538627" y="33541"/>
                </a:cubicBezTo>
                <a:cubicBezTo>
                  <a:pt x="5545273" y="41566"/>
                  <a:pt x="5547825" y="53778"/>
                  <a:pt x="5546282" y="70176"/>
                </a:cubicBezTo>
                <a:lnTo>
                  <a:pt x="5537880" y="159498"/>
                </a:lnTo>
                <a:cubicBezTo>
                  <a:pt x="5537068" y="168129"/>
                  <a:pt x="5536647" y="177231"/>
                  <a:pt x="5536617" y="186806"/>
                </a:cubicBezTo>
                <a:cubicBezTo>
                  <a:pt x="5536587" y="196380"/>
                  <a:pt x="5539187" y="205766"/>
                  <a:pt x="5544417" y="214965"/>
                </a:cubicBezTo>
                <a:lnTo>
                  <a:pt x="5593705" y="301878"/>
                </a:lnTo>
                <a:cubicBezTo>
                  <a:pt x="5597370" y="309188"/>
                  <a:pt x="5601394" y="315009"/>
                  <a:pt x="5605775" y="319339"/>
                </a:cubicBezTo>
                <a:cubicBezTo>
                  <a:pt x="5610157" y="323669"/>
                  <a:pt x="5615799" y="326159"/>
                  <a:pt x="5622703" y="326808"/>
                </a:cubicBezTo>
                <a:lnTo>
                  <a:pt x="5638238" y="328269"/>
                </a:lnTo>
                <a:cubicBezTo>
                  <a:pt x="5645142" y="328919"/>
                  <a:pt x="5650935" y="327504"/>
                  <a:pt x="5655615" y="324027"/>
                </a:cubicBezTo>
                <a:cubicBezTo>
                  <a:pt x="5660295" y="320549"/>
                  <a:pt x="5665549" y="315602"/>
                  <a:pt x="5671377" y="309184"/>
                </a:cubicBezTo>
                <a:lnTo>
                  <a:pt x="5737303" y="233108"/>
                </a:lnTo>
                <a:cubicBezTo>
                  <a:pt x="5744155" y="225046"/>
                  <a:pt x="5748460" y="216310"/>
                  <a:pt x="5750216" y="206897"/>
                </a:cubicBezTo>
                <a:cubicBezTo>
                  <a:pt x="5751972" y="197485"/>
                  <a:pt x="5753256" y="188464"/>
                  <a:pt x="5754068" y="179834"/>
                </a:cubicBezTo>
                <a:lnTo>
                  <a:pt x="5762470" y="90511"/>
                </a:lnTo>
                <a:cubicBezTo>
                  <a:pt x="5764012" y="74113"/>
                  <a:pt x="5768796" y="62592"/>
                  <a:pt x="5776822" y="55946"/>
                </a:cubicBezTo>
                <a:cubicBezTo>
                  <a:pt x="5784848" y="49300"/>
                  <a:pt x="5797059" y="46749"/>
                  <a:pt x="5813457" y="48291"/>
                </a:cubicBezTo>
                <a:lnTo>
                  <a:pt x="6010226" y="66800"/>
                </a:lnTo>
                <a:cubicBezTo>
                  <a:pt x="6026624" y="68342"/>
                  <a:pt x="6038145" y="73126"/>
                  <a:pt x="6044791" y="81152"/>
                </a:cubicBezTo>
                <a:cubicBezTo>
                  <a:pt x="6051437" y="89178"/>
                  <a:pt x="6053988" y="101389"/>
                  <a:pt x="6052446" y="117787"/>
                </a:cubicBezTo>
                <a:lnTo>
                  <a:pt x="6043070" y="217467"/>
                </a:lnTo>
                <a:cubicBezTo>
                  <a:pt x="6039335" y="257165"/>
                  <a:pt x="6033083" y="286615"/>
                  <a:pt x="6024311" y="305815"/>
                </a:cubicBezTo>
                <a:cubicBezTo>
                  <a:pt x="6015540" y="325015"/>
                  <a:pt x="6000403" y="347099"/>
                  <a:pt x="5978899" y="372067"/>
                </a:cubicBezTo>
                <a:lnTo>
                  <a:pt x="5860647" y="504603"/>
                </a:lnTo>
                <a:lnTo>
                  <a:pt x="5952354" y="654276"/>
                </a:lnTo>
                <a:cubicBezTo>
                  <a:pt x="5969687" y="682897"/>
                  <a:pt x="5980656" y="707437"/>
                  <a:pt x="5985262" y="727895"/>
                </a:cubicBezTo>
                <a:cubicBezTo>
                  <a:pt x="5989867" y="748353"/>
                  <a:pt x="5990303" y="778432"/>
                  <a:pt x="5986569" y="818131"/>
                </a:cubicBezTo>
                <a:lnTo>
                  <a:pt x="5973540" y="956647"/>
                </a:lnTo>
                <a:cubicBezTo>
                  <a:pt x="5971997" y="973044"/>
                  <a:pt x="5967213" y="984566"/>
                  <a:pt x="5959187" y="991211"/>
                </a:cubicBezTo>
                <a:cubicBezTo>
                  <a:pt x="5951162" y="997857"/>
                  <a:pt x="5938950" y="1000409"/>
                  <a:pt x="5922553" y="998866"/>
                </a:cubicBezTo>
                <a:lnTo>
                  <a:pt x="5725783" y="980357"/>
                </a:lnTo>
                <a:cubicBezTo>
                  <a:pt x="5709386" y="978815"/>
                  <a:pt x="5697864" y="974031"/>
                  <a:pt x="5691218" y="966005"/>
                </a:cubicBezTo>
                <a:cubicBezTo>
                  <a:pt x="5684573" y="957979"/>
                  <a:pt x="5682021" y="945768"/>
                  <a:pt x="5683563" y="929370"/>
                </a:cubicBezTo>
                <a:lnTo>
                  <a:pt x="5695618" y="801211"/>
                </a:lnTo>
                <a:cubicBezTo>
                  <a:pt x="5696430" y="792581"/>
                  <a:pt x="5696851" y="783479"/>
                  <a:pt x="5696881" y="773904"/>
                </a:cubicBezTo>
                <a:cubicBezTo>
                  <a:pt x="5696911" y="764330"/>
                  <a:pt x="5694311" y="754943"/>
                  <a:pt x="5689082" y="745745"/>
                </a:cubicBezTo>
                <a:lnTo>
                  <a:pt x="5639794" y="658831"/>
                </a:lnTo>
                <a:cubicBezTo>
                  <a:pt x="5635346" y="650577"/>
                  <a:pt x="5631127" y="644521"/>
                  <a:pt x="5627137" y="640663"/>
                </a:cubicBezTo>
                <a:cubicBezTo>
                  <a:pt x="5623146" y="636805"/>
                  <a:pt x="5617699" y="634551"/>
                  <a:pt x="5610795" y="633901"/>
                </a:cubicBezTo>
                <a:lnTo>
                  <a:pt x="5592672" y="632197"/>
                </a:lnTo>
                <a:cubicBezTo>
                  <a:pt x="5585767" y="631547"/>
                  <a:pt x="5579995" y="632746"/>
                  <a:pt x="5575355" y="635792"/>
                </a:cubicBezTo>
                <a:cubicBezTo>
                  <a:pt x="5570716" y="638838"/>
                  <a:pt x="5565441" y="644001"/>
                  <a:pt x="5559533" y="651281"/>
                </a:cubicBezTo>
                <a:lnTo>
                  <a:pt x="5493607" y="727358"/>
                </a:lnTo>
                <a:cubicBezTo>
                  <a:pt x="5486754" y="735420"/>
                  <a:pt x="5482450" y="744156"/>
                  <a:pt x="5480694" y="753569"/>
                </a:cubicBezTo>
                <a:cubicBezTo>
                  <a:pt x="5478938" y="762981"/>
                  <a:pt x="5477654" y="772002"/>
                  <a:pt x="5476842" y="780632"/>
                </a:cubicBezTo>
                <a:lnTo>
                  <a:pt x="5464787" y="908791"/>
                </a:lnTo>
                <a:cubicBezTo>
                  <a:pt x="5463244" y="925189"/>
                  <a:pt x="5458460" y="936710"/>
                  <a:pt x="5450435" y="943356"/>
                </a:cubicBezTo>
                <a:cubicBezTo>
                  <a:pt x="5442409" y="950002"/>
                  <a:pt x="5430197" y="952554"/>
                  <a:pt x="5413800" y="951011"/>
                </a:cubicBezTo>
                <a:lnTo>
                  <a:pt x="5217030" y="932502"/>
                </a:lnTo>
                <a:cubicBezTo>
                  <a:pt x="5200633" y="930960"/>
                  <a:pt x="5189111" y="926176"/>
                  <a:pt x="5182465" y="918150"/>
                </a:cubicBezTo>
                <a:cubicBezTo>
                  <a:pt x="5175820" y="910124"/>
                  <a:pt x="5173268" y="897912"/>
                  <a:pt x="5174810" y="881515"/>
                </a:cubicBezTo>
                <a:lnTo>
                  <a:pt x="5187840" y="743000"/>
                </a:lnTo>
                <a:cubicBezTo>
                  <a:pt x="5191574" y="703301"/>
                  <a:pt x="5197827" y="673851"/>
                  <a:pt x="5206598" y="654651"/>
                </a:cubicBezTo>
                <a:cubicBezTo>
                  <a:pt x="5215370" y="635451"/>
                  <a:pt x="5230507" y="613366"/>
                  <a:pt x="5252010" y="588399"/>
                </a:cubicBezTo>
                <a:lnTo>
                  <a:pt x="5370140" y="457158"/>
                </a:lnTo>
                <a:lnTo>
                  <a:pt x="5278555" y="306190"/>
                </a:lnTo>
                <a:cubicBezTo>
                  <a:pt x="5261222" y="277569"/>
                  <a:pt x="5250253" y="253029"/>
                  <a:pt x="5245648" y="232571"/>
                </a:cubicBezTo>
                <a:cubicBezTo>
                  <a:pt x="5241042" y="212113"/>
                  <a:pt x="5240606" y="182034"/>
                  <a:pt x="5244340" y="142335"/>
                </a:cubicBezTo>
                <a:lnTo>
                  <a:pt x="5253717" y="42656"/>
                </a:lnTo>
                <a:cubicBezTo>
                  <a:pt x="5255259" y="26258"/>
                  <a:pt x="5260043" y="14737"/>
                  <a:pt x="5268069" y="8091"/>
                </a:cubicBezTo>
                <a:cubicBezTo>
                  <a:pt x="5276095" y="1445"/>
                  <a:pt x="5288306" y="-1106"/>
                  <a:pt x="5304704" y="43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A324D29-C14D-4E72-98B3-6116F3814D13}"/>
              </a:ext>
            </a:extLst>
          </p:cNvPr>
          <p:cNvSpPr/>
          <p:nvPr/>
        </p:nvSpPr>
        <p:spPr>
          <a:xfrm>
            <a:off x="-1043432" y="-3703175"/>
            <a:ext cx="14258072" cy="14273487"/>
          </a:xfrm>
          <a:custGeom>
            <a:avLst/>
            <a:gdLst/>
            <a:ahLst/>
            <a:cxnLst/>
            <a:rect l="l" t="t" r="r" b="b"/>
            <a:pathLst>
              <a:path w="14258072" h="14273487">
                <a:moveTo>
                  <a:pt x="4544867" y="12986943"/>
                </a:moveTo>
                <a:lnTo>
                  <a:pt x="4514811" y="13302320"/>
                </a:lnTo>
                <a:cubicBezTo>
                  <a:pt x="4515116" y="13315390"/>
                  <a:pt x="4517004" y="13325525"/>
                  <a:pt x="4520475" y="13332725"/>
                </a:cubicBezTo>
                <a:cubicBezTo>
                  <a:pt x="4523946" y="13339925"/>
                  <a:pt x="4529358" y="13345056"/>
                  <a:pt x="4536710" y="13348121"/>
                </a:cubicBezTo>
                <a:lnTo>
                  <a:pt x="4582659" y="13367272"/>
                </a:lnTo>
                <a:cubicBezTo>
                  <a:pt x="4590011" y="13370336"/>
                  <a:pt x="4597465" y="13370567"/>
                  <a:pt x="4605022" y="13367964"/>
                </a:cubicBezTo>
                <a:cubicBezTo>
                  <a:pt x="4612579" y="13365360"/>
                  <a:pt x="4621106" y="13359566"/>
                  <a:pt x="4630604" y="13350581"/>
                </a:cubicBezTo>
                <a:lnTo>
                  <a:pt x="4833430" y="13107213"/>
                </a:lnTo>
                <a:close/>
                <a:moveTo>
                  <a:pt x="8230620" y="12741445"/>
                </a:moveTo>
                <a:cubicBezTo>
                  <a:pt x="8255725" y="12739011"/>
                  <a:pt x="8274437" y="12742866"/>
                  <a:pt x="8286757" y="12753008"/>
                </a:cubicBezTo>
                <a:cubicBezTo>
                  <a:pt x="8299077" y="12763149"/>
                  <a:pt x="8306454" y="12780773"/>
                  <a:pt x="8308887" y="12805878"/>
                </a:cubicBezTo>
                <a:lnTo>
                  <a:pt x="8433403" y="14090174"/>
                </a:lnTo>
                <a:cubicBezTo>
                  <a:pt x="8435837" y="14115278"/>
                  <a:pt x="8431983" y="14133991"/>
                  <a:pt x="8421841" y="14146311"/>
                </a:cubicBezTo>
                <a:cubicBezTo>
                  <a:pt x="8411698" y="14158630"/>
                  <a:pt x="8394075" y="14166008"/>
                  <a:pt x="8368971" y="14168441"/>
                </a:cubicBezTo>
                <a:lnTo>
                  <a:pt x="8162849" y="14188425"/>
                </a:lnTo>
                <a:cubicBezTo>
                  <a:pt x="8137744" y="14190860"/>
                  <a:pt x="8115889" y="14188977"/>
                  <a:pt x="8097283" y="14182779"/>
                </a:cubicBezTo>
                <a:cubicBezTo>
                  <a:pt x="8078677" y="14176581"/>
                  <a:pt x="8059825" y="14164405"/>
                  <a:pt x="8040726" y="14146250"/>
                </a:cubicBezTo>
                <a:lnTo>
                  <a:pt x="7613572" y="13743537"/>
                </a:lnTo>
                <a:lnTo>
                  <a:pt x="7654501" y="14165690"/>
                </a:lnTo>
                <a:cubicBezTo>
                  <a:pt x="7656935" y="14190795"/>
                  <a:pt x="7653081" y="14209508"/>
                  <a:pt x="7642938" y="14221828"/>
                </a:cubicBezTo>
                <a:cubicBezTo>
                  <a:pt x="7632797" y="14234147"/>
                  <a:pt x="7615173" y="14241524"/>
                  <a:pt x="7590068" y="14243958"/>
                </a:cubicBezTo>
                <a:lnTo>
                  <a:pt x="7292778" y="14272780"/>
                </a:lnTo>
                <a:cubicBezTo>
                  <a:pt x="7267673" y="14275215"/>
                  <a:pt x="7248961" y="14271361"/>
                  <a:pt x="7236641" y="14261218"/>
                </a:cubicBezTo>
                <a:cubicBezTo>
                  <a:pt x="7224321" y="14251076"/>
                  <a:pt x="7216944" y="14233453"/>
                  <a:pt x="7214510" y="14208348"/>
                </a:cubicBezTo>
                <a:lnTo>
                  <a:pt x="7089996" y="12924052"/>
                </a:lnTo>
                <a:cubicBezTo>
                  <a:pt x="7087562" y="12898947"/>
                  <a:pt x="7091417" y="12880235"/>
                  <a:pt x="7101557" y="12867915"/>
                </a:cubicBezTo>
                <a:cubicBezTo>
                  <a:pt x="7111700" y="12855596"/>
                  <a:pt x="7129323" y="12848219"/>
                  <a:pt x="7154427" y="12845785"/>
                </a:cubicBezTo>
                <a:lnTo>
                  <a:pt x="7451718" y="12816961"/>
                </a:lnTo>
                <a:cubicBezTo>
                  <a:pt x="7476822" y="12814528"/>
                  <a:pt x="7495535" y="12818382"/>
                  <a:pt x="7507855" y="12828524"/>
                </a:cubicBezTo>
                <a:cubicBezTo>
                  <a:pt x="7520174" y="12838666"/>
                  <a:pt x="7527551" y="12856289"/>
                  <a:pt x="7529985" y="12881394"/>
                </a:cubicBezTo>
                <a:lnTo>
                  <a:pt x="7553620" y="13125173"/>
                </a:lnTo>
                <a:lnTo>
                  <a:pt x="7932308" y="13502575"/>
                </a:lnTo>
                <a:lnTo>
                  <a:pt x="7868897" y="12848536"/>
                </a:lnTo>
                <a:cubicBezTo>
                  <a:pt x="7866463" y="12823431"/>
                  <a:pt x="7870317" y="12804719"/>
                  <a:pt x="7880459" y="12792399"/>
                </a:cubicBezTo>
                <a:cubicBezTo>
                  <a:pt x="7890601" y="12780080"/>
                  <a:pt x="7908224" y="12772702"/>
                  <a:pt x="7933329" y="12770269"/>
                </a:cubicBezTo>
                <a:close/>
                <a:moveTo>
                  <a:pt x="6096965" y="12732403"/>
                </a:moveTo>
                <a:cubicBezTo>
                  <a:pt x="6106409" y="12730971"/>
                  <a:pt x="6117366" y="12731193"/>
                  <a:pt x="6129838" y="12733069"/>
                </a:cubicBezTo>
                <a:lnTo>
                  <a:pt x="6448827" y="12781056"/>
                </a:lnTo>
                <a:cubicBezTo>
                  <a:pt x="6473768" y="12784808"/>
                  <a:pt x="6490979" y="12793102"/>
                  <a:pt x="6500460" y="12805939"/>
                </a:cubicBezTo>
                <a:cubicBezTo>
                  <a:pt x="6509939" y="12818776"/>
                  <a:pt x="6512803" y="12837665"/>
                  <a:pt x="6509050" y="12862606"/>
                </a:cubicBezTo>
                <a:lnTo>
                  <a:pt x="6363607" y="13829423"/>
                </a:lnTo>
                <a:lnTo>
                  <a:pt x="6653061" y="13872968"/>
                </a:lnTo>
                <a:cubicBezTo>
                  <a:pt x="6678002" y="13876720"/>
                  <a:pt x="6695213" y="13885013"/>
                  <a:pt x="6704693" y="13897850"/>
                </a:cubicBezTo>
                <a:cubicBezTo>
                  <a:pt x="6714172" y="13910687"/>
                  <a:pt x="6717035" y="13929576"/>
                  <a:pt x="6713284" y="13954517"/>
                </a:cubicBezTo>
                <a:lnTo>
                  <a:pt x="6677441" y="14192776"/>
                </a:lnTo>
                <a:cubicBezTo>
                  <a:pt x="6673690" y="14217718"/>
                  <a:pt x="6665394" y="14234928"/>
                  <a:pt x="6652558" y="14244408"/>
                </a:cubicBezTo>
                <a:cubicBezTo>
                  <a:pt x="6639721" y="14253887"/>
                  <a:pt x="6620833" y="14256751"/>
                  <a:pt x="6595890" y="14252999"/>
                </a:cubicBezTo>
                <a:lnTo>
                  <a:pt x="5556218" y="14096595"/>
                </a:lnTo>
                <a:cubicBezTo>
                  <a:pt x="5531278" y="14092843"/>
                  <a:pt x="5514067" y="14084549"/>
                  <a:pt x="5504587" y="14071711"/>
                </a:cubicBezTo>
                <a:cubicBezTo>
                  <a:pt x="5495107" y="14058875"/>
                  <a:pt x="5492243" y="14039985"/>
                  <a:pt x="5495995" y="14015044"/>
                </a:cubicBezTo>
                <a:lnTo>
                  <a:pt x="5531838" y="13776786"/>
                </a:lnTo>
                <a:cubicBezTo>
                  <a:pt x="5535591" y="13751845"/>
                  <a:pt x="5543885" y="13734634"/>
                  <a:pt x="5556721" y="13725155"/>
                </a:cubicBezTo>
                <a:cubicBezTo>
                  <a:pt x="5569559" y="13715675"/>
                  <a:pt x="5588447" y="13712811"/>
                  <a:pt x="5613389" y="13716563"/>
                </a:cubicBezTo>
                <a:lnTo>
                  <a:pt x="5902844" y="13760107"/>
                </a:lnTo>
                <a:lnTo>
                  <a:pt x="6048287" y="12793292"/>
                </a:lnTo>
                <a:cubicBezTo>
                  <a:pt x="6052039" y="12768349"/>
                  <a:pt x="6060335" y="12751138"/>
                  <a:pt x="6073171" y="12741660"/>
                </a:cubicBezTo>
                <a:cubicBezTo>
                  <a:pt x="6079588" y="12736920"/>
                  <a:pt x="6087520" y="12733834"/>
                  <a:pt x="6096965" y="12732403"/>
                </a:cubicBezTo>
                <a:close/>
                <a:moveTo>
                  <a:pt x="9514178" y="12328688"/>
                </a:moveTo>
                <a:cubicBezTo>
                  <a:pt x="9523720" y="12328249"/>
                  <a:pt x="9532101" y="12329728"/>
                  <a:pt x="9539321" y="12333124"/>
                </a:cubicBezTo>
                <a:cubicBezTo>
                  <a:pt x="9553761" y="12339917"/>
                  <a:pt x="9565254" y="12355179"/>
                  <a:pt x="9573800" y="12378909"/>
                </a:cubicBezTo>
                <a:lnTo>
                  <a:pt x="10011001" y="13592901"/>
                </a:lnTo>
                <a:cubicBezTo>
                  <a:pt x="10019547" y="13616632"/>
                  <a:pt x="10020423" y="13635717"/>
                  <a:pt x="10013630" y="13650156"/>
                </a:cubicBezTo>
                <a:cubicBezTo>
                  <a:pt x="10006837" y="13664595"/>
                  <a:pt x="9991576" y="13676088"/>
                  <a:pt x="9967846" y="13684635"/>
                </a:cubicBezTo>
                <a:lnTo>
                  <a:pt x="9098567" y="13997691"/>
                </a:lnTo>
                <a:cubicBezTo>
                  <a:pt x="9074837" y="14006237"/>
                  <a:pt x="9055752" y="14007114"/>
                  <a:pt x="9041312" y="14000322"/>
                </a:cubicBezTo>
                <a:cubicBezTo>
                  <a:pt x="9026873" y="13993529"/>
                  <a:pt x="9015380" y="13978267"/>
                  <a:pt x="9006834" y="13954537"/>
                </a:cubicBezTo>
                <a:lnTo>
                  <a:pt x="8927895" y="13735343"/>
                </a:lnTo>
                <a:cubicBezTo>
                  <a:pt x="8919349" y="13711614"/>
                  <a:pt x="8918472" y="13692529"/>
                  <a:pt x="8925265" y="13678089"/>
                </a:cubicBezTo>
                <a:cubicBezTo>
                  <a:pt x="8932058" y="13663649"/>
                  <a:pt x="8947320" y="13652157"/>
                  <a:pt x="8971050" y="13643611"/>
                </a:cubicBezTo>
                <a:lnTo>
                  <a:pt x="9488121" y="13457395"/>
                </a:lnTo>
                <a:lnTo>
                  <a:pt x="9436170" y="13313140"/>
                </a:lnTo>
                <a:lnTo>
                  <a:pt x="9070848" y="13444705"/>
                </a:lnTo>
                <a:cubicBezTo>
                  <a:pt x="9047118" y="13453251"/>
                  <a:pt x="9028033" y="13454128"/>
                  <a:pt x="9013593" y="13447335"/>
                </a:cubicBezTo>
                <a:cubicBezTo>
                  <a:pt x="8999154" y="13440542"/>
                  <a:pt x="8987661" y="13425281"/>
                  <a:pt x="8979115" y="13401550"/>
                </a:cubicBezTo>
                <a:lnTo>
                  <a:pt x="8906923" y="13201091"/>
                </a:lnTo>
                <a:cubicBezTo>
                  <a:pt x="8898377" y="13177361"/>
                  <a:pt x="8897500" y="13158276"/>
                  <a:pt x="8904293" y="13143837"/>
                </a:cubicBezTo>
                <a:cubicBezTo>
                  <a:pt x="8911086" y="13129398"/>
                  <a:pt x="8926348" y="13117904"/>
                  <a:pt x="8950078" y="13109358"/>
                </a:cubicBezTo>
                <a:lnTo>
                  <a:pt x="9315400" y="12977793"/>
                </a:lnTo>
                <a:lnTo>
                  <a:pt x="9257376" y="12816677"/>
                </a:lnTo>
                <a:lnTo>
                  <a:pt x="8740306" y="13002893"/>
                </a:lnTo>
                <a:cubicBezTo>
                  <a:pt x="8716575" y="13011439"/>
                  <a:pt x="8697490" y="13012316"/>
                  <a:pt x="8683050" y="13005522"/>
                </a:cubicBezTo>
                <a:cubicBezTo>
                  <a:pt x="8668611" y="12998729"/>
                  <a:pt x="8657118" y="12983467"/>
                  <a:pt x="8648572" y="12959737"/>
                </a:cubicBezTo>
                <a:lnTo>
                  <a:pt x="8569634" y="12740545"/>
                </a:lnTo>
                <a:cubicBezTo>
                  <a:pt x="8561088" y="12716814"/>
                  <a:pt x="8560211" y="12697729"/>
                  <a:pt x="8567003" y="12683290"/>
                </a:cubicBezTo>
                <a:cubicBezTo>
                  <a:pt x="8573797" y="12668850"/>
                  <a:pt x="8589058" y="12657358"/>
                  <a:pt x="8612788" y="12648811"/>
                </a:cubicBezTo>
                <a:lnTo>
                  <a:pt x="9482066" y="12335755"/>
                </a:lnTo>
                <a:cubicBezTo>
                  <a:pt x="9493931" y="12331482"/>
                  <a:pt x="9504635" y="12329126"/>
                  <a:pt x="9514178" y="12328688"/>
                </a:cubicBezTo>
                <a:close/>
                <a:moveTo>
                  <a:pt x="4419797" y="12167096"/>
                </a:moveTo>
                <a:cubicBezTo>
                  <a:pt x="4429306" y="12168003"/>
                  <a:pt x="4439882" y="12170883"/>
                  <a:pt x="4451522" y="12175734"/>
                </a:cubicBezTo>
                <a:lnTo>
                  <a:pt x="4729056" y="12291410"/>
                </a:lnTo>
                <a:cubicBezTo>
                  <a:pt x="4753562" y="12301624"/>
                  <a:pt x="4769465" y="12314364"/>
                  <a:pt x="4776765" y="12329632"/>
                </a:cubicBezTo>
                <a:cubicBezTo>
                  <a:pt x="4784064" y="12344898"/>
                  <a:pt x="4782863" y="12364173"/>
                  <a:pt x="4773159" y="12387454"/>
                </a:cubicBezTo>
                <a:lnTo>
                  <a:pt x="4665911" y="12644771"/>
                </a:lnTo>
                <a:lnTo>
                  <a:pt x="4991232" y="12780362"/>
                </a:lnTo>
                <a:lnTo>
                  <a:pt x="5098481" y="12523045"/>
                </a:lnTo>
                <a:cubicBezTo>
                  <a:pt x="5108184" y="12499765"/>
                  <a:pt x="5120414" y="12485087"/>
                  <a:pt x="5135171" y="12479013"/>
                </a:cubicBezTo>
                <a:cubicBezTo>
                  <a:pt x="5149926" y="12472939"/>
                  <a:pt x="5168945" y="12474753"/>
                  <a:pt x="5192226" y="12484457"/>
                </a:cubicBezTo>
                <a:lnTo>
                  <a:pt x="5462408" y="12597068"/>
                </a:lnTo>
                <a:cubicBezTo>
                  <a:pt x="5485690" y="12606772"/>
                  <a:pt x="5500367" y="12619001"/>
                  <a:pt x="5506442" y="12633757"/>
                </a:cubicBezTo>
                <a:cubicBezTo>
                  <a:pt x="5512516" y="12648513"/>
                  <a:pt x="5510702" y="12667532"/>
                  <a:pt x="5500998" y="12690813"/>
                </a:cubicBezTo>
                <a:lnTo>
                  <a:pt x="5298758" y="13176039"/>
                </a:lnTo>
                <a:cubicBezTo>
                  <a:pt x="5283435" y="13212799"/>
                  <a:pt x="5259997" y="13252646"/>
                  <a:pt x="5228439" y="13295582"/>
                </a:cubicBezTo>
                <a:cubicBezTo>
                  <a:pt x="5196881" y="13338518"/>
                  <a:pt x="5155570" y="13386737"/>
                  <a:pt x="5104507" y="13440239"/>
                </a:cubicBezTo>
                <a:lnTo>
                  <a:pt x="4770707" y="13790812"/>
                </a:lnTo>
                <a:cubicBezTo>
                  <a:pt x="4754673" y="13808579"/>
                  <a:pt x="4736955" y="13819171"/>
                  <a:pt x="4717553" y="13822589"/>
                </a:cubicBezTo>
                <a:cubicBezTo>
                  <a:pt x="4698151" y="13826008"/>
                  <a:pt x="4676197" y="13822610"/>
                  <a:pt x="4651691" y="13812396"/>
                </a:cubicBezTo>
                <a:lnTo>
                  <a:pt x="4157275" y="13606326"/>
                </a:lnTo>
                <a:cubicBezTo>
                  <a:pt x="4133994" y="13596623"/>
                  <a:pt x="4116738" y="13583677"/>
                  <a:pt x="4105507" y="13567491"/>
                </a:cubicBezTo>
                <a:cubicBezTo>
                  <a:pt x="4094276" y="13551305"/>
                  <a:pt x="4089326" y="13531264"/>
                  <a:pt x="4090656" y="13507370"/>
                </a:cubicBezTo>
                <a:lnTo>
                  <a:pt x="4104648" y="13023502"/>
                </a:lnTo>
                <a:cubicBezTo>
                  <a:pt x="4106698" y="12949572"/>
                  <a:pt x="4111862" y="12886286"/>
                  <a:pt x="4120139" y="12833647"/>
                </a:cubicBezTo>
                <a:cubicBezTo>
                  <a:pt x="4128416" y="12781009"/>
                  <a:pt x="4140215" y="12736309"/>
                  <a:pt x="4155537" y="12699550"/>
                </a:cubicBezTo>
                <a:lnTo>
                  <a:pt x="4357777" y="12214324"/>
                </a:lnTo>
                <a:cubicBezTo>
                  <a:pt x="4367480" y="12191042"/>
                  <a:pt x="4379710" y="12176365"/>
                  <a:pt x="4394466" y="12170290"/>
                </a:cubicBezTo>
                <a:cubicBezTo>
                  <a:pt x="4401844" y="12167253"/>
                  <a:pt x="4410287" y="12166188"/>
                  <a:pt x="4419797" y="12167096"/>
                </a:cubicBezTo>
                <a:close/>
                <a:moveTo>
                  <a:pt x="10686948" y="11631374"/>
                </a:moveTo>
                <a:cubicBezTo>
                  <a:pt x="10702558" y="11634689"/>
                  <a:pt x="10717234" y="11646921"/>
                  <a:pt x="10730975" y="11668071"/>
                </a:cubicBezTo>
                <a:lnTo>
                  <a:pt x="10857905" y="11863432"/>
                </a:lnTo>
                <a:cubicBezTo>
                  <a:pt x="10871647" y="11884582"/>
                  <a:pt x="10876860" y="11902962"/>
                  <a:pt x="10873546" y="11918572"/>
                </a:cubicBezTo>
                <a:cubicBezTo>
                  <a:pt x="10870232" y="11934181"/>
                  <a:pt x="10857999" y="11948856"/>
                  <a:pt x="10836850" y="11962598"/>
                </a:cubicBezTo>
                <a:lnTo>
                  <a:pt x="10387687" y="12254428"/>
                </a:lnTo>
                <a:cubicBezTo>
                  <a:pt x="10373216" y="12263831"/>
                  <a:pt x="10365436" y="12275613"/>
                  <a:pt x="10364348" y="12289776"/>
                </a:cubicBezTo>
                <a:cubicBezTo>
                  <a:pt x="10363260" y="12303939"/>
                  <a:pt x="10367056" y="12317700"/>
                  <a:pt x="10375735" y="12331057"/>
                </a:cubicBezTo>
                <a:cubicBezTo>
                  <a:pt x="10388030" y="12349982"/>
                  <a:pt x="10400688" y="12361546"/>
                  <a:pt x="10413710" y="12365749"/>
                </a:cubicBezTo>
                <a:cubicBezTo>
                  <a:pt x="10426731" y="12369954"/>
                  <a:pt x="10440839" y="12367912"/>
                  <a:pt x="10456034" y="12359623"/>
                </a:cubicBezTo>
                <a:lnTo>
                  <a:pt x="10729278" y="12231956"/>
                </a:lnTo>
                <a:cubicBezTo>
                  <a:pt x="10814432" y="12192461"/>
                  <a:pt x="10893683" y="12177382"/>
                  <a:pt x="10967029" y="12186717"/>
                </a:cubicBezTo>
                <a:cubicBezTo>
                  <a:pt x="11040375" y="12196054"/>
                  <a:pt x="11107425" y="12247474"/>
                  <a:pt x="11168178" y="12340980"/>
                </a:cubicBezTo>
                <a:lnTo>
                  <a:pt x="11282089" y="12516304"/>
                </a:lnTo>
                <a:cubicBezTo>
                  <a:pt x="11343566" y="12610923"/>
                  <a:pt x="11360145" y="12703446"/>
                  <a:pt x="11331828" y="12793874"/>
                </a:cubicBezTo>
                <a:cubicBezTo>
                  <a:pt x="11303512" y="12884301"/>
                  <a:pt x="11235365" y="12964593"/>
                  <a:pt x="11127388" y="13034748"/>
                </a:cubicBezTo>
                <a:lnTo>
                  <a:pt x="10659859" y="13338512"/>
                </a:lnTo>
                <a:cubicBezTo>
                  <a:pt x="10638708" y="13352253"/>
                  <a:pt x="10620328" y="13357467"/>
                  <a:pt x="10604719" y="13354153"/>
                </a:cubicBezTo>
                <a:cubicBezTo>
                  <a:pt x="10589109" y="13350838"/>
                  <a:pt x="10574434" y="13338606"/>
                  <a:pt x="10560693" y="13317456"/>
                </a:cubicBezTo>
                <a:lnTo>
                  <a:pt x="10431593" y="13118756"/>
                </a:lnTo>
                <a:cubicBezTo>
                  <a:pt x="10417851" y="13097606"/>
                  <a:pt x="10412637" y="13079225"/>
                  <a:pt x="10415951" y="13063616"/>
                </a:cubicBezTo>
                <a:cubicBezTo>
                  <a:pt x="10419266" y="13048006"/>
                  <a:pt x="10431498" y="13033332"/>
                  <a:pt x="10452649" y="13019590"/>
                </a:cubicBezTo>
                <a:lnTo>
                  <a:pt x="10841700" y="12766814"/>
                </a:lnTo>
                <a:cubicBezTo>
                  <a:pt x="10856171" y="12757412"/>
                  <a:pt x="10864229" y="12745449"/>
                  <a:pt x="10865873" y="12730925"/>
                </a:cubicBezTo>
                <a:cubicBezTo>
                  <a:pt x="10867518" y="12716400"/>
                  <a:pt x="10863639" y="12701902"/>
                  <a:pt x="10854237" y="12687431"/>
                </a:cubicBezTo>
                <a:cubicBezTo>
                  <a:pt x="10844835" y="12672960"/>
                  <a:pt x="10832983" y="12663246"/>
                  <a:pt x="10818681" y="12658291"/>
                </a:cubicBezTo>
                <a:cubicBezTo>
                  <a:pt x="10804380" y="12653334"/>
                  <a:pt x="10789632" y="12655001"/>
                  <a:pt x="10774438" y="12663290"/>
                </a:cubicBezTo>
                <a:lnTo>
                  <a:pt x="10503948" y="12791541"/>
                </a:lnTo>
                <a:cubicBezTo>
                  <a:pt x="10418794" y="12831037"/>
                  <a:pt x="10339265" y="12846297"/>
                  <a:pt x="10265362" y="12837323"/>
                </a:cubicBezTo>
                <a:cubicBezTo>
                  <a:pt x="10191459" y="12828349"/>
                  <a:pt x="10124131" y="12777108"/>
                  <a:pt x="10063379" y="12683602"/>
                </a:cubicBezTo>
                <a:lnTo>
                  <a:pt x="9949467" y="12508279"/>
                </a:lnTo>
                <a:cubicBezTo>
                  <a:pt x="9887991" y="12413659"/>
                  <a:pt x="9871690" y="12320955"/>
                  <a:pt x="9900562" y="12230166"/>
                </a:cubicBezTo>
                <a:cubicBezTo>
                  <a:pt x="9929436" y="12139377"/>
                  <a:pt x="9997304" y="12059267"/>
                  <a:pt x="10104168" y="11989835"/>
                </a:cubicBezTo>
                <a:lnTo>
                  <a:pt x="10631809" y="11647015"/>
                </a:lnTo>
                <a:cubicBezTo>
                  <a:pt x="10652959" y="11633274"/>
                  <a:pt x="10671339" y="11628060"/>
                  <a:pt x="10686948" y="11631374"/>
                </a:cubicBezTo>
                <a:close/>
                <a:moveTo>
                  <a:pt x="3573848" y="11590608"/>
                </a:moveTo>
                <a:cubicBezTo>
                  <a:pt x="3589635" y="11588283"/>
                  <a:pt x="3607650" y="11594642"/>
                  <a:pt x="3627894" y="11609687"/>
                </a:cubicBezTo>
                <a:lnTo>
                  <a:pt x="3886804" y="11802101"/>
                </a:lnTo>
                <a:cubicBezTo>
                  <a:pt x="3907048" y="11817147"/>
                  <a:pt x="3918333" y="11832562"/>
                  <a:pt x="3920659" y="11848349"/>
                </a:cubicBezTo>
                <a:cubicBezTo>
                  <a:pt x="3922985" y="11864137"/>
                  <a:pt x="3916626" y="11882152"/>
                  <a:pt x="3901581" y="11902396"/>
                </a:cubicBezTo>
                <a:lnTo>
                  <a:pt x="3318398" y="12687116"/>
                </a:lnTo>
                <a:lnTo>
                  <a:pt x="3553335" y="12861714"/>
                </a:lnTo>
                <a:cubicBezTo>
                  <a:pt x="3573579" y="12876759"/>
                  <a:pt x="3584864" y="12892175"/>
                  <a:pt x="3587190" y="12907963"/>
                </a:cubicBezTo>
                <a:cubicBezTo>
                  <a:pt x="3589516" y="12923749"/>
                  <a:pt x="3583157" y="12941765"/>
                  <a:pt x="3568112" y="12962008"/>
                </a:cubicBezTo>
                <a:lnTo>
                  <a:pt x="3424395" y="13155392"/>
                </a:lnTo>
                <a:cubicBezTo>
                  <a:pt x="3409350" y="13175636"/>
                  <a:pt x="3393934" y="13186921"/>
                  <a:pt x="3378147" y="13189247"/>
                </a:cubicBezTo>
                <a:cubicBezTo>
                  <a:pt x="3362360" y="13191573"/>
                  <a:pt x="3344344" y="13185213"/>
                  <a:pt x="3324100" y="13170169"/>
                </a:cubicBezTo>
                <a:lnTo>
                  <a:pt x="2480246" y="12543040"/>
                </a:lnTo>
                <a:cubicBezTo>
                  <a:pt x="2460002" y="12527995"/>
                  <a:pt x="2448717" y="12512579"/>
                  <a:pt x="2446391" y="12496792"/>
                </a:cubicBezTo>
                <a:cubicBezTo>
                  <a:pt x="2444065" y="12481005"/>
                  <a:pt x="2450425" y="12462990"/>
                  <a:pt x="2465470" y="12442746"/>
                </a:cubicBezTo>
                <a:lnTo>
                  <a:pt x="2609187" y="12249362"/>
                </a:lnTo>
                <a:cubicBezTo>
                  <a:pt x="2624231" y="12229118"/>
                  <a:pt x="2639647" y="12217834"/>
                  <a:pt x="2655434" y="12215507"/>
                </a:cubicBezTo>
                <a:cubicBezTo>
                  <a:pt x="2671221" y="12213182"/>
                  <a:pt x="2689237" y="12219541"/>
                  <a:pt x="2709481" y="12234585"/>
                </a:cubicBezTo>
                <a:lnTo>
                  <a:pt x="2944418" y="12409184"/>
                </a:lnTo>
                <a:lnTo>
                  <a:pt x="3527600" y="11624463"/>
                </a:lnTo>
                <a:cubicBezTo>
                  <a:pt x="3542645" y="11604220"/>
                  <a:pt x="3558061" y="11592935"/>
                  <a:pt x="3573848" y="11590608"/>
                </a:cubicBezTo>
                <a:close/>
                <a:moveTo>
                  <a:pt x="11596805" y="10727671"/>
                </a:moveTo>
                <a:cubicBezTo>
                  <a:pt x="11612760" y="10727363"/>
                  <a:pt x="11629825" y="10735953"/>
                  <a:pt x="11647999" y="10753441"/>
                </a:cubicBezTo>
                <a:lnTo>
                  <a:pt x="12577796" y="11648093"/>
                </a:lnTo>
                <a:cubicBezTo>
                  <a:pt x="12595971" y="11665580"/>
                  <a:pt x="12605212" y="11682301"/>
                  <a:pt x="12605520" y="11698256"/>
                </a:cubicBezTo>
                <a:cubicBezTo>
                  <a:pt x="12605827" y="11714211"/>
                  <a:pt x="12597237" y="11731275"/>
                  <a:pt x="12579748" y="11749451"/>
                </a:cubicBezTo>
                <a:lnTo>
                  <a:pt x="11939134" y="12415231"/>
                </a:lnTo>
                <a:cubicBezTo>
                  <a:pt x="11921647" y="12433406"/>
                  <a:pt x="11904926" y="12442647"/>
                  <a:pt x="11888971" y="12442955"/>
                </a:cubicBezTo>
                <a:cubicBezTo>
                  <a:pt x="11873016" y="12443262"/>
                  <a:pt x="11855951" y="12434672"/>
                  <a:pt x="11837776" y="12417183"/>
                </a:cubicBezTo>
                <a:lnTo>
                  <a:pt x="11669896" y="12255649"/>
                </a:lnTo>
                <a:cubicBezTo>
                  <a:pt x="11651721" y="12238162"/>
                  <a:pt x="11642480" y="12221439"/>
                  <a:pt x="11642173" y="12205486"/>
                </a:cubicBezTo>
                <a:cubicBezTo>
                  <a:pt x="11641865" y="12189531"/>
                  <a:pt x="11650455" y="12172466"/>
                  <a:pt x="11667944" y="12154291"/>
                </a:cubicBezTo>
                <a:lnTo>
                  <a:pt x="12048998" y="11758266"/>
                </a:lnTo>
                <a:lnTo>
                  <a:pt x="11938513" y="11651958"/>
                </a:lnTo>
                <a:lnTo>
                  <a:pt x="11669290" y="11931757"/>
                </a:lnTo>
                <a:cubicBezTo>
                  <a:pt x="11651802" y="11949933"/>
                  <a:pt x="11635080" y="11959174"/>
                  <a:pt x="11619126" y="11959481"/>
                </a:cubicBezTo>
                <a:cubicBezTo>
                  <a:pt x="11603172" y="11959789"/>
                  <a:pt x="11586107" y="11951198"/>
                  <a:pt x="11567932" y="11933710"/>
                </a:cubicBezTo>
                <a:lnTo>
                  <a:pt x="11414401" y="11785982"/>
                </a:lnTo>
                <a:cubicBezTo>
                  <a:pt x="11396225" y="11768494"/>
                  <a:pt x="11386984" y="11751773"/>
                  <a:pt x="11386677" y="11735818"/>
                </a:cubicBezTo>
                <a:cubicBezTo>
                  <a:pt x="11386370" y="11719864"/>
                  <a:pt x="11394960" y="11702799"/>
                  <a:pt x="11412448" y="11684624"/>
                </a:cubicBezTo>
                <a:lnTo>
                  <a:pt x="11681672" y="11404824"/>
                </a:lnTo>
                <a:lnTo>
                  <a:pt x="11558272" y="11286090"/>
                </a:lnTo>
                <a:lnTo>
                  <a:pt x="11177218" y="11682114"/>
                </a:lnTo>
                <a:cubicBezTo>
                  <a:pt x="11159730" y="11700289"/>
                  <a:pt x="11143009" y="11709530"/>
                  <a:pt x="11127054" y="11709838"/>
                </a:cubicBezTo>
                <a:cubicBezTo>
                  <a:pt x="11111099" y="11710145"/>
                  <a:pt x="11094034" y="11701555"/>
                  <a:pt x="11075859" y="11684066"/>
                </a:cubicBezTo>
                <a:lnTo>
                  <a:pt x="10907979" y="11522532"/>
                </a:lnTo>
                <a:cubicBezTo>
                  <a:pt x="10889804" y="11505045"/>
                  <a:pt x="10880563" y="11488324"/>
                  <a:pt x="10880256" y="11472369"/>
                </a:cubicBezTo>
                <a:cubicBezTo>
                  <a:pt x="10879949" y="11456414"/>
                  <a:pt x="10888539" y="11439349"/>
                  <a:pt x="10906027" y="11421174"/>
                </a:cubicBezTo>
                <a:lnTo>
                  <a:pt x="11546642" y="10755394"/>
                </a:lnTo>
                <a:cubicBezTo>
                  <a:pt x="11564129" y="10737219"/>
                  <a:pt x="11580851" y="10727978"/>
                  <a:pt x="11596805" y="10727671"/>
                </a:cubicBezTo>
                <a:close/>
                <a:moveTo>
                  <a:pt x="2510172" y="10499371"/>
                </a:moveTo>
                <a:cubicBezTo>
                  <a:pt x="2526086" y="10500557"/>
                  <a:pt x="2542273" y="10510704"/>
                  <a:pt x="2558734" y="10529814"/>
                </a:cubicBezTo>
                <a:lnTo>
                  <a:pt x="3112347" y="11172516"/>
                </a:lnTo>
                <a:cubicBezTo>
                  <a:pt x="3128809" y="11191626"/>
                  <a:pt x="3136447" y="11209138"/>
                  <a:pt x="3135262" y="11225051"/>
                </a:cubicBezTo>
                <a:cubicBezTo>
                  <a:pt x="3134077" y="11240964"/>
                  <a:pt x="3123929" y="11257152"/>
                  <a:pt x="3104819" y="11273614"/>
                </a:cubicBezTo>
                <a:lnTo>
                  <a:pt x="2925285" y="11428261"/>
                </a:lnTo>
                <a:cubicBezTo>
                  <a:pt x="2906175" y="11444722"/>
                  <a:pt x="2888663" y="11452360"/>
                  <a:pt x="2872749" y="11451175"/>
                </a:cubicBezTo>
                <a:cubicBezTo>
                  <a:pt x="2856836" y="11449990"/>
                  <a:pt x="2840649" y="11439843"/>
                  <a:pt x="2824188" y="11420732"/>
                </a:cubicBezTo>
                <a:lnTo>
                  <a:pt x="2695531" y="11271372"/>
                </a:lnTo>
                <a:lnTo>
                  <a:pt x="2188611" y="11708024"/>
                </a:lnTo>
                <a:lnTo>
                  <a:pt x="2317268" y="11857385"/>
                </a:lnTo>
                <a:cubicBezTo>
                  <a:pt x="2333729" y="11876495"/>
                  <a:pt x="2341367" y="11894007"/>
                  <a:pt x="2340182" y="11909920"/>
                </a:cubicBezTo>
                <a:cubicBezTo>
                  <a:pt x="2338997" y="11925834"/>
                  <a:pt x="2328849" y="11942022"/>
                  <a:pt x="2309739" y="11958482"/>
                </a:cubicBezTo>
                <a:lnTo>
                  <a:pt x="2127188" y="12115730"/>
                </a:lnTo>
                <a:cubicBezTo>
                  <a:pt x="2108078" y="12132190"/>
                  <a:pt x="2090566" y="12139828"/>
                  <a:pt x="2074653" y="12138643"/>
                </a:cubicBezTo>
                <a:cubicBezTo>
                  <a:pt x="2058739" y="12137458"/>
                  <a:pt x="2042552" y="12127310"/>
                  <a:pt x="2026091" y="12108201"/>
                </a:cubicBezTo>
                <a:lnTo>
                  <a:pt x="1472477" y="11465498"/>
                </a:lnTo>
                <a:cubicBezTo>
                  <a:pt x="1456016" y="11446389"/>
                  <a:pt x="1448379" y="11428877"/>
                  <a:pt x="1449563" y="11412963"/>
                </a:cubicBezTo>
                <a:cubicBezTo>
                  <a:pt x="1450748" y="11397050"/>
                  <a:pt x="1460896" y="11380863"/>
                  <a:pt x="1480006" y="11364401"/>
                </a:cubicBezTo>
                <a:lnTo>
                  <a:pt x="1662558" y="11207154"/>
                </a:lnTo>
                <a:cubicBezTo>
                  <a:pt x="1681668" y="11190694"/>
                  <a:pt x="1699179" y="11183056"/>
                  <a:pt x="1715093" y="11184240"/>
                </a:cubicBezTo>
                <a:cubicBezTo>
                  <a:pt x="1731006" y="11185425"/>
                  <a:pt x="1747193" y="11195573"/>
                  <a:pt x="1763655" y="11214683"/>
                </a:cubicBezTo>
                <a:lnTo>
                  <a:pt x="1889712" y="11361026"/>
                </a:lnTo>
                <a:lnTo>
                  <a:pt x="2396632" y="10924373"/>
                </a:lnTo>
                <a:lnTo>
                  <a:pt x="2270575" y="10778030"/>
                </a:lnTo>
                <a:cubicBezTo>
                  <a:pt x="2254113" y="10758921"/>
                  <a:pt x="2246476" y="10741409"/>
                  <a:pt x="2247661" y="10725495"/>
                </a:cubicBezTo>
                <a:cubicBezTo>
                  <a:pt x="2248845" y="10709582"/>
                  <a:pt x="2258993" y="10693394"/>
                  <a:pt x="2278103" y="10676933"/>
                </a:cubicBezTo>
                <a:lnTo>
                  <a:pt x="2457637" y="10522286"/>
                </a:lnTo>
                <a:cubicBezTo>
                  <a:pt x="2476747" y="10505824"/>
                  <a:pt x="2494259" y="10498186"/>
                  <a:pt x="2510172" y="10499371"/>
                </a:cubicBezTo>
                <a:close/>
                <a:moveTo>
                  <a:pt x="12862366" y="10237585"/>
                </a:moveTo>
                <a:lnTo>
                  <a:pt x="12788030" y="10367112"/>
                </a:lnTo>
                <a:cubicBezTo>
                  <a:pt x="12770850" y="10397047"/>
                  <a:pt x="12767058" y="10421656"/>
                  <a:pt x="12776654" y="10440939"/>
                </a:cubicBezTo>
                <a:cubicBezTo>
                  <a:pt x="12786251" y="10460221"/>
                  <a:pt x="12802563" y="10476470"/>
                  <a:pt x="12825589" y="10489685"/>
                </a:cubicBezTo>
                <a:lnTo>
                  <a:pt x="12884309" y="10523384"/>
                </a:lnTo>
                <a:cubicBezTo>
                  <a:pt x="12907335" y="10536600"/>
                  <a:pt x="12929594" y="10542486"/>
                  <a:pt x="12951085" y="10541044"/>
                </a:cubicBezTo>
                <a:cubicBezTo>
                  <a:pt x="12972574" y="10539603"/>
                  <a:pt x="12991909" y="10523914"/>
                  <a:pt x="13009090" y="10493979"/>
                </a:cubicBezTo>
                <a:lnTo>
                  <a:pt x="13083426" y="10364452"/>
                </a:lnTo>
                <a:close/>
                <a:moveTo>
                  <a:pt x="1643713" y="9785254"/>
                </a:moveTo>
                <a:cubicBezTo>
                  <a:pt x="1631550" y="9785915"/>
                  <a:pt x="1619566" y="9789283"/>
                  <a:pt x="1607763" y="9795357"/>
                </a:cubicBezTo>
                <a:lnTo>
                  <a:pt x="1131492" y="10040465"/>
                </a:lnTo>
                <a:cubicBezTo>
                  <a:pt x="1109065" y="10052007"/>
                  <a:pt x="1094440" y="10070731"/>
                  <a:pt x="1087617" y="10096637"/>
                </a:cubicBezTo>
                <a:cubicBezTo>
                  <a:pt x="1080795" y="10122542"/>
                  <a:pt x="1093784" y="10167365"/>
                  <a:pt x="1126587" y="10231103"/>
                </a:cubicBezTo>
                <a:cubicBezTo>
                  <a:pt x="1159389" y="10294842"/>
                  <a:pt x="1188314" y="10331464"/>
                  <a:pt x="1213360" y="10340969"/>
                </a:cubicBezTo>
                <a:cubicBezTo>
                  <a:pt x="1238407" y="10350473"/>
                  <a:pt x="1262143" y="10349455"/>
                  <a:pt x="1284570" y="10337913"/>
                </a:cubicBezTo>
                <a:lnTo>
                  <a:pt x="1760841" y="10092805"/>
                </a:lnTo>
                <a:cubicBezTo>
                  <a:pt x="1784448" y="10080656"/>
                  <a:pt x="1799663" y="10061629"/>
                  <a:pt x="1806486" y="10035723"/>
                </a:cubicBezTo>
                <a:cubicBezTo>
                  <a:pt x="1813309" y="10009817"/>
                  <a:pt x="1800319" y="9964995"/>
                  <a:pt x="1767517" y="9901256"/>
                </a:cubicBezTo>
                <a:cubicBezTo>
                  <a:pt x="1734714" y="9837517"/>
                  <a:pt x="1705789" y="9800896"/>
                  <a:pt x="1680743" y="9791391"/>
                </a:cubicBezTo>
                <a:cubicBezTo>
                  <a:pt x="1668220" y="9786638"/>
                  <a:pt x="1655877" y="9784593"/>
                  <a:pt x="1643713" y="9785254"/>
                </a:cubicBezTo>
                <a:close/>
                <a:moveTo>
                  <a:pt x="12381083" y="9462028"/>
                </a:moveTo>
                <a:cubicBezTo>
                  <a:pt x="12396485" y="9457858"/>
                  <a:pt x="12415125" y="9462051"/>
                  <a:pt x="12437001" y="9474605"/>
                </a:cubicBezTo>
                <a:lnTo>
                  <a:pt x="13556117" y="10116867"/>
                </a:lnTo>
                <a:cubicBezTo>
                  <a:pt x="13577992" y="10129422"/>
                  <a:pt x="13591016" y="10143401"/>
                  <a:pt x="13595185" y="10158804"/>
                </a:cubicBezTo>
                <a:cubicBezTo>
                  <a:pt x="13599356" y="10174207"/>
                  <a:pt x="13595163" y="10192846"/>
                  <a:pt x="13582609" y="10214722"/>
                </a:cubicBezTo>
                <a:lnTo>
                  <a:pt x="13252557" y="10789823"/>
                </a:lnTo>
                <a:cubicBezTo>
                  <a:pt x="13178551" y="10918775"/>
                  <a:pt x="13100739" y="10992354"/>
                  <a:pt x="13019118" y="11010561"/>
                </a:cubicBezTo>
                <a:cubicBezTo>
                  <a:pt x="12937497" y="11028768"/>
                  <a:pt x="12854087" y="11013424"/>
                  <a:pt x="12768887" y="10964527"/>
                </a:cubicBezTo>
                <a:lnTo>
                  <a:pt x="12689444" y="10918934"/>
                </a:lnTo>
                <a:cubicBezTo>
                  <a:pt x="12641086" y="10891182"/>
                  <a:pt x="12604056" y="10860364"/>
                  <a:pt x="12578351" y="10826479"/>
                </a:cubicBezTo>
                <a:cubicBezTo>
                  <a:pt x="12552645" y="10792595"/>
                  <a:pt x="12542551" y="10753512"/>
                  <a:pt x="12548067" y="10709230"/>
                </a:cubicBezTo>
                <a:cubicBezTo>
                  <a:pt x="12505477" y="10767438"/>
                  <a:pt x="12451239" y="10803273"/>
                  <a:pt x="12385352" y="10816734"/>
                </a:cubicBezTo>
                <a:cubicBezTo>
                  <a:pt x="12319464" y="10830196"/>
                  <a:pt x="12250253" y="10816112"/>
                  <a:pt x="12177718" y="10774484"/>
                </a:cubicBezTo>
                <a:lnTo>
                  <a:pt x="11811588" y="10564361"/>
                </a:lnTo>
                <a:cubicBezTo>
                  <a:pt x="11789712" y="10551807"/>
                  <a:pt x="11776689" y="10537828"/>
                  <a:pt x="11772519" y="10522425"/>
                </a:cubicBezTo>
                <a:cubicBezTo>
                  <a:pt x="11768349" y="10507022"/>
                  <a:pt x="11772542" y="10488383"/>
                  <a:pt x="11785096" y="10466507"/>
                </a:cubicBezTo>
                <a:lnTo>
                  <a:pt x="11938724" y="10198817"/>
                </a:lnTo>
                <a:cubicBezTo>
                  <a:pt x="11951277" y="10176942"/>
                  <a:pt x="11965257" y="10163918"/>
                  <a:pt x="11980659" y="10159748"/>
                </a:cubicBezTo>
                <a:cubicBezTo>
                  <a:pt x="11996063" y="10155579"/>
                  <a:pt x="12014703" y="10159771"/>
                  <a:pt x="12036578" y="10172326"/>
                </a:cubicBezTo>
                <a:lnTo>
                  <a:pt x="12300813" y="10323971"/>
                </a:lnTo>
                <a:cubicBezTo>
                  <a:pt x="12326143" y="10338507"/>
                  <a:pt x="12347661" y="10344352"/>
                  <a:pt x="12365367" y="10341503"/>
                </a:cubicBezTo>
                <a:cubicBezTo>
                  <a:pt x="12383072" y="10338655"/>
                  <a:pt x="12398863" y="10325141"/>
                  <a:pt x="12412740" y="10300963"/>
                </a:cubicBezTo>
                <a:lnTo>
                  <a:pt x="12551500" y="10059178"/>
                </a:lnTo>
                <a:lnTo>
                  <a:pt x="12213002" y="9864914"/>
                </a:lnTo>
                <a:cubicBezTo>
                  <a:pt x="12191126" y="9852360"/>
                  <a:pt x="12178103" y="9838381"/>
                  <a:pt x="12173934" y="9822978"/>
                </a:cubicBezTo>
                <a:cubicBezTo>
                  <a:pt x="12169763" y="9807575"/>
                  <a:pt x="12173956" y="9788935"/>
                  <a:pt x="12186510" y="9767060"/>
                </a:cubicBezTo>
                <a:lnTo>
                  <a:pt x="12339147" y="9501097"/>
                </a:lnTo>
                <a:cubicBezTo>
                  <a:pt x="12351701" y="9479222"/>
                  <a:pt x="12365680" y="9466199"/>
                  <a:pt x="12381083" y="9462028"/>
                </a:cubicBezTo>
                <a:close/>
                <a:moveTo>
                  <a:pt x="1625715" y="9310235"/>
                </a:moveTo>
                <a:cubicBezTo>
                  <a:pt x="1678178" y="9303390"/>
                  <a:pt x="1730528" y="9312280"/>
                  <a:pt x="1782765" y="9336905"/>
                </a:cubicBezTo>
                <a:cubicBezTo>
                  <a:pt x="1835001" y="9361529"/>
                  <a:pt x="1888348" y="9404991"/>
                  <a:pt x="1942804" y="9467290"/>
                </a:cubicBezTo>
                <a:cubicBezTo>
                  <a:pt x="1997260" y="9529590"/>
                  <a:pt x="2052735" y="9615626"/>
                  <a:pt x="2109228" y="9725398"/>
                </a:cubicBezTo>
                <a:cubicBezTo>
                  <a:pt x="2165721" y="9835171"/>
                  <a:pt x="2203642" y="9930614"/>
                  <a:pt x="2222992" y="10011727"/>
                </a:cubicBezTo>
                <a:cubicBezTo>
                  <a:pt x="2242341" y="10092840"/>
                  <a:pt x="2246855" y="10161806"/>
                  <a:pt x="2236533" y="10218626"/>
                </a:cubicBezTo>
                <a:cubicBezTo>
                  <a:pt x="2226211" y="10275445"/>
                  <a:pt x="2203019" y="10323212"/>
                  <a:pt x="2166956" y="10361926"/>
                </a:cubicBezTo>
                <a:cubicBezTo>
                  <a:pt x="2130893" y="10400641"/>
                  <a:pt x="2085714" y="10433969"/>
                  <a:pt x="2031418" y="10461912"/>
                </a:cubicBezTo>
                <a:lnTo>
                  <a:pt x="1427669" y="10772624"/>
                </a:lnTo>
                <a:cubicBezTo>
                  <a:pt x="1373373" y="10800567"/>
                  <a:pt x="1319993" y="10817961"/>
                  <a:pt x="1267530" y="10824806"/>
                </a:cubicBezTo>
                <a:cubicBezTo>
                  <a:pt x="1215066" y="10831651"/>
                  <a:pt x="1162421" y="10822913"/>
                  <a:pt x="1109594" y="10798592"/>
                </a:cubicBezTo>
                <a:cubicBezTo>
                  <a:pt x="1056767" y="10774271"/>
                  <a:pt x="1002974" y="10730666"/>
                  <a:pt x="948214" y="10667777"/>
                </a:cubicBezTo>
                <a:cubicBezTo>
                  <a:pt x="893455" y="10604887"/>
                  <a:pt x="837828" y="10518556"/>
                  <a:pt x="781335" y="10408784"/>
                </a:cubicBezTo>
                <a:cubicBezTo>
                  <a:pt x="724841" y="10299011"/>
                  <a:pt x="687072" y="10203863"/>
                  <a:pt x="668026" y="10123340"/>
                </a:cubicBezTo>
                <a:cubicBezTo>
                  <a:pt x="648981" y="10042818"/>
                  <a:pt x="644914" y="9973994"/>
                  <a:pt x="655826" y="9916871"/>
                </a:cubicBezTo>
                <a:cubicBezTo>
                  <a:pt x="666738" y="9859747"/>
                  <a:pt x="690226" y="9811829"/>
                  <a:pt x="726288" y="9773115"/>
                </a:cubicBezTo>
                <a:cubicBezTo>
                  <a:pt x="762351" y="9734401"/>
                  <a:pt x="807530" y="9701072"/>
                  <a:pt x="861826" y="9673129"/>
                </a:cubicBezTo>
                <a:lnTo>
                  <a:pt x="1465575" y="9362416"/>
                </a:lnTo>
                <a:cubicBezTo>
                  <a:pt x="1519871" y="9334474"/>
                  <a:pt x="1573251" y="9317080"/>
                  <a:pt x="1625715" y="9310235"/>
                </a:cubicBezTo>
                <a:close/>
                <a:moveTo>
                  <a:pt x="13381340" y="8759957"/>
                </a:moveTo>
                <a:lnTo>
                  <a:pt x="13333759" y="8932736"/>
                </a:lnTo>
                <a:cubicBezTo>
                  <a:pt x="13323538" y="8969852"/>
                  <a:pt x="13326440" y="8996813"/>
                  <a:pt x="13342466" y="9013618"/>
                </a:cubicBezTo>
                <a:cubicBezTo>
                  <a:pt x="13358490" y="9030423"/>
                  <a:pt x="13378662" y="9042174"/>
                  <a:pt x="13402980" y="9048871"/>
                </a:cubicBezTo>
                <a:lnTo>
                  <a:pt x="13504727" y="9076891"/>
                </a:lnTo>
                <a:cubicBezTo>
                  <a:pt x="13529044" y="9083588"/>
                  <a:pt x="13552388" y="9083820"/>
                  <a:pt x="13574757" y="9077589"/>
                </a:cubicBezTo>
                <a:cubicBezTo>
                  <a:pt x="13597127" y="9071357"/>
                  <a:pt x="13613422" y="9049683"/>
                  <a:pt x="13623644" y="9012567"/>
                </a:cubicBezTo>
                <a:lnTo>
                  <a:pt x="13671225" y="8839789"/>
                </a:lnTo>
                <a:close/>
                <a:moveTo>
                  <a:pt x="12803496" y="8140508"/>
                </a:moveTo>
                <a:cubicBezTo>
                  <a:pt x="12813044" y="8140212"/>
                  <a:pt x="12823897" y="8141738"/>
                  <a:pt x="12836055" y="8145086"/>
                </a:cubicBezTo>
                <a:lnTo>
                  <a:pt x="14080064" y="8487673"/>
                </a:lnTo>
                <a:cubicBezTo>
                  <a:pt x="14104381" y="8494369"/>
                  <a:pt x="14120480" y="8504655"/>
                  <a:pt x="14128363" y="8518530"/>
                </a:cubicBezTo>
                <a:cubicBezTo>
                  <a:pt x="14136246" y="8532404"/>
                  <a:pt x="14136839" y="8551500"/>
                  <a:pt x="14130142" y="8575817"/>
                </a:cubicBezTo>
                <a:lnTo>
                  <a:pt x="13968365" y="9163265"/>
                </a:lnTo>
                <a:cubicBezTo>
                  <a:pt x="13920432" y="9337324"/>
                  <a:pt x="13853097" y="9446833"/>
                  <a:pt x="13766363" y="9491793"/>
                </a:cubicBezTo>
                <a:cubicBezTo>
                  <a:pt x="13679628" y="9536752"/>
                  <a:pt x="13580588" y="9543900"/>
                  <a:pt x="13469242" y="9513236"/>
                </a:cubicBezTo>
                <a:lnTo>
                  <a:pt x="13223511" y="9445565"/>
                </a:lnTo>
                <a:cubicBezTo>
                  <a:pt x="13112165" y="9414902"/>
                  <a:pt x="13030748" y="9358057"/>
                  <a:pt x="12979259" y="9275032"/>
                </a:cubicBezTo>
                <a:cubicBezTo>
                  <a:pt x="12927770" y="9192008"/>
                  <a:pt x="12925992" y="9063466"/>
                  <a:pt x="12973927" y="8889407"/>
                </a:cubicBezTo>
                <a:lnTo>
                  <a:pt x="13034725" y="8668634"/>
                </a:lnTo>
                <a:lnTo>
                  <a:pt x="12716045" y="8580872"/>
                </a:lnTo>
                <a:cubicBezTo>
                  <a:pt x="12691728" y="8574176"/>
                  <a:pt x="12675627" y="8563890"/>
                  <a:pt x="12667744" y="8550015"/>
                </a:cubicBezTo>
                <a:cubicBezTo>
                  <a:pt x="12659862" y="8536141"/>
                  <a:pt x="12659269" y="8517045"/>
                  <a:pt x="12665965" y="8492728"/>
                </a:cubicBezTo>
                <a:lnTo>
                  <a:pt x="12747911" y="8195165"/>
                </a:lnTo>
                <a:cubicBezTo>
                  <a:pt x="12754607" y="8170848"/>
                  <a:pt x="12764894" y="8154748"/>
                  <a:pt x="12778768" y="8146865"/>
                </a:cubicBezTo>
                <a:cubicBezTo>
                  <a:pt x="12785705" y="8142924"/>
                  <a:pt x="12793948" y="8140805"/>
                  <a:pt x="12803496" y="8140508"/>
                </a:cubicBezTo>
                <a:close/>
                <a:moveTo>
                  <a:pt x="1414545" y="7755292"/>
                </a:moveTo>
                <a:cubicBezTo>
                  <a:pt x="1424060" y="7756136"/>
                  <a:pt x="1432168" y="7758725"/>
                  <a:pt x="1438867" y="7763058"/>
                </a:cubicBezTo>
                <a:cubicBezTo>
                  <a:pt x="1452266" y="7771723"/>
                  <a:pt x="1461611" y="7788387"/>
                  <a:pt x="1466902" y="7813048"/>
                </a:cubicBezTo>
                <a:lnTo>
                  <a:pt x="1529550" y="8105089"/>
                </a:lnTo>
                <a:cubicBezTo>
                  <a:pt x="1534840" y="8129750"/>
                  <a:pt x="1533153" y="8148781"/>
                  <a:pt x="1524487" y="8162180"/>
                </a:cubicBezTo>
                <a:cubicBezTo>
                  <a:pt x="1515821" y="8175580"/>
                  <a:pt x="1499157" y="8184924"/>
                  <a:pt x="1474496" y="8190215"/>
                </a:cubicBezTo>
                <a:lnTo>
                  <a:pt x="1235023" y="8241587"/>
                </a:lnTo>
                <a:lnTo>
                  <a:pt x="903426" y="8660968"/>
                </a:lnTo>
                <a:lnTo>
                  <a:pt x="1545915" y="8523141"/>
                </a:lnTo>
                <a:cubicBezTo>
                  <a:pt x="1570576" y="8517851"/>
                  <a:pt x="1589607" y="8519539"/>
                  <a:pt x="1603006" y="8528205"/>
                </a:cubicBezTo>
                <a:cubicBezTo>
                  <a:pt x="1616406" y="8536870"/>
                  <a:pt x="1625750" y="8553534"/>
                  <a:pt x="1631041" y="8578195"/>
                </a:cubicBezTo>
                <a:lnTo>
                  <a:pt x="1693689" y="8870236"/>
                </a:lnTo>
                <a:cubicBezTo>
                  <a:pt x="1698980" y="8894897"/>
                  <a:pt x="1697292" y="8913928"/>
                  <a:pt x="1688626" y="8927327"/>
                </a:cubicBezTo>
                <a:cubicBezTo>
                  <a:pt x="1679960" y="8940726"/>
                  <a:pt x="1663296" y="8950071"/>
                  <a:pt x="1638635" y="8955362"/>
                </a:cubicBezTo>
                <a:lnTo>
                  <a:pt x="377019" y="9226003"/>
                </a:lnTo>
                <a:cubicBezTo>
                  <a:pt x="352358" y="9231293"/>
                  <a:pt x="333327" y="9229605"/>
                  <a:pt x="319928" y="9220940"/>
                </a:cubicBezTo>
                <a:cubicBezTo>
                  <a:pt x="306529" y="9212273"/>
                  <a:pt x="297184" y="9195610"/>
                  <a:pt x="291894" y="9170949"/>
                </a:cubicBezTo>
                <a:lnTo>
                  <a:pt x="248457" y="8968467"/>
                </a:lnTo>
                <a:cubicBezTo>
                  <a:pt x="243167" y="8943806"/>
                  <a:pt x="242536" y="8921879"/>
                  <a:pt x="246565" y="8902686"/>
                </a:cubicBezTo>
                <a:cubicBezTo>
                  <a:pt x="250594" y="8883493"/>
                  <a:pt x="260533" y="8863371"/>
                  <a:pt x="276383" y="8842321"/>
                </a:cubicBezTo>
                <a:lnTo>
                  <a:pt x="627578" y="8371896"/>
                </a:lnTo>
                <a:lnTo>
                  <a:pt x="212880" y="8460856"/>
                </a:lnTo>
                <a:cubicBezTo>
                  <a:pt x="188219" y="8466146"/>
                  <a:pt x="169188" y="8464458"/>
                  <a:pt x="155789" y="8455793"/>
                </a:cubicBezTo>
                <a:cubicBezTo>
                  <a:pt x="142390" y="8447127"/>
                  <a:pt x="133045" y="8430463"/>
                  <a:pt x="127755" y="8405802"/>
                </a:cubicBezTo>
                <a:lnTo>
                  <a:pt x="65106" y="8113761"/>
                </a:lnTo>
                <a:cubicBezTo>
                  <a:pt x="59816" y="8089100"/>
                  <a:pt x="61504" y="8070070"/>
                  <a:pt x="70170" y="8056670"/>
                </a:cubicBezTo>
                <a:cubicBezTo>
                  <a:pt x="78835" y="8043271"/>
                  <a:pt x="95499" y="8033926"/>
                  <a:pt x="120160" y="8028636"/>
                </a:cubicBezTo>
                <a:lnTo>
                  <a:pt x="1381776" y="7757994"/>
                </a:lnTo>
                <a:cubicBezTo>
                  <a:pt x="1394107" y="7755349"/>
                  <a:pt x="1405030" y="7754448"/>
                  <a:pt x="1414545" y="7755292"/>
                </a:cubicBezTo>
                <a:close/>
                <a:moveTo>
                  <a:pt x="13881289" y="6571288"/>
                </a:moveTo>
                <a:lnTo>
                  <a:pt x="13626877" y="6586697"/>
                </a:lnTo>
                <a:lnTo>
                  <a:pt x="13635906" y="6735766"/>
                </a:lnTo>
                <a:cubicBezTo>
                  <a:pt x="13637993" y="6770217"/>
                  <a:pt x="13648341" y="6792865"/>
                  <a:pt x="13666952" y="6803706"/>
                </a:cubicBezTo>
                <a:cubicBezTo>
                  <a:pt x="13685562" y="6814548"/>
                  <a:pt x="13708118" y="6819167"/>
                  <a:pt x="13734620" y="6817562"/>
                </a:cubicBezTo>
                <a:lnTo>
                  <a:pt x="13802197" y="6813469"/>
                </a:lnTo>
                <a:cubicBezTo>
                  <a:pt x="13828699" y="6811864"/>
                  <a:pt x="13850532" y="6804558"/>
                  <a:pt x="13867699" y="6791549"/>
                </a:cubicBezTo>
                <a:cubicBezTo>
                  <a:pt x="13884864" y="6778540"/>
                  <a:pt x="13892404" y="6754810"/>
                  <a:pt x="13890317" y="6720357"/>
                </a:cubicBezTo>
                <a:close/>
                <a:moveTo>
                  <a:pt x="14140296" y="6104758"/>
                </a:moveTo>
                <a:cubicBezTo>
                  <a:pt x="14165473" y="6103233"/>
                  <a:pt x="14184033" y="6107762"/>
                  <a:pt x="14195979" y="6118343"/>
                </a:cubicBezTo>
                <a:cubicBezTo>
                  <a:pt x="14207923" y="6128924"/>
                  <a:pt x="14214659" y="6146802"/>
                  <a:pt x="14216183" y="6171978"/>
                </a:cubicBezTo>
                <a:lnTo>
                  <a:pt x="14256269" y="6833845"/>
                </a:lnTo>
                <a:cubicBezTo>
                  <a:pt x="14265258" y="6982252"/>
                  <a:pt x="14240649" y="7086479"/>
                  <a:pt x="14182445" y="7146524"/>
                </a:cubicBezTo>
                <a:cubicBezTo>
                  <a:pt x="14124240" y="7206571"/>
                  <a:pt x="14046111" y="7239563"/>
                  <a:pt x="13948057" y="7245502"/>
                </a:cubicBezTo>
                <a:lnTo>
                  <a:pt x="13856627" y="7251040"/>
                </a:lnTo>
                <a:cubicBezTo>
                  <a:pt x="13800975" y="7254410"/>
                  <a:pt x="13753102" y="7248998"/>
                  <a:pt x="13713011" y="7234802"/>
                </a:cubicBezTo>
                <a:cubicBezTo>
                  <a:pt x="13672918" y="7220606"/>
                  <a:pt x="13643015" y="7193491"/>
                  <a:pt x="13623301" y="7153458"/>
                </a:cubicBezTo>
                <a:cubicBezTo>
                  <a:pt x="13619684" y="7225492"/>
                  <a:pt x="13594043" y="7285229"/>
                  <a:pt x="13546380" y="7332668"/>
                </a:cubicBezTo>
                <a:cubicBezTo>
                  <a:pt x="13498717" y="7380108"/>
                  <a:pt x="13433145" y="7406355"/>
                  <a:pt x="13349667" y="7411411"/>
                </a:cubicBezTo>
                <a:lnTo>
                  <a:pt x="12928297" y="7436931"/>
                </a:lnTo>
                <a:cubicBezTo>
                  <a:pt x="12903121" y="7438456"/>
                  <a:pt x="12884560" y="7433928"/>
                  <a:pt x="12872615" y="7423347"/>
                </a:cubicBezTo>
                <a:cubicBezTo>
                  <a:pt x="12860670" y="7412766"/>
                  <a:pt x="12853935" y="7394888"/>
                  <a:pt x="12852410" y="7369712"/>
                </a:cubicBezTo>
                <a:lnTo>
                  <a:pt x="12833751" y="7061637"/>
                </a:lnTo>
                <a:cubicBezTo>
                  <a:pt x="12832227" y="7036461"/>
                  <a:pt x="12836755" y="7017900"/>
                  <a:pt x="12847336" y="7005955"/>
                </a:cubicBezTo>
                <a:cubicBezTo>
                  <a:pt x="12857916" y="6994010"/>
                  <a:pt x="12875795" y="6987275"/>
                  <a:pt x="12900971" y="6985750"/>
                </a:cubicBezTo>
                <a:lnTo>
                  <a:pt x="13205073" y="6967332"/>
                </a:lnTo>
                <a:cubicBezTo>
                  <a:pt x="13234224" y="6965567"/>
                  <a:pt x="13255415" y="6958631"/>
                  <a:pt x="13268646" y="6946525"/>
                </a:cubicBezTo>
                <a:cubicBezTo>
                  <a:pt x="13281876" y="6934420"/>
                  <a:pt x="13287649" y="6914453"/>
                  <a:pt x="13285965" y="6886627"/>
                </a:cubicBezTo>
                <a:lnTo>
                  <a:pt x="13269111" y="6608365"/>
                </a:lnTo>
                <a:lnTo>
                  <a:pt x="12879544" y="6631959"/>
                </a:lnTo>
                <a:cubicBezTo>
                  <a:pt x="12854368" y="6633484"/>
                  <a:pt x="12835807" y="6628956"/>
                  <a:pt x="12823861" y="6618376"/>
                </a:cubicBezTo>
                <a:cubicBezTo>
                  <a:pt x="12811917" y="6607794"/>
                  <a:pt x="12805181" y="6589916"/>
                  <a:pt x="12803657" y="6564740"/>
                </a:cubicBezTo>
                <a:lnTo>
                  <a:pt x="12785118" y="6258650"/>
                </a:lnTo>
                <a:cubicBezTo>
                  <a:pt x="12783594" y="6233475"/>
                  <a:pt x="12788122" y="6214914"/>
                  <a:pt x="12798702" y="6202969"/>
                </a:cubicBezTo>
                <a:cubicBezTo>
                  <a:pt x="12809283" y="6191024"/>
                  <a:pt x="12827162" y="6184289"/>
                  <a:pt x="12852339" y="6182764"/>
                </a:cubicBezTo>
                <a:close/>
                <a:moveTo>
                  <a:pt x="234226" y="5399518"/>
                </a:moveTo>
                <a:cubicBezTo>
                  <a:pt x="243665" y="5398048"/>
                  <a:pt x="254624" y="5398227"/>
                  <a:pt x="267102" y="5400053"/>
                </a:cubicBezTo>
                <a:lnTo>
                  <a:pt x="1031555" y="5511943"/>
                </a:lnTo>
                <a:cubicBezTo>
                  <a:pt x="1073587" y="5518095"/>
                  <a:pt x="1112423" y="5525457"/>
                  <a:pt x="1148063" y="5534027"/>
                </a:cubicBezTo>
                <a:cubicBezTo>
                  <a:pt x="1183704" y="5542599"/>
                  <a:pt x="1224574" y="5558978"/>
                  <a:pt x="1270674" y="5583167"/>
                </a:cubicBezTo>
                <a:lnTo>
                  <a:pt x="1524207" y="5720898"/>
                </a:lnTo>
                <a:cubicBezTo>
                  <a:pt x="1542948" y="5730349"/>
                  <a:pt x="1558302" y="5742323"/>
                  <a:pt x="1570267" y="5756820"/>
                </a:cubicBezTo>
                <a:cubicBezTo>
                  <a:pt x="1582232" y="5771317"/>
                  <a:pt x="1586677" y="5789073"/>
                  <a:pt x="1583601" y="5810089"/>
                </a:cubicBezTo>
                <a:lnTo>
                  <a:pt x="1545247" y="6072131"/>
                </a:lnTo>
                <a:cubicBezTo>
                  <a:pt x="1542171" y="6093147"/>
                  <a:pt x="1534786" y="6111520"/>
                  <a:pt x="1523092" y="6127249"/>
                </a:cubicBezTo>
                <a:cubicBezTo>
                  <a:pt x="1511398" y="6142980"/>
                  <a:pt x="1494659" y="6151933"/>
                  <a:pt x="1472874" y="6154111"/>
                </a:cubicBezTo>
                <a:lnTo>
                  <a:pt x="1138460" y="6197736"/>
                </a:lnTo>
                <a:cubicBezTo>
                  <a:pt x="1124748" y="6199754"/>
                  <a:pt x="1115161" y="6203382"/>
                  <a:pt x="1109699" y="6208620"/>
                </a:cubicBezTo>
                <a:cubicBezTo>
                  <a:pt x="1104236" y="6213858"/>
                  <a:pt x="1100928" y="6220418"/>
                  <a:pt x="1099775" y="6228298"/>
                </a:cubicBezTo>
                <a:lnTo>
                  <a:pt x="1097179" y="6246030"/>
                </a:lnTo>
                <a:cubicBezTo>
                  <a:pt x="1096026" y="6253911"/>
                  <a:pt x="1097315" y="6261143"/>
                  <a:pt x="1101047" y="6267727"/>
                </a:cubicBezTo>
                <a:cubicBezTo>
                  <a:pt x="1104779" y="6274311"/>
                  <a:pt x="1112925" y="6280534"/>
                  <a:pt x="1125483" y="6286397"/>
                </a:cubicBezTo>
                <a:lnTo>
                  <a:pt x="1433078" y="6426004"/>
                </a:lnTo>
                <a:cubicBezTo>
                  <a:pt x="1452011" y="6434142"/>
                  <a:pt x="1465346" y="6446156"/>
                  <a:pt x="1473083" y="6462046"/>
                </a:cubicBezTo>
                <a:cubicBezTo>
                  <a:pt x="1480819" y="6477937"/>
                  <a:pt x="1483150" y="6496389"/>
                  <a:pt x="1480073" y="6517406"/>
                </a:cubicBezTo>
                <a:lnTo>
                  <a:pt x="1442008" y="6777476"/>
                </a:lnTo>
                <a:cubicBezTo>
                  <a:pt x="1438931" y="6798492"/>
                  <a:pt x="1429721" y="6815591"/>
                  <a:pt x="1414375" y="6828774"/>
                </a:cubicBezTo>
                <a:cubicBezTo>
                  <a:pt x="1399029" y="6841957"/>
                  <a:pt x="1380367" y="6850294"/>
                  <a:pt x="1358390" y="6853786"/>
                </a:cubicBezTo>
                <a:lnTo>
                  <a:pt x="1072079" y="6912502"/>
                </a:lnTo>
                <a:cubicBezTo>
                  <a:pt x="1020980" y="6922464"/>
                  <a:pt x="977130" y="6926443"/>
                  <a:pt x="940528" y="6924439"/>
                </a:cubicBezTo>
                <a:cubicBezTo>
                  <a:pt x="903927" y="6922437"/>
                  <a:pt x="864610" y="6918359"/>
                  <a:pt x="822578" y="6912208"/>
                </a:cubicBezTo>
                <a:lnTo>
                  <a:pt x="62066" y="6800893"/>
                </a:lnTo>
                <a:cubicBezTo>
                  <a:pt x="37109" y="6797241"/>
                  <a:pt x="19866" y="6789015"/>
                  <a:pt x="10335" y="6776216"/>
                </a:cubicBezTo>
                <a:cubicBezTo>
                  <a:pt x="805" y="6763417"/>
                  <a:pt x="-2134" y="6744540"/>
                  <a:pt x="1519" y="6719583"/>
                </a:cubicBezTo>
                <a:lnTo>
                  <a:pt x="45929" y="6416166"/>
                </a:lnTo>
                <a:cubicBezTo>
                  <a:pt x="49582" y="6391210"/>
                  <a:pt x="57807" y="6373966"/>
                  <a:pt x="70606" y="6364436"/>
                </a:cubicBezTo>
                <a:cubicBezTo>
                  <a:pt x="83405" y="6354906"/>
                  <a:pt x="102283" y="6351967"/>
                  <a:pt x="127239" y="6355619"/>
                </a:cubicBezTo>
                <a:lnTo>
                  <a:pt x="852287" y="6461743"/>
                </a:lnTo>
                <a:lnTo>
                  <a:pt x="620763" y="6311133"/>
                </a:lnTo>
                <a:cubicBezTo>
                  <a:pt x="599971" y="6297357"/>
                  <a:pt x="586228" y="6281258"/>
                  <a:pt x="579533" y="6262837"/>
                </a:cubicBezTo>
                <a:cubicBezTo>
                  <a:pt x="572838" y="6244416"/>
                  <a:pt x="571317" y="6222727"/>
                  <a:pt x="574970" y="6197771"/>
                </a:cubicBezTo>
                <a:lnTo>
                  <a:pt x="587081" y="6115021"/>
                </a:lnTo>
                <a:cubicBezTo>
                  <a:pt x="590734" y="6090064"/>
                  <a:pt x="598407" y="6069722"/>
                  <a:pt x="610101" y="6053992"/>
                </a:cubicBezTo>
                <a:cubicBezTo>
                  <a:pt x="621795" y="6038262"/>
                  <a:pt x="639575" y="6026778"/>
                  <a:pt x="663443" y="6019537"/>
                </a:cubicBezTo>
                <a:lnTo>
                  <a:pt x="928419" y="5941599"/>
                </a:lnTo>
                <a:lnTo>
                  <a:pt x="203370" y="5835476"/>
                </a:lnTo>
                <a:cubicBezTo>
                  <a:pt x="178414" y="5831824"/>
                  <a:pt x="161171" y="5823598"/>
                  <a:pt x="151640" y="5810799"/>
                </a:cubicBezTo>
                <a:cubicBezTo>
                  <a:pt x="142110" y="5798000"/>
                  <a:pt x="139171" y="5779122"/>
                  <a:pt x="142824" y="5754166"/>
                </a:cubicBezTo>
                <a:lnTo>
                  <a:pt x="185792" y="5460600"/>
                </a:lnTo>
                <a:cubicBezTo>
                  <a:pt x="189445" y="5435644"/>
                  <a:pt x="197670" y="5418401"/>
                  <a:pt x="210469" y="5408870"/>
                </a:cubicBezTo>
                <a:cubicBezTo>
                  <a:pt x="216869" y="5404105"/>
                  <a:pt x="224787" y="5400988"/>
                  <a:pt x="234226" y="5399518"/>
                </a:cubicBezTo>
                <a:close/>
                <a:moveTo>
                  <a:pt x="13663777" y="4306613"/>
                </a:moveTo>
                <a:cubicBezTo>
                  <a:pt x="13673327" y="4306386"/>
                  <a:pt x="13681673" y="4308051"/>
                  <a:pt x="13688816" y="4311606"/>
                </a:cubicBezTo>
                <a:cubicBezTo>
                  <a:pt x="13703101" y="4318717"/>
                  <a:pt x="13714252" y="4334230"/>
                  <a:pt x="13722271" y="4358144"/>
                </a:cubicBezTo>
                <a:lnTo>
                  <a:pt x="13821653" y="4654550"/>
                </a:lnTo>
                <a:cubicBezTo>
                  <a:pt x="13829671" y="4678464"/>
                  <a:pt x="13830124" y="4697564"/>
                  <a:pt x="13823013" y="4711849"/>
                </a:cubicBezTo>
                <a:cubicBezTo>
                  <a:pt x="13815901" y="4726134"/>
                  <a:pt x="13800389" y="4737286"/>
                  <a:pt x="13776475" y="4745304"/>
                </a:cubicBezTo>
                <a:lnTo>
                  <a:pt x="12915574" y="5033954"/>
                </a:lnTo>
                <a:cubicBezTo>
                  <a:pt x="12890403" y="5042394"/>
                  <a:pt x="12872485" y="5058902"/>
                  <a:pt x="12861824" y="5083478"/>
                </a:cubicBezTo>
                <a:cubicBezTo>
                  <a:pt x="12851162" y="5108055"/>
                  <a:pt x="12856804" y="5153068"/>
                  <a:pt x="12878748" y="5218516"/>
                </a:cubicBezTo>
                <a:cubicBezTo>
                  <a:pt x="12901114" y="5285223"/>
                  <a:pt x="12923958" y="5325168"/>
                  <a:pt x="12947279" y="5338350"/>
                </a:cubicBezTo>
                <a:cubicBezTo>
                  <a:pt x="12970601" y="5351533"/>
                  <a:pt x="12994847" y="5353903"/>
                  <a:pt x="13020020" y="5345464"/>
                </a:cubicBezTo>
                <a:lnTo>
                  <a:pt x="13880920" y="5056814"/>
                </a:lnTo>
                <a:cubicBezTo>
                  <a:pt x="13904835" y="5048796"/>
                  <a:pt x="13923934" y="5048342"/>
                  <a:pt x="13938219" y="5055454"/>
                </a:cubicBezTo>
                <a:cubicBezTo>
                  <a:pt x="13952504" y="5062565"/>
                  <a:pt x="13963657" y="5078078"/>
                  <a:pt x="13971674" y="5101991"/>
                </a:cubicBezTo>
                <a:lnTo>
                  <a:pt x="14067891" y="5388958"/>
                </a:lnTo>
                <a:cubicBezTo>
                  <a:pt x="14075909" y="5412872"/>
                  <a:pt x="14076363" y="5431972"/>
                  <a:pt x="14069252" y="5446257"/>
                </a:cubicBezTo>
                <a:cubicBezTo>
                  <a:pt x="14062140" y="5460543"/>
                  <a:pt x="14046627" y="5471694"/>
                  <a:pt x="14022714" y="5479712"/>
                </a:cubicBezTo>
                <a:lnTo>
                  <a:pt x="13088184" y="5793048"/>
                </a:lnTo>
                <a:cubicBezTo>
                  <a:pt x="13030287" y="5812461"/>
                  <a:pt x="12974891" y="5821585"/>
                  <a:pt x="12921995" y="5820418"/>
                </a:cubicBezTo>
                <a:cubicBezTo>
                  <a:pt x="12869099" y="5819251"/>
                  <a:pt x="12818695" y="5802548"/>
                  <a:pt x="12770783" y="5770308"/>
                </a:cubicBezTo>
                <a:cubicBezTo>
                  <a:pt x="12722870" y="5738069"/>
                  <a:pt x="12676815" y="5687355"/>
                  <a:pt x="12632615" y="5618168"/>
                </a:cubicBezTo>
                <a:cubicBezTo>
                  <a:pt x="12588415" y="5548981"/>
                  <a:pt x="12546692" y="5455861"/>
                  <a:pt x="12507446" y="5338809"/>
                </a:cubicBezTo>
                <a:cubicBezTo>
                  <a:pt x="12468199" y="5221757"/>
                  <a:pt x="12445357" y="5122307"/>
                  <a:pt x="12438915" y="5040459"/>
                </a:cubicBezTo>
                <a:cubicBezTo>
                  <a:pt x="12432475" y="4958612"/>
                  <a:pt x="12438651" y="4890385"/>
                  <a:pt x="12457447" y="4835780"/>
                </a:cubicBezTo>
                <a:cubicBezTo>
                  <a:pt x="12476241" y="4781174"/>
                  <a:pt x="12506389" y="4737463"/>
                  <a:pt x="12547890" y="4704646"/>
                </a:cubicBezTo>
                <a:cubicBezTo>
                  <a:pt x="12589392" y="4671830"/>
                  <a:pt x="12639090" y="4645716"/>
                  <a:pt x="12696988" y="4626303"/>
                </a:cubicBezTo>
                <a:lnTo>
                  <a:pt x="13631517" y="4312966"/>
                </a:lnTo>
                <a:cubicBezTo>
                  <a:pt x="13643474" y="4308957"/>
                  <a:pt x="13654227" y="4306840"/>
                  <a:pt x="13663777" y="4306613"/>
                </a:cubicBezTo>
                <a:close/>
                <a:moveTo>
                  <a:pt x="857128" y="3812674"/>
                </a:moveTo>
                <a:cubicBezTo>
                  <a:pt x="866624" y="3813712"/>
                  <a:pt x="877158" y="3816736"/>
                  <a:pt x="888731" y="3821746"/>
                </a:cubicBezTo>
                <a:lnTo>
                  <a:pt x="1102530" y="3914305"/>
                </a:lnTo>
                <a:cubicBezTo>
                  <a:pt x="1125676" y="3924325"/>
                  <a:pt x="1140185" y="3936754"/>
                  <a:pt x="1146057" y="3951592"/>
                </a:cubicBezTo>
                <a:cubicBezTo>
                  <a:pt x="1151929" y="3966430"/>
                  <a:pt x="1149855" y="3985422"/>
                  <a:pt x="1139834" y="4008569"/>
                </a:cubicBezTo>
                <a:lnTo>
                  <a:pt x="921491" y="4512914"/>
                </a:lnTo>
                <a:lnTo>
                  <a:pt x="1062196" y="4573829"/>
                </a:lnTo>
                <a:lnTo>
                  <a:pt x="1216460" y="4217498"/>
                </a:lnTo>
                <a:cubicBezTo>
                  <a:pt x="1226481" y="4194351"/>
                  <a:pt x="1238910" y="4179842"/>
                  <a:pt x="1253748" y="4173970"/>
                </a:cubicBezTo>
                <a:cubicBezTo>
                  <a:pt x="1268586" y="4168098"/>
                  <a:pt x="1287578" y="4170172"/>
                  <a:pt x="1310724" y="4180193"/>
                </a:cubicBezTo>
                <a:lnTo>
                  <a:pt x="1506249" y="4264841"/>
                </a:lnTo>
                <a:cubicBezTo>
                  <a:pt x="1529396" y="4274861"/>
                  <a:pt x="1543905" y="4287291"/>
                  <a:pt x="1549777" y="4302129"/>
                </a:cubicBezTo>
                <a:cubicBezTo>
                  <a:pt x="1555649" y="4316967"/>
                  <a:pt x="1553574" y="4335958"/>
                  <a:pt x="1543554" y="4359105"/>
                </a:cubicBezTo>
                <a:lnTo>
                  <a:pt x="1389290" y="4715436"/>
                </a:lnTo>
                <a:lnTo>
                  <a:pt x="1546440" y="4783470"/>
                </a:lnTo>
                <a:lnTo>
                  <a:pt x="1764784" y="4279125"/>
                </a:lnTo>
                <a:cubicBezTo>
                  <a:pt x="1774805" y="4255979"/>
                  <a:pt x="1787234" y="4241470"/>
                  <a:pt x="1802072" y="4235597"/>
                </a:cubicBezTo>
                <a:cubicBezTo>
                  <a:pt x="1816910" y="4229725"/>
                  <a:pt x="1835902" y="4231800"/>
                  <a:pt x="1859048" y="4241820"/>
                </a:cubicBezTo>
                <a:lnTo>
                  <a:pt x="2072846" y="4334379"/>
                </a:lnTo>
                <a:cubicBezTo>
                  <a:pt x="2095993" y="4344400"/>
                  <a:pt x="2110502" y="4356829"/>
                  <a:pt x="2116374" y="4371667"/>
                </a:cubicBezTo>
                <a:cubicBezTo>
                  <a:pt x="2122246" y="4386505"/>
                  <a:pt x="2120172" y="4405497"/>
                  <a:pt x="2110151" y="4428643"/>
                </a:cubicBezTo>
                <a:lnTo>
                  <a:pt x="1743080" y="5276528"/>
                </a:lnTo>
                <a:cubicBezTo>
                  <a:pt x="1733060" y="5299674"/>
                  <a:pt x="1720630" y="5314183"/>
                  <a:pt x="1705793" y="5320055"/>
                </a:cubicBezTo>
                <a:cubicBezTo>
                  <a:pt x="1690955" y="5325927"/>
                  <a:pt x="1671963" y="5323853"/>
                  <a:pt x="1648816" y="5313832"/>
                </a:cubicBezTo>
                <a:lnTo>
                  <a:pt x="464702" y="4801199"/>
                </a:lnTo>
                <a:cubicBezTo>
                  <a:pt x="441555" y="4791179"/>
                  <a:pt x="427046" y="4778749"/>
                  <a:pt x="421174" y="4763911"/>
                </a:cubicBezTo>
                <a:cubicBezTo>
                  <a:pt x="415302" y="4749074"/>
                  <a:pt x="417377" y="4730082"/>
                  <a:pt x="427397" y="4706935"/>
                </a:cubicBezTo>
                <a:lnTo>
                  <a:pt x="794467" y="3859051"/>
                </a:lnTo>
                <a:cubicBezTo>
                  <a:pt x="804488" y="3835904"/>
                  <a:pt x="816918" y="3821395"/>
                  <a:pt x="831755" y="3815523"/>
                </a:cubicBezTo>
                <a:cubicBezTo>
                  <a:pt x="839174" y="3812587"/>
                  <a:pt x="847632" y="3811638"/>
                  <a:pt x="857128" y="3812674"/>
                </a:cubicBezTo>
                <a:close/>
                <a:moveTo>
                  <a:pt x="12648592" y="3303475"/>
                </a:moveTo>
                <a:cubicBezTo>
                  <a:pt x="12636852" y="3305288"/>
                  <a:pt x="12625727" y="3309680"/>
                  <a:pt x="12615218" y="3316652"/>
                </a:cubicBezTo>
                <a:lnTo>
                  <a:pt x="12168855" y="3612746"/>
                </a:lnTo>
                <a:cubicBezTo>
                  <a:pt x="12146731" y="3627422"/>
                  <a:pt x="12133705" y="3648011"/>
                  <a:pt x="12129778" y="3674511"/>
                </a:cubicBezTo>
                <a:cubicBezTo>
                  <a:pt x="12125852" y="3701010"/>
                  <a:pt x="12143701" y="3744129"/>
                  <a:pt x="12183327" y="3803865"/>
                </a:cubicBezTo>
                <a:cubicBezTo>
                  <a:pt x="12222953" y="3863601"/>
                  <a:pt x="12255737" y="3896813"/>
                  <a:pt x="12281678" y="3903499"/>
                </a:cubicBezTo>
                <a:cubicBezTo>
                  <a:pt x="12307620" y="3910187"/>
                  <a:pt x="12331652" y="3906191"/>
                  <a:pt x="12353776" y="3891515"/>
                </a:cubicBezTo>
                <a:lnTo>
                  <a:pt x="12800140" y="3595421"/>
                </a:lnTo>
                <a:cubicBezTo>
                  <a:pt x="12821158" y="3581478"/>
                  <a:pt x="12833631" y="3561257"/>
                  <a:pt x="12837557" y="3534757"/>
                </a:cubicBezTo>
                <a:cubicBezTo>
                  <a:pt x="12841484" y="3508257"/>
                  <a:pt x="12823635" y="3465139"/>
                  <a:pt x="12784008" y="3405404"/>
                </a:cubicBezTo>
                <a:cubicBezTo>
                  <a:pt x="12744383" y="3345667"/>
                  <a:pt x="12711598" y="3312456"/>
                  <a:pt x="12685657" y="3305769"/>
                </a:cubicBezTo>
                <a:cubicBezTo>
                  <a:pt x="12672687" y="3302425"/>
                  <a:pt x="12660332" y="3301660"/>
                  <a:pt x="12648592" y="3303475"/>
                </a:cubicBezTo>
                <a:close/>
                <a:moveTo>
                  <a:pt x="12657013" y="2823571"/>
                </a:moveTo>
                <a:cubicBezTo>
                  <a:pt x="12683657" y="2825013"/>
                  <a:pt x="12710775" y="2830322"/>
                  <a:pt x="12738367" y="2839498"/>
                </a:cubicBezTo>
                <a:cubicBezTo>
                  <a:pt x="12793552" y="2857850"/>
                  <a:pt x="12851822" y="2895262"/>
                  <a:pt x="12913178" y="2951735"/>
                </a:cubicBezTo>
                <a:cubicBezTo>
                  <a:pt x="12974535" y="3008207"/>
                  <a:pt x="13039335" y="3087883"/>
                  <a:pt x="13107580" y="3190763"/>
                </a:cubicBezTo>
                <a:cubicBezTo>
                  <a:pt x="13175825" y="3293642"/>
                  <a:pt x="13223849" y="3384048"/>
                  <a:pt x="13251650" y="3461982"/>
                </a:cubicBezTo>
                <a:cubicBezTo>
                  <a:pt x="13279453" y="3539916"/>
                  <a:pt x="13291079" y="3607872"/>
                  <a:pt x="13286527" y="3665850"/>
                </a:cubicBezTo>
                <a:cubicBezTo>
                  <a:pt x="13281975" y="3723828"/>
                  <a:pt x="13263911" y="3774042"/>
                  <a:pt x="13232334" y="3816495"/>
                </a:cubicBezTo>
                <a:cubicBezTo>
                  <a:pt x="13200757" y="3858946"/>
                  <a:pt x="13159526" y="3897050"/>
                  <a:pt x="13108639" y="3930806"/>
                </a:cubicBezTo>
                <a:lnTo>
                  <a:pt x="12542804" y="4306153"/>
                </a:lnTo>
                <a:cubicBezTo>
                  <a:pt x="12491918" y="4339908"/>
                  <a:pt x="12440779" y="4363078"/>
                  <a:pt x="12389389" y="4375662"/>
                </a:cubicBezTo>
                <a:cubicBezTo>
                  <a:pt x="12337999" y="4388246"/>
                  <a:pt x="12284988" y="4385179"/>
                  <a:pt x="12230357" y="4366460"/>
                </a:cubicBezTo>
                <a:cubicBezTo>
                  <a:pt x="12175724" y="4347741"/>
                  <a:pt x="12117914" y="4310422"/>
                  <a:pt x="12056924" y="4254502"/>
                </a:cubicBezTo>
                <a:cubicBezTo>
                  <a:pt x="11995935" y="4198583"/>
                  <a:pt x="11931318" y="4119183"/>
                  <a:pt x="11863074" y="4016304"/>
                </a:cubicBezTo>
                <a:cubicBezTo>
                  <a:pt x="11794829" y="3913425"/>
                  <a:pt x="11746622" y="3822742"/>
                  <a:pt x="11718452" y="3744255"/>
                </a:cubicBezTo>
                <a:cubicBezTo>
                  <a:pt x="11690283" y="3665768"/>
                  <a:pt x="11678198" y="3597719"/>
                  <a:pt x="11682196" y="3540108"/>
                </a:cubicBezTo>
                <a:cubicBezTo>
                  <a:pt x="11686195" y="3482497"/>
                  <a:pt x="11703982" y="3432466"/>
                  <a:pt x="11735559" y="3390013"/>
                </a:cubicBezTo>
                <a:cubicBezTo>
                  <a:pt x="11767136" y="3347561"/>
                  <a:pt x="11808369" y="3309458"/>
                  <a:pt x="11859255" y="3275702"/>
                </a:cubicBezTo>
                <a:lnTo>
                  <a:pt x="12425090" y="2900356"/>
                </a:lnTo>
                <a:cubicBezTo>
                  <a:pt x="12475977" y="2866600"/>
                  <a:pt x="12527114" y="2843430"/>
                  <a:pt x="12578505" y="2830847"/>
                </a:cubicBezTo>
                <a:cubicBezTo>
                  <a:pt x="12604200" y="2824554"/>
                  <a:pt x="12630369" y="2822129"/>
                  <a:pt x="12657013" y="2823571"/>
                </a:cubicBezTo>
                <a:close/>
                <a:moveTo>
                  <a:pt x="2349955" y="2784263"/>
                </a:moveTo>
                <a:cubicBezTo>
                  <a:pt x="2365758" y="2782050"/>
                  <a:pt x="2383728" y="2788538"/>
                  <a:pt x="2403864" y="2803728"/>
                </a:cubicBezTo>
                <a:lnTo>
                  <a:pt x="2904607" y="3181463"/>
                </a:lnTo>
                <a:cubicBezTo>
                  <a:pt x="2924743" y="3196653"/>
                  <a:pt x="2935917" y="3212149"/>
                  <a:pt x="2938130" y="3227952"/>
                </a:cubicBezTo>
                <a:cubicBezTo>
                  <a:pt x="2940342" y="3243756"/>
                  <a:pt x="2933854" y="3261725"/>
                  <a:pt x="2918665" y="3281861"/>
                </a:cubicBezTo>
                <a:lnTo>
                  <a:pt x="2308292" y="4090997"/>
                </a:lnTo>
                <a:cubicBezTo>
                  <a:pt x="2293103" y="4111133"/>
                  <a:pt x="2277607" y="4122307"/>
                  <a:pt x="2261803" y="4124520"/>
                </a:cubicBezTo>
                <a:cubicBezTo>
                  <a:pt x="2246000" y="4126733"/>
                  <a:pt x="2228030" y="4120244"/>
                  <a:pt x="2207895" y="4105055"/>
                </a:cubicBezTo>
                <a:lnTo>
                  <a:pt x="1177795" y="3328000"/>
                </a:lnTo>
                <a:cubicBezTo>
                  <a:pt x="1157660" y="3312811"/>
                  <a:pt x="1146485" y="3297314"/>
                  <a:pt x="1144272" y="3281511"/>
                </a:cubicBezTo>
                <a:cubicBezTo>
                  <a:pt x="1142060" y="3265707"/>
                  <a:pt x="1148548" y="3247739"/>
                  <a:pt x="1163737" y="3227603"/>
                </a:cubicBezTo>
                <a:lnTo>
                  <a:pt x="1349607" y="2981205"/>
                </a:lnTo>
                <a:cubicBezTo>
                  <a:pt x="1364796" y="2961070"/>
                  <a:pt x="1380293" y="2949895"/>
                  <a:pt x="1396096" y="2947682"/>
                </a:cubicBezTo>
                <a:cubicBezTo>
                  <a:pt x="1411899" y="2945470"/>
                  <a:pt x="1429869" y="2951958"/>
                  <a:pt x="1450004" y="2967147"/>
                </a:cubicBezTo>
                <a:lnTo>
                  <a:pt x="2236886" y="3560731"/>
                </a:lnTo>
                <a:lnTo>
                  <a:pt x="2401172" y="3342948"/>
                </a:lnTo>
                <a:lnTo>
                  <a:pt x="2143646" y="3148684"/>
                </a:lnTo>
                <a:cubicBezTo>
                  <a:pt x="2123510" y="3133495"/>
                  <a:pt x="2112336" y="3117998"/>
                  <a:pt x="2110124" y="3102195"/>
                </a:cubicBezTo>
                <a:cubicBezTo>
                  <a:pt x="2107910" y="3086392"/>
                  <a:pt x="2114398" y="3068422"/>
                  <a:pt x="2129588" y="3048286"/>
                </a:cubicBezTo>
                <a:lnTo>
                  <a:pt x="2303466" y="2817786"/>
                </a:lnTo>
                <a:cubicBezTo>
                  <a:pt x="2318656" y="2797650"/>
                  <a:pt x="2334152" y="2786476"/>
                  <a:pt x="2349955" y="2784263"/>
                </a:cubicBezTo>
                <a:close/>
                <a:moveTo>
                  <a:pt x="11092828" y="1675666"/>
                </a:moveTo>
                <a:cubicBezTo>
                  <a:pt x="11066135" y="1677936"/>
                  <a:pt x="11045177" y="1689126"/>
                  <a:pt x="11029953" y="1709236"/>
                </a:cubicBezTo>
                <a:lnTo>
                  <a:pt x="10706659" y="2136310"/>
                </a:lnTo>
                <a:cubicBezTo>
                  <a:pt x="10690634" y="2157479"/>
                  <a:pt x="10685152" y="2181216"/>
                  <a:pt x="10690211" y="2207524"/>
                </a:cubicBezTo>
                <a:cubicBezTo>
                  <a:pt x="10695272" y="2233831"/>
                  <a:pt x="10726378" y="2268617"/>
                  <a:pt x="10783534" y="2311884"/>
                </a:cubicBezTo>
                <a:cubicBezTo>
                  <a:pt x="10840688" y="2355150"/>
                  <a:pt x="10882612" y="2375648"/>
                  <a:pt x="10909305" y="2373378"/>
                </a:cubicBezTo>
                <a:cubicBezTo>
                  <a:pt x="10935998" y="2371107"/>
                  <a:pt x="10957357" y="2359388"/>
                  <a:pt x="10973381" y="2338219"/>
                </a:cubicBezTo>
                <a:lnTo>
                  <a:pt x="11296677" y="1911146"/>
                </a:lnTo>
                <a:cubicBezTo>
                  <a:pt x="11311900" y="1891036"/>
                  <a:pt x="11316981" y="1867827"/>
                  <a:pt x="11311921" y="1841520"/>
                </a:cubicBezTo>
                <a:cubicBezTo>
                  <a:pt x="11306862" y="1815213"/>
                  <a:pt x="11275755" y="1780426"/>
                  <a:pt x="11218599" y="1737160"/>
                </a:cubicBezTo>
                <a:cubicBezTo>
                  <a:pt x="11161445" y="1693893"/>
                  <a:pt x="11119521" y="1673395"/>
                  <a:pt x="11092828" y="1675666"/>
                </a:cubicBezTo>
                <a:close/>
                <a:moveTo>
                  <a:pt x="3009579" y="1326507"/>
                </a:moveTo>
                <a:cubicBezTo>
                  <a:pt x="3025468" y="1327980"/>
                  <a:pt x="3041469" y="1338420"/>
                  <a:pt x="3057580" y="1357825"/>
                </a:cubicBezTo>
                <a:lnTo>
                  <a:pt x="3211486" y="1543203"/>
                </a:lnTo>
                <a:cubicBezTo>
                  <a:pt x="3227598" y="1562609"/>
                  <a:pt x="3234917" y="1580256"/>
                  <a:pt x="3233444" y="1596145"/>
                </a:cubicBezTo>
                <a:cubicBezTo>
                  <a:pt x="3231970" y="1612035"/>
                  <a:pt x="3221529" y="1628035"/>
                  <a:pt x="3202123" y="1644146"/>
                </a:cubicBezTo>
                <a:lnTo>
                  <a:pt x="2894183" y="1899809"/>
                </a:lnTo>
                <a:cubicBezTo>
                  <a:pt x="2862521" y="1926096"/>
                  <a:pt x="2844329" y="1951983"/>
                  <a:pt x="2839609" y="1977469"/>
                </a:cubicBezTo>
                <a:cubicBezTo>
                  <a:pt x="2834888" y="2002956"/>
                  <a:pt x="2843127" y="2028465"/>
                  <a:pt x="2864327" y="2053999"/>
                </a:cubicBezTo>
                <a:lnTo>
                  <a:pt x="3167052" y="2418625"/>
                </a:lnTo>
                <a:cubicBezTo>
                  <a:pt x="3188251" y="2444159"/>
                  <a:pt x="3211387" y="2456440"/>
                  <a:pt x="3236458" y="2455465"/>
                </a:cubicBezTo>
                <a:cubicBezTo>
                  <a:pt x="3261531" y="2454491"/>
                  <a:pt x="3289897" y="2440861"/>
                  <a:pt x="3321560" y="2414574"/>
                </a:cubicBezTo>
                <a:lnTo>
                  <a:pt x="3629500" y="2158912"/>
                </a:lnTo>
                <a:cubicBezTo>
                  <a:pt x="3648905" y="2142800"/>
                  <a:pt x="3666552" y="2135482"/>
                  <a:pt x="3682442" y="2136955"/>
                </a:cubicBezTo>
                <a:cubicBezTo>
                  <a:pt x="3698332" y="2138429"/>
                  <a:pt x="3714332" y="2148869"/>
                  <a:pt x="3730443" y="2168275"/>
                </a:cubicBezTo>
                <a:lnTo>
                  <a:pt x="3881806" y="2350587"/>
                </a:lnTo>
                <a:cubicBezTo>
                  <a:pt x="3897916" y="2369993"/>
                  <a:pt x="3905236" y="2387641"/>
                  <a:pt x="3903761" y="2403530"/>
                </a:cubicBezTo>
                <a:cubicBezTo>
                  <a:pt x="3902288" y="2419419"/>
                  <a:pt x="3891848" y="2435420"/>
                  <a:pt x="3872442" y="2451531"/>
                </a:cubicBezTo>
                <a:lnTo>
                  <a:pt x="3498624" y="2761887"/>
                </a:lnTo>
                <a:cubicBezTo>
                  <a:pt x="3370955" y="2867883"/>
                  <a:pt x="3255025" y="2920999"/>
                  <a:pt x="3150835" y="2921233"/>
                </a:cubicBezTo>
                <a:cubicBezTo>
                  <a:pt x="3046643" y="2921467"/>
                  <a:pt x="2950453" y="2868473"/>
                  <a:pt x="2862265" y="2762251"/>
                </a:cubicBezTo>
                <a:lnTo>
                  <a:pt x="2466688" y="2285788"/>
                </a:lnTo>
                <a:cubicBezTo>
                  <a:pt x="2378499" y="2179566"/>
                  <a:pt x="2343889" y="2075015"/>
                  <a:pt x="2362859" y="1972135"/>
                </a:cubicBezTo>
                <a:cubicBezTo>
                  <a:pt x="2381829" y="1869254"/>
                  <a:pt x="2455149" y="1764815"/>
                  <a:pt x="2582819" y="1658819"/>
                </a:cubicBezTo>
                <a:lnTo>
                  <a:pt x="2956636" y="1348462"/>
                </a:lnTo>
                <a:cubicBezTo>
                  <a:pt x="2976042" y="1332351"/>
                  <a:pt x="2993689" y="1325032"/>
                  <a:pt x="3009579" y="1326507"/>
                </a:cubicBezTo>
                <a:close/>
                <a:moveTo>
                  <a:pt x="10988339" y="1218207"/>
                </a:moveTo>
                <a:cubicBezTo>
                  <a:pt x="11046487" y="1217272"/>
                  <a:pt x="11113853" y="1233303"/>
                  <a:pt x="11190435" y="1266302"/>
                </a:cubicBezTo>
                <a:cubicBezTo>
                  <a:pt x="11267017" y="1299300"/>
                  <a:pt x="11354525" y="1353057"/>
                  <a:pt x="11452959" y="1427571"/>
                </a:cubicBezTo>
                <a:cubicBezTo>
                  <a:pt x="11551391" y="1502085"/>
                  <a:pt x="11626617" y="1571517"/>
                  <a:pt x="11678632" y="1635868"/>
                </a:cubicBezTo>
                <a:cubicBezTo>
                  <a:pt x="11730649" y="1700219"/>
                  <a:pt x="11764098" y="1760504"/>
                  <a:pt x="11778981" y="1816723"/>
                </a:cubicBezTo>
                <a:cubicBezTo>
                  <a:pt x="11793864" y="1872943"/>
                  <a:pt x="11793427" y="1926307"/>
                  <a:pt x="11777668" y="1976814"/>
                </a:cubicBezTo>
                <a:cubicBezTo>
                  <a:pt x="11761911" y="2027322"/>
                  <a:pt x="11735605" y="2076919"/>
                  <a:pt x="11698749" y="2125607"/>
                </a:cubicBezTo>
                <a:lnTo>
                  <a:pt x="11288920" y="2666990"/>
                </a:lnTo>
                <a:cubicBezTo>
                  <a:pt x="11252064" y="2715678"/>
                  <a:pt x="11211469" y="2754459"/>
                  <a:pt x="11167134" y="2783333"/>
                </a:cubicBezTo>
                <a:cubicBezTo>
                  <a:pt x="11122800" y="2812207"/>
                  <a:pt x="11071758" y="2826847"/>
                  <a:pt x="11014010" y="2827253"/>
                </a:cubicBezTo>
                <a:cubicBezTo>
                  <a:pt x="10956261" y="2827659"/>
                  <a:pt x="10889361" y="2811564"/>
                  <a:pt x="10813308" y="2778965"/>
                </a:cubicBezTo>
                <a:cubicBezTo>
                  <a:pt x="10737255" y="2746367"/>
                  <a:pt x="10650012" y="2692811"/>
                  <a:pt x="10551579" y="2618297"/>
                </a:cubicBezTo>
                <a:cubicBezTo>
                  <a:pt x="10453145" y="2543783"/>
                  <a:pt x="10377655" y="2474151"/>
                  <a:pt x="10325110" y="2409399"/>
                </a:cubicBezTo>
                <a:cubicBezTo>
                  <a:pt x="10272565" y="2344648"/>
                  <a:pt x="10238651" y="2284428"/>
                  <a:pt x="10223367" y="2228737"/>
                </a:cubicBezTo>
                <a:cubicBezTo>
                  <a:pt x="10208084" y="2173046"/>
                  <a:pt x="10208321" y="2119947"/>
                  <a:pt x="10224079" y="2069440"/>
                </a:cubicBezTo>
                <a:cubicBezTo>
                  <a:pt x="10239836" y="2018933"/>
                  <a:pt x="10266143" y="1969335"/>
                  <a:pt x="10302999" y="1920647"/>
                </a:cubicBezTo>
                <a:lnTo>
                  <a:pt x="10712827" y="1379264"/>
                </a:lnTo>
                <a:cubicBezTo>
                  <a:pt x="10749683" y="1330577"/>
                  <a:pt x="10790279" y="1291795"/>
                  <a:pt x="10834614" y="1262921"/>
                </a:cubicBezTo>
                <a:cubicBezTo>
                  <a:pt x="10878948" y="1234047"/>
                  <a:pt x="10930190" y="1219142"/>
                  <a:pt x="10988339" y="1218207"/>
                </a:cubicBezTo>
                <a:close/>
                <a:moveTo>
                  <a:pt x="4325928" y="1008249"/>
                </a:moveTo>
                <a:cubicBezTo>
                  <a:pt x="4300181" y="1000846"/>
                  <a:pt x="4255078" y="1012826"/>
                  <a:pt x="4190619" y="1044190"/>
                </a:cubicBezTo>
                <a:cubicBezTo>
                  <a:pt x="4126160" y="1075553"/>
                  <a:pt x="4088898" y="1103649"/>
                  <a:pt x="4078834" y="1128476"/>
                </a:cubicBezTo>
                <a:cubicBezTo>
                  <a:pt x="4068770" y="1153302"/>
                  <a:pt x="4069256" y="1177056"/>
                  <a:pt x="4080290" y="1199736"/>
                </a:cubicBezTo>
                <a:lnTo>
                  <a:pt x="4314646" y="1681390"/>
                </a:lnTo>
                <a:cubicBezTo>
                  <a:pt x="4326262" y="1705263"/>
                  <a:pt x="4344943" y="1720901"/>
                  <a:pt x="4370689" y="1728304"/>
                </a:cubicBezTo>
                <a:cubicBezTo>
                  <a:pt x="4396435" y="1735707"/>
                  <a:pt x="4441538" y="1723726"/>
                  <a:pt x="4505997" y="1692363"/>
                </a:cubicBezTo>
                <a:cubicBezTo>
                  <a:pt x="4570455" y="1661000"/>
                  <a:pt x="4607718" y="1632905"/>
                  <a:pt x="4617782" y="1608077"/>
                </a:cubicBezTo>
                <a:cubicBezTo>
                  <a:pt x="4627847" y="1583251"/>
                  <a:pt x="4627070" y="1558900"/>
                  <a:pt x="4615455" y="1535026"/>
                </a:cubicBezTo>
                <a:lnTo>
                  <a:pt x="4381100" y="1053373"/>
                </a:lnTo>
                <a:cubicBezTo>
                  <a:pt x="4370065" y="1030693"/>
                  <a:pt x="4351674" y="1015652"/>
                  <a:pt x="4325928" y="1008249"/>
                </a:cubicBezTo>
                <a:close/>
                <a:moveTo>
                  <a:pt x="4421019" y="573349"/>
                </a:moveTo>
                <a:cubicBezTo>
                  <a:pt x="4455467" y="572088"/>
                  <a:pt x="4486908" y="574505"/>
                  <a:pt x="4515339" y="580602"/>
                </a:cubicBezTo>
                <a:cubicBezTo>
                  <a:pt x="4572204" y="592793"/>
                  <a:pt x="4619583" y="617351"/>
                  <a:pt x="4657478" y="654273"/>
                </a:cubicBezTo>
                <a:cubicBezTo>
                  <a:pt x="4695373" y="691195"/>
                  <a:pt x="4727679" y="737111"/>
                  <a:pt x="4754396" y="792020"/>
                </a:cubicBezTo>
                <a:lnTo>
                  <a:pt x="5051479" y="1402592"/>
                </a:lnTo>
                <a:cubicBezTo>
                  <a:pt x="5078196" y="1457502"/>
                  <a:pt x="5094387" y="1511259"/>
                  <a:pt x="5100052" y="1563863"/>
                </a:cubicBezTo>
                <a:cubicBezTo>
                  <a:pt x="5105717" y="1616468"/>
                  <a:pt x="5095655" y="1668605"/>
                  <a:pt x="5069864" y="1720275"/>
                </a:cubicBezTo>
                <a:cubicBezTo>
                  <a:pt x="5044073" y="1771946"/>
                  <a:pt x="4999424" y="1824303"/>
                  <a:pt x="4935918" y="1877347"/>
                </a:cubicBezTo>
                <a:cubicBezTo>
                  <a:pt x="4872412" y="1930391"/>
                  <a:pt x="4785153" y="1983921"/>
                  <a:pt x="4674140" y="2037936"/>
                </a:cubicBezTo>
                <a:cubicBezTo>
                  <a:pt x="4563128" y="2091951"/>
                  <a:pt x="4466857" y="2127720"/>
                  <a:pt x="4385331" y="2145243"/>
                </a:cubicBezTo>
                <a:cubicBezTo>
                  <a:pt x="4303803" y="2162767"/>
                  <a:pt x="4234753" y="2165732"/>
                  <a:pt x="4178179" y="2154137"/>
                </a:cubicBezTo>
                <a:cubicBezTo>
                  <a:pt x="4121606" y="2142541"/>
                  <a:pt x="4074371" y="2118283"/>
                  <a:pt x="4036477" y="2081360"/>
                </a:cubicBezTo>
                <a:cubicBezTo>
                  <a:pt x="3998581" y="2044439"/>
                  <a:pt x="3966275" y="1998522"/>
                  <a:pt x="3939558" y="1943613"/>
                </a:cubicBezTo>
                <a:lnTo>
                  <a:pt x="3642476" y="1333041"/>
                </a:lnTo>
                <a:cubicBezTo>
                  <a:pt x="3615758" y="1278132"/>
                  <a:pt x="3599568" y="1224374"/>
                  <a:pt x="3593902" y="1171770"/>
                </a:cubicBezTo>
                <a:cubicBezTo>
                  <a:pt x="3588237" y="1119167"/>
                  <a:pt x="3598155" y="1066730"/>
                  <a:pt x="3623655" y="1014463"/>
                </a:cubicBezTo>
                <a:cubicBezTo>
                  <a:pt x="3649156" y="962196"/>
                  <a:pt x="3693957" y="909395"/>
                  <a:pt x="3758060" y="856061"/>
                </a:cubicBezTo>
                <a:cubicBezTo>
                  <a:pt x="3822164" y="802726"/>
                  <a:pt x="3909720" y="749051"/>
                  <a:pt x="4020734" y="695037"/>
                </a:cubicBezTo>
                <a:cubicBezTo>
                  <a:pt x="4131747" y="641021"/>
                  <a:pt x="4227718" y="605397"/>
                  <a:pt x="4308649" y="588164"/>
                </a:cubicBezTo>
                <a:cubicBezTo>
                  <a:pt x="4349114" y="579547"/>
                  <a:pt x="4386570" y="574609"/>
                  <a:pt x="4421019" y="573349"/>
                </a:cubicBezTo>
                <a:close/>
                <a:moveTo>
                  <a:pt x="9413641" y="363145"/>
                </a:moveTo>
                <a:cubicBezTo>
                  <a:pt x="9423143" y="364125"/>
                  <a:pt x="9433696" y="367085"/>
                  <a:pt x="9445298" y="372026"/>
                </a:cubicBezTo>
                <a:lnTo>
                  <a:pt x="10412623" y="783931"/>
                </a:lnTo>
                <a:cubicBezTo>
                  <a:pt x="10435828" y="793812"/>
                  <a:pt x="10450412" y="806153"/>
                  <a:pt x="10456373" y="820956"/>
                </a:cubicBezTo>
                <a:cubicBezTo>
                  <a:pt x="10462334" y="835758"/>
                  <a:pt x="10460374" y="854762"/>
                  <a:pt x="10450492" y="877969"/>
                </a:cubicBezTo>
                <a:lnTo>
                  <a:pt x="10356097" y="1099647"/>
                </a:lnTo>
                <a:cubicBezTo>
                  <a:pt x="10346216" y="1122852"/>
                  <a:pt x="10333874" y="1137437"/>
                  <a:pt x="10319071" y="1143398"/>
                </a:cubicBezTo>
                <a:cubicBezTo>
                  <a:pt x="10304269" y="1149358"/>
                  <a:pt x="10285265" y="1147398"/>
                  <a:pt x="10262059" y="1137517"/>
                </a:cubicBezTo>
                <a:lnTo>
                  <a:pt x="9992747" y="1022839"/>
                </a:lnTo>
                <a:lnTo>
                  <a:pt x="9609708" y="1922376"/>
                </a:lnTo>
                <a:cubicBezTo>
                  <a:pt x="9599826" y="1945583"/>
                  <a:pt x="9587484" y="1960166"/>
                  <a:pt x="9572682" y="1966127"/>
                </a:cubicBezTo>
                <a:cubicBezTo>
                  <a:pt x="9557880" y="1972088"/>
                  <a:pt x="9538876" y="1970128"/>
                  <a:pt x="9515669" y="1960246"/>
                </a:cubicBezTo>
                <a:lnTo>
                  <a:pt x="9218877" y="1833866"/>
                </a:lnTo>
                <a:cubicBezTo>
                  <a:pt x="9195671" y="1823985"/>
                  <a:pt x="9181087" y="1811643"/>
                  <a:pt x="9175127" y="1796841"/>
                </a:cubicBezTo>
                <a:cubicBezTo>
                  <a:pt x="9169166" y="1782038"/>
                  <a:pt x="9171126" y="1763034"/>
                  <a:pt x="9181008" y="1739828"/>
                </a:cubicBezTo>
                <a:lnTo>
                  <a:pt x="9564047" y="840290"/>
                </a:lnTo>
                <a:lnTo>
                  <a:pt x="9294735" y="725613"/>
                </a:lnTo>
                <a:cubicBezTo>
                  <a:pt x="9271530" y="715731"/>
                  <a:pt x="9256946" y="703389"/>
                  <a:pt x="9250985" y="688587"/>
                </a:cubicBezTo>
                <a:cubicBezTo>
                  <a:pt x="9245024" y="673784"/>
                  <a:pt x="9246985" y="654780"/>
                  <a:pt x="9256866" y="631575"/>
                </a:cubicBezTo>
                <a:lnTo>
                  <a:pt x="9351261" y="409896"/>
                </a:lnTo>
                <a:cubicBezTo>
                  <a:pt x="9361142" y="386689"/>
                  <a:pt x="9373484" y="372106"/>
                  <a:pt x="9388286" y="366145"/>
                </a:cubicBezTo>
                <a:cubicBezTo>
                  <a:pt x="9395687" y="363165"/>
                  <a:pt x="9404139" y="362165"/>
                  <a:pt x="9413641" y="363145"/>
                </a:cubicBezTo>
                <a:close/>
                <a:moveTo>
                  <a:pt x="6580788" y="4403"/>
                </a:moveTo>
                <a:cubicBezTo>
                  <a:pt x="6590264" y="5622"/>
                  <a:pt x="6598262" y="8530"/>
                  <a:pt x="6604785" y="13124"/>
                </a:cubicBezTo>
                <a:cubicBezTo>
                  <a:pt x="6617831" y="22312"/>
                  <a:pt x="6626510" y="39332"/>
                  <a:pt x="6630820" y="64184"/>
                </a:cubicBezTo>
                <a:lnTo>
                  <a:pt x="6851368" y="1335515"/>
                </a:lnTo>
                <a:cubicBezTo>
                  <a:pt x="6855679" y="1360365"/>
                  <a:pt x="6853241" y="1379314"/>
                  <a:pt x="6844052" y="1392361"/>
                </a:cubicBezTo>
                <a:cubicBezTo>
                  <a:pt x="6834862" y="1405407"/>
                  <a:pt x="6817842" y="1414085"/>
                  <a:pt x="6792992" y="1418396"/>
                </a:cubicBezTo>
                <a:lnTo>
                  <a:pt x="6490852" y="1470811"/>
                </a:lnTo>
                <a:cubicBezTo>
                  <a:pt x="6466002" y="1475122"/>
                  <a:pt x="6447054" y="1472682"/>
                  <a:pt x="6434006" y="1463494"/>
                </a:cubicBezTo>
                <a:cubicBezTo>
                  <a:pt x="6420960" y="1454305"/>
                  <a:pt x="6412283" y="1437285"/>
                  <a:pt x="6407971" y="1412434"/>
                </a:cubicBezTo>
                <a:lnTo>
                  <a:pt x="6288169" y="721835"/>
                </a:lnTo>
                <a:lnTo>
                  <a:pt x="6209514" y="955766"/>
                </a:lnTo>
                <a:cubicBezTo>
                  <a:pt x="6201599" y="980043"/>
                  <a:pt x="6190318" y="998505"/>
                  <a:pt x="6175670" y="1011150"/>
                </a:cubicBezTo>
                <a:cubicBezTo>
                  <a:pt x="6161023" y="1023796"/>
                  <a:pt x="6141273" y="1032275"/>
                  <a:pt x="6116421" y="1036585"/>
                </a:cubicBezTo>
                <a:lnTo>
                  <a:pt x="6037945" y="1050200"/>
                </a:lnTo>
                <a:cubicBezTo>
                  <a:pt x="6013095" y="1054511"/>
                  <a:pt x="5991642" y="1053180"/>
                  <a:pt x="5973591" y="1046206"/>
                </a:cubicBezTo>
                <a:cubicBezTo>
                  <a:pt x="5955540" y="1039233"/>
                  <a:pt x="5938701" y="1025650"/>
                  <a:pt x="5923071" y="1005456"/>
                </a:cubicBezTo>
                <a:lnTo>
                  <a:pt x="5770219" y="811688"/>
                </a:lnTo>
                <a:lnTo>
                  <a:pt x="5890023" y="1502287"/>
                </a:lnTo>
                <a:cubicBezTo>
                  <a:pt x="5894335" y="1527137"/>
                  <a:pt x="5891893" y="1546086"/>
                  <a:pt x="5882705" y="1559133"/>
                </a:cubicBezTo>
                <a:cubicBezTo>
                  <a:pt x="5873517" y="1572179"/>
                  <a:pt x="5856498" y="1580858"/>
                  <a:pt x="5831645" y="1585168"/>
                </a:cubicBezTo>
                <a:lnTo>
                  <a:pt x="5539318" y="1635881"/>
                </a:lnTo>
                <a:cubicBezTo>
                  <a:pt x="5514467" y="1640192"/>
                  <a:pt x="5495519" y="1637753"/>
                  <a:pt x="5482472" y="1628564"/>
                </a:cubicBezTo>
                <a:cubicBezTo>
                  <a:pt x="5469426" y="1619375"/>
                  <a:pt x="5460749" y="1602355"/>
                  <a:pt x="5456437" y="1577503"/>
                </a:cubicBezTo>
                <a:lnTo>
                  <a:pt x="5235890" y="306173"/>
                </a:lnTo>
                <a:cubicBezTo>
                  <a:pt x="5231578" y="281322"/>
                  <a:pt x="5234017" y="262374"/>
                  <a:pt x="5243205" y="249327"/>
                </a:cubicBezTo>
                <a:cubicBezTo>
                  <a:pt x="5252395" y="236281"/>
                  <a:pt x="5269415" y="227602"/>
                  <a:pt x="5294266" y="223291"/>
                </a:cubicBezTo>
                <a:lnTo>
                  <a:pt x="5610137" y="168495"/>
                </a:lnTo>
                <a:cubicBezTo>
                  <a:pt x="5631063" y="164864"/>
                  <a:pt x="5649188" y="166435"/>
                  <a:pt x="5664510" y="173209"/>
                </a:cubicBezTo>
                <a:cubicBezTo>
                  <a:pt x="5679832" y="179982"/>
                  <a:pt x="5695194" y="192811"/>
                  <a:pt x="5710595" y="211697"/>
                </a:cubicBezTo>
                <a:lnTo>
                  <a:pt x="5942647" y="500859"/>
                </a:lnTo>
                <a:cubicBezTo>
                  <a:pt x="5951227" y="511497"/>
                  <a:pt x="5958261" y="519034"/>
                  <a:pt x="5963748" y="523472"/>
                </a:cubicBezTo>
                <a:cubicBezTo>
                  <a:pt x="5969234" y="527910"/>
                  <a:pt x="5975899" y="529447"/>
                  <a:pt x="5983746" y="528086"/>
                </a:cubicBezTo>
                <a:lnTo>
                  <a:pt x="6001406" y="525023"/>
                </a:lnTo>
                <a:cubicBezTo>
                  <a:pt x="6009253" y="523661"/>
                  <a:pt x="6015012" y="519968"/>
                  <a:pt x="6018683" y="513942"/>
                </a:cubicBezTo>
                <a:cubicBezTo>
                  <a:pt x="6022353" y="507916"/>
                  <a:pt x="6026435" y="498450"/>
                  <a:pt x="6030933" y="485544"/>
                </a:cubicBezTo>
                <a:lnTo>
                  <a:pt x="6150068" y="135458"/>
                </a:lnTo>
                <a:cubicBezTo>
                  <a:pt x="6158210" y="112489"/>
                  <a:pt x="6168353" y="95235"/>
                  <a:pt x="6180497" y="83697"/>
                </a:cubicBezTo>
                <a:cubicBezTo>
                  <a:pt x="6192642" y="72158"/>
                  <a:pt x="6209179" y="64574"/>
                  <a:pt x="6230107" y="60944"/>
                </a:cubicBezTo>
                <a:lnTo>
                  <a:pt x="6547938" y="5807"/>
                </a:lnTo>
                <a:cubicBezTo>
                  <a:pt x="6560364" y="3652"/>
                  <a:pt x="6571313" y="3184"/>
                  <a:pt x="6580788" y="4403"/>
                </a:cubicBezTo>
                <a:close/>
                <a:moveTo>
                  <a:pt x="7358863" y="630"/>
                </a:moveTo>
                <a:lnTo>
                  <a:pt x="8278983" y="84471"/>
                </a:lnTo>
                <a:cubicBezTo>
                  <a:pt x="8304101" y="86760"/>
                  <a:pt x="8321767" y="94035"/>
                  <a:pt x="8331981" y="106296"/>
                </a:cubicBezTo>
                <a:cubicBezTo>
                  <a:pt x="8342194" y="118556"/>
                  <a:pt x="8346156" y="137246"/>
                  <a:pt x="8343867" y="162365"/>
                </a:cubicBezTo>
                <a:lnTo>
                  <a:pt x="8322726" y="394378"/>
                </a:lnTo>
                <a:cubicBezTo>
                  <a:pt x="8320437" y="419496"/>
                  <a:pt x="8313163" y="437162"/>
                  <a:pt x="8300901" y="447375"/>
                </a:cubicBezTo>
                <a:cubicBezTo>
                  <a:pt x="8288640" y="457588"/>
                  <a:pt x="8269951" y="461550"/>
                  <a:pt x="8244832" y="459261"/>
                </a:cubicBezTo>
                <a:lnTo>
                  <a:pt x="7697520" y="409391"/>
                </a:lnTo>
                <a:lnTo>
                  <a:pt x="7683606" y="562082"/>
                </a:lnTo>
                <a:lnTo>
                  <a:pt x="8070295" y="597317"/>
                </a:lnTo>
                <a:cubicBezTo>
                  <a:pt x="8095413" y="599606"/>
                  <a:pt x="8113079" y="606881"/>
                  <a:pt x="8123292" y="619142"/>
                </a:cubicBezTo>
                <a:cubicBezTo>
                  <a:pt x="8133505" y="631403"/>
                  <a:pt x="8137467" y="650093"/>
                  <a:pt x="8135179" y="675211"/>
                </a:cubicBezTo>
                <a:lnTo>
                  <a:pt x="8115844" y="887394"/>
                </a:lnTo>
                <a:cubicBezTo>
                  <a:pt x="8113556" y="912512"/>
                  <a:pt x="8106280" y="930178"/>
                  <a:pt x="8094020" y="940391"/>
                </a:cubicBezTo>
                <a:cubicBezTo>
                  <a:pt x="8081759" y="950604"/>
                  <a:pt x="8063069" y="954566"/>
                  <a:pt x="8037951" y="952277"/>
                </a:cubicBezTo>
                <a:lnTo>
                  <a:pt x="7651262" y="917042"/>
                </a:lnTo>
                <a:lnTo>
                  <a:pt x="7635723" y="1087582"/>
                </a:lnTo>
                <a:lnTo>
                  <a:pt x="8183036" y="1137453"/>
                </a:lnTo>
                <a:cubicBezTo>
                  <a:pt x="8208154" y="1139742"/>
                  <a:pt x="8225820" y="1147017"/>
                  <a:pt x="8236033" y="1159278"/>
                </a:cubicBezTo>
                <a:cubicBezTo>
                  <a:pt x="8246246" y="1171539"/>
                  <a:pt x="8250208" y="1190228"/>
                  <a:pt x="8247919" y="1215347"/>
                </a:cubicBezTo>
                <a:lnTo>
                  <a:pt x="8226778" y="1447360"/>
                </a:lnTo>
                <a:cubicBezTo>
                  <a:pt x="8224489" y="1472478"/>
                  <a:pt x="8217214" y="1490144"/>
                  <a:pt x="8204953" y="1500357"/>
                </a:cubicBezTo>
                <a:cubicBezTo>
                  <a:pt x="8192693" y="1510570"/>
                  <a:pt x="8174003" y="1514532"/>
                  <a:pt x="8148885" y="1512243"/>
                </a:cubicBezTo>
                <a:lnTo>
                  <a:pt x="7228765" y="1428402"/>
                </a:lnTo>
                <a:cubicBezTo>
                  <a:pt x="7203647" y="1426113"/>
                  <a:pt x="7185981" y="1418838"/>
                  <a:pt x="7175767" y="1406577"/>
                </a:cubicBezTo>
                <a:cubicBezTo>
                  <a:pt x="7165555" y="1394316"/>
                  <a:pt x="7161592" y="1375627"/>
                  <a:pt x="7163881" y="1350508"/>
                </a:cubicBezTo>
                <a:lnTo>
                  <a:pt x="7280970" y="65513"/>
                </a:lnTo>
                <a:cubicBezTo>
                  <a:pt x="7283259" y="40395"/>
                  <a:pt x="7290534" y="22730"/>
                  <a:pt x="7302795" y="12516"/>
                </a:cubicBezTo>
                <a:cubicBezTo>
                  <a:pt x="7315055" y="2303"/>
                  <a:pt x="7333745" y="-1660"/>
                  <a:pt x="7358863" y="6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79FA673-3C3B-4274-8FD8-772533D0037D}"/>
              </a:ext>
            </a:extLst>
          </p:cNvPr>
          <p:cNvSpPr/>
          <p:nvPr/>
        </p:nvSpPr>
        <p:spPr>
          <a:xfrm>
            <a:off x="5643563" y="2976563"/>
            <a:ext cx="904874" cy="90487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E1104630-7414-41F0-8EAC-FBD0D284CBD4}"/>
              </a:ext>
            </a:extLst>
          </p:cNvPr>
          <p:cNvSpPr/>
          <p:nvPr/>
        </p:nvSpPr>
        <p:spPr>
          <a:xfrm>
            <a:off x="5800932" y="3133932"/>
            <a:ext cx="590136" cy="59013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016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0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" dur="1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1" nodeType="withEffect">
                                  <p:stCondLst>
                                    <p:cond delay="50"/>
                                  </p:stCondLst>
                                  <p:childTnLst>
                                    <p:animRot by="21600000">
                                      <p:cBhvr>
                                        <p:cTn id="18" dur="1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mph" presetSubtype="0" repeatCount="indefinite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-21600000">
                                      <p:cBhvr>
                                        <p:cTn id="25" dur="1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Rot by="21600000">
                                      <p:cBhvr>
                                        <p:cTn id="32" dur="1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mph" presetSubtype="0" repeatCount="indefinite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-21600000">
                                      <p:cBhvr>
                                        <p:cTn id="39" dur="1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46" dur="1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Rot by="-21600000">
                                      <p:cBhvr>
                                        <p:cTn id="86" dur="15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mph" presetSubtype="0" repeatCount="indefinite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Rot by="21600000">
                                      <p:cBhvr>
                                        <p:cTn id="91" dur="15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Rot by="-21600000">
                                      <p:cBhvr>
                                        <p:cTn id="96" dur="1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mph" presetSubtype="0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Rot by="21600000">
                                      <p:cBhvr>
                                        <p:cTn id="101" dur="15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94" grpId="0" animBg="1"/>
      <p:bldP spid="95" grpId="0" animBg="1"/>
      <p:bldP spid="96" grpId="0" animBg="1"/>
      <p:bldP spid="38" grpId="0" animBg="1"/>
      <p:bldP spid="38" grpId="1" animBg="1"/>
      <p:bldP spid="36" grpId="0" animBg="1"/>
      <p:bldP spid="36" grpId="1" animBg="1"/>
      <p:bldP spid="34" grpId="0" animBg="1"/>
      <p:bldP spid="34" grpId="1" animBg="1"/>
      <p:bldP spid="32" grpId="0" animBg="1"/>
      <p:bldP spid="32" grpId="1" animBg="1"/>
      <p:bldP spid="28" grpId="0" animBg="1"/>
      <p:bldP spid="28" grpId="1" animBg="1"/>
      <p:bldP spid="26" grpId="0" animBg="1"/>
      <p:bldP spid="26" grpId="1" animBg="1"/>
      <p:bldP spid="3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>
            <a:extLst>
              <a:ext uri="{FF2B5EF4-FFF2-40B4-BE49-F238E27FC236}">
                <a16:creationId xmlns:a16="http://schemas.microsoft.com/office/drawing/2014/main" id="{76607161-4E8F-4016-9B33-095193C397F1}"/>
              </a:ext>
            </a:extLst>
          </p:cNvPr>
          <p:cNvSpPr txBox="1"/>
          <p:nvPr/>
        </p:nvSpPr>
        <p:spPr>
          <a:xfrm>
            <a:off x="873088" y="5278408"/>
            <a:ext cx="10435893" cy="511912"/>
          </a:xfrm>
          <a:custGeom>
            <a:avLst/>
            <a:gdLst/>
            <a:ahLst/>
            <a:cxnLst/>
            <a:rect l="l" t="t" r="r" b="b"/>
            <a:pathLst>
              <a:path w="10435893" h="511912">
                <a:moveTo>
                  <a:pt x="8229904" y="347320"/>
                </a:moveTo>
                <a:cubicBezTo>
                  <a:pt x="8223198" y="347320"/>
                  <a:pt x="8216988" y="348920"/>
                  <a:pt x="8211273" y="352120"/>
                </a:cubicBezTo>
                <a:cubicBezTo>
                  <a:pt x="8205558" y="355321"/>
                  <a:pt x="8201024" y="360083"/>
                  <a:pt x="8197671" y="366408"/>
                </a:cubicBezTo>
                <a:cubicBezTo>
                  <a:pt x="8194319" y="372732"/>
                  <a:pt x="8192643" y="380467"/>
                  <a:pt x="8192643" y="389611"/>
                </a:cubicBezTo>
                <a:cubicBezTo>
                  <a:pt x="8192643" y="403174"/>
                  <a:pt x="8196109" y="413652"/>
                  <a:pt x="8203044" y="421043"/>
                </a:cubicBezTo>
                <a:cubicBezTo>
                  <a:pt x="8209978" y="428435"/>
                  <a:pt x="8218703" y="432130"/>
                  <a:pt x="8229218" y="432130"/>
                </a:cubicBezTo>
                <a:cubicBezTo>
                  <a:pt x="8235924" y="432130"/>
                  <a:pt x="8242210" y="430530"/>
                  <a:pt x="8248078" y="427330"/>
                </a:cubicBezTo>
                <a:cubicBezTo>
                  <a:pt x="8253945" y="424129"/>
                  <a:pt x="8258708" y="419329"/>
                  <a:pt x="8262365" y="412928"/>
                </a:cubicBezTo>
                <a:cubicBezTo>
                  <a:pt x="8266023" y="406527"/>
                  <a:pt x="8267852" y="398755"/>
                  <a:pt x="8267852" y="389611"/>
                </a:cubicBezTo>
                <a:cubicBezTo>
                  <a:pt x="8267852" y="380467"/>
                  <a:pt x="8266099" y="372732"/>
                  <a:pt x="8262594" y="366408"/>
                </a:cubicBezTo>
                <a:cubicBezTo>
                  <a:pt x="8259089" y="360083"/>
                  <a:pt x="8254440" y="355321"/>
                  <a:pt x="8248649" y="352120"/>
                </a:cubicBezTo>
                <a:cubicBezTo>
                  <a:pt x="8242858" y="348920"/>
                  <a:pt x="8236610" y="347320"/>
                  <a:pt x="8229904" y="347320"/>
                </a:cubicBezTo>
                <a:close/>
                <a:moveTo>
                  <a:pt x="8086419" y="347320"/>
                </a:moveTo>
                <a:cubicBezTo>
                  <a:pt x="8079866" y="347320"/>
                  <a:pt x="8073656" y="348996"/>
                  <a:pt x="8067789" y="352349"/>
                </a:cubicBezTo>
                <a:cubicBezTo>
                  <a:pt x="8061921" y="355702"/>
                  <a:pt x="8057197" y="360578"/>
                  <a:pt x="8053615" y="366979"/>
                </a:cubicBezTo>
                <a:cubicBezTo>
                  <a:pt x="8050034" y="373380"/>
                  <a:pt x="8048243" y="380924"/>
                  <a:pt x="8048243" y="389611"/>
                </a:cubicBezTo>
                <a:cubicBezTo>
                  <a:pt x="8048243" y="398297"/>
                  <a:pt x="8050034" y="405879"/>
                  <a:pt x="8053615" y="412356"/>
                </a:cubicBezTo>
                <a:cubicBezTo>
                  <a:pt x="8057197" y="418833"/>
                  <a:pt x="8061921" y="423748"/>
                  <a:pt x="8067789" y="427101"/>
                </a:cubicBezTo>
                <a:cubicBezTo>
                  <a:pt x="8073656" y="430454"/>
                  <a:pt x="8079866" y="432130"/>
                  <a:pt x="8086419" y="432130"/>
                </a:cubicBezTo>
                <a:cubicBezTo>
                  <a:pt x="8093125" y="432130"/>
                  <a:pt x="8099412" y="430416"/>
                  <a:pt x="8105279" y="426987"/>
                </a:cubicBezTo>
                <a:cubicBezTo>
                  <a:pt x="8111146" y="423558"/>
                  <a:pt x="8115871" y="418567"/>
                  <a:pt x="8119452" y="412013"/>
                </a:cubicBezTo>
                <a:cubicBezTo>
                  <a:pt x="8123033" y="405460"/>
                  <a:pt x="8124824" y="397840"/>
                  <a:pt x="8124824" y="389153"/>
                </a:cubicBezTo>
                <a:cubicBezTo>
                  <a:pt x="8124824" y="380467"/>
                  <a:pt x="8123033" y="372961"/>
                  <a:pt x="8119452" y="366636"/>
                </a:cubicBezTo>
                <a:cubicBezTo>
                  <a:pt x="8115871" y="360312"/>
                  <a:pt x="8111146" y="355511"/>
                  <a:pt x="8105279" y="352235"/>
                </a:cubicBezTo>
                <a:cubicBezTo>
                  <a:pt x="8099412" y="348958"/>
                  <a:pt x="8093125" y="347320"/>
                  <a:pt x="8086419" y="347320"/>
                </a:cubicBezTo>
                <a:close/>
                <a:moveTo>
                  <a:pt x="7439329" y="347320"/>
                </a:moveTo>
                <a:cubicBezTo>
                  <a:pt x="7432624" y="347320"/>
                  <a:pt x="7426413" y="348920"/>
                  <a:pt x="7420698" y="352120"/>
                </a:cubicBezTo>
                <a:cubicBezTo>
                  <a:pt x="7414983" y="355321"/>
                  <a:pt x="7410449" y="360083"/>
                  <a:pt x="7407097" y="366408"/>
                </a:cubicBezTo>
                <a:cubicBezTo>
                  <a:pt x="7403744" y="372732"/>
                  <a:pt x="7402067" y="380467"/>
                  <a:pt x="7402067" y="389611"/>
                </a:cubicBezTo>
                <a:cubicBezTo>
                  <a:pt x="7402067" y="403174"/>
                  <a:pt x="7405534" y="413652"/>
                  <a:pt x="7412469" y="421043"/>
                </a:cubicBezTo>
                <a:cubicBezTo>
                  <a:pt x="7419403" y="428435"/>
                  <a:pt x="7428128" y="432130"/>
                  <a:pt x="7438644" y="432130"/>
                </a:cubicBezTo>
                <a:cubicBezTo>
                  <a:pt x="7445349" y="432130"/>
                  <a:pt x="7451636" y="430530"/>
                  <a:pt x="7457503" y="427330"/>
                </a:cubicBezTo>
                <a:cubicBezTo>
                  <a:pt x="7463370" y="424129"/>
                  <a:pt x="7468133" y="419329"/>
                  <a:pt x="7471790" y="412928"/>
                </a:cubicBezTo>
                <a:cubicBezTo>
                  <a:pt x="7475448" y="406527"/>
                  <a:pt x="7477277" y="398755"/>
                  <a:pt x="7477277" y="389611"/>
                </a:cubicBezTo>
                <a:cubicBezTo>
                  <a:pt x="7477277" y="380467"/>
                  <a:pt x="7475524" y="372732"/>
                  <a:pt x="7472019" y="366408"/>
                </a:cubicBezTo>
                <a:cubicBezTo>
                  <a:pt x="7468514" y="360083"/>
                  <a:pt x="7463866" y="355321"/>
                  <a:pt x="7458074" y="352120"/>
                </a:cubicBezTo>
                <a:cubicBezTo>
                  <a:pt x="7452283" y="348920"/>
                  <a:pt x="7446035" y="347320"/>
                  <a:pt x="7439329" y="347320"/>
                </a:cubicBezTo>
                <a:close/>
                <a:moveTo>
                  <a:pt x="6983043" y="347320"/>
                </a:moveTo>
                <a:cubicBezTo>
                  <a:pt x="6976338" y="347320"/>
                  <a:pt x="6970090" y="348958"/>
                  <a:pt x="6964299" y="352235"/>
                </a:cubicBezTo>
                <a:cubicBezTo>
                  <a:pt x="6958507" y="355511"/>
                  <a:pt x="6953821" y="360312"/>
                  <a:pt x="6950240" y="366636"/>
                </a:cubicBezTo>
                <a:cubicBezTo>
                  <a:pt x="6946658" y="372961"/>
                  <a:pt x="6944867" y="380467"/>
                  <a:pt x="6944867" y="389153"/>
                </a:cubicBezTo>
                <a:cubicBezTo>
                  <a:pt x="6944867" y="397840"/>
                  <a:pt x="6946658" y="405460"/>
                  <a:pt x="6950240" y="412013"/>
                </a:cubicBezTo>
                <a:cubicBezTo>
                  <a:pt x="6953821" y="418567"/>
                  <a:pt x="6958545" y="423558"/>
                  <a:pt x="6964413" y="426987"/>
                </a:cubicBezTo>
                <a:cubicBezTo>
                  <a:pt x="6970280" y="430416"/>
                  <a:pt x="6976490" y="432130"/>
                  <a:pt x="6983043" y="432130"/>
                </a:cubicBezTo>
                <a:cubicBezTo>
                  <a:pt x="6989749" y="432130"/>
                  <a:pt x="6995997" y="430454"/>
                  <a:pt x="7001789" y="427101"/>
                </a:cubicBezTo>
                <a:cubicBezTo>
                  <a:pt x="7007580" y="423748"/>
                  <a:pt x="7012267" y="418833"/>
                  <a:pt x="7015848" y="412356"/>
                </a:cubicBezTo>
                <a:cubicBezTo>
                  <a:pt x="7019429" y="405879"/>
                  <a:pt x="7021220" y="398297"/>
                  <a:pt x="7021220" y="389611"/>
                </a:cubicBezTo>
                <a:cubicBezTo>
                  <a:pt x="7021220" y="380924"/>
                  <a:pt x="7019429" y="373380"/>
                  <a:pt x="7015848" y="366979"/>
                </a:cubicBezTo>
                <a:cubicBezTo>
                  <a:pt x="7012267" y="360578"/>
                  <a:pt x="7007580" y="355702"/>
                  <a:pt x="7001789" y="352349"/>
                </a:cubicBezTo>
                <a:cubicBezTo>
                  <a:pt x="6995997" y="348996"/>
                  <a:pt x="6989749" y="347320"/>
                  <a:pt x="6983043" y="347320"/>
                </a:cubicBezTo>
                <a:close/>
                <a:moveTo>
                  <a:pt x="6678243" y="347320"/>
                </a:moveTo>
                <a:cubicBezTo>
                  <a:pt x="6671538" y="347320"/>
                  <a:pt x="6665290" y="348958"/>
                  <a:pt x="6659498" y="352235"/>
                </a:cubicBezTo>
                <a:cubicBezTo>
                  <a:pt x="6653707" y="355511"/>
                  <a:pt x="6649021" y="360312"/>
                  <a:pt x="6645439" y="366636"/>
                </a:cubicBezTo>
                <a:cubicBezTo>
                  <a:pt x="6641858" y="372961"/>
                  <a:pt x="6640067" y="380467"/>
                  <a:pt x="6640067" y="389153"/>
                </a:cubicBezTo>
                <a:cubicBezTo>
                  <a:pt x="6640067" y="397840"/>
                  <a:pt x="6641858" y="405460"/>
                  <a:pt x="6645439" y="412013"/>
                </a:cubicBezTo>
                <a:cubicBezTo>
                  <a:pt x="6649021" y="418567"/>
                  <a:pt x="6653745" y="423558"/>
                  <a:pt x="6659613" y="426987"/>
                </a:cubicBezTo>
                <a:cubicBezTo>
                  <a:pt x="6665480" y="430416"/>
                  <a:pt x="6671690" y="432130"/>
                  <a:pt x="6678243" y="432130"/>
                </a:cubicBezTo>
                <a:cubicBezTo>
                  <a:pt x="6684949" y="432130"/>
                  <a:pt x="6691198" y="430454"/>
                  <a:pt x="6696989" y="427101"/>
                </a:cubicBezTo>
                <a:cubicBezTo>
                  <a:pt x="6702780" y="423748"/>
                  <a:pt x="6707466" y="418833"/>
                  <a:pt x="6711047" y="412356"/>
                </a:cubicBezTo>
                <a:cubicBezTo>
                  <a:pt x="6714629" y="405879"/>
                  <a:pt x="6716420" y="398297"/>
                  <a:pt x="6716420" y="389611"/>
                </a:cubicBezTo>
                <a:cubicBezTo>
                  <a:pt x="6716420" y="380924"/>
                  <a:pt x="6714629" y="373380"/>
                  <a:pt x="6711047" y="366979"/>
                </a:cubicBezTo>
                <a:cubicBezTo>
                  <a:pt x="6707466" y="360578"/>
                  <a:pt x="6702780" y="355702"/>
                  <a:pt x="6696989" y="352349"/>
                </a:cubicBezTo>
                <a:cubicBezTo>
                  <a:pt x="6691198" y="348996"/>
                  <a:pt x="6684949" y="347320"/>
                  <a:pt x="6678243" y="347320"/>
                </a:cubicBezTo>
                <a:close/>
                <a:moveTo>
                  <a:pt x="5715304" y="347320"/>
                </a:moveTo>
                <a:cubicBezTo>
                  <a:pt x="5708599" y="347320"/>
                  <a:pt x="5702388" y="348920"/>
                  <a:pt x="5696673" y="352120"/>
                </a:cubicBezTo>
                <a:cubicBezTo>
                  <a:pt x="5690958" y="355321"/>
                  <a:pt x="5686424" y="360083"/>
                  <a:pt x="5683072" y="366408"/>
                </a:cubicBezTo>
                <a:cubicBezTo>
                  <a:pt x="5679718" y="372732"/>
                  <a:pt x="5678042" y="380467"/>
                  <a:pt x="5678042" y="389611"/>
                </a:cubicBezTo>
                <a:cubicBezTo>
                  <a:pt x="5678042" y="403174"/>
                  <a:pt x="5681509" y="413652"/>
                  <a:pt x="5688444" y="421043"/>
                </a:cubicBezTo>
                <a:cubicBezTo>
                  <a:pt x="5695378" y="428435"/>
                  <a:pt x="5704103" y="432130"/>
                  <a:pt x="5714619" y="432130"/>
                </a:cubicBezTo>
                <a:cubicBezTo>
                  <a:pt x="5721324" y="432130"/>
                  <a:pt x="5727610" y="430530"/>
                  <a:pt x="5733478" y="427330"/>
                </a:cubicBezTo>
                <a:cubicBezTo>
                  <a:pt x="5739345" y="424129"/>
                  <a:pt x="5744108" y="419329"/>
                  <a:pt x="5747765" y="412928"/>
                </a:cubicBezTo>
                <a:cubicBezTo>
                  <a:pt x="5751423" y="406527"/>
                  <a:pt x="5753252" y="398755"/>
                  <a:pt x="5753252" y="389611"/>
                </a:cubicBezTo>
                <a:cubicBezTo>
                  <a:pt x="5753252" y="380467"/>
                  <a:pt x="5751499" y="372732"/>
                  <a:pt x="5747994" y="366408"/>
                </a:cubicBezTo>
                <a:cubicBezTo>
                  <a:pt x="5744489" y="360083"/>
                  <a:pt x="5739840" y="355321"/>
                  <a:pt x="5734049" y="352120"/>
                </a:cubicBezTo>
                <a:cubicBezTo>
                  <a:pt x="5728258" y="348920"/>
                  <a:pt x="5722009" y="347320"/>
                  <a:pt x="5715304" y="347320"/>
                </a:cubicBezTo>
                <a:close/>
                <a:moveTo>
                  <a:pt x="5087568" y="347320"/>
                </a:moveTo>
                <a:cubicBezTo>
                  <a:pt x="5080863" y="347320"/>
                  <a:pt x="5074615" y="348958"/>
                  <a:pt x="5068823" y="352235"/>
                </a:cubicBezTo>
                <a:cubicBezTo>
                  <a:pt x="5063032" y="355511"/>
                  <a:pt x="5058346" y="360312"/>
                  <a:pt x="5054764" y="366636"/>
                </a:cubicBezTo>
                <a:cubicBezTo>
                  <a:pt x="5051183" y="372961"/>
                  <a:pt x="5049392" y="380467"/>
                  <a:pt x="5049392" y="389153"/>
                </a:cubicBezTo>
                <a:cubicBezTo>
                  <a:pt x="5049392" y="397840"/>
                  <a:pt x="5051183" y="405460"/>
                  <a:pt x="5054764" y="412013"/>
                </a:cubicBezTo>
                <a:cubicBezTo>
                  <a:pt x="5058346" y="418567"/>
                  <a:pt x="5063070" y="423558"/>
                  <a:pt x="5068938" y="426987"/>
                </a:cubicBezTo>
                <a:cubicBezTo>
                  <a:pt x="5074805" y="430416"/>
                  <a:pt x="5081015" y="432130"/>
                  <a:pt x="5087568" y="432130"/>
                </a:cubicBezTo>
                <a:cubicBezTo>
                  <a:pt x="5094274" y="432130"/>
                  <a:pt x="5100522" y="430454"/>
                  <a:pt x="5106314" y="427101"/>
                </a:cubicBezTo>
                <a:cubicBezTo>
                  <a:pt x="5112105" y="423748"/>
                  <a:pt x="5116791" y="418833"/>
                  <a:pt x="5120372" y="412356"/>
                </a:cubicBezTo>
                <a:cubicBezTo>
                  <a:pt x="5123954" y="405879"/>
                  <a:pt x="5125745" y="398297"/>
                  <a:pt x="5125745" y="389611"/>
                </a:cubicBezTo>
                <a:cubicBezTo>
                  <a:pt x="5125745" y="380924"/>
                  <a:pt x="5123954" y="373380"/>
                  <a:pt x="5120372" y="366979"/>
                </a:cubicBezTo>
                <a:cubicBezTo>
                  <a:pt x="5116791" y="360578"/>
                  <a:pt x="5112105" y="355702"/>
                  <a:pt x="5106314" y="352349"/>
                </a:cubicBezTo>
                <a:cubicBezTo>
                  <a:pt x="5100522" y="348996"/>
                  <a:pt x="5094274" y="347320"/>
                  <a:pt x="5087568" y="347320"/>
                </a:cubicBezTo>
                <a:close/>
                <a:moveTo>
                  <a:pt x="3820743" y="347320"/>
                </a:moveTo>
                <a:cubicBezTo>
                  <a:pt x="3814038" y="347320"/>
                  <a:pt x="3807790" y="348958"/>
                  <a:pt x="3801998" y="352235"/>
                </a:cubicBezTo>
                <a:cubicBezTo>
                  <a:pt x="3796207" y="355511"/>
                  <a:pt x="3791521" y="360312"/>
                  <a:pt x="3787940" y="366636"/>
                </a:cubicBezTo>
                <a:cubicBezTo>
                  <a:pt x="3784358" y="372961"/>
                  <a:pt x="3782567" y="380467"/>
                  <a:pt x="3782567" y="389153"/>
                </a:cubicBezTo>
                <a:cubicBezTo>
                  <a:pt x="3782567" y="397840"/>
                  <a:pt x="3784358" y="405460"/>
                  <a:pt x="3787940" y="412013"/>
                </a:cubicBezTo>
                <a:cubicBezTo>
                  <a:pt x="3791521" y="418567"/>
                  <a:pt x="3796245" y="423558"/>
                  <a:pt x="3802113" y="426987"/>
                </a:cubicBezTo>
                <a:cubicBezTo>
                  <a:pt x="3807980" y="430416"/>
                  <a:pt x="3814190" y="432130"/>
                  <a:pt x="3820743" y="432130"/>
                </a:cubicBezTo>
                <a:cubicBezTo>
                  <a:pt x="3827449" y="432130"/>
                  <a:pt x="3833698" y="430454"/>
                  <a:pt x="3839489" y="427101"/>
                </a:cubicBezTo>
                <a:cubicBezTo>
                  <a:pt x="3845280" y="423748"/>
                  <a:pt x="3849966" y="418833"/>
                  <a:pt x="3853548" y="412356"/>
                </a:cubicBezTo>
                <a:cubicBezTo>
                  <a:pt x="3857129" y="405879"/>
                  <a:pt x="3858920" y="398297"/>
                  <a:pt x="3858920" y="389611"/>
                </a:cubicBezTo>
                <a:cubicBezTo>
                  <a:pt x="3858920" y="380924"/>
                  <a:pt x="3857129" y="373380"/>
                  <a:pt x="3853548" y="366979"/>
                </a:cubicBezTo>
                <a:cubicBezTo>
                  <a:pt x="3849966" y="360578"/>
                  <a:pt x="3845280" y="355702"/>
                  <a:pt x="3839489" y="352349"/>
                </a:cubicBezTo>
                <a:cubicBezTo>
                  <a:pt x="3833698" y="348996"/>
                  <a:pt x="3827449" y="347320"/>
                  <a:pt x="3820743" y="347320"/>
                </a:cubicBezTo>
                <a:close/>
                <a:moveTo>
                  <a:pt x="3068269" y="347320"/>
                </a:moveTo>
                <a:cubicBezTo>
                  <a:pt x="3061563" y="347320"/>
                  <a:pt x="3055315" y="348958"/>
                  <a:pt x="3049524" y="352235"/>
                </a:cubicBezTo>
                <a:cubicBezTo>
                  <a:pt x="3043732" y="355511"/>
                  <a:pt x="3039046" y="360312"/>
                  <a:pt x="3035464" y="366636"/>
                </a:cubicBezTo>
                <a:cubicBezTo>
                  <a:pt x="3031883" y="372961"/>
                  <a:pt x="3030092" y="380467"/>
                  <a:pt x="3030092" y="389153"/>
                </a:cubicBezTo>
                <a:cubicBezTo>
                  <a:pt x="3030092" y="397840"/>
                  <a:pt x="3031883" y="405460"/>
                  <a:pt x="3035464" y="412013"/>
                </a:cubicBezTo>
                <a:cubicBezTo>
                  <a:pt x="3039046" y="418567"/>
                  <a:pt x="3043771" y="423558"/>
                  <a:pt x="3049638" y="426987"/>
                </a:cubicBezTo>
                <a:cubicBezTo>
                  <a:pt x="3055505" y="430416"/>
                  <a:pt x="3061716" y="432130"/>
                  <a:pt x="3068269" y="432130"/>
                </a:cubicBezTo>
                <a:cubicBezTo>
                  <a:pt x="3074974" y="432130"/>
                  <a:pt x="3081223" y="430454"/>
                  <a:pt x="3087014" y="427101"/>
                </a:cubicBezTo>
                <a:cubicBezTo>
                  <a:pt x="3092805" y="423748"/>
                  <a:pt x="3097492" y="418833"/>
                  <a:pt x="3101073" y="412356"/>
                </a:cubicBezTo>
                <a:cubicBezTo>
                  <a:pt x="3104654" y="405879"/>
                  <a:pt x="3106445" y="398297"/>
                  <a:pt x="3106445" y="389611"/>
                </a:cubicBezTo>
                <a:cubicBezTo>
                  <a:pt x="3106445" y="380924"/>
                  <a:pt x="3104654" y="373380"/>
                  <a:pt x="3101073" y="366979"/>
                </a:cubicBezTo>
                <a:cubicBezTo>
                  <a:pt x="3097492" y="360578"/>
                  <a:pt x="3092805" y="355702"/>
                  <a:pt x="3087014" y="352349"/>
                </a:cubicBezTo>
                <a:cubicBezTo>
                  <a:pt x="3081223" y="348996"/>
                  <a:pt x="3074974" y="347320"/>
                  <a:pt x="3068269" y="347320"/>
                </a:cubicBezTo>
                <a:close/>
                <a:moveTo>
                  <a:pt x="2543479" y="347320"/>
                </a:moveTo>
                <a:cubicBezTo>
                  <a:pt x="2536774" y="347320"/>
                  <a:pt x="2530563" y="348920"/>
                  <a:pt x="2524848" y="352120"/>
                </a:cubicBezTo>
                <a:cubicBezTo>
                  <a:pt x="2519133" y="355321"/>
                  <a:pt x="2514600" y="360083"/>
                  <a:pt x="2511247" y="366408"/>
                </a:cubicBezTo>
                <a:cubicBezTo>
                  <a:pt x="2507894" y="372732"/>
                  <a:pt x="2506218" y="380467"/>
                  <a:pt x="2506218" y="389611"/>
                </a:cubicBezTo>
                <a:cubicBezTo>
                  <a:pt x="2506218" y="403174"/>
                  <a:pt x="2509684" y="413652"/>
                  <a:pt x="2516618" y="421043"/>
                </a:cubicBezTo>
                <a:cubicBezTo>
                  <a:pt x="2523553" y="428435"/>
                  <a:pt x="2532278" y="432130"/>
                  <a:pt x="2542793" y="432130"/>
                </a:cubicBezTo>
                <a:cubicBezTo>
                  <a:pt x="2549499" y="432130"/>
                  <a:pt x="2555786" y="430530"/>
                  <a:pt x="2561653" y="427330"/>
                </a:cubicBezTo>
                <a:cubicBezTo>
                  <a:pt x="2567520" y="424129"/>
                  <a:pt x="2572283" y="419329"/>
                  <a:pt x="2575941" y="412928"/>
                </a:cubicBezTo>
                <a:cubicBezTo>
                  <a:pt x="2579598" y="406527"/>
                  <a:pt x="2581427" y="398755"/>
                  <a:pt x="2581427" y="389611"/>
                </a:cubicBezTo>
                <a:cubicBezTo>
                  <a:pt x="2581427" y="380467"/>
                  <a:pt x="2579674" y="372732"/>
                  <a:pt x="2576169" y="366408"/>
                </a:cubicBezTo>
                <a:cubicBezTo>
                  <a:pt x="2572664" y="360083"/>
                  <a:pt x="2568015" y="355321"/>
                  <a:pt x="2562225" y="352120"/>
                </a:cubicBezTo>
                <a:cubicBezTo>
                  <a:pt x="2556433" y="348920"/>
                  <a:pt x="2550185" y="347320"/>
                  <a:pt x="2543479" y="347320"/>
                </a:cubicBezTo>
                <a:close/>
                <a:moveTo>
                  <a:pt x="2400604" y="347320"/>
                </a:moveTo>
                <a:cubicBezTo>
                  <a:pt x="2393899" y="347320"/>
                  <a:pt x="2387688" y="348920"/>
                  <a:pt x="2381973" y="352120"/>
                </a:cubicBezTo>
                <a:cubicBezTo>
                  <a:pt x="2376258" y="355321"/>
                  <a:pt x="2371724" y="360083"/>
                  <a:pt x="2368372" y="366408"/>
                </a:cubicBezTo>
                <a:cubicBezTo>
                  <a:pt x="2365019" y="372732"/>
                  <a:pt x="2363342" y="380467"/>
                  <a:pt x="2363342" y="389611"/>
                </a:cubicBezTo>
                <a:cubicBezTo>
                  <a:pt x="2363342" y="403174"/>
                  <a:pt x="2366810" y="413652"/>
                  <a:pt x="2373744" y="421043"/>
                </a:cubicBezTo>
                <a:cubicBezTo>
                  <a:pt x="2380678" y="428435"/>
                  <a:pt x="2389403" y="432130"/>
                  <a:pt x="2399918" y="432130"/>
                </a:cubicBezTo>
                <a:cubicBezTo>
                  <a:pt x="2406624" y="432130"/>
                  <a:pt x="2412911" y="430530"/>
                  <a:pt x="2418778" y="427330"/>
                </a:cubicBezTo>
                <a:cubicBezTo>
                  <a:pt x="2424646" y="424129"/>
                  <a:pt x="2429408" y="419329"/>
                  <a:pt x="2433066" y="412928"/>
                </a:cubicBezTo>
                <a:cubicBezTo>
                  <a:pt x="2436723" y="406527"/>
                  <a:pt x="2438552" y="398755"/>
                  <a:pt x="2438552" y="389611"/>
                </a:cubicBezTo>
                <a:cubicBezTo>
                  <a:pt x="2438552" y="380467"/>
                  <a:pt x="2436799" y="372732"/>
                  <a:pt x="2433294" y="366408"/>
                </a:cubicBezTo>
                <a:cubicBezTo>
                  <a:pt x="2429789" y="360083"/>
                  <a:pt x="2425141" y="355321"/>
                  <a:pt x="2419350" y="352120"/>
                </a:cubicBezTo>
                <a:cubicBezTo>
                  <a:pt x="2413558" y="348920"/>
                  <a:pt x="2407310" y="347320"/>
                  <a:pt x="2400604" y="347320"/>
                </a:cubicBezTo>
                <a:close/>
                <a:moveTo>
                  <a:pt x="7732318" y="346634"/>
                </a:moveTo>
                <a:cubicBezTo>
                  <a:pt x="7723326" y="346634"/>
                  <a:pt x="7715630" y="349491"/>
                  <a:pt x="7709229" y="355206"/>
                </a:cubicBezTo>
                <a:cubicBezTo>
                  <a:pt x="7702828" y="360921"/>
                  <a:pt x="7699018" y="368656"/>
                  <a:pt x="7697799" y="378409"/>
                </a:cubicBezTo>
                <a:lnTo>
                  <a:pt x="7767522" y="378409"/>
                </a:lnTo>
                <a:cubicBezTo>
                  <a:pt x="7767370" y="368808"/>
                  <a:pt x="7763941" y="361112"/>
                  <a:pt x="7757236" y="355321"/>
                </a:cubicBezTo>
                <a:cubicBezTo>
                  <a:pt x="7750530" y="349529"/>
                  <a:pt x="7742224" y="346634"/>
                  <a:pt x="7732318" y="346634"/>
                </a:cubicBezTo>
                <a:close/>
                <a:moveTo>
                  <a:pt x="6455968" y="346634"/>
                </a:moveTo>
                <a:cubicBezTo>
                  <a:pt x="6446977" y="346634"/>
                  <a:pt x="6439281" y="349491"/>
                  <a:pt x="6432880" y="355206"/>
                </a:cubicBezTo>
                <a:cubicBezTo>
                  <a:pt x="6426479" y="360921"/>
                  <a:pt x="6422668" y="368656"/>
                  <a:pt x="6421450" y="378409"/>
                </a:cubicBezTo>
                <a:lnTo>
                  <a:pt x="6491173" y="378409"/>
                </a:lnTo>
                <a:cubicBezTo>
                  <a:pt x="6491020" y="368808"/>
                  <a:pt x="6487591" y="361112"/>
                  <a:pt x="6480886" y="355321"/>
                </a:cubicBezTo>
                <a:cubicBezTo>
                  <a:pt x="6474180" y="349529"/>
                  <a:pt x="6465874" y="346634"/>
                  <a:pt x="6455968" y="346634"/>
                </a:cubicBezTo>
                <a:close/>
                <a:moveTo>
                  <a:pt x="5370118" y="346634"/>
                </a:moveTo>
                <a:cubicBezTo>
                  <a:pt x="5361127" y="346634"/>
                  <a:pt x="5353430" y="349491"/>
                  <a:pt x="5347029" y="355206"/>
                </a:cubicBezTo>
                <a:cubicBezTo>
                  <a:pt x="5340629" y="360921"/>
                  <a:pt x="5336819" y="368656"/>
                  <a:pt x="5335599" y="378409"/>
                </a:cubicBezTo>
                <a:lnTo>
                  <a:pt x="5405322" y="378409"/>
                </a:lnTo>
                <a:cubicBezTo>
                  <a:pt x="5405170" y="368808"/>
                  <a:pt x="5401741" y="361112"/>
                  <a:pt x="5395035" y="355321"/>
                </a:cubicBezTo>
                <a:cubicBezTo>
                  <a:pt x="5388330" y="349529"/>
                  <a:pt x="5380024" y="346634"/>
                  <a:pt x="5370118" y="346634"/>
                </a:cubicBezTo>
                <a:close/>
                <a:moveTo>
                  <a:pt x="4541443" y="346634"/>
                </a:moveTo>
                <a:cubicBezTo>
                  <a:pt x="4532452" y="346634"/>
                  <a:pt x="4524755" y="349491"/>
                  <a:pt x="4518354" y="355206"/>
                </a:cubicBezTo>
                <a:cubicBezTo>
                  <a:pt x="4511954" y="360921"/>
                  <a:pt x="4508144" y="368656"/>
                  <a:pt x="4506924" y="378409"/>
                </a:cubicBezTo>
                <a:lnTo>
                  <a:pt x="4576647" y="378409"/>
                </a:lnTo>
                <a:cubicBezTo>
                  <a:pt x="4576495" y="368808"/>
                  <a:pt x="4573066" y="361112"/>
                  <a:pt x="4566360" y="355321"/>
                </a:cubicBezTo>
                <a:cubicBezTo>
                  <a:pt x="4559655" y="349529"/>
                  <a:pt x="4551349" y="346634"/>
                  <a:pt x="4541443" y="346634"/>
                </a:cubicBezTo>
                <a:close/>
                <a:moveTo>
                  <a:pt x="3969943" y="346634"/>
                </a:moveTo>
                <a:cubicBezTo>
                  <a:pt x="3960951" y="346634"/>
                  <a:pt x="3953255" y="349491"/>
                  <a:pt x="3946854" y="355206"/>
                </a:cubicBezTo>
                <a:cubicBezTo>
                  <a:pt x="3940454" y="360921"/>
                  <a:pt x="3936644" y="368656"/>
                  <a:pt x="3935424" y="378409"/>
                </a:cubicBezTo>
                <a:lnTo>
                  <a:pt x="4005148" y="378409"/>
                </a:lnTo>
                <a:cubicBezTo>
                  <a:pt x="4004995" y="368808"/>
                  <a:pt x="4001566" y="361112"/>
                  <a:pt x="3994860" y="355321"/>
                </a:cubicBezTo>
                <a:cubicBezTo>
                  <a:pt x="3988155" y="349529"/>
                  <a:pt x="3979849" y="346634"/>
                  <a:pt x="3969943" y="346634"/>
                </a:cubicBezTo>
                <a:close/>
                <a:moveTo>
                  <a:pt x="7807298" y="326746"/>
                </a:moveTo>
                <a:lnTo>
                  <a:pt x="7836330" y="326746"/>
                </a:lnTo>
                <a:lnTo>
                  <a:pt x="7871764" y="422758"/>
                </a:lnTo>
                <a:lnTo>
                  <a:pt x="7908569" y="326746"/>
                </a:lnTo>
                <a:lnTo>
                  <a:pt x="7935543" y="326746"/>
                </a:lnTo>
                <a:lnTo>
                  <a:pt x="7858276" y="511912"/>
                </a:lnTo>
                <a:lnTo>
                  <a:pt x="7831302" y="511912"/>
                </a:lnTo>
                <a:lnTo>
                  <a:pt x="7856905" y="450647"/>
                </a:lnTo>
                <a:close/>
                <a:moveTo>
                  <a:pt x="6107658" y="326746"/>
                </a:moveTo>
                <a:lnTo>
                  <a:pt x="6133718" y="326746"/>
                </a:lnTo>
                <a:lnTo>
                  <a:pt x="6133718" y="452704"/>
                </a:lnTo>
                <a:lnTo>
                  <a:pt x="6107658" y="452704"/>
                </a:lnTo>
                <a:close/>
                <a:moveTo>
                  <a:pt x="5801715" y="326746"/>
                </a:moveTo>
                <a:lnTo>
                  <a:pt x="5827547" y="326746"/>
                </a:lnTo>
                <a:lnTo>
                  <a:pt x="5827547" y="396926"/>
                </a:lnTo>
                <a:cubicBezTo>
                  <a:pt x="5827547" y="408203"/>
                  <a:pt x="5830366" y="416852"/>
                  <a:pt x="5836005" y="422872"/>
                </a:cubicBezTo>
                <a:cubicBezTo>
                  <a:pt x="5841644" y="428892"/>
                  <a:pt x="5849340" y="431902"/>
                  <a:pt x="5859093" y="431902"/>
                </a:cubicBezTo>
                <a:cubicBezTo>
                  <a:pt x="5868847" y="431902"/>
                  <a:pt x="5876581" y="428892"/>
                  <a:pt x="5882297" y="422872"/>
                </a:cubicBezTo>
                <a:cubicBezTo>
                  <a:pt x="5888011" y="416852"/>
                  <a:pt x="5890869" y="408203"/>
                  <a:pt x="5890869" y="396926"/>
                </a:cubicBezTo>
                <a:lnTo>
                  <a:pt x="5890869" y="326746"/>
                </a:lnTo>
                <a:lnTo>
                  <a:pt x="5916929" y="326746"/>
                </a:lnTo>
                <a:lnTo>
                  <a:pt x="5916929" y="452704"/>
                </a:lnTo>
                <a:lnTo>
                  <a:pt x="5890869" y="452704"/>
                </a:lnTo>
                <a:lnTo>
                  <a:pt x="5890869" y="437845"/>
                </a:lnTo>
                <a:cubicBezTo>
                  <a:pt x="5886754" y="443027"/>
                  <a:pt x="5881382" y="447103"/>
                  <a:pt x="5874753" y="450075"/>
                </a:cubicBezTo>
                <a:cubicBezTo>
                  <a:pt x="5868123" y="453047"/>
                  <a:pt x="5861075" y="454533"/>
                  <a:pt x="5853607" y="454533"/>
                </a:cubicBezTo>
                <a:cubicBezTo>
                  <a:pt x="5843701" y="454533"/>
                  <a:pt x="5834823" y="452476"/>
                  <a:pt x="5826975" y="448361"/>
                </a:cubicBezTo>
                <a:cubicBezTo>
                  <a:pt x="5819127" y="444246"/>
                  <a:pt x="5812954" y="438150"/>
                  <a:pt x="5808459" y="430073"/>
                </a:cubicBezTo>
                <a:cubicBezTo>
                  <a:pt x="5803962" y="421996"/>
                  <a:pt x="5801715" y="412242"/>
                  <a:pt x="5801715" y="400812"/>
                </a:cubicBezTo>
                <a:close/>
                <a:moveTo>
                  <a:pt x="5511774" y="326746"/>
                </a:moveTo>
                <a:lnTo>
                  <a:pt x="5540806" y="326746"/>
                </a:lnTo>
                <a:lnTo>
                  <a:pt x="5576239" y="422758"/>
                </a:lnTo>
                <a:lnTo>
                  <a:pt x="5613044" y="326746"/>
                </a:lnTo>
                <a:lnTo>
                  <a:pt x="5640018" y="326746"/>
                </a:lnTo>
                <a:lnTo>
                  <a:pt x="5562752" y="511912"/>
                </a:lnTo>
                <a:lnTo>
                  <a:pt x="5535777" y="511912"/>
                </a:lnTo>
                <a:lnTo>
                  <a:pt x="5561380" y="450647"/>
                </a:lnTo>
                <a:close/>
                <a:moveTo>
                  <a:pt x="5168874" y="326746"/>
                </a:moveTo>
                <a:lnTo>
                  <a:pt x="5196763" y="326746"/>
                </a:lnTo>
                <a:lnTo>
                  <a:pt x="5232425" y="429387"/>
                </a:lnTo>
                <a:lnTo>
                  <a:pt x="5268086" y="326746"/>
                </a:lnTo>
                <a:lnTo>
                  <a:pt x="5295747" y="326746"/>
                </a:lnTo>
                <a:lnTo>
                  <a:pt x="5247741" y="452704"/>
                </a:lnTo>
                <a:lnTo>
                  <a:pt x="5216651" y="452704"/>
                </a:lnTo>
                <a:close/>
                <a:moveTo>
                  <a:pt x="4673574" y="326746"/>
                </a:moveTo>
                <a:lnTo>
                  <a:pt x="4702606" y="326746"/>
                </a:lnTo>
                <a:lnTo>
                  <a:pt x="4738039" y="422758"/>
                </a:lnTo>
                <a:lnTo>
                  <a:pt x="4774843" y="326746"/>
                </a:lnTo>
                <a:lnTo>
                  <a:pt x="4801818" y="326746"/>
                </a:lnTo>
                <a:lnTo>
                  <a:pt x="4724552" y="511912"/>
                </a:lnTo>
                <a:lnTo>
                  <a:pt x="4697577" y="511912"/>
                </a:lnTo>
                <a:lnTo>
                  <a:pt x="4723180" y="450647"/>
                </a:lnTo>
                <a:close/>
                <a:moveTo>
                  <a:pt x="4345533" y="326746"/>
                </a:moveTo>
                <a:lnTo>
                  <a:pt x="4371593" y="326746"/>
                </a:lnTo>
                <a:lnTo>
                  <a:pt x="4371593" y="452704"/>
                </a:lnTo>
                <a:lnTo>
                  <a:pt x="4345533" y="452704"/>
                </a:lnTo>
                <a:close/>
                <a:moveTo>
                  <a:pt x="4135983" y="326746"/>
                </a:moveTo>
                <a:lnTo>
                  <a:pt x="4162044" y="326746"/>
                </a:lnTo>
                <a:lnTo>
                  <a:pt x="4162044" y="452704"/>
                </a:lnTo>
                <a:lnTo>
                  <a:pt x="4135983" y="452704"/>
                </a:lnTo>
                <a:close/>
                <a:moveTo>
                  <a:pt x="3507333" y="326746"/>
                </a:moveTo>
                <a:lnTo>
                  <a:pt x="3533393" y="326746"/>
                </a:lnTo>
                <a:lnTo>
                  <a:pt x="3533393" y="452704"/>
                </a:lnTo>
                <a:lnTo>
                  <a:pt x="3507333" y="452704"/>
                </a:lnTo>
                <a:close/>
                <a:moveTo>
                  <a:pt x="3301974" y="326746"/>
                </a:moveTo>
                <a:lnTo>
                  <a:pt x="3328491" y="326746"/>
                </a:lnTo>
                <a:lnTo>
                  <a:pt x="3354780" y="428015"/>
                </a:lnTo>
                <a:lnTo>
                  <a:pt x="3381527" y="326746"/>
                </a:lnTo>
                <a:lnTo>
                  <a:pt x="3408730" y="326746"/>
                </a:lnTo>
                <a:lnTo>
                  <a:pt x="3434333" y="427558"/>
                </a:lnTo>
                <a:lnTo>
                  <a:pt x="3460394" y="326746"/>
                </a:lnTo>
                <a:lnTo>
                  <a:pt x="3485997" y="326746"/>
                </a:lnTo>
                <a:lnTo>
                  <a:pt x="3446906" y="452704"/>
                </a:lnTo>
                <a:lnTo>
                  <a:pt x="3419474" y="452704"/>
                </a:lnTo>
                <a:lnTo>
                  <a:pt x="3394100" y="359664"/>
                </a:lnTo>
                <a:lnTo>
                  <a:pt x="3368725" y="452704"/>
                </a:lnTo>
                <a:lnTo>
                  <a:pt x="3341293" y="452704"/>
                </a:lnTo>
                <a:close/>
                <a:moveTo>
                  <a:pt x="8230361" y="324688"/>
                </a:moveTo>
                <a:cubicBezTo>
                  <a:pt x="8242401" y="324688"/>
                  <a:pt x="8253297" y="327355"/>
                  <a:pt x="8263051" y="332689"/>
                </a:cubicBezTo>
                <a:cubicBezTo>
                  <a:pt x="8272805" y="338023"/>
                  <a:pt x="8280501" y="345643"/>
                  <a:pt x="8286140" y="355549"/>
                </a:cubicBezTo>
                <a:cubicBezTo>
                  <a:pt x="8291778" y="365455"/>
                  <a:pt x="8294598" y="376809"/>
                  <a:pt x="8294598" y="389611"/>
                </a:cubicBezTo>
                <a:cubicBezTo>
                  <a:pt x="8294598" y="402412"/>
                  <a:pt x="8291702" y="413766"/>
                  <a:pt x="8285911" y="423672"/>
                </a:cubicBezTo>
                <a:cubicBezTo>
                  <a:pt x="8280120" y="433578"/>
                  <a:pt x="8272233" y="441236"/>
                  <a:pt x="8262251" y="446646"/>
                </a:cubicBezTo>
                <a:cubicBezTo>
                  <a:pt x="8252269" y="452057"/>
                  <a:pt x="8241258" y="454762"/>
                  <a:pt x="8229218" y="454762"/>
                </a:cubicBezTo>
                <a:cubicBezTo>
                  <a:pt x="8217331" y="454762"/>
                  <a:pt x="8206587" y="452057"/>
                  <a:pt x="8196986" y="446646"/>
                </a:cubicBezTo>
                <a:cubicBezTo>
                  <a:pt x="8187385" y="441236"/>
                  <a:pt x="8179840" y="433616"/>
                  <a:pt x="8174354" y="423786"/>
                </a:cubicBezTo>
                <a:cubicBezTo>
                  <a:pt x="8168868" y="413957"/>
                  <a:pt x="8166124" y="402565"/>
                  <a:pt x="8166124" y="389611"/>
                </a:cubicBezTo>
                <a:cubicBezTo>
                  <a:pt x="8166124" y="376809"/>
                  <a:pt x="8168944" y="365455"/>
                  <a:pt x="8174583" y="355549"/>
                </a:cubicBezTo>
                <a:cubicBezTo>
                  <a:pt x="8180222" y="345643"/>
                  <a:pt x="8187918" y="338023"/>
                  <a:pt x="8197671" y="332689"/>
                </a:cubicBezTo>
                <a:cubicBezTo>
                  <a:pt x="8207425" y="327355"/>
                  <a:pt x="8218321" y="324688"/>
                  <a:pt x="8230361" y="324688"/>
                </a:cubicBezTo>
                <a:close/>
                <a:moveTo>
                  <a:pt x="7733460" y="324688"/>
                </a:moveTo>
                <a:cubicBezTo>
                  <a:pt x="7745348" y="324688"/>
                  <a:pt x="7755940" y="327279"/>
                  <a:pt x="7765236" y="332461"/>
                </a:cubicBezTo>
                <a:cubicBezTo>
                  <a:pt x="7774532" y="337642"/>
                  <a:pt x="7781772" y="344919"/>
                  <a:pt x="7786954" y="354292"/>
                </a:cubicBezTo>
                <a:cubicBezTo>
                  <a:pt x="7792135" y="363665"/>
                  <a:pt x="7794726" y="374447"/>
                  <a:pt x="7794726" y="386639"/>
                </a:cubicBezTo>
                <a:cubicBezTo>
                  <a:pt x="7794726" y="391363"/>
                  <a:pt x="7794421" y="395630"/>
                  <a:pt x="7793811" y="399440"/>
                </a:cubicBezTo>
                <a:lnTo>
                  <a:pt x="7697570" y="399440"/>
                </a:lnTo>
                <a:cubicBezTo>
                  <a:pt x="7698332" y="409499"/>
                  <a:pt x="7702066" y="417576"/>
                  <a:pt x="7708772" y="423672"/>
                </a:cubicBezTo>
                <a:cubicBezTo>
                  <a:pt x="7715478" y="429768"/>
                  <a:pt x="7723708" y="432816"/>
                  <a:pt x="7733460" y="432816"/>
                </a:cubicBezTo>
                <a:cubicBezTo>
                  <a:pt x="7747482" y="432816"/>
                  <a:pt x="7757388" y="426949"/>
                  <a:pt x="7763178" y="415214"/>
                </a:cubicBezTo>
                <a:lnTo>
                  <a:pt x="7791296" y="415214"/>
                </a:lnTo>
                <a:cubicBezTo>
                  <a:pt x="7787486" y="426796"/>
                  <a:pt x="7780591" y="436283"/>
                  <a:pt x="7770608" y="443675"/>
                </a:cubicBezTo>
                <a:cubicBezTo>
                  <a:pt x="7760626" y="451066"/>
                  <a:pt x="7748244" y="454762"/>
                  <a:pt x="7733460" y="454762"/>
                </a:cubicBezTo>
                <a:cubicBezTo>
                  <a:pt x="7721422" y="454762"/>
                  <a:pt x="7710640" y="452057"/>
                  <a:pt x="7701114" y="446646"/>
                </a:cubicBezTo>
                <a:cubicBezTo>
                  <a:pt x="7691589" y="441236"/>
                  <a:pt x="7684122" y="433616"/>
                  <a:pt x="7678711" y="423786"/>
                </a:cubicBezTo>
                <a:cubicBezTo>
                  <a:pt x="7673301" y="413957"/>
                  <a:pt x="7670596" y="402565"/>
                  <a:pt x="7670596" y="389611"/>
                </a:cubicBezTo>
                <a:cubicBezTo>
                  <a:pt x="7670596" y="376657"/>
                  <a:pt x="7673225" y="365265"/>
                  <a:pt x="7678482" y="355435"/>
                </a:cubicBezTo>
                <a:cubicBezTo>
                  <a:pt x="7683740" y="345605"/>
                  <a:pt x="7691132" y="338023"/>
                  <a:pt x="7700657" y="332689"/>
                </a:cubicBezTo>
                <a:cubicBezTo>
                  <a:pt x="7710182" y="327355"/>
                  <a:pt x="7721116" y="324688"/>
                  <a:pt x="7733460" y="324688"/>
                </a:cubicBezTo>
                <a:close/>
                <a:moveTo>
                  <a:pt x="7590434" y="324688"/>
                </a:moveTo>
                <a:cubicBezTo>
                  <a:pt x="7600340" y="324688"/>
                  <a:pt x="7609216" y="326746"/>
                  <a:pt x="7617066" y="330860"/>
                </a:cubicBezTo>
                <a:cubicBezTo>
                  <a:pt x="7624914" y="334975"/>
                  <a:pt x="7631048" y="341071"/>
                  <a:pt x="7635468" y="349148"/>
                </a:cubicBezTo>
                <a:cubicBezTo>
                  <a:pt x="7639888" y="357226"/>
                  <a:pt x="7642097" y="366979"/>
                  <a:pt x="7642097" y="378409"/>
                </a:cubicBezTo>
                <a:lnTo>
                  <a:pt x="7642097" y="452704"/>
                </a:lnTo>
                <a:lnTo>
                  <a:pt x="7616266" y="452704"/>
                </a:lnTo>
                <a:lnTo>
                  <a:pt x="7616266" y="382295"/>
                </a:lnTo>
                <a:cubicBezTo>
                  <a:pt x="7616266" y="371018"/>
                  <a:pt x="7613446" y="362369"/>
                  <a:pt x="7607808" y="356349"/>
                </a:cubicBezTo>
                <a:cubicBezTo>
                  <a:pt x="7602168" y="350330"/>
                  <a:pt x="7594472" y="347320"/>
                  <a:pt x="7584718" y="347320"/>
                </a:cubicBezTo>
                <a:cubicBezTo>
                  <a:pt x="7574965" y="347320"/>
                  <a:pt x="7567231" y="350330"/>
                  <a:pt x="7561516" y="356349"/>
                </a:cubicBezTo>
                <a:cubicBezTo>
                  <a:pt x="7555800" y="362369"/>
                  <a:pt x="7552944" y="371018"/>
                  <a:pt x="7552944" y="382295"/>
                </a:cubicBezTo>
                <a:lnTo>
                  <a:pt x="7552944" y="452704"/>
                </a:lnTo>
                <a:lnTo>
                  <a:pt x="7526882" y="452704"/>
                </a:lnTo>
                <a:lnTo>
                  <a:pt x="7526882" y="326746"/>
                </a:lnTo>
                <a:lnTo>
                  <a:pt x="7552944" y="326746"/>
                </a:lnTo>
                <a:lnTo>
                  <a:pt x="7552944" y="341147"/>
                </a:lnTo>
                <a:cubicBezTo>
                  <a:pt x="7557210" y="335966"/>
                  <a:pt x="7562659" y="331927"/>
                  <a:pt x="7569288" y="329032"/>
                </a:cubicBezTo>
                <a:cubicBezTo>
                  <a:pt x="7575918" y="326136"/>
                  <a:pt x="7582966" y="324688"/>
                  <a:pt x="7590434" y="324688"/>
                </a:cubicBezTo>
                <a:close/>
                <a:moveTo>
                  <a:pt x="7439786" y="324688"/>
                </a:moveTo>
                <a:cubicBezTo>
                  <a:pt x="7451826" y="324688"/>
                  <a:pt x="7462723" y="327355"/>
                  <a:pt x="7472476" y="332689"/>
                </a:cubicBezTo>
                <a:cubicBezTo>
                  <a:pt x="7482230" y="338023"/>
                  <a:pt x="7489926" y="345643"/>
                  <a:pt x="7495565" y="355549"/>
                </a:cubicBezTo>
                <a:cubicBezTo>
                  <a:pt x="7501204" y="365455"/>
                  <a:pt x="7504023" y="376809"/>
                  <a:pt x="7504023" y="389611"/>
                </a:cubicBezTo>
                <a:cubicBezTo>
                  <a:pt x="7504023" y="402412"/>
                  <a:pt x="7501127" y="413766"/>
                  <a:pt x="7495336" y="423672"/>
                </a:cubicBezTo>
                <a:cubicBezTo>
                  <a:pt x="7489545" y="433578"/>
                  <a:pt x="7481658" y="441236"/>
                  <a:pt x="7471676" y="446646"/>
                </a:cubicBezTo>
                <a:cubicBezTo>
                  <a:pt x="7461694" y="452057"/>
                  <a:pt x="7450683" y="454762"/>
                  <a:pt x="7438644" y="454762"/>
                </a:cubicBezTo>
                <a:cubicBezTo>
                  <a:pt x="7426756" y="454762"/>
                  <a:pt x="7416012" y="452057"/>
                  <a:pt x="7406411" y="446646"/>
                </a:cubicBezTo>
                <a:cubicBezTo>
                  <a:pt x="7396809" y="441236"/>
                  <a:pt x="7389266" y="433616"/>
                  <a:pt x="7383779" y="423786"/>
                </a:cubicBezTo>
                <a:cubicBezTo>
                  <a:pt x="7378293" y="413957"/>
                  <a:pt x="7375550" y="402565"/>
                  <a:pt x="7375550" y="389611"/>
                </a:cubicBezTo>
                <a:cubicBezTo>
                  <a:pt x="7375550" y="376809"/>
                  <a:pt x="7378369" y="365455"/>
                  <a:pt x="7384008" y="355549"/>
                </a:cubicBezTo>
                <a:cubicBezTo>
                  <a:pt x="7389647" y="345643"/>
                  <a:pt x="7397343" y="338023"/>
                  <a:pt x="7407097" y="332689"/>
                </a:cubicBezTo>
                <a:cubicBezTo>
                  <a:pt x="7416850" y="327355"/>
                  <a:pt x="7427747" y="324688"/>
                  <a:pt x="7439786" y="324688"/>
                </a:cubicBezTo>
                <a:close/>
                <a:moveTo>
                  <a:pt x="7209205" y="324688"/>
                </a:moveTo>
                <a:cubicBezTo>
                  <a:pt x="7219264" y="324688"/>
                  <a:pt x="7228255" y="326822"/>
                  <a:pt x="7236180" y="331089"/>
                </a:cubicBezTo>
                <a:cubicBezTo>
                  <a:pt x="7244105" y="335356"/>
                  <a:pt x="7250201" y="341528"/>
                  <a:pt x="7254468" y="349606"/>
                </a:cubicBezTo>
                <a:cubicBezTo>
                  <a:pt x="7258278" y="341986"/>
                  <a:pt x="7264222" y="335928"/>
                  <a:pt x="7272299" y="331432"/>
                </a:cubicBezTo>
                <a:cubicBezTo>
                  <a:pt x="7280376" y="326936"/>
                  <a:pt x="7289063" y="324688"/>
                  <a:pt x="7298360" y="324688"/>
                </a:cubicBezTo>
                <a:cubicBezTo>
                  <a:pt x="7308265" y="324688"/>
                  <a:pt x="7317143" y="326746"/>
                  <a:pt x="7324991" y="330860"/>
                </a:cubicBezTo>
                <a:cubicBezTo>
                  <a:pt x="7332840" y="334975"/>
                  <a:pt x="7339012" y="341071"/>
                  <a:pt x="7343508" y="349148"/>
                </a:cubicBezTo>
                <a:cubicBezTo>
                  <a:pt x="7348004" y="357226"/>
                  <a:pt x="7350252" y="366979"/>
                  <a:pt x="7350252" y="378409"/>
                </a:cubicBezTo>
                <a:lnTo>
                  <a:pt x="7350252" y="452704"/>
                </a:lnTo>
                <a:lnTo>
                  <a:pt x="7324420" y="452704"/>
                </a:lnTo>
                <a:lnTo>
                  <a:pt x="7324420" y="382295"/>
                </a:lnTo>
                <a:cubicBezTo>
                  <a:pt x="7324420" y="371018"/>
                  <a:pt x="7321600" y="362369"/>
                  <a:pt x="7315961" y="356349"/>
                </a:cubicBezTo>
                <a:cubicBezTo>
                  <a:pt x="7310322" y="350330"/>
                  <a:pt x="7302626" y="347320"/>
                  <a:pt x="7292873" y="347320"/>
                </a:cubicBezTo>
                <a:cubicBezTo>
                  <a:pt x="7283119" y="347320"/>
                  <a:pt x="7275385" y="350330"/>
                  <a:pt x="7269670" y="356349"/>
                </a:cubicBezTo>
                <a:cubicBezTo>
                  <a:pt x="7263955" y="362369"/>
                  <a:pt x="7261097" y="371018"/>
                  <a:pt x="7261097" y="382295"/>
                </a:cubicBezTo>
                <a:lnTo>
                  <a:pt x="7261097" y="452704"/>
                </a:lnTo>
                <a:lnTo>
                  <a:pt x="7235266" y="452704"/>
                </a:lnTo>
                <a:lnTo>
                  <a:pt x="7235266" y="382295"/>
                </a:lnTo>
                <a:cubicBezTo>
                  <a:pt x="7235266" y="371018"/>
                  <a:pt x="7232446" y="362369"/>
                  <a:pt x="7226808" y="356349"/>
                </a:cubicBezTo>
                <a:cubicBezTo>
                  <a:pt x="7221168" y="350330"/>
                  <a:pt x="7213472" y="347320"/>
                  <a:pt x="7203719" y="347320"/>
                </a:cubicBezTo>
                <a:cubicBezTo>
                  <a:pt x="7193965" y="347320"/>
                  <a:pt x="7186231" y="350330"/>
                  <a:pt x="7180516" y="356349"/>
                </a:cubicBezTo>
                <a:cubicBezTo>
                  <a:pt x="7174801" y="362369"/>
                  <a:pt x="7171944" y="371018"/>
                  <a:pt x="7171944" y="382295"/>
                </a:cubicBezTo>
                <a:lnTo>
                  <a:pt x="7171944" y="452704"/>
                </a:lnTo>
                <a:lnTo>
                  <a:pt x="7145883" y="452704"/>
                </a:lnTo>
                <a:lnTo>
                  <a:pt x="7145883" y="326746"/>
                </a:lnTo>
                <a:lnTo>
                  <a:pt x="7171944" y="326746"/>
                </a:lnTo>
                <a:lnTo>
                  <a:pt x="7171944" y="341147"/>
                </a:lnTo>
                <a:cubicBezTo>
                  <a:pt x="7176211" y="335966"/>
                  <a:pt x="7181621" y="331927"/>
                  <a:pt x="7188174" y="329032"/>
                </a:cubicBezTo>
                <a:cubicBezTo>
                  <a:pt x="7194727" y="326136"/>
                  <a:pt x="7201738" y="324688"/>
                  <a:pt x="7209205" y="324688"/>
                </a:cubicBezTo>
                <a:close/>
                <a:moveTo>
                  <a:pt x="6837959" y="324688"/>
                </a:moveTo>
                <a:cubicBezTo>
                  <a:pt x="6847864" y="324688"/>
                  <a:pt x="6856742" y="326746"/>
                  <a:pt x="6864591" y="330860"/>
                </a:cubicBezTo>
                <a:cubicBezTo>
                  <a:pt x="6872439" y="334975"/>
                  <a:pt x="6878574" y="341071"/>
                  <a:pt x="6882993" y="349148"/>
                </a:cubicBezTo>
                <a:cubicBezTo>
                  <a:pt x="6887413" y="357226"/>
                  <a:pt x="6889622" y="366979"/>
                  <a:pt x="6889622" y="378409"/>
                </a:cubicBezTo>
                <a:lnTo>
                  <a:pt x="6889622" y="452704"/>
                </a:lnTo>
                <a:lnTo>
                  <a:pt x="6863791" y="452704"/>
                </a:lnTo>
                <a:lnTo>
                  <a:pt x="6863791" y="382295"/>
                </a:lnTo>
                <a:cubicBezTo>
                  <a:pt x="6863791" y="371018"/>
                  <a:pt x="6860971" y="362369"/>
                  <a:pt x="6855333" y="356349"/>
                </a:cubicBezTo>
                <a:cubicBezTo>
                  <a:pt x="6849693" y="350330"/>
                  <a:pt x="6841997" y="347320"/>
                  <a:pt x="6832244" y="347320"/>
                </a:cubicBezTo>
                <a:cubicBezTo>
                  <a:pt x="6822490" y="347320"/>
                  <a:pt x="6814756" y="350330"/>
                  <a:pt x="6809041" y="356349"/>
                </a:cubicBezTo>
                <a:cubicBezTo>
                  <a:pt x="6803326" y="362369"/>
                  <a:pt x="6800469" y="371018"/>
                  <a:pt x="6800469" y="382295"/>
                </a:cubicBezTo>
                <a:lnTo>
                  <a:pt x="6800469" y="452704"/>
                </a:lnTo>
                <a:lnTo>
                  <a:pt x="6774408" y="452704"/>
                </a:lnTo>
                <a:lnTo>
                  <a:pt x="6774408" y="326746"/>
                </a:lnTo>
                <a:lnTo>
                  <a:pt x="6800469" y="326746"/>
                </a:lnTo>
                <a:lnTo>
                  <a:pt x="6800469" y="341147"/>
                </a:lnTo>
                <a:cubicBezTo>
                  <a:pt x="6804736" y="335966"/>
                  <a:pt x="6810184" y="331927"/>
                  <a:pt x="6816813" y="329032"/>
                </a:cubicBezTo>
                <a:cubicBezTo>
                  <a:pt x="6823443" y="326136"/>
                  <a:pt x="6830491" y="324688"/>
                  <a:pt x="6837959" y="324688"/>
                </a:cubicBezTo>
                <a:close/>
                <a:moveTo>
                  <a:pt x="6672757" y="324688"/>
                </a:moveTo>
                <a:cubicBezTo>
                  <a:pt x="6682663" y="324688"/>
                  <a:pt x="6691312" y="326631"/>
                  <a:pt x="6698703" y="330518"/>
                </a:cubicBezTo>
                <a:cubicBezTo>
                  <a:pt x="6706095" y="334404"/>
                  <a:pt x="6712000" y="339242"/>
                  <a:pt x="6716420" y="345034"/>
                </a:cubicBezTo>
                <a:lnTo>
                  <a:pt x="6716420" y="326746"/>
                </a:lnTo>
                <a:lnTo>
                  <a:pt x="6742709" y="326746"/>
                </a:lnTo>
                <a:lnTo>
                  <a:pt x="6742709" y="452704"/>
                </a:lnTo>
                <a:lnTo>
                  <a:pt x="6716420" y="452704"/>
                </a:lnTo>
                <a:lnTo>
                  <a:pt x="6716420" y="433959"/>
                </a:lnTo>
                <a:cubicBezTo>
                  <a:pt x="6712000" y="439903"/>
                  <a:pt x="6705980" y="444856"/>
                  <a:pt x="6698360" y="448818"/>
                </a:cubicBezTo>
                <a:cubicBezTo>
                  <a:pt x="6690740" y="452780"/>
                  <a:pt x="6682054" y="454762"/>
                  <a:pt x="6672300" y="454762"/>
                </a:cubicBezTo>
                <a:cubicBezTo>
                  <a:pt x="6661480" y="454762"/>
                  <a:pt x="6651574" y="451980"/>
                  <a:pt x="6642582" y="446418"/>
                </a:cubicBezTo>
                <a:cubicBezTo>
                  <a:pt x="6633590" y="440855"/>
                  <a:pt x="6626465" y="433083"/>
                  <a:pt x="6621207" y="423101"/>
                </a:cubicBezTo>
                <a:cubicBezTo>
                  <a:pt x="6615950" y="413118"/>
                  <a:pt x="6613321" y="401803"/>
                  <a:pt x="6613321" y="389153"/>
                </a:cubicBezTo>
                <a:cubicBezTo>
                  <a:pt x="6613321" y="376504"/>
                  <a:pt x="6615950" y="365303"/>
                  <a:pt x="6621207" y="355549"/>
                </a:cubicBezTo>
                <a:cubicBezTo>
                  <a:pt x="6626465" y="345796"/>
                  <a:pt x="6633628" y="338214"/>
                  <a:pt x="6642696" y="332804"/>
                </a:cubicBezTo>
                <a:cubicBezTo>
                  <a:pt x="6651764" y="327393"/>
                  <a:pt x="6661784" y="324688"/>
                  <a:pt x="6672757" y="324688"/>
                </a:cubicBezTo>
                <a:close/>
                <a:moveTo>
                  <a:pt x="6457111" y="324688"/>
                </a:moveTo>
                <a:cubicBezTo>
                  <a:pt x="6468999" y="324688"/>
                  <a:pt x="6479590" y="327279"/>
                  <a:pt x="6488886" y="332461"/>
                </a:cubicBezTo>
                <a:cubicBezTo>
                  <a:pt x="6498183" y="337642"/>
                  <a:pt x="6505422" y="344919"/>
                  <a:pt x="6510604" y="354292"/>
                </a:cubicBezTo>
                <a:cubicBezTo>
                  <a:pt x="6515785" y="363665"/>
                  <a:pt x="6518376" y="374447"/>
                  <a:pt x="6518376" y="386639"/>
                </a:cubicBezTo>
                <a:cubicBezTo>
                  <a:pt x="6518376" y="391363"/>
                  <a:pt x="6518071" y="395630"/>
                  <a:pt x="6517461" y="399440"/>
                </a:cubicBezTo>
                <a:lnTo>
                  <a:pt x="6421221" y="399440"/>
                </a:lnTo>
                <a:cubicBezTo>
                  <a:pt x="6421983" y="409499"/>
                  <a:pt x="6425716" y="417576"/>
                  <a:pt x="6432422" y="423672"/>
                </a:cubicBezTo>
                <a:cubicBezTo>
                  <a:pt x="6439128" y="429768"/>
                  <a:pt x="6447358" y="432816"/>
                  <a:pt x="6457111" y="432816"/>
                </a:cubicBezTo>
                <a:cubicBezTo>
                  <a:pt x="6471132" y="432816"/>
                  <a:pt x="6481038" y="426949"/>
                  <a:pt x="6486829" y="415214"/>
                </a:cubicBezTo>
                <a:lnTo>
                  <a:pt x="6514947" y="415214"/>
                </a:lnTo>
                <a:cubicBezTo>
                  <a:pt x="6511137" y="426796"/>
                  <a:pt x="6504241" y="436283"/>
                  <a:pt x="6494259" y="443675"/>
                </a:cubicBezTo>
                <a:cubicBezTo>
                  <a:pt x="6484276" y="451066"/>
                  <a:pt x="6471894" y="454762"/>
                  <a:pt x="6457111" y="454762"/>
                </a:cubicBezTo>
                <a:cubicBezTo>
                  <a:pt x="6445072" y="454762"/>
                  <a:pt x="6434289" y="452057"/>
                  <a:pt x="6424764" y="446646"/>
                </a:cubicBezTo>
                <a:cubicBezTo>
                  <a:pt x="6415239" y="441236"/>
                  <a:pt x="6407772" y="433616"/>
                  <a:pt x="6402361" y="423786"/>
                </a:cubicBezTo>
                <a:cubicBezTo>
                  <a:pt x="6396951" y="413957"/>
                  <a:pt x="6394246" y="402565"/>
                  <a:pt x="6394246" y="389611"/>
                </a:cubicBezTo>
                <a:cubicBezTo>
                  <a:pt x="6394246" y="376657"/>
                  <a:pt x="6396875" y="365265"/>
                  <a:pt x="6402133" y="355435"/>
                </a:cubicBezTo>
                <a:cubicBezTo>
                  <a:pt x="6407391" y="345605"/>
                  <a:pt x="6414782" y="338023"/>
                  <a:pt x="6424307" y="332689"/>
                </a:cubicBezTo>
                <a:cubicBezTo>
                  <a:pt x="6433832" y="327355"/>
                  <a:pt x="6444767" y="324688"/>
                  <a:pt x="6457111" y="324688"/>
                </a:cubicBezTo>
                <a:close/>
                <a:moveTo>
                  <a:pt x="6228130" y="324688"/>
                </a:moveTo>
                <a:cubicBezTo>
                  <a:pt x="6238188" y="324688"/>
                  <a:pt x="6247180" y="326822"/>
                  <a:pt x="6255105" y="331089"/>
                </a:cubicBezTo>
                <a:cubicBezTo>
                  <a:pt x="6263030" y="335356"/>
                  <a:pt x="6269126" y="341528"/>
                  <a:pt x="6273393" y="349606"/>
                </a:cubicBezTo>
                <a:cubicBezTo>
                  <a:pt x="6277203" y="341986"/>
                  <a:pt x="6283147" y="335928"/>
                  <a:pt x="6291223" y="331432"/>
                </a:cubicBezTo>
                <a:cubicBezTo>
                  <a:pt x="6299301" y="326936"/>
                  <a:pt x="6307988" y="324688"/>
                  <a:pt x="6317284" y="324688"/>
                </a:cubicBezTo>
                <a:cubicBezTo>
                  <a:pt x="6327190" y="324688"/>
                  <a:pt x="6336068" y="326746"/>
                  <a:pt x="6343916" y="330860"/>
                </a:cubicBezTo>
                <a:cubicBezTo>
                  <a:pt x="6351765" y="334975"/>
                  <a:pt x="6357937" y="341071"/>
                  <a:pt x="6362432" y="349148"/>
                </a:cubicBezTo>
                <a:cubicBezTo>
                  <a:pt x="6366929" y="357226"/>
                  <a:pt x="6369176" y="366979"/>
                  <a:pt x="6369176" y="378409"/>
                </a:cubicBezTo>
                <a:lnTo>
                  <a:pt x="6369176" y="452704"/>
                </a:lnTo>
                <a:lnTo>
                  <a:pt x="6343344" y="452704"/>
                </a:lnTo>
                <a:lnTo>
                  <a:pt x="6343344" y="382295"/>
                </a:lnTo>
                <a:cubicBezTo>
                  <a:pt x="6343344" y="371018"/>
                  <a:pt x="6340525" y="362369"/>
                  <a:pt x="6334886" y="356349"/>
                </a:cubicBezTo>
                <a:cubicBezTo>
                  <a:pt x="6329247" y="350330"/>
                  <a:pt x="6321551" y="347320"/>
                  <a:pt x="6311798" y="347320"/>
                </a:cubicBezTo>
                <a:cubicBezTo>
                  <a:pt x="6302044" y="347320"/>
                  <a:pt x="6294310" y="350330"/>
                  <a:pt x="6288595" y="356349"/>
                </a:cubicBezTo>
                <a:cubicBezTo>
                  <a:pt x="6282880" y="362369"/>
                  <a:pt x="6280022" y="371018"/>
                  <a:pt x="6280022" y="382295"/>
                </a:cubicBezTo>
                <a:lnTo>
                  <a:pt x="6280022" y="452704"/>
                </a:lnTo>
                <a:lnTo>
                  <a:pt x="6254190" y="452704"/>
                </a:lnTo>
                <a:lnTo>
                  <a:pt x="6254190" y="382295"/>
                </a:lnTo>
                <a:cubicBezTo>
                  <a:pt x="6254190" y="371018"/>
                  <a:pt x="6251371" y="362369"/>
                  <a:pt x="6245732" y="356349"/>
                </a:cubicBezTo>
                <a:cubicBezTo>
                  <a:pt x="6240093" y="350330"/>
                  <a:pt x="6232397" y="347320"/>
                  <a:pt x="6222643" y="347320"/>
                </a:cubicBezTo>
                <a:cubicBezTo>
                  <a:pt x="6212890" y="347320"/>
                  <a:pt x="6205155" y="350330"/>
                  <a:pt x="6199441" y="356349"/>
                </a:cubicBezTo>
                <a:cubicBezTo>
                  <a:pt x="6193726" y="362369"/>
                  <a:pt x="6190868" y="371018"/>
                  <a:pt x="6190868" y="382295"/>
                </a:cubicBezTo>
                <a:lnTo>
                  <a:pt x="6190868" y="452704"/>
                </a:lnTo>
                <a:lnTo>
                  <a:pt x="6164808" y="452704"/>
                </a:lnTo>
                <a:lnTo>
                  <a:pt x="6164808" y="326746"/>
                </a:lnTo>
                <a:lnTo>
                  <a:pt x="6190868" y="326746"/>
                </a:lnTo>
                <a:lnTo>
                  <a:pt x="6190868" y="341147"/>
                </a:lnTo>
                <a:cubicBezTo>
                  <a:pt x="6195136" y="335966"/>
                  <a:pt x="6200546" y="331927"/>
                  <a:pt x="6207099" y="329032"/>
                </a:cubicBezTo>
                <a:cubicBezTo>
                  <a:pt x="6213652" y="326136"/>
                  <a:pt x="6220663" y="324688"/>
                  <a:pt x="6228130" y="324688"/>
                </a:cubicBezTo>
                <a:close/>
                <a:moveTo>
                  <a:pt x="5715761" y="324688"/>
                </a:moveTo>
                <a:cubicBezTo>
                  <a:pt x="5727801" y="324688"/>
                  <a:pt x="5738697" y="327355"/>
                  <a:pt x="5748451" y="332689"/>
                </a:cubicBezTo>
                <a:cubicBezTo>
                  <a:pt x="5758205" y="338023"/>
                  <a:pt x="5765901" y="345643"/>
                  <a:pt x="5771540" y="355549"/>
                </a:cubicBezTo>
                <a:cubicBezTo>
                  <a:pt x="5777179" y="365455"/>
                  <a:pt x="5779998" y="376809"/>
                  <a:pt x="5779998" y="389611"/>
                </a:cubicBezTo>
                <a:cubicBezTo>
                  <a:pt x="5779998" y="402412"/>
                  <a:pt x="5777102" y="413766"/>
                  <a:pt x="5771311" y="423672"/>
                </a:cubicBezTo>
                <a:cubicBezTo>
                  <a:pt x="5765520" y="433578"/>
                  <a:pt x="5757633" y="441236"/>
                  <a:pt x="5747651" y="446646"/>
                </a:cubicBezTo>
                <a:cubicBezTo>
                  <a:pt x="5737669" y="452057"/>
                  <a:pt x="5726658" y="454762"/>
                  <a:pt x="5714619" y="454762"/>
                </a:cubicBezTo>
                <a:cubicBezTo>
                  <a:pt x="5702731" y="454762"/>
                  <a:pt x="5691987" y="452057"/>
                  <a:pt x="5682386" y="446646"/>
                </a:cubicBezTo>
                <a:cubicBezTo>
                  <a:pt x="5672784" y="441236"/>
                  <a:pt x="5665241" y="433616"/>
                  <a:pt x="5659754" y="423786"/>
                </a:cubicBezTo>
                <a:cubicBezTo>
                  <a:pt x="5654268" y="413957"/>
                  <a:pt x="5651525" y="402565"/>
                  <a:pt x="5651525" y="389611"/>
                </a:cubicBezTo>
                <a:cubicBezTo>
                  <a:pt x="5651525" y="376809"/>
                  <a:pt x="5654344" y="365455"/>
                  <a:pt x="5659983" y="355549"/>
                </a:cubicBezTo>
                <a:cubicBezTo>
                  <a:pt x="5665622" y="345643"/>
                  <a:pt x="5673318" y="338023"/>
                  <a:pt x="5683072" y="332689"/>
                </a:cubicBezTo>
                <a:cubicBezTo>
                  <a:pt x="5692825" y="327355"/>
                  <a:pt x="5703722" y="324688"/>
                  <a:pt x="5715761" y="324688"/>
                </a:cubicBezTo>
                <a:close/>
                <a:moveTo>
                  <a:pt x="5371261" y="324688"/>
                </a:moveTo>
                <a:cubicBezTo>
                  <a:pt x="5383148" y="324688"/>
                  <a:pt x="5393740" y="327279"/>
                  <a:pt x="5403036" y="332461"/>
                </a:cubicBezTo>
                <a:cubicBezTo>
                  <a:pt x="5412333" y="337642"/>
                  <a:pt x="5419572" y="344919"/>
                  <a:pt x="5424754" y="354292"/>
                </a:cubicBezTo>
                <a:cubicBezTo>
                  <a:pt x="5429935" y="363665"/>
                  <a:pt x="5432526" y="374447"/>
                  <a:pt x="5432526" y="386639"/>
                </a:cubicBezTo>
                <a:cubicBezTo>
                  <a:pt x="5432526" y="391363"/>
                  <a:pt x="5432221" y="395630"/>
                  <a:pt x="5431611" y="399440"/>
                </a:cubicBezTo>
                <a:lnTo>
                  <a:pt x="5335371" y="399440"/>
                </a:lnTo>
                <a:cubicBezTo>
                  <a:pt x="5336133" y="409499"/>
                  <a:pt x="5339866" y="417576"/>
                  <a:pt x="5346572" y="423672"/>
                </a:cubicBezTo>
                <a:cubicBezTo>
                  <a:pt x="5353278" y="429768"/>
                  <a:pt x="5361508" y="432816"/>
                  <a:pt x="5371261" y="432816"/>
                </a:cubicBezTo>
                <a:cubicBezTo>
                  <a:pt x="5385282" y="432816"/>
                  <a:pt x="5395188" y="426949"/>
                  <a:pt x="5400979" y="415214"/>
                </a:cubicBezTo>
                <a:lnTo>
                  <a:pt x="5429097" y="415214"/>
                </a:lnTo>
                <a:cubicBezTo>
                  <a:pt x="5425287" y="426796"/>
                  <a:pt x="5418391" y="436283"/>
                  <a:pt x="5408409" y="443675"/>
                </a:cubicBezTo>
                <a:cubicBezTo>
                  <a:pt x="5398426" y="451066"/>
                  <a:pt x="5386044" y="454762"/>
                  <a:pt x="5371261" y="454762"/>
                </a:cubicBezTo>
                <a:cubicBezTo>
                  <a:pt x="5359222" y="454762"/>
                  <a:pt x="5348439" y="452057"/>
                  <a:pt x="5338914" y="446646"/>
                </a:cubicBezTo>
                <a:cubicBezTo>
                  <a:pt x="5329389" y="441236"/>
                  <a:pt x="5321922" y="433616"/>
                  <a:pt x="5316511" y="423786"/>
                </a:cubicBezTo>
                <a:cubicBezTo>
                  <a:pt x="5311101" y="413957"/>
                  <a:pt x="5308396" y="402565"/>
                  <a:pt x="5308396" y="389611"/>
                </a:cubicBezTo>
                <a:cubicBezTo>
                  <a:pt x="5308396" y="376657"/>
                  <a:pt x="5311025" y="365265"/>
                  <a:pt x="5316283" y="355435"/>
                </a:cubicBezTo>
                <a:cubicBezTo>
                  <a:pt x="5321541" y="345605"/>
                  <a:pt x="5328932" y="338023"/>
                  <a:pt x="5338457" y="332689"/>
                </a:cubicBezTo>
                <a:cubicBezTo>
                  <a:pt x="5347982" y="327355"/>
                  <a:pt x="5358916" y="324688"/>
                  <a:pt x="5371261" y="324688"/>
                </a:cubicBezTo>
                <a:close/>
                <a:moveTo>
                  <a:pt x="5082082" y="324688"/>
                </a:moveTo>
                <a:cubicBezTo>
                  <a:pt x="5091988" y="324688"/>
                  <a:pt x="5100637" y="326631"/>
                  <a:pt x="5108028" y="330518"/>
                </a:cubicBezTo>
                <a:cubicBezTo>
                  <a:pt x="5115420" y="334404"/>
                  <a:pt x="5121325" y="339242"/>
                  <a:pt x="5125745" y="345034"/>
                </a:cubicBezTo>
                <a:lnTo>
                  <a:pt x="5125745" y="326746"/>
                </a:lnTo>
                <a:lnTo>
                  <a:pt x="5152034" y="326746"/>
                </a:lnTo>
                <a:lnTo>
                  <a:pt x="5152034" y="452704"/>
                </a:lnTo>
                <a:lnTo>
                  <a:pt x="5125745" y="452704"/>
                </a:lnTo>
                <a:lnTo>
                  <a:pt x="5125745" y="433959"/>
                </a:lnTo>
                <a:cubicBezTo>
                  <a:pt x="5121325" y="439903"/>
                  <a:pt x="5115305" y="444856"/>
                  <a:pt x="5107685" y="448818"/>
                </a:cubicBezTo>
                <a:cubicBezTo>
                  <a:pt x="5100065" y="452780"/>
                  <a:pt x="5091379" y="454762"/>
                  <a:pt x="5081625" y="454762"/>
                </a:cubicBezTo>
                <a:cubicBezTo>
                  <a:pt x="5070804" y="454762"/>
                  <a:pt x="5060899" y="451980"/>
                  <a:pt x="5051907" y="446418"/>
                </a:cubicBezTo>
                <a:cubicBezTo>
                  <a:pt x="5042915" y="440855"/>
                  <a:pt x="5035791" y="433083"/>
                  <a:pt x="5030533" y="423101"/>
                </a:cubicBezTo>
                <a:cubicBezTo>
                  <a:pt x="5025275" y="413118"/>
                  <a:pt x="5022646" y="401803"/>
                  <a:pt x="5022646" y="389153"/>
                </a:cubicBezTo>
                <a:cubicBezTo>
                  <a:pt x="5022646" y="376504"/>
                  <a:pt x="5025275" y="365303"/>
                  <a:pt x="5030533" y="355549"/>
                </a:cubicBezTo>
                <a:cubicBezTo>
                  <a:pt x="5035791" y="345796"/>
                  <a:pt x="5042954" y="338214"/>
                  <a:pt x="5052021" y="332804"/>
                </a:cubicBezTo>
                <a:cubicBezTo>
                  <a:pt x="5061089" y="327393"/>
                  <a:pt x="5071109" y="324688"/>
                  <a:pt x="5082082" y="324688"/>
                </a:cubicBezTo>
                <a:close/>
                <a:moveTo>
                  <a:pt x="4951170" y="324688"/>
                </a:moveTo>
                <a:cubicBezTo>
                  <a:pt x="4965496" y="324688"/>
                  <a:pt x="4977040" y="328308"/>
                  <a:pt x="4985804" y="335547"/>
                </a:cubicBezTo>
                <a:cubicBezTo>
                  <a:pt x="4994567" y="342786"/>
                  <a:pt x="4999253" y="352654"/>
                  <a:pt x="4999862" y="365150"/>
                </a:cubicBezTo>
                <a:lnTo>
                  <a:pt x="4973802" y="365150"/>
                </a:lnTo>
                <a:cubicBezTo>
                  <a:pt x="4973345" y="359512"/>
                  <a:pt x="4971059" y="355016"/>
                  <a:pt x="4966944" y="351663"/>
                </a:cubicBezTo>
                <a:cubicBezTo>
                  <a:pt x="4962829" y="348310"/>
                  <a:pt x="4957266" y="346634"/>
                  <a:pt x="4950256" y="346634"/>
                </a:cubicBezTo>
                <a:cubicBezTo>
                  <a:pt x="4943398" y="346634"/>
                  <a:pt x="4938140" y="347929"/>
                  <a:pt x="4934483" y="350520"/>
                </a:cubicBezTo>
                <a:cubicBezTo>
                  <a:pt x="4930825" y="353111"/>
                  <a:pt x="4928996" y="356540"/>
                  <a:pt x="4928996" y="360807"/>
                </a:cubicBezTo>
                <a:cubicBezTo>
                  <a:pt x="4928996" y="364160"/>
                  <a:pt x="4930215" y="366979"/>
                  <a:pt x="4932654" y="369265"/>
                </a:cubicBezTo>
                <a:cubicBezTo>
                  <a:pt x="4935092" y="371551"/>
                  <a:pt x="4938064" y="373342"/>
                  <a:pt x="4941569" y="374637"/>
                </a:cubicBezTo>
                <a:cubicBezTo>
                  <a:pt x="4945074" y="375933"/>
                  <a:pt x="4950256" y="377571"/>
                  <a:pt x="4957114" y="379552"/>
                </a:cubicBezTo>
                <a:cubicBezTo>
                  <a:pt x="4966258" y="381991"/>
                  <a:pt x="4973764" y="384467"/>
                  <a:pt x="4979631" y="386982"/>
                </a:cubicBezTo>
                <a:cubicBezTo>
                  <a:pt x="4985498" y="389496"/>
                  <a:pt x="4990566" y="393192"/>
                  <a:pt x="4994833" y="398069"/>
                </a:cubicBezTo>
                <a:cubicBezTo>
                  <a:pt x="4999100" y="402946"/>
                  <a:pt x="5001310" y="409423"/>
                  <a:pt x="5001463" y="417500"/>
                </a:cubicBezTo>
                <a:cubicBezTo>
                  <a:pt x="5001463" y="424663"/>
                  <a:pt x="4999481" y="431063"/>
                  <a:pt x="4995519" y="436702"/>
                </a:cubicBezTo>
                <a:cubicBezTo>
                  <a:pt x="4991557" y="442341"/>
                  <a:pt x="4985955" y="446761"/>
                  <a:pt x="4978717" y="449961"/>
                </a:cubicBezTo>
                <a:cubicBezTo>
                  <a:pt x="4971478" y="453161"/>
                  <a:pt x="4962981" y="454762"/>
                  <a:pt x="4953228" y="454762"/>
                </a:cubicBezTo>
                <a:cubicBezTo>
                  <a:pt x="4943322" y="454762"/>
                  <a:pt x="4934445" y="452971"/>
                  <a:pt x="4926596" y="449390"/>
                </a:cubicBezTo>
                <a:cubicBezTo>
                  <a:pt x="4918747" y="445808"/>
                  <a:pt x="4912537" y="440931"/>
                  <a:pt x="4907965" y="434759"/>
                </a:cubicBezTo>
                <a:cubicBezTo>
                  <a:pt x="4903393" y="428587"/>
                  <a:pt x="4900955" y="421691"/>
                  <a:pt x="4900650" y="414071"/>
                </a:cubicBezTo>
                <a:lnTo>
                  <a:pt x="4927625" y="414071"/>
                </a:lnTo>
                <a:cubicBezTo>
                  <a:pt x="4928082" y="419405"/>
                  <a:pt x="4930634" y="423863"/>
                  <a:pt x="4935283" y="427444"/>
                </a:cubicBezTo>
                <a:cubicBezTo>
                  <a:pt x="4939931" y="431025"/>
                  <a:pt x="4945760" y="432816"/>
                  <a:pt x="4952771" y="432816"/>
                </a:cubicBezTo>
                <a:cubicBezTo>
                  <a:pt x="4960086" y="432816"/>
                  <a:pt x="4965762" y="431406"/>
                  <a:pt x="4969801" y="428587"/>
                </a:cubicBezTo>
                <a:cubicBezTo>
                  <a:pt x="4973840" y="425768"/>
                  <a:pt x="4975860" y="422148"/>
                  <a:pt x="4975860" y="417728"/>
                </a:cubicBezTo>
                <a:cubicBezTo>
                  <a:pt x="4975860" y="413004"/>
                  <a:pt x="4973611" y="409499"/>
                  <a:pt x="4969116" y="407213"/>
                </a:cubicBezTo>
                <a:cubicBezTo>
                  <a:pt x="4964620" y="404927"/>
                  <a:pt x="4957495" y="402412"/>
                  <a:pt x="4947741" y="399669"/>
                </a:cubicBezTo>
                <a:cubicBezTo>
                  <a:pt x="4938293" y="397078"/>
                  <a:pt x="4930597" y="394564"/>
                  <a:pt x="4924653" y="392125"/>
                </a:cubicBezTo>
                <a:cubicBezTo>
                  <a:pt x="4918710" y="389687"/>
                  <a:pt x="4913566" y="385953"/>
                  <a:pt x="4909222" y="380924"/>
                </a:cubicBezTo>
                <a:cubicBezTo>
                  <a:pt x="4904879" y="375895"/>
                  <a:pt x="4902708" y="369265"/>
                  <a:pt x="4902708" y="361036"/>
                </a:cubicBezTo>
                <a:cubicBezTo>
                  <a:pt x="4902708" y="354330"/>
                  <a:pt x="4904688" y="348196"/>
                  <a:pt x="4908651" y="342633"/>
                </a:cubicBezTo>
                <a:cubicBezTo>
                  <a:pt x="4912613" y="337071"/>
                  <a:pt x="4918290" y="332689"/>
                  <a:pt x="4925682" y="329489"/>
                </a:cubicBezTo>
                <a:cubicBezTo>
                  <a:pt x="4933073" y="326288"/>
                  <a:pt x="4941569" y="324688"/>
                  <a:pt x="4951170" y="324688"/>
                </a:cubicBezTo>
                <a:close/>
                <a:moveTo>
                  <a:pt x="4542586" y="324688"/>
                </a:moveTo>
                <a:cubicBezTo>
                  <a:pt x="4554473" y="324688"/>
                  <a:pt x="4565065" y="327279"/>
                  <a:pt x="4574361" y="332461"/>
                </a:cubicBezTo>
                <a:cubicBezTo>
                  <a:pt x="4583658" y="337642"/>
                  <a:pt x="4590897" y="344919"/>
                  <a:pt x="4596079" y="354292"/>
                </a:cubicBezTo>
                <a:cubicBezTo>
                  <a:pt x="4601260" y="363665"/>
                  <a:pt x="4603851" y="374447"/>
                  <a:pt x="4603851" y="386639"/>
                </a:cubicBezTo>
                <a:cubicBezTo>
                  <a:pt x="4603851" y="391363"/>
                  <a:pt x="4603546" y="395630"/>
                  <a:pt x="4602936" y="399440"/>
                </a:cubicBezTo>
                <a:lnTo>
                  <a:pt x="4506696" y="399440"/>
                </a:lnTo>
                <a:cubicBezTo>
                  <a:pt x="4507458" y="409499"/>
                  <a:pt x="4511191" y="417576"/>
                  <a:pt x="4517897" y="423672"/>
                </a:cubicBezTo>
                <a:cubicBezTo>
                  <a:pt x="4524603" y="429768"/>
                  <a:pt x="4532833" y="432816"/>
                  <a:pt x="4542586" y="432816"/>
                </a:cubicBezTo>
                <a:cubicBezTo>
                  <a:pt x="4556607" y="432816"/>
                  <a:pt x="4566513" y="426949"/>
                  <a:pt x="4572304" y="415214"/>
                </a:cubicBezTo>
                <a:lnTo>
                  <a:pt x="4600422" y="415214"/>
                </a:lnTo>
                <a:cubicBezTo>
                  <a:pt x="4596612" y="426796"/>
                  <a:pt x="4589716" y="436283"/>
                  <a:pt x="4579734" y="443675"/>
                </a:cubicBezTo>
                <a:cubicBezTo>
                  <a:pt x="4569751" y="451066"/>
                  <a:pt x="4557369" y="454762"/>
                  <a:pt x="4542586" y="454762"/>
                </a:cubicBezTo>
                <a:cubicBezTo>
                  <a:pt x="4530547" y="454762"/>
                  <a:pt x="4519764" y="452057"/>
                  <a:pt x="4510239" y="446646"/>
                </a:cubicBezTo>
                <a:cubicBezTo>
                  <a:pt x="4500714" y="441236"/>
                  <a:pt x="4493247" y="433616"/>
                  <a:pt x="4487836" y="423786"/>
                </a:cubicBezTo>
                <a:cubicBezTo>
                  <a:pt x="4482426" y="413957"/>
                  <a:pt x="4479721" y="402565"/>
                  <a:pt x="4479721" y="389611"/>
                </a:cubicBezTo>
                <a:cubicBezTo>
                  <a:pt x="4479721" y="376657"/>
                  <a:pt x="4482350" y="365265"/>
                  <a:pt x="4487608" y="355435"/>
                </a:cubicBezTo>
                <a:cubicBezTo>
                  <a:pt x="4492866" y="345605"/>
                  <a:pt x="4500257" y="338023"/>
                  <a:pt x="4509782" y="332689"/>
                </a:cubicBezTo>
                <a:cubicBezTo>
                  <a:pt x="4519307" y="327355"/>
                  <a:pt x="4530242" y="324688"/>
                  <a:pt x="4542586" y="324688"/>
                </a:cubicBezTo>
                <a:close/>
                <a:moveTo>
                  <a:pt x="4256684" y="324688"/>
                </a:moveTo>
                <a:cubicBezTo>
                  <a:pt x="4266589" y="324688"/>
                  <a:pt x="4275467" y="326746"/>
                  <a:pt x="4283316" y="330860"/>
                </a:cubicBezTo>
                <a:cubicBezTo>
                  <a:pt x="4291164" y="334975"/>
                  <a:pt x="4297298" y="341071"/>
                  <a:pt x="4301718" y="349148"/>
                </a:cubicBezTo>
                <a:cubicBezTo>
                  <a:pt x="4306138" y="357226"/>
                  <a:pt x="4308347" y="366979"/>
                  <a:pt x="4308347" y="378409"/>
                </a:cubicBezTo>
                <a:lnTo>
                  <a:pt x="4308347" y="452704"/>
                </a:lnTo>
                <a:lnTo>
                  <a:pt x="4282516" y="452704"/>
                </a:lnTo>
                <a:lnTo>
                  <a:pt x="4282516" y="382295"/>
                </a:lnTo>
                <a:cubicBezTo>
                  <a:pt x="4282516" y="371018"/>
                  <a:pt x="4279696" y="362369"/>
                  <a:pt x="4274057" y="356349"/>
                </a:cubicBezTo>
                <a:cubicBezTo>
                  <a:pt x="4268418" y="350330"/>
                  <a:pt x="4260722" y="347320"/>
                  <a:pt x="4250969" y="347320"/>
                </a:cubicBezTo>
                <a:cubicBezTo>
                  <a:pt x="4241215" y="347320"/>
                  <a:pt x="4233481" y="350330"/>
                  <a:pt x="4227766" y="356349"/>
                </a:cubicBezTo>
                <a:cubicBezTo>
                  <a:pt x="4222051" y="362369"/>
                  <a:pt x="4219194" y="371018"/>
                  <a:pt x="4219194" y="382295"/>
                </a:cubicBezTo>
                <a:lnTo>
                  <a:pt x="4219194" y="452704"/>
                </a:lnTo>
                <a:lnTo>
                  <a:pt x="4193133" y="452704"/>
                </a:lnTo>
                <a:lnTo>
                  <a:pt x="4193133" y="326746"/>
                </a:lnTo>
                <a:lnTo>
                  <a:pt x="4219194" y="326746"/>
                </a:lnTo>
                <a:lnTo>
                  <a:pt x="4219194" y="341147"/>
                </a:lnTo>
                <a:cubicBezTo>
                  <a:pt x="4223460" y="335966"/>
                  <a:pt x="4228909" y="331927"/>
                  <a:pt x="4235538" y="329032"/>
                </a:cubicBezTo>
                <a:cubicBezTo>
                  <a:pt x="4242168" y="326136"/>
                  <a:pt x="4249216" y="324688"/>
                  <a:pt x="4256684" y="324688"/>
                </a:cubicBezTo>
                <a:close/>
                <a:moveTo>
                  <a:pt x="3971086" y="324688"/>
                </a:moveTo>
                <a:cubicBezTo>
                  <a:pt x="3982973" y="324688"/>
                  <a:pt x="3993565" y="327279"/>
                  <a:pt x="4002861" y="332461"/>
                </a:cubicBezTo>
                <a:cubicBezTo>
                  <a:pt x="4012158" y="337642"/>
                  <a:pt x="4019397" y="344919"/>
                  <a:pt x="4024578" y="354292"/>
                </a:cubicBezTo>
                <a:cubicBezTo>
                  <a:pt x="4029760" y="363665"/>
                  <a:pt x="4032351" y="374447"/>
                  <a:pt x="4032351" y="386639"/>
                </a:cubicBezTo>
                <a:cubicBezTo>
                  <a:pt x="4032351" y="391363"/>
                  <a:pt x="4032046" y="395630"/>
                  <a:pt x="4031436" y="399440"/>
                </a:cubicBezTo>
                <a:lnTo>
                  <a:pt x="3935196" y="399440"/>
                </a:lnTo>
                <a:cubicBezTo>
                  <a:pt x="3935958" y="409499"/>
                  <a:pt x="3939692" y="417576"/>
                  <a:pt x="3946397" y="423672"/>
                </a:cubicBezTo>
                <a:cubicBezTo>
                  <a:pt x="3953103" y="429768"/>
                  <a:pt x="3961333" y="432816"/>
                  <a:pt x="3971086" y="432816"/>
                </a:cubicBezTo>
                <a:cubicBezTo>
                  <a:pt x="3985107" y="432816"/>
                  <a:pt x="3995013" y="426949"/>
                  <a:pt x="4000804" y="415214"/>
                </a:cubicBezTo>
                <a:lnTo>
                  <a:pt x="4028922" y="415214"/>
                </a:lnTo>
                <a:cubicBezTo>
                  <a:pt x="4025112" y="426796"/>
                  <a:pt x="4018216" y="436283"/>
                  <a:pt x="4008233" y="443675"/>
                </a:cubicBezTo>
                <a:cubicBezTo>
                  <a:pt x="3998251" y="451066"/>
                  <a:pt x="3985869" y="454762"/>
                  <a:pt x="3971086" y="454762"/>
                </a:cubicBezTo>
                <a:cubicBezTo>
                  <a:pt x="3959047" y="454762"/>
                  <a:pt x="3948264" y="452057"/>
                  <a:pt x="3938739" y="446646"/>
                </a:cubicBezTo>
                <a:cubicBezTo>
                  <a:pt x="3929214" y="441236"/>
                  <a:pt x="3921747" y="433616"/>
                  <a:pt x="3916336" y="423786"/>
                </a:cubicBezTo>
                <a:cubicBezTo>
                  <a:pt x="3910926" y="413957"/>
                  <a:pt x="3908221" y="402565"/>
                  <a:pt x="3908221" y="389611"/>
                </a:cubicBezTo>
                <a:cubicBezTo>
                  <a:pt x="3908221" y="376657"/>
                  <a:pt x="3910850" y="365265"/>
                  <a:pt x="3916108" y="355435"/>
                </a:cubicBezTo>
                <a:cubicBezTo>
                  <a:pt x="3921365" y="345605"/>
                  <a:pt x="3928757" y="338023"/>
                  <a:pt x="3938282" y="332689"/>
                </a:cubicBezTo>
                <a:cubicBezTo>
                  <a:pt x="3947807" y="327355"/>
                  <a:pt x="3958742" y="324688"/>
                  <a:pt x="3971086" y="324688"/>
                </a:cubicBezTo>
                <a:close/>
                <a:moveTo>
                  <a:pt x="3062782" y="324688"/>
                </a:moveTo>
                <a:cubicBezTo>
                  <a:pt x="3072688" y="324688"/>
                  <a:pt x="3081337" y="326631"/>
                  <a:pt x="3088728" y="330518"/>
                </a:cubicBezTo>
                <a:cubicBezTo>
                  <a:pt x="3096120" y="334404"/>
                  <a:pt x="3102025" y="339242"/>
                  <a:pt x="3106445" y="345034"/>
                </a:cubicBezTo>
                <a:lnTo>
                  <a:pt x="3106445" y="326746"/>
                </a:lnTo>
                <a:lnTo>
                  <a:pt x="3132734" y="326746"/>
                </a:lnTo>
                <a:lnTo>
                  <a:pt x="3132734" y="452704"/>
                </a:lnTo>
                <a:lnTo>
                  <a:pt x="3106445" y="452704"/>
                </a:lnTo>
                <a:lnTo>
                  <a:pt x="3106445" y="433959"/>
                </a:lnTo>
                <a:cubicBezTo>
                  <a:pt x="3102025" y="439903"/>
                  <a:pt x="3096006" y="444856"/>
                  <a:pt x="3088386" y="448818"/>
                </a:cubicBezTo>
                <a:cubicBezTo>
                  <a:pt x="3080766" y="452780"/>
                  <a:pt x="3072079" y="454762"/>
                  <a:pt x="3062325" y="454762"/>
                </a:cubicBezTo>
                <a:cubicBezTo>
                  <a:pt x="3051504" y="454762"/>
                  <a:pt x="3041599" y="451980"/>
                  <a:pt x="3032607" y="446418"/>
                </a:cubicBezTo>
                <a:cubicBezTo>
                  <a:pt x="3023615" y="440855"/>
                  <a:pt x="3016491" y="433083"/>
                  <a:pt x="3011233" y="423101"/>
                </a:cubicBezTo>
                <a:cubicBezTo>
                  <a:pt x="3005975" y="413118"/>
                  <a:pt x="3003346" y="401803"/>
                  <a:pt x="3003346" y="389153"/>
                </a:cubicBezTo>
                <a:cubicBezTo>
                  <a:pt x="3003346" y="376504"/>
                  <a:pt x="3005975" y="365303"/>
                  <a:pt x="3011233" y="355549"/>
                </a:cubicBezTo>
                <a:cubicBezTo>
                  <a:pt x="3016491" y="345796"/>
                  <a:pt x="3023654" y="338214"/>
                  <a:pt x="3032721" y="332804"/>
                </a:cubicBezTo>
                <a:cubicBezTo>
                  <a:pt x="3041789" y="327393"/>
                  <a:pt x="3051809" y="324688"/>
                  <a:pt x="3062782" y="324688"/>
                </a:cubicBezTo>
                <a:close/>
                <a:moveTo>
                  <a:pt x="2543936" y="324688"/>
                </a:moveTo>
                <a:cubicBezTo>
                  <a:pt x="2555976" y="324688"/>
                  <a:pt x="2566873" y="327355"/>
                  <a:pt x="2576626" y="332689"/>
                </a:cubicBezTo>
                <a:cubicBezTo>
                  <a:pt x="2586379" y="338023"/>
                  <a:pt x="2594076" y="345643"/>
                  <a:pt x="2599715" y="355549"/>
                </a:cubicBezTo>
                <a:cubicBezTo>
                  <a:pt x="2605354" y="365455"/>
                  <a:pt x="2608173" y="376809"/>
                  <a:pt x="2608173" y="389611"/>
                </a:cubicBezTo>
                <a:cubicBezTo>
                  <a:pt x="2608173" y="402412"/>
                  <a:pt x="2605278" y="413766"/>
                  <a:pt x="2599486" y="423672"/>
                </a:cubicBezTo>
                <a:cubicBezTo>
                  <a:pt x="2593695" y="433578"/>
                  <a:pt x="2585808" y="441236"/>
                  <a:pt x="2575826" y="446646"/>
                </a:cubicBezTo>
                <a:cubicBezTo>
                  <a:pt x="2565844" y="452057"/>
                  <a:pt x="2554833" y="454762"/>
                  <a:pt x="2542793" y="454762"/>
                </a:cubicBezTo>
                <a:cubicBezTo>
                  <a:pt x="2530906" y="454762"/>
                  <a:pt x="2520162" y="452057"/>
                  <a:pt x="2510561" y="446646"/>
                </a:cubicBezTo>
                <a:cubicBezTo>
                  <a:pt x="2500960" y="441236"/>
                  <a:pt x="2493416" y="433616"/>
                  <a:pt x="2487930" y="423786"/>
                </a:cubicBezTo>
                <a:cubicBezTo>
                  <a:pt x="2482443" y="413957"/>
                  <a:pt x="2479700" y="402565"/>
                  <a:pt x="2479700" y="389611"/>
                </a:cubicBezTo>
                <a:cubicBezTo>
                  <a:pt x="2479700" y="376809"/>
                  <a:pt x="2482519" y="365455"/>
                  <a:pt x="2488158" y="355549"/>
                </a:cubicBezTo>
                <a:cubicBezTo>
                  <a:pt x="2493797" y="345643"/>
                  <a:pt x="2501493" y="338023"/>
                  <a:pt x="2511247" y="332689"/>
                </a:cubicBezTo>
                <a:cubicBezTo>
                  <a:pt x="2521000" y="327355"/>
                  <a:pt x="2531897" y="324688"/>
                  <a:pt x="2543936" y="324688"/>
                </a:cubicBezTo>
                <a:close/>
                <a:moveTo>
                  <a:pt x="2401061" y="324688"/>
                </a:moveTo>
                <a:cubicBezTo>
                  <a:pt x="2413101" y="324688"/>
                  <a:pt x="2423998" y="327355"/>
                  <a:pt x="2433751" y="332689"/>
                </a:cubicBezTo>
                <a:cubicBezTo>
                  <a:pt x="2443505" y="338023"/>
                  <a:pt x="2451201" y="345643"/>
                  <a:pt x="2456840" y="355549"/>
                </a:cubicBezTo>
                <a:cubicBezTo>
                  <a:pt x="2462478" y="365455"/>
                  <a:pt x="2465298" y="376809"/>
                  <a:pt x="2465298" y="389611"/>
                </a:cubicBezTo>
                <a:cubicBezTo>
                  <a:pt x="2465298" y="402412"/>
                  <a:pt x="2462403" y="413766"/>
                  <a:pt x="2456611" y="423672"/>
                </a:cubicBezTo>
                <a:cubicBezTo>
                  <a:pt x="2450820" y="433578"/>
                  <a:pt x="2442933" y="441236"/>
                  <a:pt x="2432951" y="446646"/>
                </a:cubicBezTo>
                <a:cubicBezTo>
                  <a:pt x="2422969" y="452057"/>
                  <a:pt x="2411958" y="454762"/>
                  <a:pt x="2399918" y="454762"/>
                </a:cubicBezTo>
                <a:cubicBezTo>
                  <a:pt x="2388032" y="454762"/>
                  <a:pt x="2377287" y="452057"/>
                  <a:pt x="2367686" y="446646"/>
                </a:cubicBezTo>
                <a:cubicBezTo>
                  <a:pt x="2358085" y="441236"/>
                  <a:pt x="2350541" y="433616"/>
                  <a:pt x="2345055" y="423786"/>
                </a:cubicBezTo>
                <a:cubicBezTo>
                  <a:pt x="2339568" y="413957"/>
                  <a:pt x="2336825" y="402565"/>
                  <a:pt x="2336825" y="389611"/>
                </a:cubicBezTo>
                <a:cubicBezTo>
                  <a:pt x="2336825" y="376809"/>
                  <a:pt x="2339644" y="365455"/>
                  <a:pt x="2345283" y="355549"/>
                </a:cubicBezTo>
                <a:cubicBezTo>
                  <a:pt x="2350922" y="345643"/>
                  <a:pt x="2358618" y="338023"/>
                  <a:pt x="2368372" y="332689"/>
                </a:cubicBezTo>
                <a:cubicBezTo>
                  <a:pt x="2378125" y="327355"/>
                  <a:pt x="2389022" y="324688"/>
                  <a:pt x="2401061" y="324688"/>
                </a:cubicBezTo>
                <a:close/>
                <a:moveTo>
                  <a:pt x="2112568" y="324688"/>
                </a:moveTo>
                <a:cubicBezTo>
                  <a:pt x="2127808" y="324688"/>
                  <a:pt x="2140420" y="328308"/>
                  <a:pt x="2150402" y="335547"/>
                </a:cubicBezTo>
                <a:cubicBezTo>
                  <a:pt x="2160384" y="342786"/>
                  <a:pt x="2167128" y="353111"/>
                  <a:pt x="2170633" y="366522"/>
                </a:cubicBezTo>
                <a:lnTo>
                  <a:pt x="2142515" y="366522"/>
                </a:lnTo>
                <a:cubicBezTo>
                  <a:pt x="2140229" y="360274"/>
                  <a:pt x="2136571" y="355397"/>
                  <a:pt x="2131542" y="351892"/>
                </a:cubicBezTo>
                <a:cubicBezTo>
                  <a:pt x="2126513" y="348386"/>
                  <a:pt x="2120189" y="346634"/>
                  <a:pt x="2112568" y="346634"/>
                </a:cubicBezTo>
                <a:cubicBezTo>
                  <a:pt x="2101900" y="346634"/>
                  <a:pt x="2093404" y="350406"/>
                  <a:pt x="2087079" y="357950"/>
                </a:cubicBezTo>
                <a:cubicBezTo>
                  <a:pt x="2080755" y="365493"/>
                  <a:pt x="2077593" y="376047"/>
                  <a:pt x="2077593" y="389611"/>
                </a:cubicBezTo>
                <a:cubicBezTo>
                  <a:pt x="2077593" y="403174"/>
                  <a:pt x="2080755" y="413766"/>
                  <a:pt x="2087079" y="421386"/>
                </a:cubicBezTo>
                <a:cubicBezTo>
                  <a:pt x="2093404" y="429006"/>
                  <a:pt x="2101900" y="432816"/>
                  <a:pt x="2112568" y="432816"/>
                </a:cubicBezTo>
                <a:cubicBezTo>
                  <a:pt x="2127656" y="432816"/>
                  <a:pt x="2137638" y="426187"/>
                  <a:pt x="2142515" y="412928"/>
                </a:cubicBezTo>
                <a:lnTo>
                  <a:pt x="2170633" y="412928"/>
                </a:lnTo>
                <a:cubicBezTo>
                  <a:pt x="2166975" y="425729"/>
                  <a:pt x="2160117" y="435902"/>
                  <a:pt x="2150059" y="443446"/>
                </a:cubicBezTo>
                <a:cubicBezTo>
                  <a:pt x="2140000" y="450990"/>
                  <a:pt x="2127503" y="454762"/>
                  <a:pt x="2112568" y="454762"/>
                </a:cubicBezTo>
                <a:cubicBezTo>
                  <a:pt x="2100528" y="454762"/>
                  <a:pt x="2089861" y="452057"/>
                  <a:pt x="2080564" y="446646"/>
                </a:cubicBezTo>
                <a:cubicBezTo>
                  <a:pt x="2071268" y="441236"/>
                  <a:pt x="2063990" y="433616"/>
                  <a:pt x="2058733" y="423786"/>
                </a:cubicBezTo>
                <a:cubicBezTo>
                  <a:pt x="2053475" y="413957"/>
                  <a:pt x="2050846" y="402565"/>
                  <a:pt x="2050846" y="389611"/>
                </a:cubicBezTo>
                <a:cubicBezTo>
                  <a:pt x="2050846" y="376657"/>
                  <a:pt x="2053475" y="365265"/>
                  <a:pt x="2058733" y="355435"/>
                </a:cubicBezTo>
                <a:cubicBezTo>
                  <a:pt x="2063990" y="345605"/>
                  <a:pt x="2071268" y="338023"/>
                  <a:pt x="2080564" y="332689"/>
                </a:cubicBezTo>
                <a:cubicBezTo>
                  <a:pt x="2089861" y="327355"/>
                  <a:pt x="2100528" y="324688"/>
                  <a:pt x="2112568" y="324688"/>
                </a:cubicBezTo>
                <a:close/>
                <a:moveTo>
                  <a:pt x="8321573" y="295427"/>
                </a:moveTo>
                <a:lnTo>
                  <a:pt x="8347862" y="295427"/>
                </a:lnTo>
                <a:lnTo>
                  <a:pt x="8347862" y="326746"/>
                </a:lnTo>
                <a:lnTo>
                  <a:pt x="8378494" y="326746"/>
                </a:lnTo>
                <a:lnTo>
                  <a:pt x="8378494" y="348005"/>
                </a:lnTo>
                <a:lnTo>
                  <a:pt x="8347862" y="348005"/>
                </a:lnTo>
                <a:lnTo>
                  <a:pt x="8347862" y="417728"/>
                </a:lnTo>
                <a:cubicBezTo>
                  <a:pt x="8347862" y="422453"/>
                  <a:pt x="8348966" y="425844"/>
                  <a:pt x="8351177" y="427901"/>
                </a:cubicBezTo>
                <a:cubicBezTo>
                  <a:pt x="8353386" y="429959"/>
                  <a:pt x="8357158" y="430987"/>
                  <a:pt x="8362492" y="430987"/>
                </a:cubicBezTo>
                <a:lnTo>
                  <a:pt x="8378494" y="430987"/>
                </a:lnTo>
                <a:lnTo>
                  <a:pt x="8378494" y="452704"/>
                </a:lnTo>
                <a:lnTo>
                  <a:pt x="8357920" y="452704"/>
                </a:lnTo>
                <a:cubicBezTo>
                  <a:pt x="8346185" y="452704"/>
                  <a:pt x="8337194" y="449961"/>
                  <a:pt x="8330945" y="444475"/>
                </a:cubicBezTo>
                <a:cubicBezTo>
                  <a:pt x="8324697" y="438988"/>
                  <a:pt x="8321573" y="430073"/>
                  <a:pt x="8321573" y="417728"/>
                </a:cubicBezTo>
                <a:lnTo>
                  <a:pt x="8321573" y="348005"/>
                </a:lnTo>
                <a:lnTo>
                  <a:pt x="8306714" y="348005"/>
                </a:lnTo>
                <a:lnTo>
                  <a:pt x="8306714" y="326746"/>
                </a:lnTo>
                <a:lnTo>
                  <a:pt x="8321573" y="326746"/>
                </a:lnTo>
                <a:close/>
                <a:moveTo>
                  <a:pt x="6026048" y="295427"/>
                </a:moveTo>
                <a:lnTo>
                  <a:pt x="6052336" y="295427"/>
                </a:lnTo>
                <a:lnTo>
                  <a:pt x="6052336" y="326746"/>
                </a:lnTo>
                <a:lnTo>
                  <a:pt x="6082969" y="326746"/>
                </a:lnTo>
                <a:lnTo>
                  <a:pt x="6082969" y="348005"/>
                </a:lnTo>
                <a:lnTo>
                  <a:pt x="6052336" y="348005"/>
                </a:lnTo>
                <a:lnTo>
                  <a:pt x="6052336" y="417728"/>
                </a:lnTo>
                <a:cubicBezTo>
                  <a:pt x="6052336" y="422453"/>
                  <a:pt x="6053441" y="425844"/>
                  <a:pt x="6055651" y="427901"/>
                </a:cubicBezTo>
                <a:cubicBezTo>
                  <a:pt x="6057862" y="429959"/>
                  <a:pt x="6061633" y="430987"/>
                  <a:pt x="6066967" y="430987"/>
                </a:cubicBezTo>
                <a:lnTo>
                  <a:pt x="6082969" y="430987"/>
                </a:lnTo>
                <a:lnTo>
                  <a:pt x="6082969" y="452704"/>
                </a:lnTo>
                <a:lnTo>
                  <a:pt x="6062395" y="452704"/>
                </a:lnTo>
                <a:cubicBezTo>
                  <a:pt x="6050660" y="452704"/>
                  <a:pt x="6041669" y="449961"/>
                  <a:pt x="6035420" y="444475"/>
                </a:cubicBezTo>
                <a:cubicBezTo>
                  <a:pt x="6029172" y="438988"/>
                  <a:pt x="6026048" y="430073"/>
                  <a:pt x="6026048" y="417728"/>
                </a:cubicBezTo>
                <a:lnTo>
                  <a:pt x="6026048" y="348005"/>
                </a:lnTo>
                <a:lnTo>
                  <a:pt x="6011189" y="348005"/>
                </a:lnTo>
                <a:lnTo>
                  <a:pt x="6011189" y="326746"/>
                </a:lnTo>
                <a:lnTo>
                  <a:pt x="6026048" y="326746"/>
                </a:lnTo>
                <a:close/>
                <a:moveTo>
                  <a:pt x="4406798" y="295427"/>
                </a:moveTo>
                <a:lnTo>
                  <a:pt x="4433087" y="295427"/>
                </a:lnTo>
                <a:lnTo>
                  <a:pt x="4433087" y="326746"/>
                </a:lnTo>
                <a:lnTo>
                  <a:pt x="4463719" y="326746"/>
                </a:lnTo>
                <a:lnTo>
                  <a:pt x="4463719" y="348005"/>
                </a:lnTo>
                <a:lnTo>
                  <a:pt x="4433087" y="348005"/>
                </a:lnTo>
                <a:lnTo>
                  <a:pt x="4433087" y="417728"/>
                </a:lnTo>
                <a:cubicBezTo>
                  <a:pt x="4433087" y="422453"/>
                  <a:pt x="4434191" y="425844"/>
                  <a:pt x="4436401" y="427901"/>
                </a:cubicBezTo>
                <a:cubicBezTo>
                  <a:pt x="4438611" y="429959"/>
                  <a:pt x="4442383" y="430987"/>
                  <a:pt x="4447717" y="430987"/>
                </a:cubicBezTo>
                <a:lnTo>
                  <a:pt x="4463719" y="430987"/>
                </a:lnTo>
                <a:lnTo>
                  <a:pt x="4463719" y="452704"/>
                </a:lnTo>
                <a:lnTo>
                  <a:pt x="4443145" y="452704"/>
                </a:lnTo>
                <a:cubicBezTo>
                  <a:pt x="4431410" y="452704"/>
                  <a:pt x="4422419" y="449961"/>
                  <a:pt x="4416170" y="444475"/>
                </a:cubicBezTo>
                <a:cubicBezTo>
                  <a:pt x="4409922" y="438988"/>
                  <a:pt x="4406798" y="430073"/>
                  <a:pt x="4406798" y="417728"/>
                </a:cubicBezTo>
                <a:lnTo>
                  <a:pt x="4406798" y="348005"/>
                </a:lnTo>
                <a:lnTo>
                  <a:pt x="4391939" y="348005"/>
                </a:lnTo>
                <a:lnTo>
                  <a:pt x="4391939" y="326746"/>
                </a:lnTo>
                <a:lnTo>
                  <a:pt x="4406798" y="326746"/>
                </a:lnTo>
                <a:close/>
                <a:moveTo>
                  <a:pt x="3168548" y="295427"/>
                </a:moveTo>
                <a:lnTo>
                  <a:pt x="3194837" y="295427"/>
                </a:lnTo>
                <a:lnTo>
                  <a:pt x="3194837" y="326746"/>
                </a:lnTo>
                <a:lnTo>
                  <a:pt x="3225469" y="326746"/>
                </a:lnTo>
                <a:lnTo>
                  <a:pt x="3225469" y="348005"/>
                </a:lnTo>
                <a:lnTo>
                  <a:pt x="3194837" y="348005"/>
                </a:lnTo>
                <a:lnTo>
                  <a:pt x="3194837" y="417728"/>
                </a:lnTo>
                <a:cubicBezTo>
                  <a:pt x="3194837" y="422453"/>
                  <a:pt x="3195942" y="425844"/>
                  <a:pt x="3198152" y="427901"/>
                </a:cubicBezTo>
                <a:cubicBezTo>
                  <a:pt x="3200361" y="429959"/>
                  <a:pt x="3204133" y="430987"/>
                  <a:pt x="3209467" y="430987"/>
                </a:cubicBezTo>
                <a:lnTo>
                  <a:pt x="3225469" y="430987"/>
                </a:lnTo>
                <a:lnTo>
                  <a:pt x="3225469" y="452704"/>
                </a:lnTo>
                <a:lnTo>
                  <a:pt x="3204895" y="452704"/>
                </a:lnTo>
                <a:cubicBezTo>
                  <a:pt x="3193161" y="452704"/>
                  <a:pt x="3184169" y="449961"/>
                  <a:pt x="3177921" y="444475"/>
                </a:cubicBezTo>
                <a:cubicBezTo>
                  <a:pt x="3171672" y="438988"/>
                  <a:pt x="3168548" y="430073"/>
                  <a:pt x="3168548" y="417728"/>
                </a:cubicBezTo>
                <a:lnTo>
                  <a:pt x="3168548" y="348005"/>
                </a:lnTo>
                <a:lnTo>
                  <a:pt x="3153689" y="348005"/>
                </a:lnTo>
                <a:lnTo>
                  <a:pt x="3153689" y="326746"/>
                </a:lnTo>
                <a:lnTo>
                  <a:pt x="3168548" y="326746"/>
                </a:lnTo>
                <a:close/>
                <a:moveTo>
                  <a:pt x="2778023" y="295427"/>
                </a:moveTo>
                <a:lnTo>
                  <a:pt x="2804312" y="295427"/>
                </a:lnTo>
                <a:lnTo>
                  <a:pt x="2804312" y="326746"/>
                </a:lnTo>
                <a:lnTo>
                  <a:pt x="2834944" y="326746"/>
                </a:lnTo>
                <a:lnTo>
                  <a:pt x="2834944" y="348005"/>
                </a:lnTo>
                <a:lnTo>
                  <a:pt x="2804312" y="348005"/>
                </a:lnTo>
                <a:lnTo>
                  <a:pt x="2804312" y="417728"/>
                </a:lnTo>
                <a:cubicBezTo>
                  <a:pt x="2804312" y="422453"/>
                  <a:pt x="2805417" y="425844"/>
                  <a:pt x="2807627" y="427901"/>
                </a:cubicBezTo>
                <a:cubicBezTo>
                  <a:pt x="2809836" y="429959"/>
                  <a:pt x="2813608" y="430987"/>
                  <a:pt x="2818942" y="430987"/>
                </a:cubicBezTo>
                <a:lnTo>
                  <a:pt x="2834944" y="430987"/>
                </a:lnTo>
                <a:lnTo>
                  <a:pt x="2834944" y="452704"/>
                </a:lnTo>
                <a:lnTo>
                  <a:pt x="2814370" y="452704"/>
                </a:lnTo>
                <a:cubicBezTo>
                  <a:pt x="2802636" y="452704"/>
                  <a:pt x="2793644" y="449961"/>
                  <a:pt x="2787396" y="444475"/>
                </a:cubicBezTo>
                <a:cubicBezTo>
                  <a:pt x="2781147" y="438988"/>
                  <a:pt x="2778023" y="430073"/>
                  <a:pt x="2778023" y="417728"/>
                </a:cubicBezTo>
                <a:lnTo>
                  <a:pt x="2778023" y="348005"/>
                </a:lnTo>
                <a:lnTo>
                  <a:pt x="2763163" y="348005"/>
                </a:lnTo>
                <a:lnTo>
                  <a:pt x="2763163" y="326746"/>
                </a:lnTo>
                <a:lnTo>
                  <a:pt x="2778023" y="326746"/>
                </a:lnTo>
                <a:close/>
                <a:moveTo>
                  <a:pt x="1977390" y="291770"/>
                </a:moveTo>
                <a:cubicBezTo>
                  <a:pt x="1992782" y="291770"/>
                  <a:pt x="2005393" y="295618"/>
                  <a:pt x="2015223" y="303314"/>
                </a:cubicBezTo>
                <a:cubicBezTo>
                  <a:pt x="2025053" y="311010"/>
                  <a:pt x="2030501" y="321564"/>
                  <a:pt x="2031568" y="334975"/>
                </a:cubicBezTo>
                <a:lnTo>
                  <a:pt x="2002764" y="334975"/>
                </a:lnTo>
                <a:cubicBezTo>
                  <a:pt x="2002307" y="329184"/>
                  <a:pt x="1999564" y="324231"/>
                  <a:pt x="1994534" y="320116"/>
                </a:cubicBezTo>
                <a:cubicBezTo>
                  <a:pt x="1989506" y="316001"/>
                  <a:pt x="1982876" y="313944"/>
                  <a:pt x="1974646" y="313944"/>
                </a:cubicBezTo>
                <a:cubicBezTo>
                  <a:pt x="1967178" y="313944"/>
                  <a:pt x="1961083" y="315849"/>
                  <a:pt x="1956358" y="319659"/>
                </a:cubicBezTo>
                <a:cubicBezTo>
                  <a:pt x="1951634" y="323469"/>
                  <a:pt x="1949272" y="328955"/>
                  <a:pt x="1949272" y="336118"/>
                </a:cubicBezTo>
                <a:cubicBezTo>
                  <a:pt x="1949272" y="340995"/>
                  <a:pt x="1950758" y="344996"/>
                  <a:pt x="1953730" y="348120"/>
                </a:cubicBezTo>
                <a:cubicBezTo>
                  <a:pt x="1956701" y="351244"/>
                  <a:pt x="1960473" y="353720"/>
                  <a:pt x="1965045" y="355549"/>
                </a:cubicBezTo>
                <a:cubicBezTo>
                  <a:pt x="1969617" y="357378"/>
                  <a:pt x="1975865" y="359359"/>
                  <a:pt x="1983790" y="361493"/>
                </a:cubicBezTo>
                <a:cubicBezTo>
                  <a:pt x="1994306" y="364388"/>
                  <a:pt x="2002879" y="367284"/>
                  <a:pt x="2009508" y="370180"/>
                </a:cubicBezTo>
                <a:cubicBezTo>
                  <a:pt x="2016137" y="373075"/>
                  <a:pt x="2021776" y="377533"/>
                  <a:pt x="2026424" y="383553"/>
                </a:cubicBezTo>
                <a:cubicBezTo>
                  <a:pt x="2031073" y="389573"/>
                  <a:pt x="2033396" y="397612"/>
                  <a:pt x="2033396" y="407670"/>
                </a:cubicBezTo>
                <a:cubicBezTo>
                  <a:pt x="2033396" y="415747"/>
                  <a:pt x="2031225" y="423367"/>
                  <a:pt x="2026881" y="430530"/>
                </a:cubicBezTo>
                <a:cubicBezTo>
                  <a:pt x="2022538" y="437693"/>
                  <a:pt x="2016213" y="443446"/>
                  <a:pt x="2007908" y="447789"/>
                </a:cubicBezTo>
                <a:cubicBezTo>
                  <a:pt x="1999602" y="452133"/>
                  <a:pt x="1989810" y="454304"/>
                  <a:pt x="1978532" y="454304"/>
                </a:cubicBezTo>
                <a:cubicBezTo>
                  <a:pt x="1967865" y="454304"/>
                  <a:pt x="1958263" y="452438"/>
                  <a:pt x="1949729" y="448704"/>
                </a:cubicBezTo>
                <a:cubicBezTo>
                  <a:pt x="1941194" y="444970"/>
                  <a:pt x="1934489" y="439674"/>
                  <a:pt x="1929612" y="432816"/>
                </a:cubicBezTo>
                <a:cubicBezTo>
                  <a:pt x="1924735" y="425958"/>
                  <a:pt x="1922297" y="417957"/>
                  <a:pt x="1922297" y="408813"/>
                </a:cubicBezTo>
                <a:lnTo>
                  <a:pt x="1950186" y="408813"/>
                </a:lnTo>
                <a:cubicBezTo>
                  <a:pt x="1950796" y="415671"/>
                  <a:pt x="1953501" y="421310"/>
                  <a:pt x="1958301" y="425729"/>
                </a:cubicBezTo>
                <a:cubicBezTo>
                  <a:pt x="1963102" y="430149"/>
                  <a:pt x="1969846" y="432359"/>
                  <a:pt x="1978532" y="432359"/>
                </a:cubicBezTo>
                <a:cubicBezTo>
                  <a:pt x="1987524" y="432359"/>
                  <a:pt x="1994534" y="430187"/>
                  <a:pt x="1999564" y="425844"/>
                </a:cubicBezTo>
                <a:cubicBezTo>
                  <a:pt x="2004593" y="421500"/>
                  <a:pt x="2007108" y="415900"/>
                  <a:pt x="2007108" y="409042"/>
                </a:cubicBezTo>
                <a:cubicBezTo>
                  <a:pt x="2007108" y="403708"/>
                  <a:pt x="2005546" y="399364"/>
                  <a:pt x="2002421" y="396011"/>
                </a:cubicBezTo>
                <a:cubicBezTo>
                  <a:pt x="1999297" y="392659"/>
                  <a:pt x="1995411" y="390068"/>
                  <a:pt x="1990763" y="388239"/>
                </a:cubicBezTo>
                <a:cubicBezTo>
                  <a:pt x="1986114" y="386410"/>
                  <a:pt x="1979675" y="384429"/>
                  <a:pt x="1971446" y="382295"/>
                </a:cubicBezTo>
                <a:cubicBezTo>
                  <a:pt x="1961083" y="379552"/>
                  <a:pt x="1952663" y="376771"/>
                  <a:pt x="1946185" y="373952"/>
                </a:cubicBezTo>
                <a:cubicBezTo>
                  <a:pt x="1939709" y="371132"/>
                  <a:pt x="1934184" y="366751"/>
                  <a:pt x="1929612" y="360807"/>
                </a:cubicBezTo>
                <a:cubicBezTo>
                  <a:pt x="1925040" y="354863"/>
                  <a:pt x="1922754" y="346939"/>
                  <a:pt x="1922754" y="337033"/>
                </a:cubicBezTo>
                <a:cubicBezTo>
                  <a:pt x="1922754" y="327889"/>
                  <a:pt x="1925040" y="319888"/>
                  <a:pt x="1929612" y="313030"/>
                </a:cubicBezTo>
                <a:cubicBezTo>
                  <a:pt x="1934184" y="306172"/>
                  <a:pt x="1940585" y="300914"/>
                  <a:pt x="1948814" y="297256"/>
                </a:cubicBezTo>
                <a:cubicBezTo>
                  <a:pt x="1957044" y="293599"/>
                  <a:pt x="1966569" y="291770"/>
                  <a:pt x="1977390" y="291770"/>
                </a:cubicBezTo>
                <a:close/>
                <a:moveTo>
                  <a:pt x="8403183" y="283540"/>
                </a:moveTo>
                <a:lnTo>
                  <a:pt x="8429243" y="283540"/>
                </a:lnTo>
                <a:lnTo>
                  <a:pt x="8429243" y="341376"/>
                </a:lnTo>
                <a:cubicBezTo>
                  <a:pt x="8433663" y="336042"/>
                  <a:pt x="8439264" y="331927"/>
                  <a:pt x="8446045" y="329032"/>
                </a:cubicBezTo>
                <a:cubicBezTo>
                  <a:pt x="8452827" y="326136"/>
                  <a:pt x="8460256" y="324688"/>
                  <a:pt x="8468334" y="324688"/>
                </a:cubicBezTo>
                <a:cubicBezTo>
                  <a:pt x="8477935" y="324688"/>
                  <a:pt x="8486508" y="326746"/>
                  <a:pt x="8494052" y="330860"/>
                </a:cubicBezTo>
                <a:cubicBezTo>
                  <a:pt x="8501595" y="334975"/>
                  <a:pt x="8507539" y="341071"/>
                  <a:pt x="8511882" y="349148"/>
                </a:cubicBezTo>
                <a:cubicBezTo>
                  <a:pt x="8516226" y="357226"/>
                  <a:pt x="8518397" y="366979"/>
                  <a:pt x="8518397" y="378409"/>
                </a:cubicBezTo>
                <a:lnTo>
                  <a:pt x="8518397" y="452704"/>
                </a:lnTo>
                <a:lnTo>
                  <a:pt x="8492566" y="452704"/>
                </a:lnTo>
                <a:lnTo>
                  <a:pt x="8492566" y="382295"/>
                </a:lnTo>
                <a:cubicBezTo>
                  <a:pt x="8492566" y="371018"/>
                  <a:pt x="8489746" y="362369"/>
                  <a:pt x="8484107" y="356349"/>
                </a:cubicBezTo>
                <a:cubicBezTo>
                  <a:pt x="8478468" y="350330"/>
                  <a:pt x="8470772" y="347320"/>
                  <a:pt x="8461019" y="347320"/>
                </a:cubicBezTo>
                <a:cubicBezTo>
                  <a:pt x="8451265" y="347320"/>
                  <a:pt x="8443531" y="350330"/>
                  <a:pt x="8437816" y="356349"/>
                </a:cubicBezTo>
                <a:cubicBezTo>
                  <a:pt x="8432101" y="362369"/>
                  <a:pt x="8429243" y="371018"/>
                  <a:pt x="8429243" y="382295"/>
                </a:cubicBezTo>
                <a:lnTo>
                  <a:pt x="8429243" y="452704"/>
                </a:lnTo>
                <a:lnTo>
                  <a:pt x="8403183" y="452704"/>
                </a:lnTo>
                <a:close/>
                <a:moveTo>
                  <a:pt x="8022183" y="283540"/>
                </a:moveTo>
                <a:lnTo>
                  <a:pt x="8048243" y="283540"/>
                </a:lnTo>
                <a:lnTo>
                  <a:pt x="8048243" y="345491"/>
                </a:lnTo>
                <a:cubicBezTo>
                  <a:pt x="8052663" y="339395"/>
                  <a:pt x="8058721" y="334404"/>
                  <a:pt x="8066417" y="330518"/>
                </a:cubicBezTo>
                <a:cubicBezTo>
                  <a:pt x="8074113" y="326631"/>
                  <a:pt x="8082686" y="324688"/>
                  <a:pt x="8092134" y="324688"/>
                </a:cubicBezTo>
                <a:cubicBezTo>
                  <a:pt x="8103260" y="324688"/>
                  <a:pt x="8113318" y="327355"/>
                  <a:pt x="8122310" y="332689"/>
                </a:cubicBezTo>
                <a:cubicBezTo>
                  <a:pt x="8131301" y="338023"/>
                  <a:pt x="8138388" y="345605"/>
                  <a:pt x="8143569" y="355435"/>
                </a:cubicBezTo>
                <a:cubicBezTo>
                  <a:pt x="8148751" y="365265"/>
                  <a:pt x="8151342" y="376504"/>
                  <a:pt x="8151342" y="389153"/>
                </a:cubicBezTo>
                <a:cubicBezTo>
                  <a:pt x="8151342" y="401803"/>
                  <a:pt x="8148751" y="413118"/>
                  <a:pt x="8143569" y="423101"/>
                </a:cubicBezTo>
                <a:cubicBezTo>
                  <a:pt x="8138388" y="433083"/>
                  <a:pt x="8131263" y="440855"/>
                  <a:pt x="8122195" y="446418"/>
                </a:cubicBezTo>
                <a:cubicBezTo>
                  <a:pt x="8113128" y="451980"/>
                  <a:pt x="8103107" y="454762"/>
                  <a:pt x="8092134" y="454762"/>
                </a:cubicBezTo>
                <a:cubicBezTo>
                  <a:pt x="8082381" y="454762"/>
                  <a:pt x="8073732" y="452857"/>
                  <a:pt x="8066188" y="449047"/>
                </a:cubicBezTo>
                <a:cubicBezTo>
                  <a:pt x="8058644" y="445237"/>
                  <a:pt x="8052663" y="440360"/>
                  <a:pt x="8048243" y="434416"/>
                </a:cubicBezTo>
                <a:lnTo>
                  <a:pt x="8048243" y="452704"/>
                </a:lnTo>
                <a:lnTo>
                  <a:pt x="8022183" y="452704"/>
                </a:lnTo>
                <a:close/>
                <a:moveTo>
                  <a:pt x="7021220" y="283540"/>
                </a:moveTo>
                <a:lnTo>
                  <a:pt x="7047509" y="283540"/>
                </a:lnTo>
                <a:lnTo>
                  <a:pt x="7047509" y="452704"/>
                </a:lnTo>
                <a:lnTo>
                  <a:pt x="7021220" y="452704"/>
                </a:lnTo>
                <a:lnTo>
                  <a:pt x="7021220" y="433730"/>
                </a:lnTo>
                <a:cubicBezTo>
                  <a:pt x="7016953" y="439826"/>
                  <a:pt x="7011047" y="444856"/>
                  <a:pt x="7003503" y="448818"/>
                </a:cubicBezTo>
                <a:cubicBezTo>
                  <a:pt x="6995959" y="452780"/>
                  <a:pt x="6987311" y="454762"/>
                  <a:pt x="6977557" y="454762"/>
                </a:cubicBezTo>
                <a:cubicBezTo>
                  <a:pt x="6966585" y="454762"/>
                  <a:pt x="6956564" y="451980"/>
                  <a:pt x="6947496" y="446418"/>
                </a:cubicBezTo>
                <a:cubicBezTo>
                  <a:pt x="6938429" y="440855"/>
                  <a:pt x="6931266" y="433083"/>
                  <a:pt x="6926008" y="423101"/>
                </a:cubicBezTo>
                <a:cubicBezTo>
                  <a:pt x="6920750" y="413118"/>
                  <a:pt x="6918121" y="401803"/>
                  <a:pt x="6918121" y="389153"/>
                </a:cubicBezTo>
                <a:cubicBezTo>
                  <a:pt x="6918121" y="376504"/>
                  <a:pt x="6920750" y="365303"/>
                  <a:pt x="6926008" y="355549"/>
                </a:cubicBezTo>
                <a:cubicBezTo>
                  <a:pt x="6931266" y="345796"/>
                  <a:pt x="6938429" y="338214"/>
                  <a:pt x="6947496" y="332804"/>
                </a:cubicBezTo>
                <a:cubicBezTo>
                  <a:pt x="6956564" y="327393"/>
                  <a:pt x="6966661" y="324688"/>
                  <a:pt x="6977786" y="324688"/>
                </a:cubicBezTo>
                <a:cubicBezTo>
                  <a:pt x="6986015" y="324688"/>
                  <a:pt x="6994131" y="326479"/>
                  <a:pt x="7002132" y="330060"/>
                </a:cubicBezTo>
                <a:cubicBezTo>
                  <a:pt x="7010132" y="333642"/>
                  <a:pt x="7016495" y="338404"/>
                  <a:pt x="7021220" y="344348"/>
                </a:cubicBezTo>
                <a:close/>
                <a:moveTo>
                  <a:pt x="4631283" y="283540"/>
                </a:moveTo>
                <a:lnTo>
                  <a:pt x="4657343" y="283540"/>
                </a:lnTo>
                <a:lnTo>
                  <a:pt x="4657343" y="452704"/>
                </a:lnTo>
                <a:lnTo>
                  <a:pt x="4631283" y="452704"/>
                </a:lnTo>
                <a:close/>
                <a:moveTo>
                  <a:pt x="3858920" y="283540"/>
                </a:moveTo>
                <a:lnTo>
                  <a:pt x="3885209" y="283540"/>
                </a:lnTo>
                <a:lnTo>
                  <a:pt x="3885209" y="452704"/>
                </a:lnTo>
                <a:lnTo>
                  <a:pt x="3858920" y="452704"/>
                </a:lnTo>
                <a:lnTo>
                  <a:pt x="3858920" y="433730"/>
                </a:lnTo>
                <a:cubicBezTo>
                  <a:pt x="3854653" y="439826"/>
                  <a:pt x="3848747" y="444856"/>
                  <a:pt x="3841203" y="448818"/>
                </a:cubicBezTo>
                <a:cubicBezTo>
                  <a:pt x="3833659" y="452780"/>
                  <a:pt x="3825011" y="454762"/>
                  <a:pt x="3815257" y="454762"/>
                </a:cubicBezTo>
                <a:cubicBezTo>
                  <a:pt x="3804284" y="454762"/>
                  <a:pt x="3794264" y="451980"/>
                  <a:pt x="3785196" y="446418"/>
                </a:cubicBezTo>
                <a:cubicBezTo>
                  <a:pt x="3776128" y="440855"/>
                  <a:pt x="3768965" y="433083"/>
                  <a:pt x="3763708" y="423101"/>
                </a:cubicBezTo>
                <a:cubicBezTo>
                  <a:pt x="3758450" y="413118"/>
                  <a:pt x="3755821" y="401803"/>
                  <a:pt x="3755821" y="389153"/>
                </a:cubicBezTo>
                <a:cubicBezTo>
                  <a:pt x="3755821" y="376504"/>
                  <a:pt x="3758450" y="365303"/>
                  <a:pt x="3763708" y="355549"/>
                </a:cubicBezTo>
                <a:cubicBezTo>
                  <a:pt x="3768965" y="345796"/>
                  <a:pt x="3776128" y="338214"/>
                  <a:pt x="3785196" y="332804"/>
                </a:cubicBezTo>
                <a:cubicBezTo>
                  <a:pt x="3794264" y="327393"/>
                  <a:pt x="3804360" y="324688"/>
                  <a:pt x="3815486" y="324688"/>
                </a:cubicBezTo>
                <a:cubicBezTo>
                  <a:pt x="3823715" y="324688"/>
                  <a:pt x="3831831" y="326479"/>
                  <a:pt x="3839832" y="330060"/>
                </a:cubicBezTo>
                <a:cubicBezTo>
                  <a:pt x="3847833" y="333642"/>
                  <a:pt x="3854195" y="338404"/>
                  <a:pt x="3858920" y="344348"/>
                </a:cubicBezTo>
                <a:close/>
                <a:moveTo>
                  <a:pt x="3621633" y="283540"/>
                </a:moveTo>
                <a:lnTo>
                  <a:pt x="3647693" y="283540"/>
                </a:lnTo>
                <a:lnTo>
                  <a:pt x="3647693" y="452704"/>
                </a:lnTo>
                <a:lnTo>
                  <a:pt x="3621633" y="452704"/>
                </a:lnTo>
                <a:close/>
                <a:moveTo>
                  <a:pt x="3564483" y="283540"/>
                </a:moveTo>
                <a:lnTo>
                  <a:pt x="3590543" y="283540"/>
                </a:lnTo>
                <a:lnTo>
                  <a:pt x="3590543" y="452704"/>
                </a:lnTo>
                <a:lnTo>
                  <a:pt x="3564483" y="452704"/>
                </a:lnTo>
                <a:close/>
                <a:moveTo>
                  <a:pt x="2859633" y="283540"/>
                </a:moveTo>
                <a:lnTo>
                  <a:pt x="2885694" y="283540"/>
                </a:lnTo>
                <a:lnTo>
                  <a:pt x="2885694" y="341376"/>
                </a:lnTo>
                <a:cubicBezTo>
                  <a:pt x="2890113" y="336042"/>
                  <a:pt x="2895714" y="331927"/>
                  <a:pt x="2902496" y="329032"/>
                </a:cubicBezTo>
                <a:cubicBezTo>
                  <a:pt x="2909278" y="326136"/>
                  <a:pt x="2916707" y="324688"/>
                  <a:pt x="2924784" y="324688"/>
                </a:cubicBezTo>
                <a:cubicBezTo>
                  <a:pt x="2934385" y="324688"/>
                  <a:pt x="2942958" y="326746"/>
                  <a:pt x="2950502" y="330860"/>
                </a:cubicBezTo>
                <a:cubicBezTo>
                  <a:pt x="2958045" y="334975"/>
                  <a:pt x="2963989" y="341071"/>
                  <a:pt x="2968333" y="349148"/>
                </a:cubicBezTo>
                <a:cubicBezTo>
                  <a:pt x="2972676" y="357226"/>
                  <a:pt x="2974848" y="366979"/>
                  <a:pt x="2974848" y="378409"/>
                </a:cubicBezTo>
                <a:lnTo>
                  <a:pt x="2974848" y="452704"/>
                </a:lnTo>
                <a:lnTo>
                  <a:pt x="2949016" y="452704"/>
                </a:lnTo>
                <a:lnTo>
                  <a:pt x="2949016" y="382295"/>
                </a:lnTo>
                <a:cubicBezTo>
                  <a:pt x="2949016" y="371018"/>
                  <a:pt x="2946196" y="362369"/>
                  <a:pt x="2940557" y="356349"/>
                </a:cubicBezTo>
                <a:cubicBezTo>
                  <a:pt x="2934919" y="350330"/>
                  <a:pt x="2927223" y="347320"/>
                  <a:pt x="2917469" y="347320"/>
                </a:cubicBezTo>
                <a:cubicBezTo>
                  <a:pt x="2907716" y="347320"/>
                  <a:pt x="2899981" y="350330"/>
                  <a:pt x="2894266" y="356349"/>
                </a:cubicBezTo>
                <a:cubicBezTo>
                  <a:pt x="2888551" y="362369"/>
                  <a:pt x="2885694" y="371018"/>
                  <a:pt x="2885694" y="382295"/>
                </a:cubicBezTo>
                <a:lnTo>
                  <a:pt x="2885694" y="452704"/>
                </a:lnTo>
                <a:lnTo>
                  <a:pt x="2859633" y="452704"/>
                </a:lnTo>
                <a:close/>
                <a:moveTo>
                  <a:pt x="2631033" y="283540"/>
                </a:moveTo>
                <a:lnTo>
                  <a:pt x="2657094" y="283540"/>
                </a:lnTo>
                <a:lnTo>
                  <a:pt x="2657094" y="452704"/>
                </a:lnTo>
                <a:lnTo>
                  <a:pt x="2631033" y="452704"/>
                </a:lnTo>
                <a:close/>
                <a:moveTo>
                  <a:pt x="2192883" y="283540"/>
                </a:moveTo>
                <a:lnTo>
                  <a:pt x="2218944" y="283540"/>
                </a:lnTo>
                <a:lnTo>
                  <a:pt x="2218944" y="341376"/>
                </a:lnTo>
                <a:cubicBezTo>
                  <a:pt x="2223363" y="336042"/>
                  <a:pt x="2228964" y="331927"/>
                  <a:pt x="2235746" y="329032"/>
                </a:cubicBezTo>
                <a:cubicBezTo>
                  <a:pt x="2242528" y="326136"/>
                  <a:pt x="2249957" y="324688"/>
                  <a:pt x="2258034" y="324688"/>
                </a:cubicBezTo>
                <a:cubicBezTo>
                  <a:pt x="2267635" y="324688"/>
                  <a:pt x="2276208" y="326746"/>
                  <a:pt x="2283752" y="330860"/>
                </a:cubicBezTo>
                <a:cubicBezTo>
                  <a:pt x="2291295" y="334975"/>
                  <a:pt x="2297239" y="341071"/>
                  <a:pt x="2301582" y="349148"/>
                </a:cubicBezTo>
                <a:cubicBezTo>
                  <a:pt x="2305926" y="357226"/>
                  <a:pt x="2308098" y="366979"/>
                  <a:pt x="2308098" y="378409"/>
                </a:cubicBezTo>
                <a:lnTo>
                  <a:pt x="2308098" y="452704"/>
                </a:lnTo>
                <a:lnTo>
                  <a:pt x="2282266" y="452704"/>
                </a:lnTo>
                <a:lnTo>
                  <a:pt x="2282266" y="382295"/>
                </a:lnTo>
                <a:cubicBezTo>
                  <a:pt x="2282266" y="371018"/>
                  <a:pt x="2279446" y="362369"/>
                  <a:pt x="2273808" y="356349"/>
                </a:cubicBezTo>
                <a:cubicBezTo>
                  <a:pt x="2268169" y="350330"/>
                  <a:pt x="2260473" y="347320"/>
                  <a:pt x="2250719" y="347320"/>
                </a:cubicBezTo>
                <a:cubicBezTo>
                  <a:pt x="2240965" y="347320"/>
                  <a:pt x="2233231" y="350330"/>
                  <a:pt x="2227516" y="356349"/>
                </a:cubicBezTo>
                <a:cubicBezTo>
                  <a:pt x="2221801" y="362369"/>
                  <a:pt x="2218944" y="371018"/>
                  <a:pt x="2218944" y="382295"/>
                </a:cubicBezTo>
                <a:lnTo>
                  <a:pt x="2218944" y="452704"/>
                </a:lnTo>
                <a:lnTo>
                  <a:pt x="2192883" y="452704"/>
                </a:lnTo>
                <a:close/>
                <a:moveTo>
                  <a:pt x="6120916" y="276682"/>
                </a:moveTo>
                <a:cubicBezTo>
                  <a:pt x="6125489" y="276682"/>
                  <a:pt x="6129375" y="278282"/>
                  <a:pt x="6132575" y="281483"/>
                </a:cubicBezTo>
                <a:cubicBezTo>
                  <a:pt x="6135775" y="284683"/>
                  <a:pt x="6137376" y="288646"/>
                  <a:pt x="6137376" y="293370"/>
                </a:cubicBezTo>
                <a:cubicBezTo>
                  <a:pt x="6137376" y="298094"/>
                  <a:pt x="6135775" y="302057"/>
                  <a:pt x="6132575" y="305257"/>
                </a:cubicBezTo>
                <a:cubicBezTo>
                  <a:pt x="6129375" y="308458"/>
                  <a:pt x="6125489" y="310058"/>
                  <a:pt x="6120916" y="310058"/>
                </a:cubicBezTo>
                <a:cubicBezTo>
                  <a:pt x="6116192" y="310058"/>
                  <a:pt x="6112230" y="308458"/>
                  <a:pt x="6109029" y="305257"/>
                </a:cubicBezTo>
                <a:cubicBezTo>
                  <a:pt x="6105829" y="302057"/>
                  <a:pt x="6104228" y="298094"/>
                  <a:pt x="6104228" y="293370"/>
                </a:cubicBezTo>
                <a:cubicBezTo>
                  <a:pt x="6104228" y="288646"/>
                  <a:pt x="6105829" y="284683"/>
                  <a:pt x="6109029" y="281483"/>
                </a:cubicBezTo>
                <a:cubicBezTo>
                  <a:pt x="6112230" y="278282"/>
                  <a:pt x="6116192" y="276682"/>
                  <a:pt x="6120916" y="276682"/>
                </a:cubicBezTo>
                <a:close/>
                <a:moveTo>
                  <a:pt x="4358791" y="276682"/>
                </a:moveTo>
                <a:cubicBezTo>
                  <a:pt x="4363363" y="276682"/>
                  <a:pt x="4367250" y="278282"/>
                  <a:pt x="4370450" y="281483"/>
                </a:cubicBezTo>
                <a:cubicBezTo>
                  <a:pt x="4373650" y="284683"/>
                  <a:pt x="4375251" y="288646"/>
                  <a:pt x="4375251" y="293370"/>
                </a:cubicBezTo>
                <a:cubicBezTo>
                  <a:pt x="4375251" y="298094"/>
                  <a:pt x="4373650" y="302057"/>
                  <a:pt x="4370450" y="305257"/>
                </a:cubicBezTo>
                <a:cubicBezTo>
                  <a:pt x="4367250" y="308458"/>
                  <a:pt x="4363363" y="310058"/>
                  <a:pt x="4358791" y="310058"/>
                </a:cubicBezTo>
                <a:cubicBezTo>
                  <a:pt x="4354067" y="310058"/>
                  <a:pt x="4350105" y="308458"/>
                  <a:pt x="4346904" y="305257"/>
                </a:cubicBezTo>
                <a:cubicBezTo>
                  <a:pt x="4343704" y="302057"/>
                  <a:pt x="4342104" y="298094"/>
                  <a:pt x="4342104" y="293370"/>
                </a:cubicBezTo>
                <a:cubicBezTo>
                  <a:pt x="4342104" y="288646"/>
                  <a:pt x="4343704" y="284683"/>
                  <a:pt x="4346904" y="281483"/>
                </a:cubicBezTo>
                <a:cubicBezTo>
                  <a:pt x="4350105" y="278282"/>
                  <a:pt x="4354067" y="276682"/>
                  <a:pt x="4358791" y="276682"/>
                </a:cubicBezTo>
                <a:close/>
                <a:moveTo>
                  <a:pt x="4149242" y="276682"/>
                </a:moveTo>
                <a:cubicBezTo>
                  <a:pt x="4153814" y="276682"/>
                  <a:pt x="4157700" y="278282"/>
                  <a:pt x="4160900" y="281483"/>
                </a:cubicBezTo>
                <a:cubicBezTo>
                  <a:pt x="4164101" y="284683"/>
                  <a:pt x="4165701" y="288646"/>
                  <a:pt x="4165701" y="293370"/>
                </a:cubicBezTo>
                <a:cubicBezTo>
                  <a:pt x="4165701" y="298094"/>
                  <a:pt x="4164101" y="302057"/>
                  <a:pt x="4160900" y="305257"/>
                </a:cubicBezTo>
                <a:cubicBezTo>
                  <a:pt x="4157700" y="308458"/>
                  <a:pt x="4153814" y="310058"/>
                  <a:pt x="4149242" y="310058"/>
                </a:cubicBezTo>
                <a:cubicBezTo>
                  <a:pt x="4144517" y="310058"/>
                  <a:pt x="4140555" y="308458"/>
                  <a:pt x="4137354" y="305257"/>
                </a:cubicBezTo>
                <a:cubicBezTo>
                  <a:pt x="4134154" y="302057"/>
                  <a:pt x="4132554" y="298094"/>
                  <a:pt x="4132554" y="293370"/>
                </a:cubicBezTo>
                <a:cubicBezTo>
                  <a:pt x="4132554" y="288646"/>
                  <a:pt x="4134154" y="284683"/>
                  <a:pt x="4137354" y="281483"/>
                </a:cubicBezTo>
                <a:cubicBezTo>
                  <a:pt x="4140555" y="278282"/>
                  <a:pt x="4144517" y="276682"/>
                  <a:pt x="4149242" y="276682"/>
                </a:cubicBezTo>
                <a:close/>
                <a:moveTo>
                  <a:pt x="3520592" y="276682"/>
                </a:moveTo>
                <a:cubicBezTo>
                  <a:pt x="3525164" y="276682"/>
                  <a:pt x="3529050" y="278282"/>
                  <a:pt x="3532250" y="281483"/>
                </a:cubicBezTo>
                <a:cubicBezTo>
                  <a:pt x="3535451" y="284683"/>
                  <a:pt x="3537051" y="288646"/>
                  <a:pt x="3537051" y="293370"/>
                </a:cubicBezTo>
                <a:cubicBezTo>
                  <a:pt x="3537051" y="298094"/>
                  <a:pt x="3535451" y="302057"/>
                  <a:pt x="3532250" y="305257"/>
                </a:cubicBezTo>
                <a:cubicBezTo>
                  <a:pt x="3529050" y="308458"/>
                  <a:pt x="3525164" y="310058"/>
                  <a:pt x="3520592" y="310058"/>
                </a:cubicBezTo>
                <a:cubicBezTo>
                  <a:pt x="3515867" y="310058"/>
                  <a:pt x="3511905" y="308458"/>
                  <a:pt x="3508704" y="305257"/>
                </a:cubicBezTo>
                <a:cubicBezTo>
                  <a:pt x="3505504" y="302057"/>
                  <a:pt x="3503904" y="298094"/>
                  <a:pt x="3503904" y="293370"/>
                </a:cubicBezTo>
                <a:cubicBezTo>
                  <a:pt x="3503904" y="288646"/>
                  <a:pt x="3505504" y="284683"/>
                  <a:pt x="3508704" y="281483"/>
                </a:cubicBezTo>
                <a:cubicBezTo>
                  <a:pt x="3511905" y="278282"/>
                  <a:pt x="3515867" y="276682"/>
                  <a:pt x="3520592" y="276682"/>
                </a:cubicBezTo>
                <a:close/>
                <a:moveTo>
                  <a:pt x="4110761" y="276225"/>
                </a:moveTo>
                <a:lnTo>
                  <a:pt x="4110761" y="297942"/>
                </a:lnTo>
                <a:cubicBezTo>
                  <a:pt x="4102836" y="297942"/>
                  <a:pt x="4097273" y="299428"/>
                  <a:pt x="4094073" y="302400"/>
                </a:cubicBezTo>
                <a:cubicBezTo>
                  <a:pt x="4090873" y="305372"/>
                  <a:pt x="4089272" y="310515"/>
                  <a:pt x="4089272" y="317830"/>
                </a:cubicBezTo>
                <a:lnTo>
                  <a:pt x="4089272" y="326746"/>
                </a:lnTo>
                <a:lnTo>
                  <a:pt x="4112590" y="326746"/>
                </a:lnTo>
                <a:lnTo>
                  <a:pt x="4112590" y="348005"/>
                </a:lnTo>
                <a:lnTo>
                  <a:pt x="4089272" y="348005"/>
                </a:lnTo>
                <a:lnTo>
                  <a:pt x="4089272" y="452704"/>
                </a:lnTo>
                <a:lnTo>
                  <a:pt x="4062983" y="452704"/>
                </a:lnTo>
                <a:lnTo>
                  <a:pt x="4062983" y="348005"/>
                </a:lnTo>
                <a:lnTo>
                  <a:pt x="4048124" y="348005"/>
                </a:lnTo>
                <a:lnTo>
                  <a:pt x="4048124" y="326746"/>
                </a:lnTo>
                <a:lnTo>
                  <a:pt x="4062983" y="326746"/>
                </a:lnTo>
                <a:lnTo>
                  <a:pt x="4062983" y="317830"/>
                </a:lnTo>
                <a:cubicBezTo>
                  <a:pt x="4062983" y="303352"/>
                  <a:pt x="4066832" y="292799"/>
                  <a:pt x="4074527" y="286169"/>
                </a:cubicBezTo>
                <a:cubicBezTo>
                  <a:pt x="4082224" y="279540"/>
                  <a:pt x="4094301" y="276225"/>
                  <a:pt x="4110761" y="276225"/>
                </a:cubicBezTo>
                <a:close/>
                <a:moveTo>
                  <a:pt x="10077754" y="71095"/>
                </a:moveTo>
                <a:cubicBezTo>
                  <a:pt x="10071047" y="71095"/>
                  <a:pt x="10064838" y="72695"/>
                  <a:pt x="10059122" y="75895"/>
                </a:cubicBezTo>
                <a:cubicBezTo>
                  <a:pt x="10053408" y="79096"/>
                  <a:pt x="10048873" y="83858"/>
                  <a:pt x="10045521" y="90183"/>
                </a:cubicBezTo>
                <a:cubicBezTo>
                  <a:pt x="10042167" y="96507"/>
                  <a:pt x="10040492" y="104242"/>
                  <a:pt x="10040492" y="113386"/>
                </a:cubicBezTo>
                <a:cubicBezTo>
                  <a:pt x="10040492" y="126949"/>
                  <a:pt x="10043958" y="137427"/>
                  <a:pt x="10050894" y="144818"/>
                </a:cubicBezTo>
                <a:cubicBezTo>
                  <a:pt x="10057827" y="152210"/>
                  <a:pt x="10066552" y="155905"/>
                  <a:pt x="10077068" y="155905"/>
                </a:cubicBezTo>
                <a:cubicBezTo>
                  <a:pt x="10083773" y="155905"/>
                  <a:pt x="10090060" y="154305"/>
                  <a:pt x="10095927" y="151105"/>
                </a:cubicBezTo>
                <a:cubicBezTo>
                  <a:pt x="10101794" y="147904"/>
                  <a:pt x="10106558" y="143104"/>
                  <a:pt x="10110214" y="136703"/>
                </a:cubicBezTo>
                <a:cubicBezTo>
                  <a:pt x="10113872" y="130302"/>
                  <a:pt x="10115701" y="122530"/>
                  <a:pt x="10115701" y="113386"/>
                </a:cubicBezTo>
                <a:cubicBezTo>
                  <a:pt x="10115701" y="104242"/>
                  <a:pt x="10113948" y="96507"/>
                  <a:pt x="10110444" y="90183"/>
                </a:cubicBezTo>
                <a:cubicBezTo>
                  <a:pt x="10106938" y="83858"/>
                  <a:pt x="10102289" y="79096"/>
                  <a:pt x="10096499" y="75895"/>
                </a:cubicBezTo>
                <a:cubicBezTo>
                  <a:pt x="10090708" y="72695"/>
                  <a:pt x="10084459" y="71095"/>
                  <a:pt x="10077754" y="71095"/>
                </a:cubicBezTo>
                <a:close/>
                <a:moveTo>
                  <a:pt x="9382429" y="71095"/>
                </a:moveTo>
                <a:cubicBezTo>
                  <a:pt x="9375723" y="71095"/>
                  <a:pt x="9369513" y="72695"/>
                  <a:pt x="9363797" y="75895"/>
                </a:cubicBezTo>
                <a:cubicBezTo>
                  <a:pt x="9358083" y="79096"/>
                  <a:pt x="9353549" y="83858"/>
                  <a:pt x="9350196" y="90183"/>
                </a:cubicBezTo>
                <a:cubicBezTo>
                  <a:pt x="9346842" y="96507"/>
                  <a:pt x="9345167" y="104242"/>
                  <a:pt x="9345167" y="113386"/>
                </a:cubicBezTo>
                <a:cubicBezTo>
                  <a:pt x="9345167" y="126949"/>
                  <a:pt x="9348634" y="137427"/>
                  <a:pt x="9355569" y="144818"/>
                </a:cubicBezTo>
                <a:cubicBezTo>
                  <a:pt x="9362502" y="152210"/>
                  <a:pt x="9371227" y="155905"/>
                  <a:pt x="9381743" y="155905"/>
                </a:cubicBezTo>
                <a:cubicBezTo>
                  <a:pt x="9388448" y="155905"/>
                  <a:pt x="9394735" y="154305"/>
                  <a:pt x="9400602" y="151105"/>
                </a:cubicBezTo>
                <a:cubicBezTo>
                  <a:pt x="9406470" y="147904"/>
                  <a:pt x="9411233" y="143104"/>
                  <a:pt x="9414889" y="136703"/>
                </a:cubicBezTo>
                <a:cubicBezTo>
                  <a:pt x="9418547" y="130302"/>
                  <a:pt x="9420376" y="122530"/>
                  <a:pt x="9420376" y="113386"/>
                </a:cubicBezTo>
                <a:cubicBezTo>
                  <a:pt x="9420376" y="104242"/>
                  <a:pt x="9418623" y="96507"/>
                  <a:pt x="9415119" y="90183"/>
                </a:cubicBezTo>
                <a:cubicBezTo>
                  <a:pt x="9411614" y="83858"/>
                  <a:pt x="9406964" y="79096"/>
                  <a:pt x="9401174" y="75895"/>
                </a:cubicBezTo>
                <a:cubicBezTo>
                  <a:pt x="9395383" y="72695"/>
                  <a:pt x="9389134" y="71095"/>
                  <a:pt x="9382429" y="71095"/>
                </a:cubicBezTo>
                <a:close/>
                <a:moveTo>
                  <a:pt x="8953804" y="71095"/>
                </a:moveTo>
                <a:cubicBezTo>
                  <a:pt x="8947099" y="71095"/>
                  <a:pt x="8940888" y="72695"/>
                  <a:pt x="8935173" y="75895"/>
                </a:cubicBezTo>
                <a:cubicBezTo>
                  <a:pt x="8929458" y="79096"/>
                  <a:pt x="8924925" y="83858"/>
                  <a:pt x="8921571" y="90183"/>
                </a:cubicBezTo>
                <a:cubicBezTo>
                  <a:pt x="8918218" y="96507"/>
                  <a:pt x="8916542" y="104242"/>
                  <a:pt x="8916542" y="113386"/>
                </a:cubicBezTo>
                <a:cubicBezTo>
                  <a:pt x="8916542" y="126949"/>
                  <a:pt x="8920010" y="137427"/>
                  <a:pt x="8926944" y="144818"/>
                </a:cubicBezTo>
                <a:cubicBezTo>
                  <a:pt x="8933878" y="152210"/>
                  <a:pt x="8942603" y="155905"/>
                  <a:pt x="8953118" y="155905"/>
                </a:cubicBezTo>
                <a:cubicBezTo>
                  <a:pt x="8959824" y="155905"/>
                  <a:pt x="8966110" y="154305"/>
                  <a:pt x="8971978" y="151105"/>
                </a:cubicBezTo>
                <a:cubicBezTo>
                  <a:pt x="8977845" y="147904"/>
                  <a:pt x="8982608" y="143104"/>
                  <a:pt x="8986265" y="136703"/>
                </a:cubicBezTo>
                <a:cubicBezTo>
                  <a:pt x="8989923" y="130302"/>
                  <a:pt x="8991751" y="122530"/>
                  <a:pt x="8991751" y="113386"/>
                </a:cubicBezTo>
                <a:cubicBezTo>
                  <a:pt x="8991751" y="104242"/>
                  <a:pt x="8989999" y="96507"/>
                  <a:pt x="8986494" y="90183"/>
                </a:cubicBezTo>
                <a:cubicBezTo>
                  <a:pt x="8982989" y="83858"/>
                  <a:pt x="8978340" y="79096"/>
                  <a:pt x="8972549" y="75895"/>
                </a:cubicBezTo>
                <a:cubicBezTo>
                  <a:pt x="8966758" y="72695"/>
                  <a:pt x="8960509" y="71095"/>
                  <a:pt x="8953804" y="71095"/>
                </a:cubicBezTo>
                <a:close/>
                <a:moveTo>
                  <a:pt x="8364169" y="71095"/>
                </a:moveTo>
                <a:cubicBezTo>
                  <a:pt x="8357462" y="71095"/>
                  <a:pt x="8351214" y="72733"/>
                  <a:pt x="8345423" y="76010"/>
                </a:cubicBezTo>
                <a:cubicBezTo>
                  <a:pt x="8339632" y="79286"/>
                  <a:pt x="8334946" y="84087"/>
                  <a:pt x="8331364" y="90411"/>
                </a:cubicBezTo>
                <a:cubicBezTo>
                  <a:pt x="8327783" y="96736"/>
                  <a:pt x="8325993" y="104242"/>
                  <a:pt x="8325993" y="112928"/>
                </a:cubicBezTo>
                <a:cubicBezTo>
                  <a:pt x="8325993" y="121615"/>
                  <a:pt x="8327783" y="129235"/>
                  <a:pt x="8331364" y="135788"/>
                </a:cubicBezTo>
                <a:cubicBezTo>
                  <a:pt x="8334946" y="142342"/>
                  <a:pt x="8339670" y="147333"/>
                  <a:pt x="8345538" y="150762"/>
                </a:cubicBezTo>
                <a:cubicBezTo>
                  <a:pt x="8351404" y="154191"/>
                  <a:pt x="8357615" y="155905"/>
                  <a:pt x="8364169" y="155905"/>
                </a:cubicBezTo>
                <a:cubicBezTo>
                  <a:pt x="8370874" y="155905"/>
                  <a:pt x="8377122" y="154229"/>
                  <a:pt x="8382914" y="150876"/>
                </a:cubicBezTo>
                <a:cubicBezTo>
                  <a:pt x="8388705" y="147523"/>
                  <a:pt x="8393391" y="142608"/>
                  <a:pt x="8396973" y="136131"/>
                </a:cubicBezTo>
                <a:cubicBezTo>
                  <a:pt x="8400554" y="129654"/>
                  <a:pt x="8402345" y="122072"/>
                  <a:pt x="8402345" y="113386"/>
                </a:cubicBezTo>
                <a:cubicBezTo>
                  <a:pt x="8402345" y="104699"/>
                  <a:pt x="8400554" y="97155"/>
                  <a:pt x="8396973" y="90754"/>
                </a:cubicBezTo>
                <a:cubicBezTo>
                  <a:pt x="8393391" y="84353"/>
                  <a:pt x="8388705" y="79477"/>
                  <a:pt x="8382914" y="76124"/>
                </a:cubicBezTo>
                <a:cubicBezTo>
                  <a:pt x="8377122" y="72771"/>
                  <a:pt x="8370874" y="71095"/>
                  <a:pt x="8364169" y="71095"/>
                </a:cubicBezTo>
                <a:close/>
                <a:moveTo>
                  <a:pt x="8162619" y="71095"/>
                </a:moveTo>
                <a:cubicBezTo>
                  <a:pt x="8156066" y="71095"/>
                  <a:pt x="8149856" y="72771"/>
                  <a:pt x="8143989" y="76124"/>
                </a:cubicBezTo>
                <a:cubicBezTo>
                  <a:pt x="8138121" y="79477"/>
                  <a:pt x="8133397" y="84353"/>
                  <a:pt x="8129815" y="90754"/>
                </a:cubicBezTo>
                <a:cubicBezTo>
                  <a:pt x="8126234" y="97155"/>
                  <a:pt x="8124443" y="104699"/>
                  <a:pt x="8124443" y="113386"/>
                </a:cubicBezTo>
                <a:cubicBezTo>
                  <a:pt x="8124443" y="122072"/>
                  <a:pt x="8126234" y="129654"/>
                  <a:pt x="8129815" y="136131"/>
                </a:cubicBezTo>
                <a:cubicBezTo>
                  <a:pt x="8133397" y="142608"/>
                  <a:pt x="8138121" y="147523"/>
                  <a:pt x="8143989" y="150876"/>
                </a:cubicBezTo>
                <a:cubicBezTo>
                  <a:pt x="8149856" y="154229"/>
                  <a:pt x="8156066" y="155905"/>
                  <a:pt x="8162619" y="155905"/>
                </a:cubicBezTo>
                <a:cubicBezTo>
                  <a:pt x="8169325" y="155905"/>
                  <a:pt x="8175611" y="154191"/>
                  <a:pt x="8181479" y="150762"/>
                </a:cubicBezTo>
                <a:cubicBezTo>
                  <a:pt x="8187346" y="147333"/>
                  <a:pt x="8192071" y="142342"/>
                  <a:pt x="8195652" y="135788"/>
                </a:cubicBezTo>
                <a:cubicBezTo>
                  <a:pt x="8199234" y="129235"/>
                  <a:pt x="8201024" y="121615"/>
                  <a:pt x="8201024" y="112928"/>
                </a:cubicBezTo>
                <a:cubicBezTo>
                  <a:pt x="8201024" y="104242"/>
                  <a:pt x="8199234" y="96736"/>
                  <a:pt x="8195652" y="90411"/>
                </a:cubicBezTo>
                <a:cubicBezTo>
                  <a:pt x="8192071" y="84087"/>
                  <a:pt x="8187346" y="79286"/>
                  <a:pt x="8181479" y="76010"/>
                </a:cubicBezTo>
                <a:cubicBezTo>
                  <a:pt x="8175611" y="72733"/>
                  <a:pt x="8169325" y="71095"/>
                  <a:pt x="8162619" y="71095"/>
                </a:cubicBezTo>
                <a:close/>
                <a:moveTo>
                  <a:pt x="6552895" y="71095"/>
                </a:moveTo>
                <a:cubicBezTo>
                  <a:pt x="6546341" y="71095"/>
                  <a:pt x="6540131" y="72771"/>
                  <a:pt x="6534264" y="76124"/>
                </a:cubicBezTo>
                <a:cubicBezTo>
                  <a:pt x="6528396" y="79477"/>
                  <a:pt x="6523672" y="84353"/>
                  <a:pt x="6520091" y="90754"/>
                </a:cubicBezTo>
                <a:cubicBezTo>
                  <a:pt x="6516509" y="97155"/>
                  <a:pt x="6514719" y="104699"/>
                  <a:pt x="6514719" y="113386"/>
                </a:cubicBezTo>
                <a:cubicBezTo>
                  <a:pt x="6514719" y="122072"/>
                  <a:pt x="6516509" y="129654"/>
                  <a:pt x="6520091" y="136131"/>
                </a:cubicBezTo>
                <a:cubicBezTo>
                  <a:pt x="6523672" y="142608"/>
                  <a:pt x="6528396" y="147523"/>
                  <a:pt x="6534264" y="150876"/>
                </a:cubicBezTo>
                <a:cubicBezTo>
                  <a:pt x="6540131" y="154229"/>
                  <a:pt x="6546341" y="155905"/>
                  <a:pt x="6552895" y="155905"/>
                </a:cubicBezTo>
                <a:cubicBezTo>
                  <a:pt x="6559600" y="155905"/>
                  <a:pt x="6565886" y="154191"/>
                  <a:pt x="6571754" y="150762"/>
                </a:cubicBezTo>
                <a:cubicBezTo>
                  <a:pt x="6577622" y="147333"/>
                  <a:pt x="6582346" y="142342"/>
                  <a:pt x="6585928" y="135788"/>
                </a:cubicBezTo>
                <a:cubicBezTo>
                  <a:pt x="6589509" y="129235"/>
                  <a:pt x="6591299" y="121615"/>
                  <a:pt x="6591299" y="112928"/>
                </a:cubicBezTo>
                <a:cubicBezTo>
                  <a:pt x="6591299" y="104242"/>
                  <a:pt x="6589509" y="96736"/>
                  <a:pt x="6585928" y="90411"/>
                </a:cubicBezTo>
                <a:cubicBezTo>
                  <a:pt x="6582346" y="84087"/>
                  <a:pt x="6577622" y="79286"/>
                  <a:pt x="6571754" y="76010"/>
                </a:cubicBezTo>
                <a:cubicBezTo>
                  <a:pt x="6565886" y="72733"/>
                  <a:pt x="6559600" y="71095"/>
                  <a:pt x="6552895" y="71095"/>
                </a:cubicBezTo>
                <a:close/>
                <a:moveTo>
                  <a:pt x="6325818" y="71095"/>
                </a:moveTo>
                <a:cubicBezTo>
                  <a:pt x="6319113" y="71095"/>
                  <a:pt x="6312865" y="72733"/>
                  <a:pt x="6307074" y="76010"/>
                </a:cubicBezTo>
                <a:cubicBezTo>
                  <a:pt x="6301282" y="79286"/>
                  <a:pt x="6296596" y="84087"/>
                  <a:pt x="6293015" y="90411"/>
                </a:cubicBezTo>
                <a:cubicBezTo>
                  <a:pt x="6289433" y="96736"/>
                  <a:pt x="6287642" y="104242"/>
                  <a:pt x="6287642" y="112928"/>
                </a:cubicBezTo>
                <a:cubicBezTo>
                  <a:pt x="6287642" y="121615"/>
                  <a:pt x="6289433" y="129235"/>
                  <a:pt x="6293015" y="135788"/>
                </a:cubicBezTo>
                <a:cubicBezTo>
                  <a:pt x="6296596" y="142342"/>
                  <a:pt x="6301320" y="147333"/>
                  <a:pt x="6307188" y="150762"/>
                </a:cubicBezTo>
                <a:cubicBezTo>
                  <a:pt x="6313055" y="154191"/>
                  <a:pt x="6319265" y="155905"/>
                  <a:pt x="6325818" y="155905"/>
                </a:cubicBezTo>
                <a:cubicBezTo>
                  <a:pt x="6332524" y="155905"/>
                  <a:pt x="6338772" y="154229"/>
                  <a:pt x="6344564" y="150876"/>
                </a:cubicBezTo>
                <a:cubicBezTo>
                  <a:pt x="6350355" y="147523"/>
                  <a:pt x="6355042" y="142608"/>
                  <a:pt x="6358623" y="136131"/>
                </a:cubicBezTo>
                <a:cubicBezTo>
                  <a:pt x="6362204" y="129654"/>
                  <a:pt x="6363995" y="122072"/>
                  <a:pt x="6363995" y="113386"/>
                </a:cubicBezTo>
                <a:cubicBezTo>
                  <a:pt x="6363995" y="104699"/>
                  <a:pt x="6362204" y="97155"/>
                  <a:pt x="6358623" y="90754"/>
                </a:cubicBezTo>
                <a:cubicBezTo>
                  <a:pt x="6355042" y="84353"/>
                  <a:pt x="6350355" y="79477"/>
                  <a:pt x="6344564" y="76124"/>
                </a:cubicBezTo>
                <a:cubicBezTo>
                  <a:pt x="6338772" y="72771"/>
                  <a:pt x="6332524" y="71095"/>
                  <a:pt x="6325818" y="71095"/>
                </a:cubicBezTo>
                <a:close/>
                <a:moveTo>
                  <a:pt x="6021018" y="71095"/>
                </a:moveTo>
                <a:cubicBezTo>
                  <a:pt x="6014313" y="71095"/>
                  <a:pt x="6008065" y="72733"/>
                  <a:pt x="6002273" y="76010"/>
                </a:cubicBezTo>
                <a:cubicBezTo>
                  <a:pt x="5996482" y="79286"/>
                  <a:pt x="5991796" y="84087"/>
                  <a:pt x="5988215" y="90411"/>
                </a:cubicBezTo>
                <a:cubicBezTo>
                  <a:pt x="5984633" y="96736"/>
                  <a:pt x="5982842" y="104242"/>
                  <a:pt x="5982842" y="112928"/>
                </a:cubicBezTo>
                <a:cubicBezTo>
                  <a:pt x="5982842" y="121615"/>
                  <a:pt x="5984633" y="129235"/>
                  <a:pt x="5988215" y="135788"/>
                </a:cubicBezTo>
                <a:cubicBezTo>
                  <a:pt x="5991796" y="142342"/>
                  <a:pt x="5996520" y="147333"/>
                  <a:pt x="6002388" y="150762"/>
                </a:cubicBezTo>
                <a:cubicBezTo>
                  <a:pt x="6008255" y="154191"/>
                  <a:pt x="6014465" y="155905"/>
                  <a:pt x="6021018" y="155905"/>
                </a:cubicBezTo>
                <a:cubicBezTo>
                  <a:pt x="6027724" y="155905"/>
                  <a:pt x="6033973" y="154229"/>
                  <a:pt x="6039764" y="150876"/>
                </a:cubicBezTo>
                <a:cubicBezTo>
                  <a:pt x="6045555" y="147523"/>
                  <a:pt x="6050241" y="142608"/>
                  <a:pt x="6053823" y="136131"/>
                </a:cubicBezTo>
                <a:cubicBezTo>
                  <a:pt x="6057404" y="129654"/>
                  <a:pt x="6059195" y="122072"/>
                  <a:pt x="6059195" y="113386"/>
                </a:cubicBezTo>
                <a:cubicBezTo>
                  <a:pt x="6059195" y="104699"/>
                  <a:pt x="6057404" y="97155"/>
                  <a:pt x="6053823" y="90754"/>
                </a:cubicBezTo>
                <a:cubicBezTo>
                  <a:pt x="6050241" y="84353"/>
                  <a:pt x="6045555" y="79477"/>
                  <a:pt x="6039764" y="76124"/>
                </a:cubicBezTo>
                <a:cubicBezTo>
                  <a:pt x="6033973" y="72771"/>
                  <a:pt x="6027724" y="71095"/>
                  <a:pt x="6021018" y="71095"/>
                </a:cubicBezTo>
                <a:close/>
                <a:moveTo>
                  <a:pt x="5058080" y="71095"/>
                </a:moveTo>
                <a:cubicBezTo>
                  <a:pt x="5051374" y="71095"/>
                  <a:pt x="5045163" y="72695"/>
                  <a:pt x="5039449" y="75895"/>
                </a:cubicBezTo>
                <a:cubicBezTo>
                  <a:pt x="5033733" y="79096"/>
                  <a:pt x="5029199" y="83858"/>
                  <a:pt x="5025847" y="90183"/>
                </a:cubicBezTo>
                <a:cubicBezTo>
                  <a:pt x="5022494" y="96507"/>
                  <a:pt x="5020818" y="104242"/>
                  <a:pt x="5020818" y="113386"/>
                </a:cubicBezTo>
                <a:cubicBezTo>
                  <a:pt x="5020818" y="126949"/>
                  <a:pt x="5024284" y="137427"/>
                  <a:pt x="5031219" y="144818"/>
                </a:cubicBezTo>
                <a:cubicBezTo>
                  <a:pt x="5038153" y="152210"/>
                  <a:pt x="5046878" y="155905"/>
                  <a:pt x="5057394" y="155905"/>
                </a:cubicBezTo>
                <a:cubicBezTo>
                  <a:pt x="5064099" y="155905"/>
                  <a:pt x="5070385" y="154305"/>
                  <a:pt x="5076253" y="151105"/>
                </a:cubicBezTo>
                <a:cubicBezTo>
                  <a:pt x="5082120" y="147904"/>
                  <a:pt x="5086883" y="143104"/>
                  <a:pt x="5090540" y="136703"/>
                </a:cubicBezTo>
                <a:cubicBezTo>
                  <a:pt x="5094198" y="130302"/>
                  <a:pt x="5096027" y="122530"/>
                  <a:pt x="5096027" y="113386"/>
                </a:cubicBezTo>
                <a:cubicBezTo>
                  <a:pt x="5096027" y="104242"/>
                  <a:pt x="5094274" y="96507"/>
                  <a:pt x="5090769" y="90183"/>
                </a:cubicBezTo>
                <a:cubicBezTo>
                  <a:pt x="5087264" y="83858"/>
                  <a:pt x="5082615" y="79096"/>
                  <a:pt x="5076824" y="75895"/>
                </a:cubicBezTo>
                <a:cubicBezTo>
                  <a:pt x="5071033" y="72695"/>
                  <a:pt x="5064785" y="71095"/>
                  <a:pt x="5058080" y="71095"/>
                </a:cubicBezTo>
                <a:close/>
                <a:moveTo>
                  <a:pt x="4610405" y="71095"/>
                </a:moveTo>
                <a:cubicBezTo>
                  <a:pt x="4603699" y="71095"/>
                  <a:pt x="4597488" y="72695"/>
                  <a:pt x="4591774" y="75895"/>
                </a:cubicBezTo>
                <a:cubicBezTo>
                  <a:pt x="4586058" y="79096"/>
                  <a:pt x="4581524" y="83858"/>
                  <a:pt x="4578172" y="90183"/>
                </a:cubicBezTo>
                <a:cubicBezTo>
                  <a:pt x="4574819" y="96507"/>
                  <a:pt x="4573143" y="104242"/>
                  <a:pt x="4573143" y="113386"/>
                </a:cubicBezTo>
                <a:cubicBezTo>
                  <a:pt x="4573143" y="126949"/>
                  <a:pt x="4576609" y="137427"/>
                  <a:pt x="4583544" y="144818"/>
                </a:cubicBezTo>
                <a:cubicBezTo>
                  <a:pt x="4590478" y="152210"/>
                  <a:pt x="4599203" y="155905"/>
                  <a:pt x="4609719" y="155905"/>
                </a:cubicBezTo>
                <a:cubicBezTo>
                  <a:pt x="4616425" y="155905"/>
                  <a:pt x="4622711" y="154305"/>
                  <a:pt x="4628578" y="151105"/>
                </a:cubicBezTo>
                <a:cubicBezTo>
                  <a:pt x="4634445" y="147904"/>
                  <a:pt x="4639208" y="143104"/>
                  <a:pt x="4642865" y="136703"/>
                </a:cubicBezTo>
                <a:cubicBezTo>
                  <a:pt x="4646523" y="130302"/>
                  <a:pt x="4648352" y="122530"/>
                  <a:pt x="4648352" y="113386"/>
                </a:cubicBezTo>
                <a:cubicBezTo>
                  <a:pt x="4648352" y="104242"/>
                  <a:pt x="4646599" y="96507"/>
                  <a:pt x="4643094" y="90183"/>
                </a:cubicBezTo>
                <a:cubicBezTo>
                  <a:pt x="4639589" y="83858"/>
                  <a:pt x="4634941" y="79096"/>
                  <a:pt x="4629149" y="75895"/>
                </a:cubicBezTo>
                <a:cubicBezTo>
                  <a:pt x="4623358" y="72695"/>
                  <a:pt x="4617110" y="71095"/>
                  <a:pt x="4610405" y="71095"/>
                </a:cubicBezTo>
                <a:close/>
                <a:moveTo>
                  <a:pt x="3630243" y="71095"/>
                </a:moveTo>
                <a:cubicBezTo>
                  <a:pt x="3623538" y="71095"/>
                  <a:pt x="3617289" y="72733"/>
                  <a:pt x="3611498" y="76010"/>
                </a:cubicBezTo>
                <a:cubicBezTo>
                  <a:pt x="3605707" y="79286"/>
                  <a:pt x="3601020" y="84087"/>
                  <a:pt x="3597439" y="90411"/>
                </a:cubicBezTo>
                <a:cubicBezTo>
                  <a:pt x="3593858" y="96736"/>
                  <a:pt x="3592067" y="104242"/>
                  <a:pt x="3592067" y="112928"/>
                </a:cubicBezTo>
                <a:cubicBezTo>
                  <a:pt x="3592067" y="121615"/>
                  <a:pt x="3593858" y="129235"/>
                  <a:pt x="3597439" y="135788"/>
                </a:cubicBezTo>
                <a:cubicBezTo>
                  <a:pt x="3601020" y="142342"/>
                  <a:pt x="3605745" y="147333"/>
                  <a:pt x="3611612" y="150762"/>
                </a:cubicBezTo>
                <a:cubicBezTo>
                  <a:pt x="3617480" y="154191"/>
                  <a:pt x="3623690" y="155905"/>
                  <a:pt x="3630243" y="155905"/>
                </a:cubicBezTo>
                <a:cubicBezTo>
                  <a:pt x="3636949" y="155905"/>
                  <a:pt x="3643197" y="154229"/>
                  <a:pt x="3648988" y="150876"/>
                </a:cubicBezTo>
                <a:cubicBezTo>
                  <a:pt x="3654780" y="147523"/>
                  <a:pt x="3659466" y="142608"/>
                  <a:pt x="3663047" y="136131"/>
                </a:cubicBezTo>
                <a:cubicBezTo>
                  <a:pt x="3666629" y="129654"/>
                  <a:pt x="3668419" y="122072"/>
                  <a:pt x="3668419" y="113386"/>
                </a:cubicBezTo>
                <a:cubicBezTo>
                  <a:pt x="3668419" y="104699"/>
                  <a:pt x="3666629" y="97155"/>
                  <a:pt x="3663047" y="90754"/>
                </a:cubicBezTo>
                <a:cubicBezTo>
                  <a:pt x="3659466" y="84353"/>
                  <a:pt x="3654780" y="79477"/>
                  <a:pt x="3648988" y="76124"/>
                </a:cubicBezTo>
                <a:cubicBezTo>
                  <a:pt x="3643197" y="72771"/>
                  <a:pt x="3636949" y="71095"/>
                  <a:pt x="3630243" y="71095"/>
                </a:cubicBezTo>
                <a:close/>
                <a:moveTo>
                  <a:pt x="3182568" y="71095"/>
                </a:moveTo>
                <a:cubicBezTo>
                  <a:pt x="3175863" y="71095"/>
                  <a:pt x="3169615" y="72733"/>
                  <a:pt x="3163823" y="76010"/>
                </a:cubicBezTo>
                <a:cubicBezTo>
                  <a:pt x="3158033" y="79286"/>
                  <a:pt x="3153346" y="84087"/>
                  <a:pt x="3149765" y="90411"/>
                </a:cubicBezTo>
                <a:cubicBezTo>
                  <a:pt x="3146184" y="96736"/>
                  <a:pt x="3144393" y="104242"/>
                  <a:pt x="3144393" y="112928"/>
                </a:cubicBezTo>
                <a:cubicBezTo>
                  <a:pt x="3144393" y="121615"/>
                  <a:pt x="3146184" y="129235"/>
                  <a:pt x="3149765" y="135788"/>
                </a:cubicBezTo>
                <a:cubicBezTo>
                  <a:pt x="3153346" y="142342"/>
                  <a:pt x="3158070" y="147333"/>
                  <a:pt x="3163937" y="150762"/>
                </a:cubicBezTo>
                <a:cubicBezTo>
                  <a:pt x="3169806" y="154191"/>
                  <a:pt x="3176015" y="155905"/>
                  <a:pt x="3182568" y="155905"/>
                </a:cubicBezTo>
                <a:cubicBezTo>
                  <a:pt x="3189274" y="155905"/>
                  <a:pt x="3195522" y="154229"/>
                  <a:pt x="3201314" y="150876"/>
                </a:cubicBezTo>
                <a:cubicBezTo>
                  <a:pt x="3207105" y="147523"/>
                  <a:pt x="3211792" y="142608"/>
                  <a:pt x="3215373" y="136131"/>
                </a:cubicBezTo>
                <a:cubicBezTo>
                  <a:pt x="3218954" y="129654"/>
                  <a:pt x="3220745" y="122072"/>
                  <a:pt x="3220745" y="113386"/>
                </a:cubicBezTo>
                <a:cubicBezTo>
                  <a:pt x="3220745" y="104699"/>
                  <a:pt x="3218954" y="97155"/>
                  <a:pt x="3215373" y="90754"/>
                </a:cubicBezTo>
                <a:cubicBezTo>
                  <a:pt x="3211792" y="84353"/>
                  <a:pt x="3207105" y="79477"/>
                  <a:pt x="3201314" y="76124"/>
                </a:cubicBezTo>
                <a:cubicBezTo>
                  <a:pt x="3195522" y="72771"/>
                  <a:pt x="3189274" y="71095"/>
                  <a:pt x="3182568" y="71095"/>
                </a:cubicBezTo>
                <a:close/>
                <a:moveTo>
                  <a:pt x="2963494" y="71095"/>
                </a:moveTo>
                <a:cubicBezTo>
                  <a:pt x="2956788" y="71095"/>
                  <a:pt x="2950539" y="72733"/>
                  <a:pt x="2944748" y="76010"/>
                </a:cubicBezTo>
                <a:cubicBezTo>
                  <a:pt x="2938957" y="79286"/>
                  <a:pt x="2934271" y="84087"/>
                  <a:pt x="2930689" y="90411"/>
                </a:cubicBezTo>
                <a:cubicBezTo>
                  <a:pt x="2927108" y="96736"/>
                  <a:pt x="2925318" y="104242"/>
                  <a:pt x="2925318" y="112928"/>
                </a:cubicBezTo>
                <a:cubicBezTo>
                  <a:pt x="2925318" y="121615"/>
                  <a:pt x="2927108" y="129235"/>
                  <a:pt x="2930689" y="135788"/>
                </a:cubicBezTo>
                <a:cubicBezTo>
                  <a:pt x="2934271" y="142342"/>
                  <a:pt x="2938995" y="147333"/>
                  <a:pt x="2944863" y="150762"/>
                </a:cubicBezTo>
                <a:cubicBezTo>
                  <a:pt x="2950730" y="154191"/>
                  <a:pt x="2956940" y="155905"/>
                  <a:pt x="2963494" y="155905"/>
                </a:cubicBezTo>
                <a:cubicBezTo>
                  <a:pt x="2970199" y="155905"/>
                  <a:pt x="2976447" y="154229"/>
                  <a:pt x="2982239" y="150876"/>
                </a:cubicBezTo>
                <a:cubicBezTo>
                  <a:pt x="2988030" y="147523"/>
                  <a:pt x="2992716" y="142608"/>
                  <a:pt x="2996298" y="136131"/>
                </a:cubicBezTo>
                <a:cubicBezTo>
                  <a:pt x="2999879" y="129654"/>
                  <a:pt x="3001670" y="122072"/>
                  <a:pt x="3001670" y="113386"/>
                </a:cubicBezTo>
                <a:cubicBezTo>
                  <a:pt x="3001670" y="104699"/>
                  <a:pt x="2999879" y="97155"/>
                  <a:pt x="2996298" y="90754"/>
                </a:cubicBezTo>
                <a:cubicBezTo>
                  <a:pt x="2992716" y="84353"/>
                  <a:pt x="2988030" y="79477"/>
                  <a:pt x="2982239" y="76124"/>
                </a:cubicBezTo>
                <a:cubicBezTo>
                  <a:pt x="2976447" y="72771"/>
                  <a:pt x="2970199" y="71095"/>
                  <a:pt x="2963494" y="71095"/>
                </a:cubicBezTo>
                <a:close/>
                <a:moveTo>
                  <a:pt x="2658693" y="71095"/>
                </a:moveTo>
                <a:cubicBezTo>
                  <a:pt x="2651988" y="71095"/>
                  <a:pt x="2645740" y="72733"/>
                  <a:pt x="2639948" y="76010"/>
                </a:cubicBezTo>
                <a:cubicBezTo>
                  <a:pt x="2634157" y="79286"/>
                  <a:pt x="2629471" y="84087"/>
                  <a:pt x="2625890" y="90411"/>
                </a:cubicBezTo>
                <a:cubicBezTo>
                  <a:pt x="2622309" y="96736"/>
                  <a:pt x="2620517" y="104242"/>
                  <a:pt x="2620517" y="112928"/>
                </a:cubicBezTo>
                <a:cubicBezTo>
                  <a:pt x="2620517" y="121615"/>
                  <a:pt x="2622309" y="129235"/>
                  <a:pt x="2625890" y="135788"/>
                </a:cubicBezTo>
                <a:cubicBezTo>
                  <a:pt x="2629471" y="142342"/>
                  <a:pt x="2634195" y="147333"/>
                  <a:pt x="2640063" y="150762"/>
                </a:cubicBezTo>
                <a:cubicBezTo>
                  <a:pt x="2645930" y="154191"/>
                  <a:pt x="2652141" y="155905"/>
                  <a:pt x="2658693" y="155905"/>
                </a:cubicBezTo>
                <a:cubicBezTo>
                  <a:pt x="2665399" y="155905"/>
                  <a:pt x="2671648" y="154229"/>
                  <a:pt x="2677439" y="150876"/>
                </a:cubicBezTo>
                <a:cubicBezTo>
                  <a:pt x="2683230" y="147523"/>
                  <a:pt x="2687916" y="142608"/>
                  <a:pt x="2691497" y="136131"/>
                </a:cubicBezTo>
                <a:cubicBezTo>
                  <a:pt x="2695079" y="129654"/>
                  <a:pt x="2696870" y="122072"/>
                  <a:pt x="2696870" y="113386"/>
                </a:cubicBezTo>
                <a:cubicBezTo>
                  <a:pt x="2696870" y="104699"/>
                  <a:pt x="2695079" y="97155"/>
                  <a:pt x="2691497" y="90754"/>
                </a:cubicBezTo>
                <a:cubicBezTo>
                  <a:pt x="2687916" y="84353"/>
                  <a:pt x="2683230" y="79477"/>
                  <a:pt x="2677439" y="76124"/>
                </a:cubicBezTo>
                <a:cubicBezTo>
                  <a:pt x="2671648" y="72771"/>
                  <a:pt x="2665399" y="71095"/>
                  <a:pt x="2658693" y="71095"/>
                </a:cubicBezTo>
                <a:close/>
                <a:moveTo>
                  <a:pt x="1562404" y="71095"/>
                </a:moveTo>
                <a:cubicBezTo>
                  <a:pt x="1555699" y="71095"/>
                  <a:pt x="1549489" y="72695"/>
                  <a:pt x="1543774" y="75895"/>
                </a:cubicBezTo>
                <a:cubicBezTo>
                  <a:pt x="1538058" y="79096"/>
                  <a:pt x="1533525" y="83858"/>
                  <a:pt x="1530172" y="90183"/>
                </a:cubicBezTo>
                <a:cubicBezTo>
                  <a:pt x="1526819" y="96507"/>
                  <a:pt x="1525142" y="104242"/>
                  <a:pt x="1525142" y="113386"/>
                </a:cubicBezTo>
                <a:cubicBezTo>
                  <a:pt x="1525142" y="126949"/>
                  <a:pt x="1528610" y="137427"/>
                  <a:pt x="1535544" y="144818"/>
                </a:cubicBezTo>
                <a:cubicBezTo>
                  <a:pt x="1542478" y="152210"/>
                  <a:pt x="1551203" y="155905"/>
                  <a:pt x="1561718" y="155905"/>
                </a:cubicBezTo>
                <a:cubicBezTo>
                  <a:pt x="1568424" y="155905"/>
                  <a:pt x="1574711" y="154305"/>
                  <a:pt x="1580578" y="151105"/>
                </a:cubicBezTo>
                <a:cubicBezTo>
                  <a:pt x="1586445" y="147904"/>
                  <a:pt x="1591208" y="143104"/>
                  <a:pt x="1594865" y="136703"/>
                </a:cubicBezTo>
                <a:cubicBezTo>
                  <a:pt x="1598523" y="130302"/>
                  <a:pt x="1600352" y="122530"/>
                  <a:pt x="1600352" y="113386"/>
                </a:cubicBezTo>
                <a:cubicBezTo>
                  <a:pt x="1600352" y="104242"/>
                  <a:pt x="1598599" y="96507"/>
                  <a:pt x="1595094" y="90183"/>
                </a:cubicBezTo>
                <a:cubicBezTo>
                  <a:pt x="1591589" y="83858"/>
                  <a:pt x="1586941" y="79096"/>
                  <a:pt x="1581149" y="75895"/>
                </a:cubicBezTo>
                <a:cubicBezTo>
                  <a:pt x="1575359" y="72695"/>
                  <a:pt x="1569110" y="71095"/>
                  <a:pt x="1562404" y="71095"/>
                </a:cubicBezTo>
                <a:close/>
                <a:moveTo>
                  <a:pt x="1418920" y="71095"/>
                </a:moveTo>
                <a:cubicBezTo>
                  <a:pt x="1412367" y="71095"/>
                  <a:pt x="1406157" y="72771"/>
                  <a:pt x="1400289" y="76124"/>
                </a:cubicBezTo>
                <a:cubicBezTo>
                  <a:pt x="1394422" y="79477"/>
                  <a:pt x="1389697" y="84353"/>
                  <a:pt x="1386116" y="90754"/>
                </a:cubicBezTo>
                <a:cubicBezTo>
                  <a:pt x="1382534" y="97155"/>
                  <a:pt x="1380743" y="104699"/>
                  <a:pt x="1380743" y="113386"/>
                </a:cubicBezTo>
                <a:cubicBezTo>
                  <a:pt x="1380743" y="122072"/>
                  <a:pt x="1382534" y="129654"/>
                  <a:pt x="1386116" y="136131"/>
                </a:cubicBezTo>
                <a:cubicBezTo>
                  <a:pt x="1389697" y="142608"/>
                  <a:pt x="1394422" y="147523"/>
                  <a:pt x="1400289" y="150876"/>
                </a:cubicBezTo>
                <a:cubicBezTo>
                  <a:pt x="1406157" y="154229"/>
                  <a:pt x="1412367" y="155905"/>
                  <a:pt x="1418920" y="155905"/>
                </a:cubicBezTo>
                <a:cubicBezTo>
                  <a:pt x="1425626" y="155905"/>
                  <a:pt x="1431912" y="154191"/>
                  <a:pt x="1437779" y="150762"/>
                </a:cubicBezTo>
                <a:cubicBezTo>
                  <a:pt x="1443646" y="147333"/>
                  <a:pt x="1448371" y="142342"/>
                  <a:pt x="1451952" y="135788"/>
                </a:cubicBezTo>
                <a:cubicBezTo>
                  <a:pt x="1455534" y="129235"/>
                  <a:pt x="1457325" y="121615"/>
                  <a:pt x="1457325" y="112928"/>
                </a:cubicBezTo>
                <a:cubicBezTo>
                  <a:pt x="1457325" y="104242"/>
                  <a:pt x="1455534" y="96736"/>
                  <a:pt x="1451952" y="90411"/>
                </a:cubicBezTo>
                <a:cubicBezTo>
                  <a:pt x="1448371" y="84087"/>
                  <a:pt x="1443646" y="79286"/>
                  <a:pt x="1437779" y="76010"/>
                </a:cubicBezTo>
                <a:cubicBezTo>
                  <a:pt x="1431912" y="72733"/>
                  <a:pt x="1425626" y="71095"/>
                  <a:pt x="1418920" y="71095"/>
                </a:cubicBezTo>
                <a:close/>
                <a:moveTo>
                  <a:pt x="1258519" y="71095"/>
                </a:moveTo>
                <a:cubicBezTo>
                  <a:pt x="1251813" y="71095"/>
                  <a:pt x="1245565" y="72733"/>
                  <a:pt x="1239773" y="76010"/>
                </a:cubicBezTo>
                <a:cubicBezTo>
                  <a:pt x="1233983" y="79286"/>
                  <a:pt x="1229296" y="84087"/>
                  <a:pt x="1225715" y="90411"/>
                </a:cubicBezTo>
                <a:cubicBezTo>
                  <a:pt x="1222133" y="96736"/>
                  <a:pt x="1220342" y="104242"/>
                  <a:pt x="1220342" y="112928"/>
                </a:cubicBezTo>
                <a:cubicBezTo>
                  <a:pt x="1220342" y="121615"/>
                  <a:pt x="1222133" y="129235"/>
                  <a:pt x="1225715" y="135788"/>
                </a:cubicBezTo>
                <a:cubicBezTo>
                  <a:pt x="1229296" y="142342"/>
                  <a:pt x="1234020" y="147333"/>
                  <a:pt x="1239888" y="150762"/>
                </a:cubicBezTo>
                <a:cubicBezTo>
                  <a:pt x="1245755" y="154191"/>
                  <a:pt x="1251965" y="155905"/>
                  <a:pt x="1258519" y="155905"/>
                </a:cubicBezTo>
                <a:cubicBezTo>
                  <a:pt x="1265224" y="155905"/>
                  <a:pt x="1271472" y="154229"/>
                  <a:pt x="1277264" y="150876"/>
                </a:cubicBezTo>
                <a:cubicBezTo>
                  <a:pt x="1283055" y="147523"/>
                  <a:pt x="1287742" y="142608"/>
                  <a:pt x="1291323" y="136131"/>
                </a:cubicBezTo>
                <a:cubicBezTo>
                  <a:pt x="1294904" y="129654"/>
                  <a:pt x="1296695" y="122072"/>
                  <a:pt x="1296695" y="113386"/>
                </a:cubicBezTo>
                <a:cubicBezTo>
                  <a:pt x="1296695" y="104699"/>
                  <a:pt x="1294904" y="97155"/>
                  <a:pt x="1291323" y="90754"/>
                </a:cubicBezTo>
                <a:cubicBezTo>
                  <a:pt x="1287742" y="84353"/>
                  <a:pt x="1283055" y="79477"/>
                  <a:pt x="1277264" y="76124"/>
                </a:cubicBezTo>
                <a:cubicBezTo>
                  <a:pt x="1271472" y="72771"/>
                  <a:pt x="1265224" y="71095"/>
                  <a:pt x="1258519" y="71095"/>
                </a:cubicBezTo>
                <a:close/>
                <a:moveTo>
                  <a:pt x="400354" y="71095"/>
                </a:moveTo>
                <a:cubicBezTo>
                  <a:pt x="393649" y="71095"/>
                  <a:pt x="387438" y="72695"/>
                  <a:pt x="381723" y="75895"/>
                </a:cubicBezTo>
                <a:cubicBezTo>
                  <a:pt x="376008" y="79096"/>
                  <a:pt x="371474" y="83858"/>
                  <a:pt x="368122" y="90183"/>
                </a:cubicBezTo>
                <a:cubicBezTo>
                  <a:pt x="364769" y="96507"/>
                  <a:pt x="363092" y="104242"/>
                  <a:pt x="363092" y="113386"/>
                </a:cubicBezTo>
                <a:cubicBezTo>
                  <a:pt x="363092" y="126949"/>
                  <a:pt x="366560" y="137427"/>
                  <a:pt x="373494" y="144818"/>
                </a:cubicBezTo>
                <a:cubicBezTo>
                  <a:pt x="380428" y="152210"/>
                  <a:pt x="389153" y="155905"/>
                  <a:pt x="399668" y="155905"/>
                </a:cubicBezTo>
                <a:cubicBezTo>
                  <a:pt x="406374" y="155905"/>
                  <a:pt x="412660" y="154305"/>
                  <a:pt x="418528" y="151105"/>
                </a:cubicBezTo>
                <a:cubicBezTo>
                  <a:pt x="424395" y="147904"/>
                  <a:pt x="429158" y="143104"/>
                  <a:pt x="432815" y="136703"/>
                </a:cubicBezTo>
                <a:cubicBezTo>
                  <a:pt x="436473" y="130302"/>
                  <a:pt x="438302" y="122530"/>
                  <a:pt x="438302" y="113386"/>
                </a:cubicBezTo>
                <a:cubicBezTo>
                  <a:pt x="438302" y="104242"/>
                  <a:pt x="436549" y="96507"/>
                  <a:pt x="433044" y="90183"/>
                </a:cubicBezTo>
                <a:cubicBezTo>
                  <a:pt x="429539" y="83858"/>
                  <a:pt x="424891" y="79096"/>
                  <a:pt x="419100" y="75895"/>
                </a:cubicBezTo>
                <a:cubicBezTo>
                  <a:pt x="413308" y="72695"/>
                  <a:pt x="407060" y="71095"/>
                  <a:pt x="400354" y="71095"/>
                </a:cubicBezTo>
                <a:close/>
                <a:moveTo>
                  <a:pt x="143179" y="71095"/>
                </a:moveTo>
                <a:cubicBezTo>
                  <a:pt x="136473" y="71095"/>
                  <a:pt x="130263" y="72695"/>
                  <a:pt x="124548" y="75895"/>
                </a:cubicBezTo>
                <a:cubicBezTo>
                  <a:pt x="118833" y="79096"/>
                  <a:pt x="114299" y="83858"/>
                  <a:pt x="110947" y="90183"/>
                </a:cubicBezTo>
                <a:cubicBezTo>
                  <a:pt x="107594" y="96507"/>
                  <a:pt x="105917" y="104242"/>
                  <a:pt x="105917" y="113386"/>
                </a:cubicBezTo>
                <a:cubicBezTo>
                  <a:pt x="105917" y="126949"/>
                  <a:pt x="109384" y="137427"/>
                  <a:pt x="116319" y="144818"/>
                </a:cubicBezTo>
                <a:cubicBezTo>
                  <a:pt x="123253" y="152210"/>
                  <a:pt x="131978" y="155905"/>
                  <a:pt x="142494" y="155905"/>
                </a:cubicBezTo>
                <a:cubicBezTo>
                  <a:pt x="149199" y="155905"/>
                  <a:pt x="155486" y="154305"/>
                  <a:pt x="161353" y="151105"/>
                </a:cubicBezTo>
                <a:cubicBezTo>
                  <a:pt x="167220" y="147904"/>
                  <a:pt x="171983" y="143104"/>
                  <a:pt x="175640" y="136703"/>
                </a:cubicBezTo>
                <a:cubicBezTo>
                  <a:pt x="179298" y="130302"/>
                  <a:pt x="181127" y="122530"/>
                  <a:pt x="181127" y="113386"/>
                </a:cubicBezTo>
                <a:cubicBezTo>
                  <a:pt x="181127" y="104242"/>
                  <a:pt x="179374" y="96507"/>
                  <a:pt x="175869" y="90183"/>
                </a:cubicBezTo>
                <a:cubicBezTo>
                  <a:pt x="172364" y="83858"/>
                  <a:pt x="167716" y="79096"/>
                  <a:pt x="161925" y="75895"/>
                </a:cubicBezTo>
                <a:cubicBezTo>
                  <a:pt x="156133" y="72695"/>
                  <a:pt x="149885" y="71095"/>
                  <a:pt x="143179" y="71095"/>
                </a:cubicBezTo>
                <a:close/>
                <a:moveTo>
                  <a:pt x="9713518" y="70409"/>
                </a:moveTo>
                <a:cubicBezTo>
                  <a:pt x="9704526" y="70409"/>
                  <a:pt x="9696829" y="73266"/>
                  <a:pt x="9690428" y="78981"/>
                </a:cubicBezTo>
                <a:cubicBezTo>
                  <a:pt x="9684028" y="84696"/>
                  <a:pt x="9680219" y="92431"/>
                  <a:pt x="9678999" y="102184"/>
                </a:cubicBezTo>
                <a:lnTo>
                  <a:pt x="9748721" y="102184"/>
                </a:lnTo>
                <a:cubicBezTo>
                  <a:pt x="9748569" y="92583"/>
                  <a:pt x="9745141" y="84887"/>
                  <a:pt x="9738435" y="79096"/>
                </a:cubicBezTo>
                <a:cubicBezTo>
                  <a:pt x="9731729" y="73304"/>
                  <a:pt x="9723424" y="70409"/>
                  <a:pt x="9713518" y="70409"/>
                </a:cubicBezTo>
                <a:close/>
                <a:moveTo>
                  <a:pt x="8599093" y="70409"/>
                </a:moveTo>
                <a:cubicBezTo>
                  <a:pt x="8590101" y="70409"/>
                  <a:pt x="8582405" y="73266"/>
                  <a:pt x="8576004" y="78981"/>
                </a:cubicBezTo>
                <a:cubicBezTo>
                  <a:pt x="8569603" y="84696"/>
                  <a:pt x="8565794" y="92431"/>
                  <a:pt x="8564574" y="102184"/>
                </a:cubicBezTo>
                <a:lnTo>
                  <a:pt x="8634297" y="102184"/>
                </a:lnTo>
                <a:cubicBezTo>
                  <a:pt x="8634145" y="92583"/>
                  <a:pt x="8630716" y="84887"/>
                  <a:pt x="8624010" y="79096"/>
                </a:cubicBezTo>
                <a:cubicBezTo>
                  <a:pt x="8617305" y="73304"/>
                  <a:pt x="8608999" y="70409"/>
                  <a:pt x="8599093" y="70409"/>
                </a:cubicBezTo>
                <a:close/>
                <a:moveTo>
                  <a:pt x="7770418" y="70409"/>
                </a:moveTo>
                <a:cubicBezTo>
                  <a:pt x="7761426" y="70409"/>
                  <a:pt x="7753730" y="73266"/>
                  <a:pt x="7747329" y="78981"/>
                </a:cubicBezTo>
                <a:cubicBezTo>
                  <a:pt x="7740928" y="84696"/>
                  <a:pt x="7737118" y="92431"/>
                  <a:pt x="7735899" y="102184"/>
                </a:cubicBezTo>
                <a:lnTo>
                  <a:pt x="7805622" y="102184"/>
                </a:lnTo>
                <a:cubicBezTo>
                  <a:pt x="7805470" y="92583"/>
                  <a:pt x="7802042" y="84887"/>
                  <a:pt x="7795335" y="79096"/>
                </a:cubicBezTo>
                <a:cubicBezTo>
                  <a:pt x="7788630" y="73304"/>
                  <a:pt x="7780324" y="70409"/>
                  <a:pt x="7770418" y="70409"/>
                </a:cubicBezTo>
                <a:close/>
                <a:moveTo>
                  <a:pt x="6779818" y="70409"/>
                </a:moveTo>
                <a:cubicBezTo>
                  <a:pt x="6770827" y="70409"/>
                  <a:pt x="6763131" y="73266"/>
                  <a:pt x="6756729" y="78981"/>
                </a:cubicBezTo>
                <a:cubicBezTo>
                  <a:pt x="6750329" y="84696"/>
                  <a:pt x="6746519" y="92431"/>
                  <a:pt x="6745300" y="102184"/>
                </a:cubicBezTo>
                <a:lnTo>
                  <a:pt x="6815023" y="102184"/>
                </a:lnTo>
                <a:cubicBezTo>
                  <a:pt x="6814871" y="92583"/>
                  <a:pt x="6811441" y="84887"/>
                  <a:pt x="6804736" y="79096"/>
                </a:cubicBezTo>
                <a:cubicBezTo>
                  <a:pt x="6798030" y="73304"/>
                  <a:pt x="6789724" y="70409"/>
                  <a:pt x="6779818" y="70409"/>
                </a:cubicBezTo>
                <a:close/>
                <a:moveTo>
                  <a:pt x="5808268" y="70409"/>
                </a:moveTo>
                <a:cubicBezTo>
                  <a:pt x="5799277" y="70409"/>
                  <a:pt x="5791581" y="73266"/>
                  <a:pt x="5785179" y="78981"/>
                </a:cubicBezTo>
                <a:cubicBezTo>
                  <a:pt x="5778779" y="84696"/>
                  <a:pt x="5774969" y="92431"/>
                  <a:pt x="5773750" y="102184"/>
                </a:cubicBezTo>
                <a:lnTo>
                  <a:pt x="5843473" y="102184"/>
                </a:lnTo>
                <a:cubicBezTo>
                  <a:pt x="5843321" y="92583"/>
                  <a:pt x="5839891" y="84887"/>
                  <a:pt x="5833186" y="79096"/>
                </a:cubicBezTo>
                <a:cubicBezTo>
                  <a:pt x="5826480" y="73304"/>
                  <a:pt x="5818174" y="70409"/>
                  <a:pt x="5808268" y="70409"/>
                </a:cubicBezTo>
                <a:close/>
                <a:moveTo>
                  <a:pt x="5665393" y="70409"/>
                </a:moveTo>
                <a:cubicBezTo>
                  <a:pt x="5656402" y="70409"/>
                  <a:pt x="5648706" y="73266"/>
                  <a:pt x="5642304" y="78981"/>
                </a:cubicBezTo>
                <a:cubicBezTo>
                  <a:pt x="5635904" y="84696"/>
                  <a:pt x="5632094" y="92431"/>
                  <a:pt x="5630875" y="102184"/>
                </a:cubicBezTo>
                <a:lnTo>
                  <a:pt x="5700598" y="102184"/>
                </a:lnTo>
                <a:cubicBezTo>
                  <a:pt x="5700446" y="92583"/>
                  <a:pt x="5697016" y="84887"/>
                  <a:pt x="5690311" y="79096"/>
                </a:cubicBezTo>
                <a:cubicBezTo>
                  <a:pt x="5683605" y="73304"/>
                  <a:pt x="5675299" y="70409"/>
                  <a:pt x="5665393" y="70409"/>
                </a:cubicBezTo>
                <a:close/>
                <a:moveTo>
                  <a:pt x="5284394" y="70409"/>
                </a:moveTo>
                <a:cubicBezTo>
                  <a:pt x="5275402" y="70409"/>
                  <a:pt x="5267706" y="73266"/>
                  <a:pt x="5261305" y="78981"/>
                </a:cubicBezTo>
                <a:cubicBezTo>
                  <a:pt x="5254904" y="84696"/>
                  <a:pt x="5251094" y="92431"/>
                  <a:pt x="5249875" y="102184"/>
                </a:cubicBezTo>
                <a:lnTo>
                  <a:pt x="5319598" y="102184"/>
                </a:lnTo>
                <a:cubicBezTo>
                  <a:pt x="5319445" y="92583"/>
                  <a:pt x="5316016" y="84887"/>
                  <a:pt x="5309311" y="79096"/>
                </a:cubicBezTo>
                <a:cubicBezTo>
                  <a:pt x="5302605" y="73304"/>
                  <a:pt x="5294299" y="70409"/>
                  <a:pt x="5284394" y="70409"/>
                </a:cubicBezTo>
                <a:close/>
                <a:moveTo>
                  <a:pt x="4046143" y="70409"/>
                </a:moveTo>
                <a:cubicBezTo>
                  <a:pt x="4037151" y="70409"/>
                  <a:pt x="4029455" y="73266"/>
                  <a:pt x="4023054" y="78981"/>
                </a:cubicBezTo>
                <a:cubicBezTo>
                  <a:pt x="4016653" y="84696"/>
                  <a:pt x="4012844" y="92431"/>
                  <a:pt x="4011624" y="102184"/>
                </a:cubicBezTo>
                <a:lnTo>
                  <a:pt x="4081347" y="102184"/>
                </a:lnTo>
                <a:cubicBezTo>
                  <a:pt x="4081195" y="92583"/>
                  <a:pt x="4077766" y="84887"/>
                  <a:pt x="4071060" y="79096"/>
                </a:cubicBezTo>
                <a:cubicBezTo>
                  <a:pt x="4064355" y="73304"/>
                  <a:pt x="4056049" y="70409"/>
                  <a:pt x="4046143" y="70409"/>
                </a:cubicBezTo>
                <a:close/>
                <a:moveTo>
                  <a:pt x="3331768" y="70409"/>
                </a:moveTo>
                <a:cubicBezTo>
                  <a:pt x="3322776" y="70409"/>
                  <a:pt x="3315080" y="73266"/>
                  <a:pt x="3308680" y="78981"/>
                </a:cubicBezTo>
                <a:cubicBezTo>
                  <a:pt x="3302279" y="84696"/>
                  <a:pt x="3298469" y="92431"/>
                  <a:pt x="3297250" y="102184"/>
                </a:cubicBezTo>
                <a:lnTo>
                  <a:pt x="3366972" y="102184"/>
                </a:lnTo>
                <a:cubicBezTo>
                  <a:pt x="3366820" y="92583"/>
                  <a:pt x="3363391" y="84887"/>
                  <a:pt x="3356686" y="79096"/>
                </a:cubicBezTo>
                <a:cubicBezTo>
                  <a:pt x="3349980" y="73304"/>
                  <a:pt x="3341674" y="70409"/>
                  <a:pt x="3331768" y="70409"/>
                </a:cubicBezTo>
                <a:close/>
                <a:moveTo>
                  <a:pt x="1836343" y="70409"/>
                </a:moveTo>
                <a:cubicBezTo>
                  <a:pt x="1827352" y="70409"/>
                  <a:pt x="1819656" y="73266"/>
                  <a:pt x="1813254" y="78981"/>
                </a:cubicBezTo>
                <a:cubicBezTo>
                  <a:pt x="1806854" y="84696"/>
                  <a:pt x="1803044" y="92431"/>
                  <a:pt x="1801825" y="102184"/>
                </a:cubicBezTo>
                <a:lnTo>
                  <a:pt x="1871548" y="102184"/>
                </a:lnTo>
                <a:cubicBezTo>
                  <a:pt x="1871395" y="92583"/>
                  <a:pt x="1867966" y="84887"/>
                  <a:pt x="1861261" y="79096"/>
                </a:cubicBezTo>
                <a:cubicBezTo>
                  <a:pt x="1854555" y="73304"/>
                  <a:pt x="1846249" y="70409"/>
                  <a:pt x="1836343" y="70409"/>
                </a:cubicBezTo>
                <a:close/>
                <a:moveTo>
                  <a:pt x="1055293" y="70409"/>
                </a:moveTo>
                <a:cubicBezTo>
                  <a:pt x="1046302" y="70409"/>
                  <a:pt x="1038605" y="73266"/>
                  <a:pt x="1032205" y="78981"/>
                </a:cubicBezTo>
                <a:cubicBezTo>
                  <a:pt x="1025804" y="84696"/>
                  <a:pt x="1021994" y="92431"/>
                  <a:pt x="1020775" y="102184"/>
                </a:cubicBezTo>
                <a:lnTo>
                  <a:pt x="1090498" y="102184"/>
                </a:lnTo>
                <a:cubicBezTo>
                  <a:pt x="1090345" y="92583"/>
                  <a:pt x="1086916" y="84887"/>
                  <a:pt x="1080211" y="79096"/>
                </a:cubicBezTo>
                <a:cubicBezTo>
                  <a:pt x="1073505" y="73304"/>
                  <a:pt x="1065199" y="70409"/>
                  <a:pt x="1055293" y="70409"/>
                </a:cubicBezTo>
                <a:close/>
                <a:moveTo>
                  <a:pt x="10165308" y="50521"/>
                </a:moveTo>
                <a:lnTo>
                  <a:pt x="10191368" y="50521"/>
                </a:lnTo>
                <a:lnTo>
                  <a:pt x="10191368" y="176479"/>
                </a:lnTo>
                <a:lnTo>
                  <a:pt x="10165308" y="176479"/>
                </a:lnTo>
                <a:close/>
                <a:moveTo>
                  <a:pt x="9455123" y="50521"/>
                </a:moveTo>
                <a:lnTo>
                  <a:pt x="9481641" y="50521"/>
                </a:lnTo>
                <a:lnTo>
                  <a:pt x="9507930" y="151790"/>
                </a:lnTo>
                <a:lnTo>
                  <a:pt x="9534676" y="50521"/>
                </a:lnTo>
                <a:lnTo>
                  <a:pt x="9561879" y="50521"/>
                </a:lnTo>
                <a:lnTo>
                  <a:pt x="9587482" y="151333"/>
                </a:lnTo>
                <a:lnTo>
                  <a:pt x="9613544" y="50521"/>
                </a:lnTo>
                <a:lnTo>
                  <a:pt x="9639147" y="50521"/>
                </a:lnTo>
                <a:lnTo>
                  <a:pt x="9600056" y="176479"/>
                </a:lnTo>
                <a:lnTo>
                  <a:pt x="9572624" y="176479"/>
                </a:lnTo>
                <a:lnTo>
                  <a:pt x="9547249" y="83439"/>
                </a:lnTo>
                <a:lnTo>
                  <a:pt x="9521875" y="176479"/>
                </a:lnTo>
                <a:lnTo>
                  <a:pt x="9494443" y="176479"/>
                </a:lnTo>
                <a:close/>
                <a:moveTo>
                  <a:pt x="7163790" y="50521"/>
                </a:moveTo>
                <a:lnTo>
                  <a:pt x="7189622" y="50521"/>
                </a:lnTo>
                <a:lnTo>
                  <a:pt x="7189622" y="120701"/>
                </a:lnTo>
                <a:cubicBezTo>
                  <a:pt x="7189622" y="131978"/>
                  <a:pt x="7192441" y="140627"/>
                  <a:pt x="7198080" y="146647"/>
                </a:cubicBezTo>
                <a:cubicBezTo>
                  <a:pt x="7203719" y="152667"/>
                  <a:pt x="7211415" y="155677"/>
                  <a:pt x="7221168" y="155677"/>
                </a:cubicBezTo>
                <a:cubicBezTo>
                  <a:pt x="7230922" y="155677"/>
                  <a:pt x="7238656" y="152667"/>
                  <a:pt x="7244372" y="146647"/>
                </a:cubicBezTo>
                <a:cubicBezTo>
                  <a:pt x="7250086" y="140627"/>
                  <a:pt x="7252944" y="131978"/>
                  <a:pt x="7252944" y="120701"/>
                </a:cubicBezTo>
                <a:lnTo>
                  <a:pt x="7252944" y="50521"/>
                </a:lnTo>
                <a:lnTo>
                  <a:pt x="7279004" y="50521"/>
                </a:lnTo>
                <a:lnTo>
                  <a:pt x="7279004" y="176479"/>
                </a:lnTo>
                <a:lnTo>
                  <a:pt x="7252944" y="176479"/>
                </a:lnTo>
                <a:lnTo>
                  <a:pt x="7252944" y="161620"/>
                </a:lnTo>
                <a:cubicBezTo>
                  <a:pt x="7248829" y="166802"/>
                  <a:pt x="7243457" y="170879"/>
                  <a:pt x="7236827" y="173850"/>
                </a:cubicBezTo>
                <a:cubicBezTo>
                  <a:pt x="7230198" y="176822"/>
                  <a:pt x="7223150" y="178308"/>
                  <a:pt x="7215682" y="178308"/>
                </a:cubicBezTo>
                <a:cubicBezTo>
                  <a:pt x="7205776" y="178308"/>
                  <a:pt x="7196899" y="176251"/>
                  <a:pt x="7189050" y="172136"/>
                </a:cubicBezTo>
                <a:cubicBezTo>
                  <a:pt x="7181202" y="168021"/>
                  <a:pt x="7175029" y="161925"/>
                  <a:pt x="7170534" y="153848"/>
                </a:cubicBezTo>
                <a:cubicBezTo>
                  <a:pt x="7166038" y="145771"/>
                  <a:pt x="7163790" y="136017"/>
                  <a:pt x="7163790" y="124587"/>
                </a:cubicBezTo>
                <a:close/>
                <a:moveTo>
                  <a:pt x="7107783" y="50521"/>
                </a:moveTo>
                <a:lnTo>
                  <a:pt x="7133844" y="50521"/>
                </a:lnTo>
                <a:lnTo>
                  <a:pt x="7133844" y="176479"/>
                </a:lnTo>
                <a:lnTo>
                  <a:pt x="7107783" y="176479"/>
                </a:lnTo>
                <a:close/>
                <a:moveTo>
                  <a:pt x="2069058" y="50521"/>
                </a:moveTo>
                <a:lnTo>
                  <a:pt x="2095119" y="50521"/>
                </a:lnTo>
                <a:lnTo>
                  <a:pt x="2095119" y="176479"/>
                </a:lnTo>
                <a:lnTo>
                  <a:pt x="2069058" y="176479"/>
                </a:lnTo>
                <a:close/>
                <a:moveTo>
                  <a:pt x="1635099" y="50521"/>
                </a:moveTo>
                <a:lnTo>
                  <a:pt x="1662988" y="50521"/>
                </a:lnTo>
                <a:lnTo>
                  <a:pt x="1698650" y="153162"/>
                </a:lnTo>
                <a:lnTo>
                  <a:pt x="1734311" y="50521"/>
                </a:lnTo>
                <a:lnTo>
                  <a:pt x="1761972" y="50521"/>
                </a:lnTo>
                <a:lnTo>
                  <a:pt x="1713966" y="176479"/>
                </a:lnTo>
                <a:lnTo>
                  <a:pt x="1682876" y="176479"/>
                </a:lnTo>
                <a:close/>
                <a:moveTo>
                  <a:pt x="473049" y="50521"/>
                </a:moveTo>
                <a:lnTo>
                  <a:pt x="499567" y="50521"/>
                </a:lnTo>
                <a:lnTo>
                  <a:pt x="525856" y="151790"/>
                </a:lnTo>
                <a:lnTo>
                  <a:pt x="552602" y="50521"/>
                </a:lnTo>
                <a:lnTo>
                  <a:pt x="579805" y="50521"/>
                </a:lnTo>
                <a:lnTo>
                  <a:pt x="605408" y="151333"/>
                </a:lnTo>
                <a:lnTo>
                  <a:pt x="631469" y="50521"/>
                </a:lnTo>
                <a:lnTo>
                  <a:pt x="657072" y="50521"/>
                </a:lnTo>
                <a:lnTo>
                  <a:pt x="617981" y="176479"/>
                </a:lnTo>
                <a:lnTo>
                  <a:pt x="590550" y="176479"/>
                </a:lnTo>
                <a:lnTo>
                  <a:pt x="565175" y="83439"/>
                </a:lnTo>
                <a:lnTo>
                  <a:pt x="539800" y="176479"/>
                </a:lnTo>
                <a:lnTo>
                  <a:pt x="512368" y="176479"/>
                </a:lnTo>
                <a:close/>
                <a:moveTo>
                  <a:pt x="10286008" y="48463"/>
                </a:moveTo>
                <a:cubicBezTo>
                  <a:pt x="10295914" y="48463"/>
                  <a:pt x="10304791" y="50521"/>
                  <a:pt x="10312641" y="54635"/>
                </a:cubicBezTo>
                <a:cubicBezTo>
                  <a:pt x="10320489" y="58750"/>
                  <a:pt x="10326622" y="64846"/>
                  <a:pt x="10331043" y="72923"/>
                </a:cubicBezTo>
                <a:cubicBezTo>
                  <a:pt x="10335461" y="81001"/>
                  <a:pt x="10337672" y="90754"/>
                  <a:pt x="10337672" y="102184"/>
                </a:cubicBezTo>
                <a:lnTo>
                  <a:pt x="10337672" y="176479"/>
                </a:lnTo>
                <a:lnTo>
                  <a:pt x="10311841" y="176479"/>
                </a:lnTo>
                <a:lnTo>
                  <a:pt x="10311841" y="106070"/>
                </a:lnTo>
                <a:cubicBezTo>
                  <a:pt x="10311841" y="94793"/>
                  <a:pt x="10309020" y="86144"/>
                  <a:pt x="10303382" y="80124"/>
                </a:cubicBezTo>
                <a:cubicBezTo>
                  <a:pt x="10297743" y="74105"/>
                  <a:pt x="10290047" y="71095"/>
                  <a:pt x="10280294" y="71095"/>
                </a:cubicBezTo>
                <a:cubicBezTo>
                  <a:pt x="10270540" y="71095"/>
                  <a:pt x="10262805" y="74105"/>
                  <a:pt x="10257090" y="80124"/>
                </a:cubicBezTo>
                <a:cubicBezTo>
                  <a:pt x="10251376" y="86144"/>
                  <a:pt x="10248518" y="94793"/>
                  <a:pt x="10248518" y="106070"/>
                </a:cubicBezTo>
                <a:lnTo>
                  <a:pt x="10248518" y="176479"/>
                </a:lnTo>
                <a:lnTo>
                  <a:pt x="10222458" y="176479"/>
                </a:lnTo>
                <a:lnTo>
                  <a:pt x="10222458" y="50521"/>
                </a:lnTo>
                <a:lnTo>
                  <a:pt x="10248518" y="50521"/>
                </a:lnTo>
                <a:lnTo>
                  <a:pt x="10248518" y="64922"/>
                </a:lnTo>
                <a:cubicBezTo>
                  <a:pt x="10252785" y="59741"/>
                  <a:pt x="10258233" y="55702"/>
                  <a:pt x="10264863" y="52807"/>
                </a:cubicBezTo>
                <a:cubicBezTo>
                  <a:pt x="10271492" y="49911"/>
                  <a:pt x="10278540" y="48463"/>
                  <a:pt x="10286008" y="48463"/>
                </a:cubicBezTo>
                <a:close/>
                <a:moveTo>
                  <a:pt x="10078211" y="48463"/>
                </a:moveTo>
                <a:cubicBezTo>
                  <a:pt x="10090249" y="48463"/>
                  <a:pt x="10101146" y="51130"/>
                  <a:pt x="10110901" y="56464"/>
                </a:cubicBezTo>
                <a:cubicBezTo>
                  <a:pt x="10120653" y="61798"/>
                  <a:pt x="10128351" y="69418"/>
                  <a:pt x="10133990" y="79324"/>
                </a:cubicBezTo>
                <a:cubicBezTo>
                  <a:pt x="10139628" y="89230"/>
                  <a:pt x="10142447" y="100584"/>
                  <a:pt x="10142447" y="113386"/>
                </a:cubicBezTo>
                <a:cubicBezTo>
                  <a:pt x="10142447" y="126187"/>
                  <a:pt x="10139551" y="137541"/>
                  <a:pt x="10133761" y="147447"/>
                </a:cubicBezTo>
                <a:cubicBezTo>
                  <a:pt x="10127969" y="157353"/>
                  <a:pt x="10120083" y="165011"/>
                  <a:pt x="10110101" y="170421"/>
                </a:cubicBezTo>
                <a:cubicBezTo>
                  <a:pt x="10100119" y="175832"/>
                  <a:pt x="10089106" y="178537"/>
                  <a:pt x="10077068" y="178537"/>
                </a:cubicBezTo>
                <a:cubicBezTo>
                  <a:pt x="10065181" y="178537"/>
                  <a:pt x="10054437" y="175832"/>
                  <a:pt x="10044835" y="170421"/>
                </a:cubicBezTo>
                <a:cubicBezTo>
                  <a:pt x="10035234" y="165011"/>
                  <a:pt x="10027690" y="157391"/>
                  <a:pt x="10022204" y="147561"/>
                </a:cubicBezTo>
                <a:cubicBezTo>
                  <a:pt x="10016718" y="137732"/>
                  <a:pt x="10013974" y="126340"/>
                  <a:pt x="10013974" y="113386"/>
                </a:cubicBezTo>
                <a:cubicBezTo>
                  <a:pt x="10013974" y="100584"/>
                  <a:pt x="10016793" y="89230"/>
                  <a:pt x="10022433" y="79324"/>
                </a:cubicBezTo>
                <a:cubicBezTo>
                  <a:pt x="10028071" y="69418"/>
                  <a:pt x="10035767" y="61798"/>
                  <a:pt x="10045521" y="56464"/>
                </a:cubicBezTo>
                <a:cubicBezTo>
                  <a:pt x="10055274" y="51130"/>
                  <a:pt x="10066171" y="48463"/>
                  <a:pt x="10078211" y="48463"/>
                </a:cubicBezTo>
                <a:close/>
                <a:moveTo>
                  <a:pt x="9867136" y="48463"/>
                </a:moveTo>
                <a:lnTo>
                  <a:pt x="9867136" y="75438"/>
                </a:lnTo>
                <a:lnTo>
                  <a:pt x="9860506" y="75438"/>
                </a:lnTo>
                <a:cubicBezTo>
                  <a:pt x="9850297" y="75438"/>
                  <a:pt x="9842562" y="78029"/>
                  <a:pt x="9837304" y="83210"/>
                </a:cubicBezTo>
                <a:cubicBezTo>
                  <a:pt x="9832047" y="88392"/>
                  <a:pt x="9829418" y="97384"/>
                  <a:pt x="9829418" y="110185"/>
                </a:cubicBezTo>
                <a:lnTo>
                  <a:pt x="9829418" y="176479"/>
                </a:lnTo>
                <a:lnTo>
                  <a:pt x="9803356" y="176479"/>
                </a:lnTo>
                <a:lnTo>
                  <a:pt x="9803356" y="50521"/>
                </a:lnTo>
                <a:lnTo>
                  <a:pt x="9829418" y="50521"/>
                </a:lnTo>
                <a:lnTo>
                  <a:pt x="9829418" y="68809"/>
                </a:lnTo>
                <a:cubicBezTo>
                  <a:pt x="9833228" y="62408"/>
                  <a:pt x="9838295" y="57417"/>
                  <a:pt x="9844619" y="53835"/>
                </a:cubicBezTo>
                <a:cubicBezTo>
                  <a:pt x="9850944" y="50254"/>
                  <a:pt x="9858450" y="48463"/>
                  <a:pt x="9867136" y="48463"/>
                </a:cubicBezTo>
                <a:close/>
                <a:moveTo>
                  <a:pt x="9714661" y="48463"/>
                </a:moveTo>
                <a:cubicBezTo>
                  <a:pt x="9726547" y="48463"/>
                  <a:pt x="9737140" y="51054"/>
                  <a:pt x="9746436" y="56236"/>
                </a:cubicBezTo>
                <a:cubicBezTo>
                  <a:pt x="9755733" y="61417"/>
                  <a:pt x="9762972" y="68694"/>
                  <a:pt x="9768153" y="78067"/>
                </a:cubicBezTo>
                <a:cubicBezTo>
                  <a:pt x="9773334" y="87440"/>
                  <a:pt x="9775924" y="98222"/>
                  <a:pt x="9775924" y="110414"/>
                </a:cubicBezTo>
                <a:cubicBezTo>
                  <a:pt x="9775924" y="115138"/>
                  <a:pt x="9775620" y="119405"/>
                  <a:pt x="9775011" y="123215"/>
                </a:cubicBezTo>
                <a:lnTo>
                  <a:pt x="9678770" y="123215"/>
                </a:lnTo>
                <a:cubicBezTo>
                  <a:pt x="9679533" y="133274"/>
                  <a:pt x="9683266" y="141351"/>
                  <a:pt x="9689972" y="147447"/>
                </a:cubicBezTo>
                <a:cubicBezTo>
                  <a:pt x="9696678" y="153543"/>
                  <a:pt x="9704908" y="156591"/>
                  <a:pt x="9714661" y="156591"/>
                </a:cubicBezTo>
                <a:cubicBezTo>
                  <a:pt x="9728682" y="156591"/>
                  <a:pt x="9738587" y="150724"/>
                  <a:pt x="9744379" y="138989"/>
                </a:cubicBezTo>
                <a:lnTo>
                  <a:pt x="9772496" y="138989"/>
                </a:lnTo>
                <a:cubicBezTo>
                  <a:pt x="9768687" y="150571"/>
                  <a:pt x="9761790" y="160058"/>
                  <a:pt x="9751807" y="167450"/>
                </a:cubicBezTo>
                <a:cubicBezTo>
                  <a:pt x="9741827" y="174841"/>
                  <a:pt x="9729444" y="178537"/>
                  <a:pt x="9714661" y="178537"/>
                </a:cubicBezTo>
                <a:cubicBezTo>
                  <a:pt x="9702622" y="178537"/>
                  <a:pt x="9691839" y="175832"/>
                  <a:pt x="9682314" y="170421"/>
                </a:cubicBezTo>
                <a:cubicBezTo>
                  <a:pt x="9672789" y="165011"/>
                  <a:pt x="9665321" y="157391"/>
                  <a:pt x="9659911" y="147561"/>
                </a:cubicBezTo>
                <a:cubicBezTo>
                  <a:pt x="9654502" y="137732"/>
                  <a:pt x="9651795" y="126340"/>
                  <a:pt x="9651795" y="113386"/>
                </a:cubicBezTo>
                <a:cubicBezTo>
                  <a:pt x="9651795" y="100432"/>
                  <a:pt x="9654424" y="89040"/>
                  <a:pt x="9659682" y="79210"/>
                </a:cubicBezTo>
                <a:cubicBezTo>
                  <a:pt x="9664939" y="69380"/>
                  <a:pt x="9672332" y="61798"/>
                  <a:pt x="9681856" y="56464"/>
                </a:cubicBezTo>
                <a:cubicBezTo>
                  <a:pt x="9691382" y="51130"/>
                  <a:pt x="9702316" y="48463"/>
                  <a:pt x="9714661" y="48463"/>
                </a:cubicBezTo>
                <a:close/>
                <a:moveTo>
                  <a:pt x="9382886" y="48463"/>
                </a:moveTo>
                <a:cubicBezTo>
                  <a:pt x="9394926" y="48463"/>
                  <a:pt x="9405821" y="51130"/>
                  <a:pt x="9415576" y="56464"/>
                </a:cubicBezTo>
                <a:cubicBezTo>
                  <a:pt x="9425330" y="61798"/>
                  <a:pt x="9433026" y="69418"/>
                  <a:pt x="9438665" y="79324"/>
                </a:cubicBezTo>
                <a:cubicBezTo>
                  <a:pt x="9444303" y="89230"/>
                  <a:pt x="9447122" y="100584"/>
                  <a:pt x="9447122" y="113386"/>
                </a:cubicBezTo>
                <a:cubicBezTo>
                  <a:pt x="9447122" y="126187"/>
                  <a:pt x="9444226" y="137541"/>
                  <a:pt x="9438436" y="147447"/>
                </a:cubicBezTo>
                <a:cubicBezTo>
                  <a:pt x="9432644" y="157353"/>
                  <a:pt x="9424758" y="165011"/>
                  <a:pt x="9414776" y="170421"/>
                </a:cubicBezTo>
                <a:cubicBezTo>
                  <a:pt x="9404794" y="175832"/>
                  <a:pt x="9393783" y="178537"/>
                  <a:pt x="9381743" y="178537"/>
                </a:cubicBezTo>
                <a:cubicBezTo>
                  <a:pt x="9369856" y="178537"/>
                  <a:pt x="9359112" y="175832"/>
                  <a:pt x="9349510" y="170421"/>
                </a:cubicBezTo>
                <a:cubicBezTo>
                  <a:pt x="9339909" y="165011"/>
                  <a:pt x="9332365" y="157391"/>
                  <a:pt x="9326879" y="147561"/>
                </a:cubicBezTo>
                <a:cubicBezTo>
                  <a:pt x="9321393" y="137732"/>
                  <a:pt x="9318649" y="126340"/>
                  <a:pt x="9318649" y="113386"/>
                </a:cubicBezTo>
                <a:cubicBezTo>
                  <a:pt x="9318649" y="100584"/>
                  <a:pt x="9321468" y="89230"/>
                  <a:pt x="9327108" y="79324"/>
                </a:cubicBezTo>
                <a:cubicBezTo>
                  <a:pt x="9332747" y="69418"/>
                  <a:pt x="9340442" y="61798"/>
                  <a:pt x="9350196" y="56464"/>
                </a:cubicBezTo>
                <a:cubicBezTo>
                  <a:pt x="9359950" y="51130"/>
                  <a:pt x="9370846" y="48463"/>
                  <a:pt x="9382886" y="48463"/>
                </a:cubicBezTo>
                <a:close/>
                <a:moveTo>
                  <a:pt x="8954261" y="48463"/>
                </a:moveTo>
                <a:cubicBezTo>
                  <a:pt x="8966301" y="48463"/>
                  <a:pt x="8977197" y="51130"/>
                  <a:pt x="8986951" y="56464"/>
                </a:cubicBezTo>
                <a:cubicBezTo>
                  <a:pt x="8996705" y="61798"/>
                  <a:pt x="9004401" y="69418"/>
                  <a:pt x="9010040" y="79324"/>
                </a:cubicBezTo>
                <a:cubicBezTo>
                  <a:pt x="9015678" y="89230"/>
                  <a:pt x="9018498" y="100584"/>
                  <a:pt x="9018498" y="113386"/>
                </a:cubicBezTo>
                <a:cubicBezTo>
                  <a:pt x="9018498" y="126187"/>
                  <a:pt x="9015602" y="137541"/>
                  <a:pt x="9009811" y="147447"/>
                </a:cubicBezTo>
                <a:cubicBezTo>
                  <a:pt x="9004020" y="157353"/>
                  <a:pt x="8996133" y="165011"/>
                  <a:pt x="8986151" y="170421"/>
                </a:cubicBezTo>
                <a:cubicBezTo>
                  <a:pt x="8976169" y="175832"/>
                  <a:pt x="8965158" y="178537"/>
                  <a:pt x="8953118" y="178537"/>
                </a:cubicBezTo>
                <a:cubicBezTo>
                  <a:pt x="8941231" y="178537"/>
                  <a:pt x="8930487" y="175832"/>
                  <a:pt x="8920885" y="170421"/>
                </a:cubicBezTo>
                <a:cubicBezTo>
                  <a:pt x="8911284" y="165011"/>
                  <a:pt x="8903740" y="157391"/>
                  <a:pt x="8898254" y="147561"/>
                </a:cubicBezTo>
                <a:cubicBezTo>
                  <a:pt x="8892768" y="137732"/>
                  <a:pt x="8890024" y="126340"/>
                  <a:pt x="8890024" y="113386"/>
                </a:cubicBezTo>
                <a:cubicBezTo>
                  <a:pt x="8890024" y="100584"/>
                  <a:pt x="8892843" y="89230"/>
                  <a:pt x="8898483" y="79324"/>
                </a:cubicBezTo>
                <a:cubicBezTo>
                  <a:pt x="8904122" y="69418"/>
                  <a:pt x="8911817" y="61798"/>
                  <a:pt x="8921571" y="56464"/>
                </a:cubicBezTo>
                <a:cubicBezTo>
                  <a:pt x="8931325" y="51130"/>
                  <a:pt x="8942221" y="48463"/>
                  <a:pt x="8954261" y="48463"/>
                </a:cubicBezTo>
                <a:close/>
                <a:moveTo>
                  <a:pt x="8732595" y="48463"/>
                </a:moveTo>
                <a:cubicBezTo>
                  <a:pt x="8746921" y="48463"/>
                  <a:pt x="8758465" y="52083"/>
                  <a:pt x="8767228" y="59322"/>
                </a:cubicBezTo>
                <a:cubicBezTo>
                  <a:pt x="8775991" y="66561"/>
                  <a:pt x="8780678" y="76429"/>
                  <a:pt x="8781287" y="88925"/>
                </a:cubicBezTo>
                <a:lnTo>
                  <a:pt x="8755226" y="88925"/>
                </a:lnTo>
                <a:cubicBezTo>
                  <a:pt x="8754769" y="83287"/>
                  <a:pt x="8752483" y="78791"/>
                  <a:pt x="8748369" y="75438"/>
                </a:cubicBezTo>
                <a:cubicBezTo>
                  <a:pt x="8744254" y="72085"/>
                  <a:pt x="8738691" y="70409"/>
                  <a:pt x="8731681" y="70409"/>
                </a:cubicBezTo>
                <a:cubicBezTo>
                  <a:pt x="8724823" y="70409"/>
                  <a:pt x="8719565" y="71704"/>
                  <a:pt x="8715907" y="74295"/>
                </a:cubicBezTo>
                <a:cubicBezTo>
                  <a:pt x="8712250" y="76886"/>
                  <a:pt x="8710421" y="80315"/>
                  <a:pt x="8710421" y="84582"/>
                </a:cubicBezTo>
                <a:cubicBezTo>
                  <a:pt x="8710421" y="87935"/>
                  <a:pt x="8711641" y="90754"/>
                  <a:pt x="8714078" y="93040"/>
                </a:cubicBezTo>
                <a:cubicBezTo>
                  <a:pt x="8716517" y="95326"/>
                  <a:pt x="8719489" y="97117"/>
                  <a:pt x="8722994" y="98412"/>
                </a:cubicBezTo>
                <a:cubicBezTo>
                  <a:pt x="8726500" y="99708"/>
                  <a:pt x="8731681" y="101346"/>
                  <a:pt x="8738539" y="103327"/>
                </a:cubicBezTo>
                <a:cubicBezTo>
                  <a:pt x="8747683" y="105766"/>
                  <a:pt x="8755189" y="108242"/>
                  <a:pt x="8761056" y="110757"/>
                </a:cubicBezTo>
                <a:cubicBezTo>
                  <a:pt x="8766923" y="113271"/>
                  <a:pt x="8771991" y="116967"/>
                  <a:pt x="8776258" y="121844"/>
                </a:cubicBezTo>
                <a:cubicBezTo>
                  <a:pt x="8780525" y="126721"/>
                  <a:pt x="8782735" y="133198"/>
                  <a:pt x="8782887" y="141275"/>
                </a:cubicBezTo>
                <a:cubicBezTo>
                  <a:pt x="8782887" y="148438"/>
                  <a:pt x="8780907" y="154838"/>
                  <a:pt x="8776944" y="160477"/>
                </a:cubicBezTo>
                <a:cubicBezTo>
                  <a:pt x="8772982" y="166116"/>
                  <a:pt x="8767381" y="170536"/>
                  <a:pt x="8760141" y="173736"/>
                </a:cubicBezTo>
                <a:cubicBezTo>
                  <a:pt x="8752903" y="176936"/>
                  <a:pt x="8744407" y="178537"/>
                  <a:pt x="8734653" y="178537"/>
                </a:cubicBezTo>
                <a:cubicBezTo>
                  <a:pt x="8724747" y="178537"/>
                  <a:pt x="8715870" y="176746"/>
                  <a:pt x="8708020" y="173165"/>
                </a:cubicBezTo>
                <a:cubicBezTo>
                  <a:pt x="8700172" y="169583"/>
                  <a:pt x="8693961" y="164706"/>
                  <a:pt x="8689390" y="158534"/>
                </a:cubicBezTo>
                <a:cubicBezTo>
                  <a:pt x="8684818" y="152362"/>
                  <a:pt x="8682380" y="145466"/>
                  <a:pt x="8682074" y="137846"/>
                </a:cubicBezTo>
                <a:lnTo>
                  <a:pt x="8709049" y="137846"/>
                </a:lnTo>
                <a:cubicBezTo>
                  <a:pt x="8709506" y="143180"/>
                  <a:pt x="8712060" y="147638"/>
                  <a:pt x="8716707" y="151219"/>
                </a:cubicBezTo>
                <a:cubicBezTo>
                  <a:pt x="8721356" y="154800"/>
                  <a:pt x="8727186" y="156591"/>
                  <a:pt x="8734195" y="156591"/>
                </a:cubicBezTo>
                <a:cubicBezTo>
                  <a:pt x="8741510" y="156591"/>
                  <a:pt x="8747188" y="155181"/>
                  <a:pt x="8751226" y="152362"/>
                </a:cubicBezTo>
                <a:cubicBezTo>
                  <a:pt x="8755265" y="149543"/>
                  <a:pt x="8757284" y="145923"/>
                  <a:pt x="8757284" y="141503"/>
                </a:cubicBezTo>
                <a:cubicBezTo>
                  <a:pt x="8757284" y="136779"/>
                  <a:pt x="8755036" y="133274"/>
                  <a:pt x="8750540" y="130988"/>
                </a:cubicBezTo>
                <a:cubicBezTo>
                  <a:pt x="8746045" y="128702"/>
                  <a:pt x="8738920" y="126187"/>
                  <a:pt x="8729166" y="123444"/>
                </a:cubicBezTo>
                <a:cubicBezTo>
                  <a:pt x="8719717" y="120853"/>
                  <a:pt x="8712021" y="118339"/>
                  <a:pt x="8706078" y="115900"/>
                </a:cubicBezTo>
                <a:cubicBezTo>
                  <a:pt x="8700134" y="113462"/>
                  <a:pt x="8694990" y="109728"/>
                  <a:pt x="8690647" y="104699"/>
                </a:cubicBezTo>
                <a:cubicBezTo>
                  <a:pt x="8686304" y="99670"/>
                  <a:pt x="8684132" y="93040"/>
                  <a:pt x="8684132" y="84811"/>
                </a:cubicBezTo>
                <a:cubicBezTo>
                  <a:pt x="8684132" y="78105"/>
                  <a:pt x="8686114" y="71971"/>
                  <a:pt x="8690076" y="66408"/>
                </a:cubicBezTo>
                <a:cubicBezTo>
                  <a:pt x="8694039" y="60846"/>
                  <a:pt x="8699715" y="56464"/>
                  <a:pt x="8707106" y="53264"/>
                </a:cubicBezTo>
                <a:cubicBezTo>
                  <a:pt x="8714498" y="50063"/>
                  <a:pt x="8722994" y="48463"/>
                  <a:pt x="8732595" y="48463"/>
                </a:cubicBezTo>
                <a:close/>
                <a:moveTo>
                  <a:pt x="8600236" y="48463"/>
                </a:moveTo>
                <a:cubicBezTo>
                  <a:pt x="8612123" y="48463"/>
                  <a:pt x="8622715" y="51054"/>
                  <a:pt x="8632011" y="56236"/>
                </a:cubicBezTo>
                <a:cubicBezTo>
                  <a:pt x="8641308" y="61417"/>
                  <a:pt x="8648547" y="68694"/>
                  <a:pt x="8653728" y="78067"/>
                </a:cubicBezTo>
                <a:cubicBezTo>
                  <a:pt x="8658910" y="87440"/>
                  <a:pt x="8661501" y="98222"/>
                  <a:pt x="8661501" y="110414"/>
                </a:cubicBezTo>
                <a:cubicBezTo>
                  <a:pt x="8661501" y="115138"/>
                  <a:pt x="8661196" y="119405"/>
                  <a:pt x="8660586" y="123215"/>
                </a:cubicBezTo>
                <a:lnTo>
                  <a:pt x="8564345" y="123215"/>
                </a:lnTo>
                <a:cubicBezTo>
                  <a:pt x="8565108" y="133274"/>
                  <a:pt x="8568842" y="141351"/>
                  <a:pt x="8575547" y="147447"/>
                </a:cubicBezTo>
                <a:cubicBezTo>
                  <a:pt x="8582253" y="153543"/>
                  <a:pt x="8590483" y="156591"/>
                  <a:pt x="8600236" y="156591"/>
                </a:cubicBezTo>
                <a:cubicBezTo>
                  <a:pt x="8614257" y="156591"/>
                  <a:pt x="8624163" y="150724"/>
                  <a:pt x="8629954" y="138989"/>
                </a:cubicBezTo>
                <a:lnTo>
                  <a:pt x="8658072" y="138989"/>
                </a:lnTo>
                <a:cubicBezTo>
                  <a:pt x="8654262" y="150571"/>
                  <a:pt x="8647365" y="160058"/>
                  <a:pt x="8637383" y="167450"/>
                </a:cubicBezTo>
                <a:cubicBezTo>
                  <a:pt x="8627402" y="174841"/>
                  <a:pt x="8615019" y="178537"/>
                  <a:pt x="8600236" y="178537"/>
                </a:cubicBezTo>
                <a:cubicBezTo>
                  <a:pt x="8588197" y="178537"/>
                  <a:pt x="8577414" y="175832"/>
                  <a:pt x="8567889" y="170421"/>
                </a:cubicBezTo>
                <a:cubicBezTo>
                  <a:pt x="8558364" y="165011"/>
                  <a:pt x="8550896" y="157391"/>
                  <a:pt x="8545486" y="147561"/>
                </a:cubicBezTo>
                <a:cubicBezTo>
                  <a:pt x="8540077" y="137732"/>
                  <a:pt x="8537370" y="126340"/>
                  <a:pt x="8537370" y="113386"/>
                </a:cubicBezTo>
                <a:cubicBezTo>
                  <a:pt x="8537370" y="100432"/>
                  <a:pt x="8539999" y="89040"/>
                  <a:pt x="8545257" y="79210"/>
                </a:cubicBezTo>
                <a:cubicBezTo>
                  <a:pt x="8550515" y="69380"/>
                  <a:pt x="8557907" y="61798"/>
                  <a:pt x="8567431" y="56464"/>
                </a:cubicBezTo>
                <a:cubicBezTo>
                  <a:pt x="8576957" y="51130"/>
                  <a:pt x="8587891" y="48463"/>
                  <a:pt x="8600236" y="48463"/>
                </a:cubicBezTo>
                <a:close/>
                <a:moveTo>
                  <a:pt x="8358682" y="48463"/>
                </a:moveTo>
                <a:cubicBezTo>
                  <a:pt x="8368588" y="48463"/>
                  <a:pt x="8377237" y="50406"/>
                  <a:pt x="8384629" y="54293"/>
                </a:cubicBezTo>
                <a:cubicBezTo>
                  <a:pt x="8392019" y="58179"/>
                  <a:pt x="8397925" y="63017"/>
                  <a:pt x="8402345" y="68809"/>
                </a:cubicBezTo>
                <a:lnTo>
                  <a:pt x="8402345" y="50521"/>
                </a:lnTo>
                <a:lnTo>
                  <a:pt x="8428634" y="50521"/>
                </a:lnTo>
                <a:lnTo>
                  <a:pt x="8428634" y="176479"/>
                </a:lnTo>
                <a:lnTo>
                  <a:pt x="8402345" y="176479"/>
                </a:lnTo>
                <a:lnTo>
                  <a:pt x="8402345" y="157734"/>
                </a:lnTo>
                <a:cubicBezTo>
                  <a:pt x="8397925" y="163678"/>
                  <a:pt x="8391905" y="168631"/>
                  <a:pt x="8384286" y="172593"/>
                </a:cubicBezTo>
                <a:cubicBezTo>
                  <a:pt x="8376665" y="176555"/>
                  <a:pt x="8367978" y="178537"/>
                  <a:pt x="8358225" y="178537"/>
                </a:cubicBezTo>
                <a:cubicBezTo>
                  <a:pt x="8347404" y="178537"/>
                  <a:pt x="8337498" y="175755"/>
                  <a:pt x="8328507" y="170193"/>
                </a:cubicBezTo>
                <a:cubicBezTo>
                  <a:pt x="8319515" y="164630"/>
                  <a:pt x="8312391" y="156858"/>
                  <a:pt x="8307133" y="146876"/>
                </a:cubicBezTo>
                <a:cubicBezTo>
                  <a:pt x="8301875" y="136893"/>
                  <a:pt x="8299247" y="125578"/>
                  <a:pt x="8299247" y="112928"/>
                </a:cubicBezTo>
                <a:cubicBezTo>
                  <a:pt x="8299247" y="100279"/>
                  <a:pt x="8301875" y="89078"/>
                  <a:pt x="8307133" y="79324"/>
                </a:cubicBezTo>
                <a:cubicBezTo>
                  <a:pt x="8312391" y="69571"/>
                  <a:pt x="8319553" y="61989"/>
                  <a:pt x="8328622" y="56579"/>
                </a:cubicBezTo>
                <a:cubicBezTo>
                  <a:pt x="8337688" y="51168"/>
                  <a:pt x="8347709" y="48463"/>
                  <a:pt x="8358682" y="48463"/>
                </a:cubicBezTo>
                <a:close/>
                <a:moveTo>
                  <a:pt x="8168334" y="48463"/>
                </a:moveTo>
                <a:cubicBezTo>
                  <a:pt x="8179307" y="48463"/>
                  <a:pt x="8189327" y="51168"/>
                  <a:pt x="8198395" y="56579"/>
                </a:cubicBezTo>
                <a:cubicBezTo>
                  <a:pt x="8207463" y="61989"/>
                  <a:pt x="8214587" y="69571"/>
                  <a:pt x="8219769" y="79324"/>
                </a:cubicBezTo>
                <a:cubicBezTo>
                  <a:pt x="8224951" y="89078"/>
                  <a:pt x="8227542" y="100279"/>
                  <a:pt x="8227542" y="112928"/>
                </a:cubicBezTo>
                <a:cubicBezTo>
                  <a:pt x="8227542" y="125578"/>
                  <a:pt x="8224951" y="136893"/>
                  <a:pt x="8219769" y="146876"/>
                </a:cubicBezTo>
                <a:cubicBezTo>
                  <a:pt x="8214587" y="156858"/>
                  <a:pt x="8207463" y="164630"/>
                  <a:pt x="8198395" y="170193"/>
                </a:cubicBezTo>
                <a:cubicBezTo>
                  <a:pt x="8189327" y="175755"/>
                  <a:pt x="8179307" y="178537"/>
                  <a:pt x="8168334" y="178537"/>
                </a:cubicBezTo>
                <a:cubicBezTo>
                  <a:pt x="8158733" y="178537"/>
                  <a:pt x="8150199" y="176594"/>
                  <a:pt x="8142731" y="172707"/>
                </a:cubicBezTo>
                <a:cubicBezTo>
                  <a:pt x="8135264" y="168821"/>
                  <a:pt x="8129168" y="163982"/>
                  <a:pt x="8124443" y="158191"/>
                </a:cubicBezTo>
                <a:lnTo>
                  <a:pt x="8124443" y="236372"/>
                </a:lnTo>
                <a:lnTo>
                  <a:pt x="8098383" y="236372"/>
                </a:lnTo>
                <a:lnTo>
                  <a:pt x="8098383" y="50521"/>
                </a:lnTo>
                <a:lnTo>
                  <a:pt x="8124443" y="50521"/>
                </a:lnTo>
                <a:lnTo>
                  <a:pt x="8124443" y="69037"/>
                </a:lnTo>
                <a:cubicBezTo>
                  <a:pt x="8128862" y="63246"/>
                  <a:pt x="8134883" y="58369"/>
                  <a:pt x="8142503" y="54407"/>
                </a:cubicBezTo>
                <a:cubicBezTo>
                  <a:pt x="8150123" y="50444"/>
                  <a:pt x="8158733" y="48463"/>
                  <a:pt x="8168334" y="48463"/>
                </a:cubicBezTo>
                <a:close/>
                <a:moveTo>
                  <a:pt x="7923580" y="48463"/>
                </a:moveTo>
                <a:cubicBezTo>
                  <a:pt x="7933638" y="48463"/>
                  <a:pt x="7942631" y="50597"/>
                  <a:pt x="7950554" y="54864"/>
                </a:cubicBezTo>
                <a:cubicBezTo>
                  <a:pt x="7958480" y="59131"/>
                  <a:pt x="7964576" y="65303"/>
                  <a:pt x="7968842" y="73381"/>
                </a:cubicBezTo>
                <a:cubicBezTo>
                  <a:pt x="7972653" y="65761"/>
                  <a:pt x="7978596" y="59703"/>
                  <a:pt x="7986673" y="55207"/>
                </a:cubicBezTo>
                <a:cubicBezTo>
                  <a:pt x="7994751" y="50711"/>
                  <a:pt x="8003438" y="48463"/>
                  <a:pt x="8012734" y="48463"/>
                </a:cubicBezTo>
                <a:cubicBezTo>
                  <a:pt x="8022640" y="48463"/>
                  <a:pt x="8031518" y="50521"/>
                  <a:pt x="8039365" y="54635"/>
                </a:cubicBezTo>
                <a:cubicBezTo>
                  <a:pt x="8047215" y="58750"/>
                  <a:pt x="8053387" y="64846"/>
                  <a:pt x="8057882" y="72923"/>
                </a:cubicBezTo>
                <a:cubicBezTo>
                  <a:pt x="8062378" y="81001"/>
                  <a:pt x="8064626" y="90754"/>
                  <a:pt x="8064626" y="102184"/>
                </a:cubicBezTo>
                <a:lnTo>
                  <a:pt x="8064626" y="176479"/>
                </a:lnTo>
                <a:lnTo>
                  <a:pt x="8038794" y="176479"/>
                </a:lnTo>
                <a:lnTo>
                  <a:pt x="8038794" y="106070"/>
                </a:lnTo>
                <a:cubicBezTo>
                  <a:pt x="8038794" y="94793"/>
                  <a:pt x="8035975" y="86144"/>
                  <a:pt x="8030336" y="80124"/>
                </a:cubicBezTo>
                <a:cubicBezTo>
                  <a:pt x="8024698" y="74105"/>
                  <a:pt x="8017001" y="71095"/>
                  <a:pt x="8007248" y="71095"/>
                </a:cubicBezTo>
                <a:cubicBezTo>
                  <a:pt x="7997494" y="71095"/>
                  <a:pt x="7989760" y="74105"/>
                  <a:pt x="7984044" y="80124"/>
                </a:cubicBezTo>
                <a:cubicBezTo>
                  <a:pt x="7978330" y="86144"/>
                  <a:pt x="7975472" y="94793"/>
                  <a:pt x="7975472" y="106070"/>
                </a:cubicBezTo>
                <a:lnTo>
                  <a:pt x="7975472" y="176479"/>
                </a:lnTo>
                <a:lnTo>
                  <a:pt x="7949640" y="176479"/>
                </a:lnTo>
                <a:lnTo>
                  <a:pt x="7949640" y="106070"/>
                </a:lnTo>
                <a:cubicBezTo>
                  <a:pt x="7949640" y="94793"/>
                  <a:pt x="7946821" y="86144"/>
                  <a:pt x="7941182" y="80124"/>
                </a:cubicBezTo>
                <a:cubicBezTo>
                  <a:pt x="7935544" y="74105"/>
                  <a:pt x="7927847" y="71095"/>
                  <a:pt x="7918093" y="71095"/>
                </a:cubicBezTo>
                <a:cubicBezTo>
                  <a:pt x="7908340" y="71095"/>
                  <a:pt x="7900605" y="74105"/>
                  <a:pt x="7894890" y="80124"/>
                </a:cubicBezTo>
                <a:cubicBezTo>
                  <a:pt x="7889176" y="86144"/>
                  <a:pt x="7886318" y="94793"/>
                  <a:pt x="7886318" y="106070"/>
                </a:cubicBezTo>
                <a:lnTo>
                  <a:pt x="7886318" y="176479"/>
                </a:lnTo>
                <a:lnTo>
                  <a:pt x="7860258" y="176479"/>
                </a:lnTo>
                <a:lnTo>
                  <a:pt x="7860258" y="50521"/>
                </a:lnTo>
                <a:lnTo>
                  <a:pt x="7886318" y="50521"/>
                </a:lnTo>
                <a:lnTo>
                  <a:pt x="7886318" y="64922"/>
                </a:lnTo>
                <a:cubicBezTo>
                  <a:pt x="7890586" y="59741"/>
                  <a:pt x="7895996" y="55702"/>
                  <a:pt x="7902549" y="52807"/>
                </a:cubicBezTo>
                <a:cubicBezTo>
                  <a:pt x="7909102" y="49911"/>
                  <a:pt x="7916112" y="48463"/>
                  <a:pt x="7923580" y="48463"/>
                </a:cubicBezTo>
                <a:close/>
                <a:moveTo>
                  <a:pt x="7771560" y="48463"/>
                </a:moveTo>
                <a:cubicBezTo>
                  <a:pt x="7783448" y="48463"/>
                  <a:pt x="7794040" y="51054"/>
                  <a:pt x="7803336" y="56236"/>
                </a:cubicBezTo>
                <a:cubicBezTo>
                  <a:pt x="7812632" y="61417"/>
                  <a:pt x="7819872" y="68694"/>
                  <a:pt x="7825053" y="78067"/>
                </a:cubicBezTo>
                <a:cubicBezTo>
                  <a:pt x="7830235" y="87440"/>
                  <a:pt x="7832826" y="98222"/>
                  <a:pt x="7832826" y="110414"/>
                </a:cubicBezTo>
                <a:cubicBezTo>
                  <a:pt x="7832826" y="115138"/>
                  <a:pt x="7832521" y="119405"/>
                  <a:pt x="7831911" y="123215"/>
                </a:cubicBezTo>
                <a:lnTo>
                  <a:pt x="7735670" y="123215"/>
                </a:lnTo>
                <a:cubicBezTo>
                  <a:pt x="7736433" y="133274"/>
                  <a:pt x="7740166" y="141351"/>
                  <a:pt x="7746872" y="147447"/>
                </a:cubicBezTo>
                <a:cubicBezTo>
                  <a:pt x="7753578" y="153543"/>
                  <a:pt x="7761808" y="156591"/>
                  <a:pt x="7771560" y="156591"/>
                </a:cubicBezTo>
                <a:cubicBezTo>
                  <a:pt x="7785582" y="156591"/>
                  <a:pt x="7795488" y="150724"/>
                  <a:pt x="7801278" y="138989"/>
                </a:cubicBezTo>
                <a:lnTo>
                  <a:pt x="7829396" y="138989"/>
                </a:lnTo>
                <a:cubicBezTo>
                  <a:pt x="7825587" y="150571"/>
                  <a:pt x="7818690" y="160058"/>
                  <a:pt x="7808708" y="167450"/>
                </a:cubicBezTo>
                <a:cubicBezTo>
                  <a:pt x="7798726" y="174841"/>
                  <a:pt x="7786344" y="178537"/>
                  <a:pt x="7771560" y="178537"/>
                </a:cubicBezTo>
                <a:cubicBezTo>
                  <a:pt x="7759522" y="178537"/>
                  <a:pt x="7748739" y="175832"/>
                  <a:pt x="7739214" y="170421"/>
                </a:cubicBezTo>
                <a:cubicBezTo>
                  <a:pt x="7729690" y="165011"/>
                  <a:pt x="7722222" y="157391"/>
                  <a:pt x="7716811" y="147561"/>
                </a:cubicBezTo>
                <a:cubicBezTo>
                  <a:pt x="7711402" y="137732"/>
                  <a:pt x="7708696" y="126340"/>
                  <a:pt x="7708696" y="113386"/>
                </a:cubicBezTo>
                <a:cubicBezTo>
                  <a:pt x="7708696" y="100432"/>
                  <a:pt x="7711324" y="89040"/>
                  <a:pt x="7716582" y="79210"/>
                </a:cubicBezTo>
                <a:cubicBezTo>
                  <a:pt x="7721840" y="69380"/>
                  <a:pt x="7729232" y="61798"/>
                  <a:pt x="7738756" y="56464"/>
                </a:cubicBezTo>
                <a:cubicBezTo>
                  <a:pt x="7748282" y="51130"/>
                  <a:pt x="7759216" y="48463"/>
                  <a:pt x="7771560" y="48463"/>
                </a:cubicBezTo>
                <a:close/>
                <a:moveTo>
                  <a:pt x="7380655" y="48463"/>
                </a:moveTo>
                <a:cubicBezTo>
                  <a:pt x="7390714" y="48463"/>
                  <a:pt x="7399705" y="50597"/>
                  <a:pt x="7407630" y="54864"/>
                </a:cubicBezTo>
                <a:cubicBezTo>
                  <a:pt x="7415555" y="59131"/>
                  <a:pt x="7421651" y="65303"/>
                  <a:pt x="7425918" y="73381"/>
                </a:cubicBezTo>
                <a:cubicBezTo>
                  <a:pt x="7429728" y="65761"/>
                  <a:pt x="7435672" y="59703"/>
                  <a:pt x="7443749" y="55207"/>
                </a:cubicBezTo>
                <a:cubicBezTo>
                  <a:pt x="7451826" y="50711"/>
                  <a:pt x="7460513" y="48463"/>
                  <a:pt x="7469810" y="48463"/>
                </a:cubicBezTo>
                <a:cubicBezTo>
                  <a:pt x="7479715" y="48463"/>
                  <a:pt x="7488593" y="50521"/>
                  <a:pt x="7496441" y="54635"/>
                </a:cubicBezTo>
                <a:cubicBezTo>
                  <a:pt x="7504290" y="58750"/>
                  <a:pt x="7510462" y="64846"/>
                  <a:pt x="7514957" y="72923"/>
                </a:cubicBezTo>
                <a:cubicBezTo>
                  <a:pt x="7519454" y="81001"/>
                  <a:pt x="7521701" y="90754"/>
                  <a:pt x="7521701" y="102184"/>
                </a:cubicBezTo>
                <a:lnTo>
                  <a:pt x="7521701" y="176479"/>
                </a:lnTo>
                <a:lnTo>
                  <a:pt x="7495869" y="176479"/>
                </a:lnTo>
                <a:lnTo>
                  <a:pt x="7495869" y="106070"/>
                </a:lnTo>
                <a:cubicBezTo>
                  <a:pt x="7495869" y="94793"/>
                  <a:pt x="7493050" y="86144"/>
                  <a:pt x="7487411" y="80124"/>
                </a:cubicBezTo>
                <a:cubicBezTo>
                  <a:pt x="7481772" y="74105"/>
                  <a:pt x="7474076" y="71095"/>
                  <a:pt x="7464323" y="71095"/>
                </a:cubicBezTo>
                <a:cubicBezTo>
                  <a:pt x="7454569" y="71095"/>
                  <a:pt x="7446835" y="74105"/>
                  <a:pt x="7441120" y="80124"/>
                </a:cubicBezTo>
                <a:cubicBezTo>
                  <a:pt x="7435405" y="86144"/>
                  <a:pt x="7432547" y="94793"/>
                  <a:pt x="7432547" y="106070"/>
                </a:cubicBezTo>
                <a:lnTo>
                  <a:pt x="7432547" y="176479"/>
                </a:lnTo>
                <a:lnTo>
                  <a:pt x="7406716" y="176479"/>
                </a:lnTo>
                <a:lnTo>
                  <a:pt x="7406716" y="106070"/>
                </a:lnTo>
                <a:cubicBezTo>
                  <a:pt x="7406716" y="94793"/>
                  <a:pt x="7403896" y="86144"/>
                  <a:pt x="7398258" y="80124"/>
                </a:cubicBezTo>
                <a:cubicBezTo>
                  <a:pt x="7392618" y="74105"/>
                  <a:pt x="7384922" y="71095"/>
                  <a:pt x="7375169" y="71095"/>
                </a:cubicBezTo>
                <a:cubicBezTo>
                  <a:pt x="7365415" y="71095"/>
                  <a:pt x="7357681" y="74105"/>
                  <a:pt x="7351966" y="80124"/>
                </a:cubicBezTo>
                <a:cubicBezTo>
                  <a:pt x="7346251" y="86144"/>
                  <a:pt x="7343394" y="94793"/>
                  <a:pt x="7343394" y="106070"/>
                </a:cubicBezTo>
                <a:lnTo>
                  <a:pt x="7343394" y="176479"/>
                </a:lnTo>
                <a:lnTo>
                  <a:pt x="7317333" y="176479"/>
                </a:lnTo>
                <a:lnTo>
                  <a:pt x="7317333" y="50521"/>
                </a:lnTo>
                <a:lnTo>
                  <a:pt x="7343394" y="50521"/>
                </a:lnTo>
                <a:lnTo>
                  <a:pt x="7343394" y="64922"/>
                </a:lnTo>
                <a:cubicBezTo>
                  <a:pt x="7347661" y="59741"/>
                  <a:pt x="7353071" y="55702"/>
                  <a:pt x="7359624" y="52807"/>
                </a:cubicBezTo>
                <a:cubicBezTo>
                  <a:pt x="7366177" y="49911"/>
                  <a:pt x="7373188" y="48463"/>
                  <a:pt x="7380655" y="48463"/>
                </a:cubicBezTo>
                <a:close/>
                <a:moveTo>
                  <a:pt x="6932980" y="48463"/>
                </a:moveTo>
                <a:cubicBezTo>
                  <a:pt x="6943039" y="48463"/>
                  <a:pt x="6952030" y="50597"/>
                  <a:pt x="6959955" y="54864"/>
                </a:cubicBezTo>
                <a:cubicBezTo>
                  <a:pt x="6967880" y="59131"/>
                  <a:pt x="6973976" y="65303"/>
                  <a:pt x="6978243" y="73381"/>
                </a:cubicBezTo>
                <a:cubicBezTo>
                  <a:pt x="6982053" y="65761"/>
                  <a:pt x="6987997" y="59703"/>
                  <a:pt x="6996074" y="55207"/>
                </a:cubicBezTo>
                <a:cubicBezTo>
                  <a:pt x="7004151" y="50711"/>
                  <a:pt x="7012838" y="48463"/>
                  <a:pt x="7022134" y="48463"/>
                </a:cubicBezTo>
                <a:cubicBezTo>
                  <a:pt x="7032040" y="48463"/>
                  <a:pt x="7040917" y="50521"/>
                  <a:pt x="7048766" y="54635"/>
                </a:cubicBezTo>
                <a:cubicBezTo>
                  <a:pt x="7056615" y="58750"/>
                  <a:pt x="7062787" y="64846"/>
                  <a:pt x="7067282" y="72923"/>
                </a:cubicBezTo>
                <a:cubicBezTo>
                  <a:pt x="7071778" y="81001"/>
                  <a:pt x="7074026" y="90754"/>
                  <a:pt x="7074026" y="102184"/>
                </a:cubicBezTo>
                <a:lnTo>
                  <a:pt x="7074026" y="176479"/>
                </a:lnTo>
                <a:lnTo>
                  <a:pt x="7048195" y="176479"/>
                </a:lnTo>
                <a:lnTo>
                  <a:pt x="7048195" y="106070"/>
                </a:lnTo>
                <a:cubicBezTo>
                  <a:pt x="7048195" y="94793"/>
                  <a:pt x="7045375" y="86144"/>
                  <a:pt x="7039736" y="80124"/>
                </a:cubicBezTo>
                <a:cubicBezTo>
                  <a:pt x="7034098" y="74105"/>
                  <a:pt x="7026401" y="71095"/>
                  <a:pt x="7016648" y="71095"/>
                </a:cubicBezTo>
                <a:cubicBezTo>
                  <a:pt x="7006894" y="71095"/>
                  <a:pt x="6999160" y="74105"/>
                  <a:pt x="6993445" y="80124"/>
                </a:cubicBezTo>
                <a:cubicBezTo>
                  <a:pt x="6987730" y="86144"/>
                  <a:pt x="6984872" y="94793"/>
                  <a:pt x="6984872" y="106070"/>
                </a:cubicBezTo>
                <a:lnTo>
                  <a:pt x="6984872" y="176479"/>
                </a:lnTo>
                <a:lnTo>
                  <a:pt x="6959041" y="176479"/>
                </a:lnTo>
                <a:lnTo>
                  <a:pt x="6959041" y="106070"/>
                </a:lnTo>
                <a:cubicBezTo>
                  <a:pt x="6959041" y="94793"/>
                  <a:pt x="6956221" y="86144"/>
                  <a:pt x="6950583" y="80124"/>
                </a:cubicBezTo>
                <a:cubicBezTo>
                  <a:pt x="6944944" y="74105"/>
                  <a:pt x="6937247" y="71095"/>
                  <a:pt x="6927494" y="71095"/>
                </a:cubicBezTo>
                <a:cubicBezTo>
                  <a:pt x="6917740" y="71095"/>
                  <a:pt x="6910006" y="74105"/>
                  <a:pt x="6904291" y="80124"/>
                </a:cubicBezTo>
                <a:cubicBezTo>
                  <a:pt x="6898576" y="86144"/>
                  <a:pt x="6895719" y="94793"/>
                  <a:pt x="6895719" y="106070"/>
                </a:cubicBezTo>
                <a:lnTo>
                  <a:pt x="6895719" y="176479"/>
                </a:lnTo>
                <a:lnTo>
                  <a:pt x="6869658" y="176479"/>
                </a:lnTo>
                <a:lnTo>
                  <a:pt x="6869658" y="50521"/>
                </a:lnTo>
                <a:lnTo>
                  <a:pt x="6895719" y="50521"/>
                </a:lnTo>
                <a:lnTo>
                  <a:pt x="6895719" y="64922"/>
                </a:lnTo>
                <a:cubicBezTo>
                  <a:pt x="6899986" y="59741"/>
                  <a:pt x="6905396" y="55702"/>
                  <a:pt x="6911949" y="52807"/>
                </a:cubicBezTo>
                <a:cubicBezTo>
                  <a:pt x="6918502" y="49911"/>
                  <a:pt x="6925513" y="48463"/>
                  <a:pt x="6932980" y="48463"/>
                </a:cubicBezTo>
                <a:close/>
                <a:moveTo>
                  <a:pt x="6780961" y="48463"/>
                </a:moveTo>
                <a:cubicBezTo>
                  <a:pt x="6792849" y="48463"/>
                  <a:pt x="6803440" y="51054"/>
                  <a:pt x="6812736" y="56236"/>
                </a:cubicBezTo>
                <a:cubicBezTo>
                  <a:pt x="6822033" y="61417"/>
                  <a:pt x="6829272" y="68694"/>
                  <a:pt x="6834454" y="78067"/>
                </a:cubicBezTo>
                <a:cubicBezTo>
                  <a:pt x="6839635" y="87440"/>
                  <a:pt x="6842226" y="98222"/>
                  <a:pt x="6842226" y="110414"/>
                </a:cubicBezTo>
                <a:cubicBezTo>
                  <a:pt x="6842226" y="115138"/>
                  <a:pt x="6841921" y="119405"/>
                  <a:pt x="6841311" y="123215"/>
                </a:cubicBezTo>
                <a:lnTo>
                  <a:pt x="6745071" y="123215"/>
                </a:lnTo>
                <a:cubicBezTo>
                  <a:pt x="6745833" y="133274"/>
                  <a:pt x="6749566" y="141351"/>
                  <a:pt x="6756272" y="147447"/>
                </a:cubicBezTo>
                <a:cubicBezTo>
                  <a:pt x="6762978" y="153543"/>
                  <a:pt x="6771208" y="156591"/>
                  <a:pt x="6780961" y="156591"/>
                </a:cubicBezTo>
                <a:cubicBezTo>
                  <a:pt x="6794982" y="156591"/>
                  <a:pt x="6804888" y="150724"/>
                  <a:pt x="6810679" y="138989"/>
                </a:cubicBezTo>
                <a:lnTo>
                  <a:pt x="6838797" y="138989"/>
                </a:lnTo>
                <a:cubicBezTo>
                  <a:pt x="6834987" y="150571"/>
                  <a:pt x="6828091" y="160058"/>
                  <a:pt x="6818109" y="167450"/>
                </a:cubicBezTo>
                <a:cubicBezTo>
                  <a:pt x="6808127" y="174841"/>
                  <a:pt x="6795744" y="178537"/>
                  <a:pt x="6780961" y="178537"/>
                </a:cubicBezTo>
                <a:cubicBezTo>
                  <a:pt x="6768922" y="178537"/>
                  <a:pt x="6758139" y="175832"/>
                  <a:pt x="6748614" y="170421"/>
                </a:cubicBezTo>
                <a:cubicBezTo>
                  <a:pt x="6739090" y="165011"/>
                  <a:pt x="6731622" y="157391"/>
                  <a:pt x="6726211" y="147561"/>
                </a:cubicBezTo>
                <a:cubicBezTo>
                  <a:pt x="6720801" y="137732"/>
                  <a:pt x="6718096" y="126340"/>
                  <a:pt x="6718096" y="113386"/>
                </a:cubicBezTo>
                <a:cubicBezTo>
                  <a:pt x="6718096" y="100432"/>
                  <a:pt x="6720725" y="89040"/>
                  <a:pt x="6725983" y="79210"/>
                </a:cubicBezTo>
                <a:cubicBezTo>
                  <a:pt x="6731241" y="69380"/>
                  <a:pt x="6738632" y="61798"/>
                  <a:pt x="6748157" y="56464"/>
                </a:cubicBezTo>
                <a:cubicBezTo>
                  <a:pt x="6757682" y="51130"/>
                  <a:pt x="6768617" y="48463"/>
                  <a:pt x="6780961" y="48463"/>
                </a:cubicBezTo>
                <a:close/>
                <a:moveTo>
                  <a:pt x="6704837" y="48463"/>
                </a:moveTo>
                <a:lnTo>
                  <a:pt x="6704837" y="75438"/>
                </a:lnTo>
                <a:lnTo>
                  <a:pt x="6698208" y="75438"/>
                </a:lnTo>
                <a:cubicBezTo>
                  <a:pt x="6687997" y="75438"/>
                  <a:pt x="6680263" y="78029"/>
                  <a:pt x="6675005" y="83210"/>
                </a:cubicBezTo>
                <a:cubicBezTo>
                  <a:pt x="6669747" y="88392"/>
                  <a:pt x="6667119" y="97384"/>
                  <a:pt x="6667119" y="110185"/>
                </a:cubicBezTo>
                <a:lnTo>
                  <a:pt x="6667119" y="176479"/>
                </a:lnTo>
                <a:lnTo>
                  <a:pt x="6641058" y="176479"/>
                </a:lnTo>
                <a:lnTo>
                  <a:pt x="6641058" y="50521"/>
                </a:lnTo>
                <a:lnTo>
                  <a:pt x="6667119" y="50521"/>
                </a:lnTo>
                <a:lnTo>
                  <a:pt x="6667119" y="68809"/>
                </a:lnTo>
                <a:cubicBezTo>
                  <a:pt x="6670928" y="62408"/>
                  <a:pt x="6675996" y="57417"/>
                  <a:pt x="6682320" y="53835"/>
                </a:cubicBezTo>
                <a:cubicBezTo>
                  <a:pt x="6688645" y="50254"/>
                  <a:pt x="6696150" y="48463"/>
                  <a:pt x="6704837" y="48463"/>
                </a:cubicBezTo>
                <a:close/>
                <a:moveTo>
                  <a:pt x="6558610" y="48463"/>
                </a:moveTo>
                <a:cubicBezTo>
                  <a:pt x="6569583" y="48463"/>
                  <a:pt x="6579602" y="51168"/>
                  <a:pt x="6588670" y="56579"/>
                </a:cubicBezTo>
                <a:cubicBezTo>
                  <a:pt x="6597738" y="61989"/>
                  <a:pt x="6604863" y="69571"/>
                  <a:pt x="6610045" y="79324"/>
                </a:cubicBezTo>
                <a:cubicBezTo>
                  <a:pt x="6615226" y="89078"/>
                  <a:pt x="6617817" y="100279"/>
                  <a:pt x="6617817" y="112928"/>
                </a:cubicBezTo>
                <a:cubicBezTo>
                  <a:pt x="6617817" y="125578"/>
                  <a:pt x="6615226" y="136893"/>
                  <a:pt x="6610045" y="146876"/>
                </a:cubicBezTo>
                <a:cubicBezTo>
                  <a:pt x="6604863" y="156858"/>
                  <a:pt x="6597738" y="164630"/>
                  <a:pt x="6588670" y="170193"/>
                </a:cubicBezTo>
                <a:cubicBezTo>
                  <a:pt x="6579602" y="175755"/>
                  <a:pt x="6569583" y="178537"/>
                  <a:pt x="6558610" y="178537"/>
                </a:cubicBezTo>
                <a:cubicBezTo>
                  <a:pt x="6549008" y="178537"/>
                  <a:pt x="6540474" y="176594"/>
                  <a:pt x="6533006" y="172707"/>
                </a:cubicBezTo>
                <a:cubicBezTo>
                  <a:pt x="6525539" y="168821"/>
                  <a:pt x="6519443" y="163982"/>
                  <a:pt x="6514719" y="158191"/>
                </a:cubicBezTo>
                <a:lnTo>
                  <a:pt x="6514719" y="236372"/>
                </a:lnTo>
                <a:lnTo>
                  <a:pt x="6488658" y="236372"/>
                </a:lnTo>
                <a:lnTo>
                  <a:pt x="6488658" y="50521"/>
                </a:lnTo>
                <a:lnTo>
                  <a:pt x="6514719" y="50521"/>
                </a:lnTo>
                <a:lnTo>
                  <a:pt x="6514719" y="69037"/>
                </a:lnTo>
                <a:cubicBezTo>
                  <a:pt x="6519138" y="63246"/>
                  <a:pt x="6525158" y="58369"/>
                  <a:pt x="6532778" y="54407"/>
                </a:cubicBezTo>
                <a:cubicBezTo>
                  <a:pt x="6540398" y="50444"/>
                  <a:pt x="6549008" y="48463"/>
                  <a:pt x="6558610" y="48463"/>
                </a:cubicBezTo>
                <a:close/>
                <a:moveTo>
                  <a:pt x="6180734" y="48463"/>
                </a:moveTo>
                <a:cubicBezTo>
                  <a:pt x="6190639" y="48463"/>
                  <a:pt x="6199517" y="50521"/>
                  <a:pt x="6207366" y="54635"/>
                </a:cubicBezTo>
                <a:cubicBezTo>
                  <a:pt x="6215214" y="58750"/>
                  <a:pt x="6221349" y="64846"/>
                  <a:pt x="6225768" y="72923"/>
                </a:cubicBezTo>
                <a:cubicBezTo>
                  <a:pt x="6230188" y="81001"/>
                  <a:pt x="6232397" y="90754"/>
                  <a:pt x="6232397" y="102184"/>
                </a:cubicBezTo>
                <a:lnTo>
                  <a:pt x="6232397" y="176479"/>
                </a:lnTo>
                <a:lnTo>
                  <a:pt x="6206566" y="176479"/>
                </a:lnTo>
                <a:lnTo>
                  <a:pt x="6206566" y="106070"/>
                </a:lnTo>
                <a:cubicBezTo>
                  <a:pt x="6206566" y="94793"/>
                  <a:pt x="6203746" y="86144"/>
                  <a:pt x="6198108" y="80124"/>
                </a:cubicBezTo>
                <a:cubicBezTo>
                  <a:pt x="6192468" y="74105"/>
                  <a:pt x="6184772" y="71095"/>
                  <a:pt x="6175019" y="71095"/>
                </a:cubicBezTo>
                <a:cubicBezTo>
                  <a:pt x="6165265" y="71095"/>
                  <a:pt x="6157531" y="74105"/>
                  <a:pt x="6151816" y="80124"/>
                </a:cubicBezTo>
                <a:cubicBezTo>
                  <a:pt x="6146101" y="86144"/>
                  <a:pt x="6143244" y="94793"/>
                  <a:pt x="6143244" y="106070"/>
                </a:cubicBezTo>
                <a:lnTo>
                  <a:pt x="6143244" y="176479"/>
                </a:lnTo>
                <a:lnTo>
                  <a:pt x="6117183" y="176479"/>
                </a:lnTo>
                <a:lnTo>
                  <a:pt x="6117183" y="50521"/>
                </a:lnTo>
                <a:lnTo>
                  <a:pt x="6143244" y="50521"/>
                </a:lnTo>
                <a:lnTo>
                  <a:pt x="6143244" y="64922"/>
                </a:lnTo>
                <a:cubicBezTo>
                  <a:pt x="6147511" y="59741"/>
                  <a:pt x="6152959" y="55702"/>
                  <a:pt x="6159588" y="52807"/>
                </a:cubicBezTo>
                <a:cubicBezTo>
                  <a:pt x="6166218" y="49911"/>
                  <a:pt x="6173266" y="48463"/>
                  <a:pt x="6180734" y="48463"/>
                </a:cubicBezTo>
                <a:close/>
                <a:moveTo>
                  <a:pt x="6015532" y="48463"/>
                </a:moveTo>
                <a:cubicBezTo>
                  <a:pt x="6025438" y="48463"/>
                  <a:pt x="6034087" y="50406"/>
                  <a:pt x="6041478" y="54293"/>
                </a:cubicBezTo>
                <a:cubicBezTo>
                  <a:pt x="6048870" y="58179"/>
                  <a:pt x="6054775" y="63017"/>
                  <a:pt x="6059195" y="68809"/>
                </a:cubicBezTo>
                <a:lnTo>
                  <a:pt x="6059195" y="50521"/>
                </a:lnTo>
                <a:lnTo>
                  <a:pt x="6085484" y="50521"/>
                </a:lnTo>
                <a:lnTo>
                  <a:pt x="6085484" y="176479"/>
                </a:lnTo>
                <a:lnTo>
                  <a:pt x="6059195" y="176479"/>
                </a:lnTo>
                <a:lnTo>
                  <a:pt x="6059195" y="157734"/>
                </a:lnTo>
                <a:cubicBezTo>
                  <a:pt x="6054775" y="163678"/>
                  <a:pt x="6048756" y="168631"/>
                  <a:pt x="6041135" y="172593"/>
                </a:cubicBezTo>
                <a:cubicBezTo>
                  <a:pt x="6033515" y="176555"/>
                  <a:pt x="6024829" y="178537"/>
                  <a:pt x="6015075" y="178537"/>
                </a:cubicBezTo>
                <a:cubicBezTo>
                  <a:pt x="6004255" y="178537"/>
                  <a:pt x="5994349" y="175755"/>
                  <a:pt x="5985357" y="170193"/>
                </a:cubicBezTo>
                <a:cubicBezTo>
                  <a:pt x="5976365" y="164630"/>
                  <a:pt x="5969241" y="156858"/>
                  <a:pt x="5963983" y="146876"/>
                </a:cubicBezTo>
                <a:cubicBezTo>
                  <a:pt x="5958725" y="136893"/>
                  <a:pt x="5956096" y="125578"/>
                  <a:pt x="5956096" y="112928"/>
                </a:cubicBezTo>
                <a:cubicBezTo>
                  <a:pt x="5956096" y="100279"/>
                  <a:pt x="5958725" y="89078"/>
                  <a:pt x="5963983" y="79324"/>
                </a:cubicBezTo>
                <a:cubicBezTo>
                  <a:pt x="5969241" y="69571"/>
                  <a:pt x="5976404" y="61989"/>
                  <a:pt x="5985471" y="56579"/>
                </a:cubicBezTo>
                <a:cubicBezTo>
                  <a:pt x="5994539" y="51168"/>
                  <a:pt x="6004560" y="48463"/>
                  <a:pt x="6015532" y="48463"/>
                </a:cubicBezTo>
                <a:close/>
                <a:moveTo>
                  <a:pt x="5809411" y="48463"/>
                </a:moveTo>
                <a:cubicBezTo>
                  <a:pt x="5821299" y="48463"/>
                  <a:pt x="5831890" y="51054"/>
                  <a:pt x="5841186" y="56236"/>
                </a:cubicBezTo>
                <a:cubicBezTo>
                  <a:pt x="5850483" y="61417"/>
                  <a:pt x="5857722" y="68694"/>
                  <a:pt x="5862904" y="78067"/>
                </a:cubicBezTo>
                <a:cubicBezTo>
                  <a:pt x="5868085" y="87440"/>
                  <a:pt x="5870676" y="98222"/>
                  <a:pt x="5870676" y="110414"/>
                </a:cubicBezTo>
                <a:cubicBezTo>
                  <a:pt x="5870676" y="115138"/>
                  <a:pt x="5870371" y="119405"/>
                  <a:pt x="5869761" y="123215"/>
                </a:cubicBezTo>
                <a:lnTo>
                  <a:pt x="5773521" y="123215"/>
                </a:lnTo>
                <a:cubicBezTo>
                  <a:pt x="5774283" y="133274"/>
                  <a:pt x="5778016" y="141351"/>
                  <a:pt x="5784722" y="147447"/>
                </a:cubicBezTo>
                <a:cubicBezTo>
                  <a:pt x="5791428" y="153543"/>
                  <a:pt x="5799658" y="156591"/>
                  <a:pt x="5809411" y="156591"/>
                </a:cubicBezTo>
                <a:cubicBezTo>
                  <a:pt x="5823432" y="156591"/>
                  <a:pt x="5833338" y="150724"/>
                  <a:pt x="5839129" y="138989"/>
                </a:cubicBezTo>
                <a:lnTo>
                  <a:pt x="5867247" y="138989"/>
                </a:lnTo>
                <a:cubicBezTo>
                  <a:pt x="5863437" y="150571"/>
                  <a:pt x="5856541" y="160058"/>
                  <a:pt x="5846559" y="167450"/>
                </a:cubicBezTo>
                <a:cubicBezTo>
                  <a:pt x="5836577" y="174841"/>
                  <a:pt x="5824194" y="178537"/>
                  <a:pt x="5809411" y="178537"/>
                </a:cubicBezTo>
                <a:cubicBezTo>
                  <a:pt x="5797372" y="178537"/>
                  <a:pt x="5786589" y="175832"/>
                  <a:pt x="5777064" y="170421"/>
                </a:cubicBezTo>
                <a:cubicBezTo>
                  <a:pt x="5767540" y="165011"/>
                  <a:pt x="5760072" y="157391"/>
                  <a:pt x="5754661" y="147561"/>
                </a:cubicBezTo>
                <a:cubicBezTo>
                  <a:pt x="5749251" y="137732"/>
                  <a:pt x="5746546" y="126340"/>
                  <a:pt x="5746546" y="113386"/>
                </a:cubicBezTo>
                <a:cubicBezTo>
                  <a:pt x="5746546" y="100432"/>
                  <a:pt x="5749175" y="89040"/>
                  <a:pt x="5754433" y="79210"/>
                </a:cubicBezTo>
                <a:cubicBezTo>
                  <a:pt x="5759691" y="69380"/>
                  <a:pt x="5767082" y="61798"/>
                  <a:pt x="5776607" y="56464"/>
                </a:cubicBezTo>
                <a:cubicBezTo>
                  <a:pt x="5786132" y="51130"/>
                  <a:pt x="5797067" y="48463"/>
                  <a:pt x="5809411" y="48463"/>
                </a:cubicBezTo>
                <a:close/>
                <a:moveTo>
                  <a:pt x="5666536" y="48463"/>
                </a:moveTo>
                <a:cubicBezTo>
                  <a:pt x="5678424" y="48463"/>
                  <a:pt x="5689015" y="51054"/>
                  <a:pt x="5698311" y="56236"/>
                </a:cubicBezTo>
                <a:cubicBezTo>
                  <a:pt x="5707608" y="61417"/>
                  <a:pt x="5714847" y="68694"/>
                  <a:pt x="5720029" y="78067"/>
                </a:cubicBezTo>
                <a:cubicBezTo>
                  <a:pt x="5725210" y="87440"/>
                  <a:pt x="5727801" y="98222"/>
                  <a:pt x="5727801" y="110414"/>
                </a:cubicBezTo>
                <a:cubicBezTo>
                  <a:pt x="5727801" y="115138"/>
                  <a:pt x="5727496" y="119405"/>
                  <a:pt x="5726886" y="123215"/>
                </a:cubicBezTo>
                <a:lnTo>
                  <a:pt x="5630646" y="123215"/>
                </a:lnTo>
                <a:cubicBezTo>
                  <a:pt x="5631408" y="133274"/>
                  <a:pt x="5635141" y="141351"/>
                  <a:pt x="5641847" y="147447"/>
                </a:cubicBezTo>
                <a:cubicBezTo>
                  <a:pt x="5648553" y="153543"/>
                  <a:pt x="5656783" y="156591"/>
                  <a:pt x="5666536" y="156591"/>
                </a:cubicBezTo>
                <a:cubicBezTo>
                  <a:pt x="5680557" y="156591"/>
                  <a:pt x="5690463" y="150724"/>
                  <a:pt x="5696254" y="138989"/>
                </a:cubicBezTo>
                <a:lnTo>
                  <a:pt x="5724372" y="138989"/>
                </a:lnTo>
                <a:cubicBezTo>
                  <a:pt x="5720562" y="150571"/>
                  <a:pt x="5713666" y="160058"/>
                  <a:pt x="5703684" y="167450"/>
                </a:cubicBezTo>
                <a:cubicBezTo>
                  <a:pt x="5693702" y="174841"/>
                  <a:pt x="5681319" y="178537"/>
                  <a:pt x="5666536" y="178537"/>
                </a:cubicBezTo>
                <a:cubicBezTo>
                  <a:pt x="5654497" y="178537"/>
                  <a:pt x="5643714" y="175832"/>
                  <a:pt x="5634189" y="170421"/>
                </a:cubicBezTo>
                <a:cubicBezTo>
                  <a:pt x="5624665" y="165011"/>
                  <a:pt x="5617197" y="157391"/>
                  <a:pt x="5611786" y="147561"/>
                </a:cubicBezTo>
                <a:cubicBezTo>
                  <a:pt x="5606376" y="137732"/>
                  <a:pt x="5603671" y="126340"/>
                  <a:pt x="5603671" y="113386"/>
                </a:cubicBezTo>
                <a:cubicBezTo>
                  <a:pt x="5603671" y="100432"/>
                  <a:pt x="5606300" y="89040"/>
                  <a:pt x="5611558" y="79210"/>
                </a:cubicBezTo>
                <a:cubicBezTo>
                  <a:pt x="5616816" y="69380"/>
                  <a:pt x="5624207" y="61798"/>
                  <a:pt x="5633732" y="56464"/>
                </a:cubicBezTo>
                <a:cubicBezTo>
                  <a:pt x="5643257" y="51130"/>
                  <a:pt x="5654192" y="48463"/>
                  <a:pt x="5666536" y="48463"/>
                </a:cubicBezTo>
                <a:close/>
                <a:moveTo>
                  <a:pt x="5590412" y="48463"/>
                </a:moveTo>
                <a:lnTo>
                  <a:pt x="5590412" y="75438"/>
                </a:lnTo>
                <a:lnTo>
                  <a:pt x="5583783" y="75438"/>
                </a:lnTo>
                <a:cubicBezTo>
                  <a:pt x="5573572" y="75438"/>
                  <a:pt x="5565838" y="78029"/>
                  <a:pt x="5560580" y="83210"/>
                </a:cubicBezTo>
                <a:cubicBezTo>
                  <a:pt x="5555322" y="88392"/>
                  <a:pt x="5552694" y="97384"/>
                  <a:pt x="5552694" y="110185"/>
                </a:cubicBezTo>
                <a:lnTo>
                  <a:pt x="5552694" y="176479"/>
                </a:lnTo>
                <a:lnTo>
                  <a:pt x="5526633" y="176479"/>
                </a:lnTo>
                <a:lnTo>
                  <a:pt x="5526633" y="50521"/>
                </a:lnTo>
                <a:lnTo>
                  <a:pt x="5552694" y="50521"/>
                </a:lnTo>
                <a:lnTo>
                  <a:pt x="5552694" y="68809"/>
                </a:lnTo>
                <a:cubicBezTo>
                  <a:pt x="5556503" y="62408"/>
                  <a:pt x="5561571" y="57417"/>
                  <a:pt x="5567895" y="53835"/>
                </a:cubicBezTo>
                <a:cubicBezTo>
                  <a:pt x="5574220" y="50254"/>
                  <a:pt x="5581725" y="48463"/>
                  <a:pt x="5590412" y="48463"/>
                </a:cubicBezTo>
                <a:close/>
                <a:moveTo>
                  <a:pt x="5285537" y="48463"/>
                </a:moveTo>
                <a:cubicBezTo>
                  <a:pt x="5297424" y="48463"/>
                  <a:pt x="5308015" y="51054"/>
                  <a:pt x="5317312" y="56236"/>
                </a:cubicBezTo>
                <a:cubicBezTo>
                  <a:pt x="5326608" y="61417"/>
                  <a:pt x="5333847" y="68694"/>
                  <a:pt x="5339029" y="78067"/>
                </a:cubicBezTo>
                <a:cubicBezTo>
                  <a:pt x="5344210" y="87440"/>
                  <a:pt x="5346801" y="98222"/>
                  <a:pt x="5346801" y="110414"/>
                </a:cubicBezTo>
                <a:cubicBezTo>
                  <a:pt x="5346801" y="115138"/>
                  <a:pt x="5346496" y="119405"/>
                  <a:pt x="5345887" y="123215"/>
                </a:cubicBezTo>
                <a:lnTo>
                  <a:pt x="5249646" y="123215"/>
                </a:lnTo>
                <a:cubicBezTo>
                  <a:pt x="5250408" y="133274"/>
                  <a:pt x="5254142" y="141351"/>
                  <a:pt x="5260847" y="147447"/>
                </a:cubicBezTo>
                <a:cubicBezTo>
                  <a:pt x="5267553" y="153543"/>
                  <a:pt x="5275783" y="156591"/>
                  <a:pt x="5285537" y="156591"/>
                </a:cubicBezTo>
                <a:cubicBezTo>
                  <a:pt x="5299557" y="156591"/>
                  <a:pt x="5309463" y="150724"/>
                  <a:pt x="5315255" y="138989"/>
                </a:cubicBezTo>
                <a:lnTo>
                  <a:pt x="5343372" y="138989"/>
                </a:lnTo>
                <a:cubicBezTo>
                  <a:pt x="5339562" y="150571"/>
                  <a:pt x="5332666" y="160058"/>
                  <a:pt x="5322684" y="167450"/>
                </a:cubicBezTo>
                <a:cubicBezTo>
                  <a:pt x="5312701" y="174841"/>
                  <a:pt x="5300319" y="178537"/>
                  <a:pt x="5285537" y="178537"/>
                </a:cubicBezTo>
                <a:cubicBezTo>
                  <a:pt x="5273497" y="178537"/>
                  <a:pt x="5262714" y="175832"/>
                  <a:pt x="5253190" y="170421"/>
                </a:cubicBezTo>
                <a:cubicBezTo>
                  <a:pt x="5243664" y="165011"/>
                  <a:pt x="5236197" y="157391"/>
                  <a:pt x="5230786" y="147561"/>
                </a:cubicBezTo>
                <a:cubicBezTo>
                  <a:pt x="5225376" y="137732"/>
                  <a:pt x="5222671" y="126340"/>
                  <a:pt x="5222671" y="113386"/>
                </a:cubicBezTo>
                <a:cubicBezTo>
                  <a:pt x="5222671" y="100432"/>
                  <a:pt x="5225300" y="89040"/>
                  <a:pt x="5230558" y="79210"/>
                </a:cubicBezTo>
                <a:cubicBezTo>
                  <a:pt x="5235816" y="69380"/>
                  <a:pt x="5243207" y="61798"/>
                  <a:pt x="5252732" y="56464"/>
                </a:cubicBezTo>
                <a:cubicBezTo>
                  <a:pt x="5262257" y="51130"/>
                  <a:pt x="5273192" y="48463"/>
                  <a:pt x="5285537" y="48463"/>
                </a:cubicBezTo>
                <a:close/>
                <a:moveTo>
                  <a:pt x="5209413" y="48463"/>
                </a:moveTo>
                <a:lnTo>
                  <a:pt x="5209413" y="75438"/>
                </a:lnTo>
                <a:lnTo>
                  <a:pt x="5202783" y="75438"/>
                </a:lnTo>
                <a:cubicBezTo>
                  <a:pt x="5192572" y="75438"/>
                  <a:pt x="5184838" y="78029"/>
                  <a:pt x="5179580" y="83210"/>
                </a:cubicBezTo>
                <a:cubicBezTo>
                  <a:pt x="5174322" y="88392"/>
                  <a:pt x="5171694" y="97384"/>
                  <a:pt x="5171694" y="110185"/>
                </a:cubicBezTo>
                <a:lnTo>
                  <a:pt x="5171694" y="176479"/>
                </a:lnTo>
                <a:lnTo>
                  <a:pt x="5145633" y="176479"/>
                </a:lnTo>
                <a:lnTo>
                  <a:pt x="5145633" y="50521"/>
                </a:lnTo>
                <a:lnTo>
                  <a:pt x="5171694" y="50521"/>
                </a:lnTo>
                <a:lnTo>
                  <a:pt x="5171694" y="68809"/>
                </a:lnTo>
                <a:cubicBezTo>
                  <a:pt x="5175503" y="62408"/>
                  <a:pt x="5180570" y="57417"/>
                  <a:pt x="5186895" y="53835"/>
                </a:cubicBezTo>
                <a:cubicBezTo>
                  <a:pt x="5193220" y="50254"/>
                  <a:pt x="5200726" y="48463"/>
                  <a:pt x="5209413" y="48463"/>
                </a:cubicBezTo>
                <a:close/>
                <a:moveTo>
                  <a:pt x="5058536" y="48463"/>
                </a:moveTo>
                <a:cubicBezTo>
                  <a:pt x="5070576" y="48463"/>
                  <a:pt x="5081472" y="51130"/>
                  <a:pt x="5091226" y="56464"/>
                </a:cubicBezTo>
                <a:cubicBezTo>
                  <a:pt x="5100980" y="61798"/>
                  <a:pt x="5108676" y="69418"/>
                  <a:pt x="5114315" y="79324"/>
                </a:cubicBezTo>
                <a:cubicBezTo>
                  <a:pt x="5119954" y="89230"/>
                  <a:pt x="5122773" y="100584"/>
                  <a:pt x="5122773" y="113386"/>
                </a:cubicBezTo>
                <a:cubicBezTo>
                  <a:pt x="5122773" y="126187"/>
                  <a:pt x="5119877" y="137541"/>
                  <a:pt x="5114087" y="147447"/>
                </a:cubicBezTo>
                <a:cubicBezTo>
                  <a:pt x="5108295" y="157353"/>
                  <a:pt x="5100408" y="165011"/>
                  <a:pt x="5090426" y="170421"/>
                </a:cubicBezTo>
                <a:cubicBezTo>
                  <a:pt x="5080444" y="175832"/>
                  <a:pt x="5069433" y="178537"/>
                  <a:pt x="5057394" y="178537"/>
                </a:cubicBezTo>
                <a:cubicBezTo>
                  <a:pt x="5045506" y="178537"/>
                  <a:pt x="5034762" y="175832"/>
                  <a:pt x="5025161" y="170421"/>
                </a:cubicBezTo>
                <a:cubicBezTo>
                  <a:pt x="5015560" y="165011"/>
                  <a:pt x="5008016" y="157391"/>
                  <a:pt x="5002529" y="147561"/>
                </a:cubicBezTo>
                <a:cubicBezTo>
                  <a:pt x="4997043" y="137732"/>
                  <a:pt x="4994300" y="126340"/>
                  <a:pt x="4994300" y="113386"/>
                </a:cubicBezTo>
                <a:cubicBezTo>
                  <a:pt x="4994300" y="100584"/>
                  <a:pt x="4997119" y="89230"/>
                  <a:pt x="5002758" y="79324"/>
                </a:cubicBezTo>
                <a:cubicBezTo>
                  <a:pt x="5008397" y="69418"/>
                  <a:pt x="5016093" y="61798"/>
                  <a:pt x="5025847" y="56464"/>
                </a:cubicBezTo>
                <a:cubicBezTo>
                  <a:pt x="5035600" y="51130"/>
                  <a:pt x="5046497" y="48463"/>
                  <a:pt x="5058536" y="48463"/>
                </a:cubicBezTo>
                <a:close/>
                <a:moveTo>
                  <a:pt x="4827955" y="48463"/>
                </a:moveTo>
                <a:cubicBezTo>
                  <a:pt x="4838013" y="48463"/>
                  <a:pt x="4847005" y="50597"/>
                  <a:pt x="4854930" y="54864"/>
                </a:cubicBezTo>
                <a:cubicBezTo>
                  <a:pt x="4862855" y="59131"/>
                  <a:pt x="4868951" y="65303"/>
                  <a:pt x="4873218" y="73381"/>
                </a:cubicBezTo>
                <a:cubicBezTo>
                  <a:pt x="4877028" y="65761"/>
                  <a:pt x="4882972" y="59703"/>
                  <a:pt x="4891048" y="55207"/>
                </a:cubicBezTo>
                <a:cubicBezTo>
                  <a:pt x="4899126" y="50711"/>
                  <a:pt x="4907813" y="48463"/>
                  <a:pt x="4917109" y="48463"/>
                </a:cubicBezTo>
                <a:cubicBezTo>
                  <a:pt x="4927015" y="48463"/>
                  <a:pt x="4935893" y="50521"/>
                  <a:pt x="4943741" y="54635"/>
                </a:cubicBezTo>
                <a:cubicBezTo>
                  <a:pt x="4951590" y="58750"/>
                  <a:pt x="4957762" y="64846"/>
                  <a:pt x="4962257" y="72923"/>
                </a:cubicBezTo>
                <a:cubicBezTo>
                  <a:pt x="4966754" y="81001"/>
                  <a:pt x="4969001" y="90754"/>
                  <a:pt x="4969001" y="102184"/>
                </a:cubicBezTo>
                <a:lnTo>
                  <a:pt x="4969001" y="176479"/>
                </a:lnTo>
                <a:lnTo>
                  <a:pt x="4943170" y="176479"/>
                </a:lnTo>
                <a:lnTo>
                  <a:pt x="4943170" y="106070"/>
                </a:lnTo>
                <a:cubicBezTo>
                  <a:pt x="4943170" y="94793"/>
                  <a:pt x="4940350" y="86144"/>
                  <a:pt x="4934711" y="80124"/>
                </a:cubicBezTo>
                <a:cubicBezTo>
                  <a:pt x="4929073" y="74105"/>
                  <a:pt x="4921377" y="71095"/>
                  <a:pt x="4911623" y="71095"/>
                </a:cubicBezTo>
                <a:cubicBezTo>
                  <a:pt x="4901869" y="71095"/>
                  <a:pt x="4894135" y="74105"/>
                  <a:pt x="4888420" y="80124"/>
                </a:cubicBezTo>
                <a:cubicBezTo>
                  <a:pt x="4882705" y="86144"/>
                  <a:pt x="4879847" y="94793"/>
                  <a:pt x="4879847" y="106070"/>
                </a:cubicBezTo>
                <a:lnTo>
                  <a:pt x="4879847" y="176479"/>
                </a:lnTo>
                <a:lnTo>
                  <a:pt x="4854016" y="176479"/>
                </a:lnTo>
                <a:lnTo>
                  <a:pt x="4854016" y="106070"/>
                </a:lnTo>
                <a:cubicBezTo>
                  <a:pt x="4854016" y="94793"/>
                  <a:pt x="4851196" y="86144"/>
                  <a:pt x="4845558" y="80124"/>
                </a:cubicBezTo>
                <a:cubicBezTo>
                  <a:pt x="4839918" y="74105"/>
                  <a:pt x="4832222" y="71095"/>
                  <a:pt x="4822469" y="71095"/>
                </a:cubicBezTo>
                <a:cubicBezTo>
                  <a:pt x="4812715" y="71095"/>
                  <a:pt x="4804981" y="74105"/>
                  <a:pt x="4799266" y="80124"/>
                </a:cubicBezTo>
                <a:cubicBezTo>
                  <a:pt x="4793551" y="86144"/>
                  <a:pt x="4790694" y="94793"/>
                  <a:pt x="4790694" y="106070"/>
                </a:cubicBezTo>
                <a:lnTo>
                  <a:pt x="4790694" y="176479"/>
                </a:lnTo>
                <a:lnTo>
                  <a:pt x="4764633" y="176479"/>
                </a:lnTo>
                <a:lnTo>
                  <a:pt x="4764633" y="50521"/>
                </a:lnTo>
                <a:lnTo>
                  <a:pt x="4790694" y="50521"/>
                </a:lnTo>
                <a:lnTo>
                  <a:pt x="4790694" y="64922"/>
                </a:lnTo>
                <a:cubicBezTo>
                  <a:pt x="4794961" y="59741"/>
                  <a:pt x="4800371" y="55702"/>
                  <a:pt x="4806924" y="52807"/>
                </a:cubicBezTo>
                <a:cubicBezTo>
                  <a:pt x="4813478" y="49911"/>
                  <a:pt x="4820488" y="48463"/>
                  <a:pt x="4827955" y="48463"/>
                </a:cubicBezTo>
                <a:close/>
                <a:moveTo>
                  <a:pt x="4610861" y="48463"/>
                </a:moveTo>
                <a:cubicBezTo>
                  <a:pt x="4622901" y="48463"/>
                  <a:pt x="4633798" y="51130"/>
                  <a:pt x="4643551" y="56464"/>
                </a:cubicBezTo>
                <a:cubicBezTo>
                  <a:pt x="4653305" y="61798"/>
                  <a:pt x="4661001" y="69418"/>
                  <a:pt x="4666640" y="79324"/>
                </a:cubicBezTo>
                <a:cubicBezTo>
                  <a:pt x="4672278" y="89230"/>
                  <a:pt x="4675098" y="100584"/>
                  <a:pt x="4675098" y="113386"/>
                </a:cubicBezTo>
                <a:cubicBezTo>
                  <a:pt x="4675098" y="126187"/>
                  <a:pt x="4672202" y="137541"/>
                  <a:pt x="4666412" y="147447"/>
                </a:cubicBezTo>
                <a:cubicBezTo>
                  <a:pt x="4660620" y="157353"/>
                  <a:pt x="4652733" y="165011"/>
                  <a:pt x="4642751" y="170421"/>
                </a:cubicBezTo>
                <a:cubicBezTo>
                  <a:pt x="4632769" y="175832"/>
                  <a:pt x="4621758" y="178537"/>
                  <a:pt x="4609719" y="178537"/>
                </a:cubicBezTo>
                <a:cubicBezTo>
                  <a:pt x="4597831" y="178537"/>
                  <a:pt x="4587087" y="175832"/>
                  <a:pt x="4577486" y="170421"/>
                </a:cubicBezTo>
                <a:cubicBezTo>
                  <a:pt x="4567885" y="165011"/>
                  <a:pt x="4560341" y="157391"/>
                  <a:pt x="4554854" y="147561"/>
                </a:cubicBezTo>
                <a:cubicBezTo>
                  <a:pt x="4549368" y="137732"/>
                  <a:pt x="4546625" y="126340"/>
                  <a:pt x="4546625" y="113386"/>
                </a:cubicBezTo>
                <a:cubicBezTo>
                  <a:pt x="4546625" y="100584"/>
                  <a:pt x="4549444" y="89230"/>
                  <a:pt x="4555083" y="79324"/>
                </a:cubicBezTo>
                <a:cubicBezTo>
                  <a:pt x="4560722" y="69418"/>
                  <a:pt x="4568418" y="61798"/>
                  <a:pt x="4578172" y="56464"/>
                </a:cubicBezTo>
                <a:cubicBezTo>
                  <a:pt x="4587925" y="51130"/>
                  <a:pt x="4598822" y="48463"/>
                  <a:pt x="4610861" y="48463"/>
                </a:cubicBezTo>
                <a:close/>
                <a:moveTo>
                  <a:pt x="4303471" y="48463"/>
                </a:moveTo>
                <a:cubicBezTo>
                  <a:pt x="4317796" y="48463"/>
                  <a:pt x="4329340" y="52083"/>
                  <a:pt x="4338103" y="59322"/>
                </a:cubicBezTo>
                <a:cubicBezTo>
                  <a:pt x="4346866" y="66561"/>
                  <a:pt x="4351553" y="76429"/>
                  <a:pt x="4352162" y="88925"/>
                </a:cubicBezTo>
                <a:lnTo>
                  <a:pt x="4326102" y="88925"/>
                </a:lnTo>
                <a:cubicBezTo>
                  <a:pt x="4325645" y="83287"/>
                  <a:pt x="4323359" y="78791"/>
                  <a:pt x="4319244" y="75438"/>
                </a:cubicBezTo>
                <a:cubicBezTo>
                  <a:pt x="4315129" y="72085"/>
                  <a:pt x="4309566" y="70409"/>
                  <a:pt x="4302556" y="70409"/>
                </a:cubicBezTo>
                <a:cubicBezTo>
                  <a:pt x="4295698" y="70409"/>
                  <a:pt x="4290440" y="71704"/>
                  <a:pt x="4286783" y="74295"/>
                </a:cubicBezTo>
                <a:cubicBezTo>
                  <a:pt x="4283125" y="76886"/>
                  <a:pt x="4281296" y="80315"/>
                  <a:pt x="4281296" y="84582"/>
                </a:cubicBezTo>
                <a:cubicBezTo>
                  <a:pt x="4281296" y="87935"/>
                  <a:pt x="4282515" y="90754"/>
                  <a:pt x="4284954" y="93040"/>
                </a:cubicBezTo>
                <a:cubicBezTo>
                  <a:pt x="4287392" y="95326"/>
                  <a:pt x="4290364" y="97117"/>
                  <a:pt x="4293869" y="98412"/>
                </a:cubicBezTo>
                <a:cubicBezTo>
                  <a:pt x="4297374" y="99708"/>
                  <a:pt x="4302556" y="101346"/>
                  <a:pt x="4309414" y="103327"/>
                </a:cubicBezTo>
                <a:cubicBezTo>
                  <a:pt x="4318558" y="105766"/>
                  <a:pt x="4326063" y="108242"/>
                  <a:pt x="4331931" y="110757"/>
                </a:cubicBezTo>
                <a:cubicBezTo>
                  <a:pt x="4337799" y="113271"/>
                  <a:pt x="4342866" y="116967"/>
                  <a:pt x="4347133" y="121844"/>
                </a:cubicBezTo>
                <a:cubicBezTo>
                  <a:pt x="4351400" y="126721"/>
                  <a:pt x="4353610" y="133198"/>
                  <a:pt x="4353762" y="141275"/>
                </a:cubicBezTo>
                <a:cubicBezTo>
                  <a:pt x="4353762" y="148438"/>
                  <a:pt x="4351781" y="154838"/>
                  <a:pt x="4347819" y="160477"/>
                </a:cubicBezTo>
                <a:cubicBezTo>
                  <a:pt x="4343857" y="166116"/>
                  <a:pt x="4338256" y="170536"/>
                  <a:pt x="4331017" y="173736"/>
                </a:cubicBezTo>
                <a:cubicBezTo>
                  <a:pt x="4323778" y="176936"/>
                  <a:pt x="4315282" y="178537"/>
                  <a:pt x="4305528" y="178537"/>
                </a:cubicBezTo>
                <a:cubicBezTo>
                  <a:pt x="4295622" y="178537"/>
                  <a:pt x="4286745" y="176746"/>
                  <a:pt x="4278896" y="173165"/>
                </a:cubicBezTo>
                <a:cubicBezTo>
                  <a:pt x="4271048" y="169583"/>
                  <a:pt x="4264837" y="164706"/>
                  <a:pt x="4260265" y="158534"/>
                </a:cubicBezTo>
                <a:cubicBezTo>
                  <a:pt x="4255693" y="152362"/>
                  <a:pt x="4253255" y="145466"/>
                  <a:pt x="4252950" y="137846"/>
                </a:cubicBezTo>
                <a:lnTo>
                  <a:pt x="4279925" y="137846"/>
                </a:lnTo>
                <a:cubicBezTo>
                  <a:pt x="4280382" y="143180"/>
                  <a:pt x="4282935" y="147638"/>
                  <a:pt x="4287583" y="151219"/>
                </a:cubicBezTo>
                <a:cubicBezTo>
                  <a:pt x="4292231" y="154800"/>
                  <a:pt x="4298060" y="156591"/>
                  <a:pt x="4305071" y="156591"/>
                </a:cubicBezTo>
                <a:cubicBezTo>
                  <a:pt x="4312386" y="156591"/>
                  <a:pt x="4318063" y="155181"/>
                  <a:pt x="4322102" y="152362"/>
                </a:cubicBezTo>
                <a:cubicBezTo>
                  <a:pt x="4326140" y="149543"/>
                  <a:pt x="4328160" y="145923"/>
                  <a:pt x="4328160" y="141503"/>
                </a:cubicBezTo>
                <a:cubicBezTo>
                  <a:pt x="4328160" y="136779"/>
                  <a:pt x="4325911" y="133274"/>
                  <a:pt x="4321415" y="130988"/>
                </a:cubicBezTo>
                <a:cubicBezTo>
                  <a:pt x="4316920" y="128702"/>
                  <a:pt x="4309795" y="126187"/>
                  <a:pt x="4300041" y="123444"/>
                </a:cubicBezTo>
                <a:cubicBezTo>
                  <a:pt x="4290593" y="120853"/>
                  <a:pt x="4282897" y="118339"/>
                  <a:pt x="4276953" y="115900"/>
                </a:cubicBezTo>
                <a:cubicBezTo>
                  <a:pt x="4271010" y="113462"/>
                  <a:pt x="4265866" y="109728"/>
                  <a:pt x="4261523" y="104699"/>
                </a:cubicBezTo>
                <a:cubicBezTo>
                  <a:pt x="4257179" y="99670"/>
                  <a:pt x="4255007" y="93040"/>
                  <a:pt x="4255007" y="84811"/>
                </a:cubicBezTo>
                <a:cubicBezTo>
                  <a:pt x="4255007" y="78105"/>
                  <a:pt x="4256988" y="71971"/>
                  <a:pt x="4260951" y="66408"/>
                </a:cubicBezTo>
                <a:cubicBezTo>
                  <a:pt x="4264913" y="60846"/>
                  <a:pt x="4270590" y="56464"/>
                  <a:pt x="4277982" y="53264"/>
                </a:cubicBezTo>
                <a:cubicBezTo>
                  <a:pt x="4285373" y="50063"/>
                  <a:pt x="4293869" y="48463"/>
                  <a:pt x="4303471" y="48463"/>
                </a:cubicBezTo>
                <a:close/>
                <a:moveTo>
                  <a:pt x="4179645" y="48463"/>
                </a:moveTo>
                <a:cubicBezTo>
                  <a:pt x="4193971" y="48463"/>
                  <a:pt x="4205516" y="52083"/>
                  <a:pt x="4214278" y="59322"/>
                </a:cubicBezTo>
                <a:cubicBezTo>
                  <a:pt x="4223042" y="66561"/>
                  <a:pt x="4227728" y="76429"/>
                  <a:pt x="4228337" y="88925"/>
                </a:cubicBezTo>
                <a:lnTo>
                  <a:pt x="4202277" y="88925"/>
                </a:lnTo>
                <a:cubicBezTo>
                  <a:pt x="4201819" y="83287"/>
                  <a:pt x="4199534" y="78791"/>
                  <a:pt x="4195419" y="75438"/>
                </a:cubicBezTo>
                <a:cubicBezTo>
                  <a:pt x="4191304" y="72085"/>
                  <a:pt x="4185742" y="70409"/>
                  <a:pt x="4178731" y="70409"/>
                </a:cubicBezTo>
                <a:cubicBezTo>
                  <a:pt x="4171873" y="70409"/>
                  <a:pt x="4166615" y="71704"/>
                  <a:pt x="4162958" y="74295"/>
                </a:cubicBezTo>
                <a:cubicBezTo>
                  <a:pt x="4159300" y="76886"/>
                  <a:pt x="4157471" y="80315"/>
                  <a:pt x="4157471" y="84582"/>
                </a:cubicBezTo>
                <a:cubicBezTo>
                  <a:pt x="4157471" y="87935"/>
                  <a:pt x="4158690" y="90754"/>
                  <a:pt x="4161129" y="93040"/>
                </a:cubicBezTo>
                <a:cubicBezTo>
                  <a:pt x="4163568" y="95326"/>
                  <a:pt x="4166539" y="97117"/>
                  <a:pt x="4170044" y="98412"/>
                </a:cubicBezTo>
                <a:cubicBezTo>
                  <a:pt x="4173549" y="99708"/>
                  <a:pt x="4178731" y="101346"/>
                  <a:pt x="4185589" y="103327"/>
                </a:cubicBezTo>
                <a:cubicBezTo>
                  <a:pt x="4194733" y="105766"/>
                  <a:pt x="4202239" y="108242"/>
                  <a:pt x="4208106" y="110757"/>
                </a:cubicBezTo>
                <a:cubicBezTo>
                  <a:pt x="4213974" y="113271"/>
                  <a:pt x="4219041" y="116967"/>
                  <a:pt x="4223308" y="121844"/>
                </a:cubicBezTo>
                <a:cubicBezTo>
                  <a:pt x="4227575" y="126721"/>
                  <a:pt x="4229785" y="133198"/>
                  <a:pt x="4229937" y="141275"/>
                </a:cubicBezTo>
                <a:cubicBezTo>
                  <a:pt x="4229937" y="148438"/>
                  <a:pt x="4227956" y="154838"/>
                  <a:pt x="4223994" y="160477"/>
                </a:cubicBezTo>
                <a:cubicBezTo>
                  <a:pt x="4220032" y="166116"/>
                  <a:pt x="4214431" y="170536"/>
                  <a:pt x="4207192" y="173736"/>
                </a:cubicBezTo>
                <a:cubicBezTo>
                  <a:pt x="4199953" y="176936"/>
                  <a:pt x="4191457" y="178537"/>
                  <a:pt x="4181703" y="178537"/>
                </a:cubicBezTo>
                <a:cubicBezTo>
                  <a:pt x="4171797" y="178537"/>
                  <a:pt x="4162920" y="176746"/>
                  <a:pt x="4155071" y="173165"/>
                </a:cubicBezTo>
                <a:cubicBezTo>
                  <a:pt x="4147222" y="169583"/>
                  <a:pt x="4141012" y="164706"/>
                  <a:pt x="4136440" y="158534"/>
                </a:cubicBezTo>
                <a:cubicBezTo>
                  <a:pt x="4131868" y="152362"/>
                  <a:pt x="4129430" y="145466"/>
                  <a:pt x="4129125" y="137846"/>
                </a:cubicBezTo>
                <a:lnTo>
                  <a:pt x="4156100" y="137846"/>
                </a:lnTo>
                <a:cubicBezTo>
                  <a:pt x="4156557" y="143180"/>
                  <a:pt x="4159110" y="147638"/>
                  <a:pt x="4163758" y="151219"/>
                </a:cubicBezTo>
                <a:cubicBezTo>
                  <a:pt x="4168406" y="154800"/>
                  <a:pt x="4174236" y="156591"/>
                  <a:pt x="4181245" y="156591"/>
                </a:cubicBezTo>
                <a:cubicBezTo>
                  <a:pt x="4188561" y="156591"/>
                  <a:pt x="4194238" y="155181"/>
                  <a:pt x="4198276" y="152362"/>
                </a:cubicBezTo>
                <a:cubicBezTo>
                  <a:pt x="4202315" y="149543"/>
                  <a:pt x="4204334" y="145923"/>
                  <a:pt x="4204334" y="141503"/>
                </a:cubicBezTo>
                <a:cubicBezTo>
                  <a:pt x="4204334" y="136779"/>
                  <a:pt x="4202086" y="133274"/>
                  <a:pt x="4197590" y="130988"/>
                </a:cubicBezTo>
                <a:cubicBezTo>
                  <a:pt x="4193095" y="128702"/>
                  <a:pt x="4185970" y="126187"/>
                  <a:pt x="4176216" y="123444"/>
                </a:cubicBezTo>
                <a:cubicBezTo>
                  <a:pt x="4166768" y="120853"/>
                  <a:pt x="4159072" y="118339"/>
                  <a:pt x="4153128" y="115900"/>
                </a:cubicBezTo>
                <a:cubicBezTo>
                  <a:pt x="4147184" y="113462"/>
                  <a:pt x="4142040" y="109728"/>
                  <a:pt x="4137697" y="104699"/>
                </a:cubicBezTo>
                <a:cubicBezTo>
                  <a:pt x="4133354" y="99670"/>
                  <a:pt x="4131182" y="93040"/>
                  <a:pt x="4131182" y="84811"/>
                </a:cubicBezTo>
                <a:cubicBezTo>
                  <a:pt x="4131182" y="78105"/>
                  <a:pt x="4133164" y="71971"/>
                  <a:pt x="4137126" y="66408"/>
                </a:cubicBezTo>
                <a:cubicBezTo>
                  <a:pt x="4141088" y="60846"/>
                  <a:pt x="4146765" y="56464"/>
                  <a:pt x="4154156" y="53264"/>
                </a:cubicBezTo>
                <a:cubicBezTo>
                  <a:pt x="4161548" y="50063"/>
                  <a:pt x="4170044" y="48463"/>
                  <a:pt x="4179645" y="48463"/>
                </a:cubicBezTo>
                <a:close/>
                <a:moveTo>
                  <a:pt x="4047286" y="48463"/>
                </a:moveTo>
                <a:cubicBezTo>
                  <a:pt x="4059173" y="48463"/>
                  <a:pt x="4069765" y="51054"/>
                  <a:pt x="4079061" y="56236"/>
                </a:cubicBezTo>
                <a:cubicBezTo>
                  <a:pt x="4088358" y="61417"/>
                  <a:pt x="4095597" y="68694"/>
                  <a:pt x="4100778" y="78067"/>
                </a:cubicBezTo>
                <a:cubicBezTo>
                  <a:pt x="4105960" y="87440"/>
                  <a:pt x="4108551" y="98222"/>
                  <a:pt x="4108551" y="110414"/>
                </a:cubicBezTo>
                <a:cubicBezTo>
                  <a:pt x="4108551" y="115138"/>
                  <a:pt x="4108246" y="119405"/>
                  <a:pt x="4107636" y="123215"/>
                </a:cubicBezTo>
                <a:lnTo>
                  <a:pt x="4011395" y="123215"/>
                </a:lnTo>
                <a:cubicBezTo>
                  <a:pt x="4012158" y="133274"/>
                  <a:pt x="4015892" y="141351"/>
                  <a:pt x="4022597" y="147447"/>
                </a:cubicBezTo>
                <a:cubicBezTo>
                  <a:pt x="4029303" y="153543"/>
                  <a:pt x="4037532" y="156591"/>
                  <a:pt x="4047286" y="156591"/>
                </a:cubicBezTo>
                <a:cubicBezTo>
                  <a:pt x="4061307" y="156591"/>
                  <a:pt x="4071213" y="150724"/>
                  <a:pt x="4077004" y="138989"/>
                </a:cubicBezTo>
                <a:lnTo>
                  <a:pt x="4105122" y="138989"/>
                </a:lnTo>
                <a:cubicBezTo>
                  <a:pt x="4101312" y="150571"/>
                  <a:pt x="4094416" y="160058"/>
                  <a:pt x="4084433" y="167450"/>
                </a:cubicBezTo>
                <a:cubicBezTo>
                  <a:pt x="4074451" y="174841"/>
                  <a:pt x="4062069" y="178537"/>
                  <a:pt x="4047286" y="178537"/>
                </a:cubicBezTo>
                <a:cubicBezTo>
                  <a:pt x="4035246" y="178537"/>
                  <a:pt x="4024464" y="175832"/>
                  <a:pt x="4014939" y="170421"/>
                </a:cubicBezTo>
                <a:cubicBezTo>
                  <a:pt x="4005414" y="165011"/>
                  <a:pt x="3997947" y="157391"/>
                  <a:pt x="3992536" y="147561"/>
                </a:cubicBezTo>
                <a:cubicBezTo>
                  <a:pt x="3987126" y="137732"/>
                  <a:pt x="3984421" y="126340"/>
                  <a:pt x="3984421" y="113386"/>
                </a:cubicBezTo>
                <a:cubicBezTo>
                  <a:pt x="3984421" y="100432"/>
                  <a:pt x="3987050" y="89040"/>
                  <a:pt x="3992308" y="79210"/>
                </a:cubicBezTo>
                <a:cubicBezTo>
                  <a:pt x="3997565" y="69380"/>
                  <a:pt x="4004957" y="61798"/>
                  <a:pt x="4014482" y="56464"/>
                </a:cubicBezTo>
                <a:cubicBezTo>
                  <a:pt x="4024007" y="51130"/>
                  <a:pt x="4034942" y="48463"/>
                  <a:pt x="4047286" y="48463"/>
                </a:cubicBezTo>
                <a:close/>
                <a:moveTo>
                  <a:pt x="3912793" y="48463"/>
                </a:moveTo>
                <a:cubicBezTo>
                  <a:pt x="3928033" y="48463"/>
                  <a:pt x="3940644" y="52083"/>
                  <a:pt x="3950627" y="59322"/>
                </a:cubicBezTo>
                <a:cubicBezTo>
                  <a:pt x="3960608" y="66561"/>
                  <a:pt x="3967352" y="76886"/>
                  <a:pt x="3970858" y="90297"/>
                </a:cubicBezTo>
                <a:lnTo>
                  <a:pt x="3942740" y="90297"/>
                </a:lnTo>
                <a:cubicBezTo>
                  <a:pt x="3940454" y="84049"/>
                  <a:pt x="3936796" y="79172"/>
                  <a:pt x="3931767" y="75667"/>
                </a:cubicBezTo>
                <a:cubicBezTo>
                  <a:pt x="3926738" y="72161"/>
                  <a:pt x="3920413" y="70409"/>
                  <a:pt x="3912793" y="70409"/>
                </a:cubicBezTo>
                <a:cubicBezTo>
                  <a:pt x="3902125" y="70409"/>
                  <a:pt x="3893629" y="74181"/>
                  <a:pt x="3887304" y="81725"/>
                </a:cubicBezTo>
                <a:cubicBezTo>
                  <a:pt x="3880980" y="89268"/>
                  <a:pt x="3877817" y="99822"/>
                  <a:pt x="3877817" y="113386"/>
                </a:cubicBezTo>
                <a:cubicBezTo>
                  <a:pt x="3877817" y="126949"/>
                  <a:pt x="3880980" y="137541"/>
                  <a:pt x="3887304" y="145161"/>
                </a:cubicBezTo>
                <a:cubicBezTo>
                  <a:pt x="3893629" y="152781"/>
                  <a:pt x="3902125" y="156591"/>
                  <a:pt x="3912793" y="156591"/>
                </a:cubicBezTo>
                <a:cubicBezTo>
                  <a:pt x="3927881" y="156591"/>
                  <a:pt x="3937863" y="149962"/>
                  <a:pt x="3942740" y="136703"/>
                </a:cubicBezTo>
                <a:lnTo>
                  <a:pt x="3970858" y="136703"/>
                </a:lnTo>
                <a:cubicBezTo>
                  <a:pt x="3967200" y="149504"/>
                  <a:pt x="3960342" y="159677"/>
                  <a:pt x="3950284" y="167221"/>
                </a:cubicBezTo>
                <a:cubicBezTo>
                  <a:pt x="3940225" y="174765"/>
                  <a:pt x="3927728" y="178537"/>
                  <a:pt x="3912793" y="178537"/>
                </a:cubicBezTo>
                <a:cubicBezTo>
                  <a:pt x="3900753" y="178537"/>
                  <a:pt x="3890085" y="175832"/>
                  <a:pt x="3880789" y="170421"/>
                </a:cubicBezTo>
                <a:cubicBezTo>
                  <a:pt x="3871492" y="165011"/>
                  <a:pt x="3864216" y="157391"/>
                  <a:pt x="3858958" y="147561"/>
                </a:cubicBezTo>
                <a:cubicBezTo>
                  <a:pt x="3853700" y="137732"/>
                  <a:pt x="3851071" y="126340"/>
                  <a:pt x="3851071" y="113386"/>
                </a:cubicBezTo>
                <a:cubicBezTo>
                  <a:pt x="3851071" y="100432"/>
                  <a:pt x="3853700" y="89040"/>
                  <a:pt x="3858958" y="79210"/>
                </a:cubicBezTo>
                <a:cubicBezTo>
                  <a:pt x="3864216" y="69380"/>
                  <a:pt x="3871492" y="61798"/>
                  <a:pt x="3880789" y="56464"/>
                </a:cubicBezTo>
                <a:cubicBezTo>
                  <a:pt x="3890085" y="51130"/>
                  <a:pt x="3900753" y="48463"/>
                  <a:pt x="3912793" y="48463"/>
                </a:cubicBezTo>
                <a:close/>
                <a:moveTo>
                  <a:pt x="3779443" y="48463"/>
                </a:moveTo>
                <a:cubicBezTo>
                  <a:pt x="3794683" y="48463"/>
                  <a:pt x="3807294" y="52083"/>
                  <a:pt x="3817276" y="59322"/>
                </a:cubicBezTo>
                <a:cubicBezTo>
                  <a:pt x="3827258" y="66561"/>
                  <a:pt x="3834002" y="76886"/>
                  <a:pt x="3837507" y="90297"/>
                </a:cubicBezTo>
                <a:lnTo>
                  <a:pt x="3809390" y="90297"/>
                </a:lnTo>
                <a:cubicBezTo>
                  <a:pt x="3807104" y="84049"/>
                  <a:pt x="3803446" y="79172"/>
                  <a:pt x="3798417" y="75667"/>
                </a:cubicBezTo>
                <a:cubicBezTo>
                  <a:pt x="3793388" y="72161"/>
                  <a:pt x="3787063" y="70409"/>
                  <a:pt x="3779443" y="70409"/>
                </a:cubicBezTo>
                <a:cubicBezTo>
                  <a:pt x="3768775" y="70409"/>
                  <a:pt x="3760279" y="74181"/>
                  <a:pt x="3753954" y="81725"/>
                </a:cubicBezTo>
                <a:cubicBezTo>
                  <a:pt x="3747630" y="89268"/>
                  <a:pt x="3744467" y="99822"/>
                  <a:pt x="3744467" y="113386"/>
                </a:cubicBezTo>
                <a:cubicBezTo>
                  <a:pt x="3744467" y="126949"/>
                  <a:pt x="3747630" y="137541"/>
                  <a:pt x="3753954" y="145161"/>
                </a:cubicBezTo>
                <a:cubicBezTo>
                  <a:pt x="3760279" y="152781"/>
                  <a:pt x="3768775" y="156591"/>
                  <a:pt x="3779443" y="156591"/>
                </a:cubicBezTo>
                <a:cubicBezTo>
                  <a:pt x="3794531" y="156591"/>
                  <a:pt x="3804513" y="149962"/>
                  <a:pt x="3809390" y="136703"/>
                </a:cubicBezTo>
                <a:lnTo>
                  <a:pt x="3837507" y="136703"/>
                </a:lnTo>
                <a:cubicBezTo>
                  <a:pt x="3833850" y="149504"/>
                  <a:pt x="3826992" y="159677"/>
                  <a:pt x="3816933" y="167221"/>
                </a:cubicBezTo>
                <a:cubicBezTo>
                  <a:pt x="3806875" y="174765"/>
                  <a:pt x="3794378" y="178537"/>
                  <a:pt x="3779443" y="178537"/>
                </a:cubicBezTo>
                <a:cubicBezTo>
                  <a:pt x="3767404" y="178537"/>
                  <a:pt x="3756735" y="175832"/>
                  <a:pt x="3747439" y="170421"/>
                </a:cubicBezTo>
                <a:cubicBezTo>
                  <a:pt x="3738142" y="165011"/>
                  <a:pt x="3730866" y="157391"/>
                  <a:pt x="3725608" y="147561"/>
                </a:cubicBezTo>
                <a:cubicBezTo>
                  <a:pt x="3720350" y="137732"/>
                  <a:pt x="3717721" y="126340"/>
                  <a:pt x="3717721" y="113386"/>
                </a:cubicBezTo>
                <a:cubicBezTo>
                  <a:pt x="3717721" y="100432"/>
                  <a:pt x="3720350" y="89040"/>
                  <a:pt x="3725608" y="79210"/>
                </a:cubicBezTo>
                <a:cubicBezTo>
                  <a:pt x="3730866" y="69380"/>
                  <a:pt x="3738142" y="61798"/>
                  <a:pt x="3747439" y="56464"/>
                </a:cubicBezTo>
                <a:cubicBezTo>
                  <a:pt x="3756735" y="51130"/>
                  <a:pt x="3767404" y="48463"/>
                  <a:pt x="3779443" y="48463"/>
                </a:cubicBezTo>
                <a:close/>
                <a:moveTo>
                  <a:pt x="3624757" y="48463"/>
                </a:moveTo>
                <a:cubicBezTo>
                  <a:pt x="3634663" y="48463"/>
                  <a:pt x="3643312" y="50406"/>
                  <a:pt x="3650703" y="54293"/>
                </a:cubicBezTo>
                <a:cubicBezTo>
                  <a:pt x="3658095" y="58179"/>
                  <a:pt x="3664000" y="63017"/>
                  <a:pt x="3668419" y="68809"/>
                </a:cubicBezTo>
                <a:lnTo>
                  <a:pt x="3668419" y="50521"/>
                </a:lnTo>
                <a:lnTo>
                  <a:pt x="3694709" y="50521"/>
                </a:lnTo>
                <a:lnTo>
                  <a:pt x="3694709" y="176479"/>
                </a:lnTo>
                <a:lnTo>
                  <a:pt x="3668419" y="176479"/>
                </a:lnTo>
                <a:lnTo>
                  <a:pt x="3668419" y="157734"/>
                </a:lnTo>
                <a:cubicBezTo>
                  <a:pt x="3664000" y="163678"/>
                  <a:pt x="3657980" y="168631"/>
                  <a:pt x="3650360" y="172593"/>
                </a:cubicBezTo>
                <a:cubicBezTo>
                  <a:pt x="3642740" y="176555"/>
                  <a:pt x="3634054" y="178537"/>
                  <a:pt x="3624299" y="178537"/>
                </a:cubicBezTo>
                <a:cubicBezTo>
                  <a:pt x="3613479" y="178537"/>
                  <a:pt x="3603574" y="175755"/>
                  <a:pt x="3594582" y="170193"/>
                </a:cubicBezTo>
                <a:cubicBezTo>
                  <a:pt x="3585590" y="164630"/>
                  <a:pt x="3578465" y="156858"/>
                  <a:pt x="3573208" y="146876"/>
                </a:cubicBezTo>
                <a:cubicBezTo>
                  <a:pt x="3567950" y="136893"/>
                  <a:pt x="3565321" y="125578"/>
                  <a:pt x="3565321" y="112928"/>
                </a:cubicBezTo>
                <a:cubicBezTo>
                  <a:pt x="3565321" y="100279"/>
                  <a:pt x="3567950" y="89078"/>
                  <a:pt x="3573208" y="79324"/>
                </a:cubicBezTo>
                <a:cubicBezTo>
                  <a:pt x="3578465" y="69571"/>
                  <a:pt x="3585628" y="61989"/>
                  <a:pt x="3594696" y="56579"/>
                </a:cubicBezTo>
                <a:cubicBezTo>
                  <a:pt x="3603764" y="51168"/>
                  <a:pt x="3613784" y="48463"/>
                  <a:pt x="3624757" y="48463"/>
                </a:cubicBezTo>
                <a:close/>
                <a:moveTo>
                  <a:pt x="3332911" y="48463"/>
                </a:moveTo>
                <a:cubicBezTo>
                  <a:pt x="3344799" y="48463"/>
                  <a:pt x="3355390" y="51054"/>
                  <a:pt x="3364687" y="56236"/>
                </a:cubicBezTo>
                <a:cubicBezTo>
                  <a:pt x="3373983" y="61417"/>
                  <a:pt x="3381222" y="68694"/>
                  <a:pt x="3386403" y="78067"/>
                </a:cubicBezTo>
                <a:cubicBezTo>
                  <a:pt x="3391585" y="87440"/>
                  <a:pt x="3394176" y="98222"/>
                  <a:pt x="3394176" y="110414"/>
                </a:cubicBezTo>
                <a:cubicBezTo>
                  <a:pt x="3394176" y="115138"/>
                  <a:pt x="3393871" y="119405"/>
                  <a:pt x="3393261" y="123215"/>
                </a:cubicBezTo>
                <a:lnTo>
                  <a:pt x="3297021" y="123215"/>
                </a:lnTo>
                <a:cubicBezTo>
                  <a:pt x="3297783" y="133274"/>
                  <a:pt x="3301517" y="141351"/>
                  <a:pt x="3308222" y="147447"/>
                </a:cubicBezTo>
                <a:cubicBezTo>
                  <a:pt x="3314928" y="153543"/>
                  <a:pt x="3323157" y="156591"/>
                  <a:pt x="3332911" y="156591"/>
                </a:cubicBezTo>
                <a:cubicBezTo>
                  <a:pt x="3346932" y="156591"/>
                  <a:pt x="3356838" y="150724"/>
                  <a:pt x="3362629" y="138989"/>
                </a:cubicBezTo>
                <a:lnTo>
                  <a:pt x="3390747" y="138989"/>
                </a:lnTo>
                <a:cubicBezTo>
                  <a:pt x="3386937" y="150571"/>
                  <a:pt x="3380041" y="160058"/>
                  <a:pt x="3370059" y="167450"/>
                </a:cubicBezTo>
                <a:cubicBezTo>
                  <a:pt x="3360076" y="174841"/>
                  <a:pt x="3347694" y="178537"/>
                  <a:pt x="3332911" y="178537"/>
                </a:cubicBezTo>
                <a:cubicBezTo>
                  <a:pt x="3320871" y="178537"/>
                  <a:pt x="3310089" y="175832"/>
                  <a:pt x="3300564" y="170421"/>
                </a:cubicBezTo>
                <a:cubicBezTo>
                  <a:pt x="3291040" y="165011"/>
                  <a:pt x="3283572" y="157391"/>
                  <a:pt x="3278162" y="147561"/>
                </a:cubicBezTo>
                <a:cubicBezTo>
                  <a:pt x="3272752" y="137732"/>
                  <a:pt x="3270047" y="126340"/>
                  <a:pt x="3270047" y="113386"/>
                </a:cubicBezTo>
                <a:cubicBezTo>
                  <a:pt x="3270047" y="100432"/>
                  <a:pt x="3272676" y="89040"/>
                  <a:pt x="3277933" y="79210"/>
                </a:cubicBezTo>
                <a:cubicBezTo>
                  <a:pt x="3283191" y="69380"/>
                  <a:pt x="3290582" y="61798"/>
                  <a:pt x="3300107" y="56464"/>
                </a:cubicBezTo>
                <a:cubicBezTo>
                  <a:pt x="3309632" y="51130"/>
                  <a:pt x="3320567" y="48463"/>
                  <a:pt x="3332911" y="48463"/>
                </a:cubicBezTo>
                <a:close/>
                <a:moveTo>
                  <a:pt x="3177082" y="48463"/>
                </a:moveTo>
                <a:cubicBezTo>
                  <a:pt x="3186836" y="48463"/>
                  <a:pt x="3195484" y="50406"/>
                  <a:pt x="3203028" y="54293"/>
                </a:cubicBezTo>
                <a:cubicBezTo>
                  <a:pt x="3210572" y="58179"/>
                  <a:pt x="3216478" y="63017"/>
                  <a:pt x="3220745" y="68809"/>
                </a:cubicBezTo>
                <a:lnTo>
                  <a:pt x="3220745" y="50521"/>
                </a:lnTo>
                <a:lnTo>
                  <a:pt x="3247034" y="50521"/>
                </a:lnTo>
                <a:lnTo>
                  <a:pt x="3247034" y="178537"/>
                </a:lnTo>
                <a:cubicBezTo>
                  <a:pt x="3247034" y="190119"/>
                  <a:pt x="3244595" y="200444"/>
                  <a:pt x="3239719" y="209512"/>
                </a:cubicBezTo>
                <a:cubicBezTo>
                  <a:pt x="3234842" y="218580"/>
                  <a:pt x="3227794" y="225704"/>
                  <a:pt x="3218573" y="230886"/>
                </a:cubicBezTo>
                <a:cubicBezTo>
                  <a:pt x="3209353" y="236068"/>
                  <a:pt x="3198342" y="238658"/>
                  <a:pt x="3185540" y="238658"/>
                </a:cubicBezTo>
                <a:cubicBezTo>
                  <a:pt x="3168472" y="238658"/>
                  <a:pt x="3154298" y="234658"/>
                  <a:pt x="3143021" y="226657"/>
                </a:cubicBezTo>
                <a:cubicBezTo>
                  <a:pt x="3131743" y="218656"/>
                  <a:pt x="3125343" y="207797"/>
                  <a:pt x="3123819" y="194081"/>
                </a:cubicBezTo>
                <a:lnTo>
                  <a:pt x="3149650" y="194081"/>
                </a:lnTo>
                <a:cubicBezTo>
                  <a:pt x="3151631" y="200635"/>
                  <a:pt x="3155861" y="205931"/>
                  <a:pt x="3162337" y="209969"/>
                </a:cubicBezTo>
                <a:cubicBezTo>
                  <a:pt x="3168814" y="214008"/>
                  <a:pt x="3176549" y="216027"/>
                  <a:pt x="3185540" y="216027"/>
                </a:cubicBezTo>
                <a:cubicBezTo>
                  <a:pt x="3196056" y="216027"/>
                  <a:pt x="3204552" y="212827"/>
                  <a:pt x="3211029" y="206426"/>
                </a:cubicBezTo>
                <a:cubicBezTo>
                  <a:pt x="3217506" y="200025"/>
                  <a:pt x="3220745" y="190729"/>
                  <a:pt x="3220745" y="178537"/>
                </a:cubicBezTo>
                <a:lnTo>
                  <a:pt x="3220745" y="157505"/>
                </a:lnTo>
                <a:cubicBezTo>
                  <a:pt x="3216325" y="163449"/>
                  <a:pt x="3210344" y="168440"/>
                  <a:pt x="3202800" y="172479"/>
                </a:cubicBezTo>
                <a:cubicBezTo>
                  <a:pt x="3195256" y="176517"/>
                  <a:pt x="3186683" y="178537"/>
                  <a:pt x="3177082" y="178537"/>
                </a:cubicBezTo>
                <a:cubicBezTo>
                  <a:pt x="3166109" y="178537"/>
                  <a:pt x="3156089" y="175755"/>
                  <a:pt x="3147022" y="170193"/>
                </a:cubicBezTo>
                <a:cubicBezTo>
                  <a:pt x="3137953" y="164630"/>
                  <a:pt x="3130791" y="156858"/>
                  <a:pt x="3125533" y="146876"/>
                </a:cubicBezTo>
                <a:cubicBezTo>
                  <a:pt x="3120275" y="136893"/>
                  <a:pt x="3117646" y="125578"/>
                  <a:pt x="3117646" y="112928"/>
                </a:cubicBezTo>
                <a:cubicBezTo>
                  <a:pt x="3117646" y="100279"/>
                  <a:pt x="3120275" y="89078"/>
                  <a:pt x="3125533" y="79324"/>
                </a:cubicBezTo>
                <a:cubicBezTo>
                  <a:pt x="3130791" y="69571"/>
                  <a:pt x="3137953" y="61989"/>
                  <a:pt x="3147022" y="56579"/>
                </a:cubicBezTo>
                <a:cubicBezTo>
                  <a:pt x="3156089" y="51168"/>
                  <a:pt x="3166109" y="48463"/>
                  <a:pt x="3177082" y="48463"/>
                </a:cubicBezTo>
                <a:close/>
                <a:moveTo>
                  <a:pt x="2818409" y="48463"/>
                </a:moveTo>
                <a:cubicBezTo>
                  <a:pt x="2828315" y="48463"/>
                  <a:pt x="2837192" y="50521"/>
                  <a:pt x="2845041" y="54635"/>
                </a:cubicBezTo>
                <a:cubicBezTo>
                  <a:pt x="2852889" y="58750"/>
                  <a:pt x="2859024" y="64846"/>
                  <a:pt x="2863443" y="72923"/>
                </a:cubicBezTo>
                <a:cubicBezTo>
                  <a:pt x="2867863" y="81001"/>
                  <a:pt x="2870072" y="90754"/>
                  <a:pt x="2870072" y="102184"/>
                </a:cubicBezTo>
                <a:lnTo>
                  <a:pt x="2870072" y="176479"/>
                </a:lnTo>
                <a:lnTo>
                  <a:pt x="2844241" y="176479"/>
                </a:lnTo>
                <a:lnTo>
                  <a:pt x="2844241" y="106070"/>
                </a:lnTo>
                <a:cubicBezTo>
                  <a:pt x="2844241" y="94793"/>
                  <a:pt x="2841422" y="86144"/>
                  <a:pt x="2835783" y="80124"/>
                </a:cubicBezTo>
                <a:cubicBezTo>
                  <a:pt x="2830143" y="74105"/>
                  <a:pt x="2822447" y="71095"/>
                  <a:pt x="2812694" y="71095"/>
                </a:cubicBezTo>
                <a:cubicBezTo>
                  <a:pt x="2802940" y="71095"/>
                  <a:pt x="2795206" y="74105"/>
                  <a:pt x="2789491" y="80124"/>
                </a:cubicBezTo>
                <a:cubicBezTo>
                  <a:pt x="2783776" y="86144"/>
                  <a:pt x="2780918" y="94793"/>
                  <a:pt x="2780918" y="106070"/>
                </a:cubicBezTo>
                <a:lnTo>
                  <a:pt x="2780918" y="176479"/>
                </a:lnTo>
                <a:lnTo>
                  <a:pt x="2754858" y="176479"/>
                </a:lnTo>
                <a:lnTo>
                  <a:pt x="2754858" y="50521"/>
                </a:lnTo>
                <a:lnTo>
                  <a:pt x="2780918" y="50521"/>
                </a:lnTo>
                <a:lnTo>
                  <a:pt x="2780918" y="64922"/>
                </a:lnTo>
                <a:cubicBezTo>
                  <a:pt x="2785186" y="59741"/>
                  <a:pt x="2790634" y="55702"/>
                  <a:pt x="2797264" y="52807"/>
                </a:cubicBezTo>
                <a:cubicBezTo>
                  <a:pt x="2803893" y="49911"/>
                  <a:pt x="2810941" y="48463"/>
                  <a:pt x="2818409" y="48463"/>
                </a:cubicBezTo>
                <a:close/>
                <a:moveTo>
                  <a:pt x="2653207" y="48463"/>
                </a:moveTo>
                <a:cubicBezTo>
                  <a:pt x="2663114" y="48463"/>
                  <a:pt x="2671762" y="50406"/>
                  <a:pt x="2679153" y="54293"/>
                </a:cubicBezTo>
                <a:cubicBezTo>
                  <a:pt x="2686545" y="58179"/>
                  <a:pt x="2692450" y="63017"/>
                  <a:pt x="2696870" y="68809"/>
                </a:cubicBezTo>
                <a:lnTo>
                  <a:pt x="2696870" y="50521"/>
                </a:lnTo>
                <a:lnTo>
                  <a:pt x="2723159" y="50521"/>
                </a:lnTo>
                <a:lnTo>
                  <a:pt x="2723159" y="176479"/>
                </a:lnTo>
                <a:lnTo>
                  <a:pt x="2696870" y="176479"/>
                </a:lnTo>
                <a:lnTo>
                  <a:pt x="2696870" y="157734"/>
                </a:lnTo>
                <a:cubicBezTo>
                  <a:pt x="2692450" y="163678"/>
                  <a:pt x="2686431" y="168631"/>
                  <a:pt x="2678810" y="172593"/>
                </a:cubicBezTo>
                <a:cubicBezTo>
                  <a:pt x="2671190" y="176555"/>
                  <a:pt x="2662504" y="178537"/>
                  <a:pt x="2652750" y="178537"/>
                </a:cubicBezTo>
                <a:cubicBezTo>
                  <a:pt x="2641930" y="178537"/>
                  <a:pt x="2632024" y="175755"/>
                  <a:pt x="2623032" y="170193"/>
                </a:cubicBezTo>
                <a:cubicBezTo>
                  <a:pt x="2614041" y="164630"/>
                  <a:pt x="2606916" y="156858"/>
                  <a:pt x="2601658" y="146876"/>
                </a:cubicBezTo>
                <a:cubicBezTo>
                  <a:pt x="2596401" y="136893"/>
                  <a:pt x="2593772" y="125578"/>
                  <a:pt x="2593772" y="112928"/>
                </a:cubicBezTo>
                <a:cubicBezTo>
                  <a:pt x="2593772" y="100279"/>
                  <a:pt x="2596401" y="89078"/>
                  <a:pt x="2601658" y="79324"/>
                </a:cubicBezTo>
                <a:cubicBezTo>
                  <a:pt x="2606916" y="69571"/>
                  <a:pt x="2614079" y="61989"/>
                  <a:pt x="2623147" y="56579"/>
                </a:cubicBezTo>
                <a:cubicBezTo>
                  <a:pt x="2632214" y="51168"/>
                  <a:pt x="2642234" y="48463"/>
                  <a:pt x="2653207" y="48463"/>
                </a:cubicBezTo>
                <a:close/>
                <a:moveTo>
                  <a:pt x="2446096" y="48463"/>
                </a:moveTo>
                <a:cubicBezTo>
                  <a:pt x="2460421" y="48463"/>
                  <a:pt x="2471966" y="52083"/>
                  <a:pt x="2480729" y="59322"/>
                </a:cubicBezTo>
                <a:cubicBezTo>
                  <a:pt x="2489492" y="66561"/>
                  <a:pt x="2494178" y="76429"/>
                  <a:pt x="2494788" y="88925"/>
                </a:cubicBezTo>
                <a:lnTo>
                  <a:pt x="2468727" y="88925"/>
                </a:lnTo>
                <a:cubicBezTo>
                  <a:pt x="2468270" y="83287"/>
                  <a:pt x="2465984" y="78791"/>
                  <a:pt x="2461868" y="75438"/>
                </a:cubicBezTo>
                <a:cubicBezTo>
                  <a:pt x="2457754" y="72085"/>
                  <a:pt x="2452192" y="70409"/>
                  <a:pt x="2445181" y="70409"/>
                </a:cubicBezTo>
                <a:cubicBezTo>
                  <a:pt x="2438323" y="70409"/>
                  <a:pt x="2433065" y="71704"/>
                  <a:pt x="2429408" y="74295"/>
                </a:cubicBezTo>
                <a:cubicBezTo>
                  <a:pt x="2425750" y="76886"/>
                  <a:pt x="2423922" y="80315"/>
                  <a:pt x="2423922" y="84582"/>
                </a:cubicBezTo>
                <a:cubicBezTo>
                  <a:pt x="2423922" y="87935"/>
                  <a:pt x="2425141" y="90754"/>
                  <a:pt x="2427579" y="93040"/>
                </a:cubicBezTo>
                <a:cubicBezTo>
                  <a:pt x="2430017" y="95326"/>
                  <a:pt x="2432990" y="97117"/>
                  <a:pt x="2436495" y="98412"/>
                </a:cubicBezTo>
                <a:cubicBezTo>
                  <a:pt x="2440000" y="99708"/>
                  <a:pt x="2445181" y="101346"/>
                  <a:pt x="2452039" y="103327"/>
                </a:cubicBezTo>
                <a:cubicBezTo>
                  <a:pt x="2461183" y="105766"/>
                  <a:pt x="2468689" y="108242"/>
                  <a:pt x="2474556" y="110757"/>
                </a:cubicBezTo>
                <a:cubicBezTo>
                  <a:pt x="2480424" y="113271"/>
                  <a:pt x="2485491" y="116967"/>
                  <a:pt x="2489758" y="121844"/>
                </a:cubicBezTo>
                <a:cubicBezTo>
                  <a:pt x="2494025" y="126721"/>
                  <a:pt x="2496235" y="133198"/>
                  <a:pt x="2496388" y="141275"/>
                </a:cubicBezTo>
                <a:cubicBezTo>
                  <a:pt x="2496388" y="148438"/>
                  <a:pt x="2494407" y="154838"/>
                  <a:pt x="2490444" y="160477"/>
                </a:cubicBezTo>
                <a:cubicBezTo>
                  <a:pt x="2486482" y="166116"/>
                  <a:pt x="2480881" y="170536"/>
                  <a:pt x="2473642" y="173736"/>
                </a:cubicBezTo>
                <a:cubicBezTo>
                  <a:pt x="2466403" y="176936"/>
                  <a:pt x="2457907" y="178537"/>
                  <a:pt x="2448153" y="178537"/>
                </a:cubicBezTo>
                <a:cubicBezTo>
                  <a:pt x="2438247" y="178537"/>
                  <a:pt x="2429370" y="176746"/>
                  <a:pt x="2421521" y="173165"/>
                </a:cubicBezTo>
                <a:cubicBezTo>
                  <a:pt x="2413672" y="169583"/>
                  <a:pt x="2407462" y="164706"/>
                  <a:pt x="2402890" y="158534"/>
                </a:cubicBezTo>
                <a:cubicBezTo>
                  <a:pt x="2398318" y="152362"/>
                  <a:pt x="2395880" y="145466"/>
                  <a:pt x="2395575" y="137846"/>
                </a:cubicBezTo>
                <a:lnTo>
                  <a:pt x="2422550" y="137846"/>
                </a:lnTo>
                <a:cubicBezTo>
                  <a:pt x="2423007" y="143180"/>
                  <a:pt x="2425560" y="147638"/>
                  <a:pt x="2430208" y="151219"/>
                </a:cubicBezTo>
                <a:cubicBezTo>
                  <a:pt x="2434857" y="154800"/>
                  <a:pt x="2440686" y="156591"/>
                  <a:pt x="2447696" y="156591"/>
                </a:cubicBezTo>
                <a:cubicBezTo>
                  <a:pt x="2455011" y="156591"/>
                  <a:pt x="2460688" y="155181"/>
                  <a:pt x="2464727" y="152362"/>
                </a:cubicBezTo>
                <a:cubicBezTo>
                  <a:pt x="2468765" y="149543"/>
                  <a:pt x="2470784" y="145923"/>
                  <a:pt x="2470784" y="141503"/>
                </a:cubicBezTo>
                <a:cubicBezTo>
                  <a:pt x="2470784" y="136779"/>
                  <a:pt x="2468537" y="133274"/>
                  <a:pt x="2464041" y="130988"/>
                </a:cubicBezTo>
                <a:cubicBezTo>
                  <a:pt x="2459545" y="128702"/>
                  <a:pt x="2452421" y="126187"/>
                  <a:pt x="2442666" y="123444"/>
                </a:cubicBezTo>
                <a:cubicBezTo>
                  <a:pt x="2433218" y="120853"/>
                  <a:pt x="2425522" y="118339"/>
                  <a:pt x="2419578" y="115900"/>
                </a:cubicBezTo>
                <a:cubicBezTo>
                  <a:pt x="2413635" y="113462"/>
                  <a:pt x="2408491" y="109728"/>
                  <a:pt x="2404147" y="104699"/>
                </a:cubicBezTo>
                <a:cubicBezTo>
                  <a:pt x="2399804" y="99670"/>
                  <a:pt x="2397632" y="93040"/>
                  <a:pt x="2397632" y="84811"/>
                </a:cubicBezTo>
                <a:cubicBezTo>
                  <a:pt x="2397632" y="78105"/>
                  <a:pt x="2399614" y="71971"/>
                  <a:pt x="2403576" y="66408"/>
                </a:cubicBezTo>
                <a:cubicBezTo>
                  <a:pt x="2407539" y="60846"/>
                  <a:pt x="2413216" y="56464"/>
                  <a:pt x="2420607" y="53264"/>
                </a:cubicBezTo>
                <a:cubicBezTo>
                  <a:pt x="2427999" y="50063"/>
                  <a:pt x="2436495" y="48463"/>
                  <a:pt x="2446096" y="48463"/>
                </a:cubicBezTo>
                <a:close/>
                <a:moveTo>
                  <a:pt x="2189759" y="48463"/>
                </a:moveTo>
                <a:cubicBezTo>
                  <a:pt x="2199665" y="48463"/>
                  <a:pt x="2208542" y="50521"/>
                  <a:pt x="2216391" y="54635"/>
                </a:cubicBezTo>
                <a:cubicBezTo>
                  <a:pt x="2224240" y="58750"/>
                  <a:pt x="2230373" y="64846"/>
                  <a:pt x="2234793" y="72923"/>
                </a:cubicBezTo>
                <a:cubicBezTo>
                  <a:pt x="2239213" y="81001"/>
                  <a:pt x="2241423" y="90754"/>
                  <a:pt x="2241423" y="102184"/>
                </a:cubicBezTo>
                <a:lnTo>
                  <a:pt x="2241423" y="176479"/>
                </a:lnTo>
                <a:lnTo>
                  <a:pt x="2215591" y="176479"/>
                </a:lnTo>
                <a:lnTo>
                  <a:pt x="2215591" y="106070"/>
                </a:lnTo>
                <a:cubicBezTo>
                  <a:pt x="2215591" y="94793"/>
                  <a:pt x="2212772" y="86144"/>
                  <a:pt x="2207132" y="80124"/>
                </a:cubicBezTo>
                <a:cubicBezTo>
                  <a:pt x="2201494" y="74105"/>
                  <a:pt x="2193798" y="71095"/>
                  <a:pt x="2184044" y="71095"/>
                </a:cubicBezTo>
                <a:cubicBezTo>
                  <a:pt x="2174291" y="71095"/>
                  <a:pt x="2166556" y="74105"/>
                  <a:pt x="2160841" y="80124"/>
                </a:cubicBezTo>
                <a:cubicBezTo>
                  <a:pt x="2155126" y="86144"/>
                  <a:pt x="2152269" y="94793"/>
                  <a:pt x="2152269" y="106070"/>
                </a:cubicBezTo>
                <a:lnTo>
                  <a:pt x="2152269" y="176479"/>
                </a:lnTo>
                <a:lnTo>
                  <a:pt x="2126208" y="176479"/>
                </a:lnTo>
                <a:lnTo>
                  <a:pt x="2126208" y="50521"/>
                </a:lnTo>
                <a:lnTo>
                  <a:pt x="2152269" y="50521"/>
                </a:lnTo>
                <a:lnTo>
                  <a:pt x="2152269" y="64922"/>
                </a:lnTo>
                <a:cubicBezTo>
                  <a:pt x="2156536" y="59741"/>
                  <a:pt x="2161984" y="55702"/>
                  <a:pt x="2168614" y="52807"/>
                </a:cubicBezTo>
                <a:cubicBezTo>
                  <a:pt x="2175243" y="49911"/>
                  <a:pt x="2182291" y="48463"/>
                  <a:pt x="2189759" y="48463"/>
                </a:cubicBezTo>
                <a:close/>
                <a:moveTo>
                  <a:pt x="1837486" y="48463"/>
                </a:moveTo>
                <a:cubicBezTo>
                  <a:pt x="1849374" y="48463"/>
                  <a:pt x="1859966" y="51054"/>
                  <a:pt x="1869262" y="56236"/>
                </a:cubicBezTo>
                <a:cubicBezTo>
                  <a:pt x="1878558" y="61417"/>
                  <a:pt x="1885797" y="68694"/>
                  <a:pt x="1890979" y="78067"/>
                </a:cubicBezTo>
                <a:cubicBezTo>
                  <a:pt x="1896160" y="87440"/>
                  <a:pt x="1898751" y="98222"/>
                  <a:pt x="1898751" y="110414"/>
                </a:cubicBezTo>
                <a:cubicBezTo>
                  <a:pt x="1898751" y="115138"/>
                  <a:pt x="1898446" y="119405"/>
                  <a:pt x="1897837" y="123215"/>
                </a:cubicBezTo>
                <a:lnTo>
                  <a:pt x="1801596" y="123215"/>
                </a:lnTo>
                <a:cubicBezTo>
                  <a:pt x="1802358" y="133274"/>
                  <a:pt x="1806092" y="141351"/>
                  <a:pt x="1812798" y="147447"/>
                </a:cubicBezTo>
                <a:cubicBezTo>
                  <a:pt x="1819503" y="153543"/>
                  <a:pt x="1827733" y="156591"/>
                  <a:pt x="1837486" y="156591"/>
                </a:cubicBezTo>
                <a:cubicBezTo>
                  <a:pt x="1851507" y="156591"/>
                  <a:pt x="1861413" y="150724"/>
                  <a:pt x="1867204" y="138989"/>
                </a:cubicBezTo>
                <a:lnTo>
                  <a:pt x="1895322" y="138989"/>
                </a:lnTo>
                <a:cubicBezTo>
                  <a:pt x="1891512" y="150571"/>
                  <a:pt x="1884616" y="160058"/>
                  <a:pt x="1874634" y="167450"/>
                </a:cubicBezTo>
                <a:cubicBezTo>
                  <a:pt x="1864651" y="174841"/>
                  <a:pt x="1852269" y="178537"/>
                  <a:pt x="1837486" y="178537"/>
                </a:cubicBezTo>
                <a:cubicBezTo>
                  <a:pt x="1825447" y="178537"/>
                  <a:pt x="1814664" y="175832"/>
                  <a:pt x="1805139" y="170421"/>
                </a:cubicBezTo>
                <a:cubicBezTo>
                  <a:pt x="1795615" y="165011"/>
                  <a:pt x="1788146" y="157391"/>
                  <a:pt x="1782737" y="147561"/>
                </a:cubicBezTo>
                <a:cubicBezTo>
                  <a:pt x="1777326" y="137732"/>
                  <a:pt x="1774621" y="126340"/>
                  <a:pt x="1774621" y="113386"/>
                </a:cubicBezTo>
                <a:cubicBezTo>
                  <a:pt x="1774621" y="100432"/>
                  <a:pt x="1777250" y="89040"/>
                  <a:pt x="1782508" y="79210"/>
                </a:cubicBezTo>
                <a:cubicBezTo>
                  <a:pt x="1787766" y="69380"/>
                  <a:pt x="1795157" y="61798"/>
                  <a:pt x="1804682" y="56464"/>
                </a:cubicBezTo>
                <a:cubicBezTo>
                  <a:pt x="1814207" y="51130"/>
                  <a:pt x="1825142" y="48463"/>
                  <a:pt x="1837486" y="48463"/>
                </a:cubicBezTo>
                <a:close/>
                <a:moveTo>
                  <a:pt x="1562862" y="48463"/>
                </a:moveTo>
                <a:cubicBezTo>
                  <a:pt x="1574901" y="48463"/>
                  <a:pt x="1585797" y="51130"/>
                  <a:pt x="1595551" y="56464"/>
                </a:cubicBezTo>
                <a:cubicBezTo>
                  <a:pt x="1605305" y="61798"/>
                  <a:pt x="1613001" y="69418"/>
                  <a:pt x="1618640" y="79324"/>
                </a:cubicBezTo>
                <a:cubicBezTo>
                  <a:pt x="1624279" y="89230"/>
                  <a:pt x="1627098" y="100584"/>
                  <a:pt x="1627098" y="113386"/>
                </a:cubicBezTo>
                <a:cubicBezTo>
                  <a:pt x="1627098" y="126187"/>
                  <a:pt x="1624202" y="137541"/>
                  <a:pt x="1618411" y="147447"/>
                </a:cubicBezTo>
                <a:cubicBezTo>
                  <a:pt x="1612620" y="157353"/>
                  <a:pt x="1604733" y="165011"/>
                  <a:pt x="1594751" y="170421"/>
                </a:cubicBezTo>
                <a:cubicBezTo>
                  <a:pt x="1584769" y="175832"/>
                  <a:pt x="1573758" y="178537"/>
                  <a:pt x="1561718" y="178537"/>
                </a:cubicBezTo>
                <a:cubicBezTo>
                  <a:pt x="1549831" y="178537"/>
                  <a:pt x="1539087" y="175832"/>
                  <a:pt x="1529486" y="170421"/>
                </a:cubicBezTo>
                <a:cubicBezTo>
                  <a:pt x="1519885" y="165011"/>
                  <a:pt x="1512341" y="157391"/>
                  <a:pt x="1506855" y="147561"/>
                </a:cubicBezTo>
                <a:cubicBezTo>
                  <a:pt x="1501368" y="137732"/>
                  <a:pt x="1498625" y="126340"/>
                  <a:pt x="1498625" y="113386"/>
                </a:cubicBezTo>
                <a:cubicBezTo>
                  <a:pt x="1498625" y="100584"/>
                  <a:pt x="1501444" y="89230"/>
                  <a:pt x="1507083" y="79324"/>
                </a:cubicBezTo>
                <a:cubicBezTo>
                  <a:pt x="1512722" y="69418"/>
                  <a:pt x="1520418" y="61798"/>
                  <a:pt x="1530172" y="56464"/>
                </a:cubicBezTo>
                <a:cubicBezTo>
                  <a:pt x="1539925" y="51130"/>
                  <a:pt x="1550822" y="48463"/>
                  <a:pt x="1562862" y="48463"/>
                </a:cubicBezTo>
                <a:close/>
                <a:moveTo>
                  <a:pt x="1253032" y="48463"/>
                </a:moveTo>
                <a:cubicBezTo>
                  <a:pt x="1262939" y="48463"/>
                  <a:pt x="1271587" y="50406"/>
                  <a:pt x="1278978" y="54293"/>
                </a:cubicBezTo>
                <a:cubicBezTo>
                  <a:pt x="1286370" y="58179"/>
                  <a:pt x="1292276" y="63017"/>
                  <a:pt x="1296695" y="68809"/>
                </a:cubicBezTo>
                <a:lnTo>
                  <a:pt x="1296695" y="50521"/>
                </a:lnTo>
                <a:lnTo>
                  <a:pt x="1322984" y="50521"/>
                </a:lnTo>
                <a:lnTo>
                  <a:pt x="1322984" y="176479"/>
                </a:lnTo>
                <a:lnTo>
                  <a:pt x="1296695" y="176479"/>
                </a:lnTo>
                <a:lnTo>
                  <a:pt x="1296695" y="157734"/>
                </a:lnTo>
                <a:cubicBezTo>
                  <a:pt x="1292276" y="163678"/>
                  <a:pt x="1286255" y="168631"/>
                  <a:pt x="1278635" y="172593"/>
                </a:cubicBezTo>
                <a:cubicBezTo>
                  <a:pt x="1271015" y="176555"/>
                  <a:pt x="1262329" y="178537"/>
                  <a:pt x="1252575" y="178537"/>
                </a:cubicBezTo>
                <a:cubicBezTo>
                  <a:pt x="1241755" y="178537"/>
                  <a:pt x="1231849" y="175755"/>
                  <a:pt x="1222857" y="170193"/>
                </a:cubicBezTo>
                <a:cubicBezTo>
                  <a:pt x="1213866" y="164630"/>
                  <a:pt x="1206741" y="156858"/>
                  <a:pt x="1201483" y="146876"/>
                </a:cubicBezTo>
                <a:cubicBezTo>
                  <a:pt x="1196225" y="136893"/>
                  <a:pt x="1193596" y="125578"/>
                  <a:pt x="1193596" y="112928"/>
                </a:cubicBezTo>
                <a:cubicBezTo>
                  <a:pt x="1193596" y="100279"/>
                  <a:pt x="1196225" y="89078"/>
                  <a:pt x="1201483" y="79324"/>
                </a:cubicBezTo>
                <a:cubicBezTo>
                  <a:pt x="1206741" y="69571"/>
                  <a:pt x="1213903" y="61989"/>
                  <a:pt x="1222971" y="56579"/>
                </a:cubicBezTo>
                <a:cubicBezTo>
                  <a:pt x="1232039" y="51168"/>
                  <a:pt x="1242059" y="48463"/>
                  <a:pt x="1253032" y="48463"/>
                </a:cubicBezTo>
                <a:close/>
                <a:moveTo>
                  <a:pt x="1056436" y="48463"/>
                </a:moveTo>
                <a:cubicBezTo>
                  <a:pt x="1068324" y="48463"/>
                  <a:pt x="1078915" y="51054"/>
                  <a:pt x="1088212" y="56236"/>
                </a:cubicBezTo>
                <a:cubicBezTo>
                  <a:pt x="1097508" y="61417"/>
                  <a:pt x="1104747" y="68694"/>
                  <a:pt x="1109929" y="78067"/>
                </a:cubicBezTo>
                <a:cubicBezTo>
                  <a:pt x="1115110" y="87440"/>
                  <a:pt x="1117701" y="98222"/>
                  <a:pt x="1117701" y="110414"/>
                </a:cubicBezTo>
                <a:cubicBezTo>
                  <a:pt x="1117701" y="115138"/>
                  <a:pt x="1117396" y="119405"/>
                  <a:pt x="1116787" y="123215"/>
                </a:cubicBezTo>
                <a:lnTo>
                  <a:pt x="1020546" y="123215"/>
                </a:lnTo>
                <a:cubicBezTo>
                  <a:pt x="1021308" y="133274"/>
                  <a:pt x="1025042" y="141351"/>
                  <a:pt x="1031748" y="147447"/>
                </a:cubicBezTo>
                <a:cubicBezTo>
                  <a:pt x="1038453" y="153543"/>
                  <a:pt x="1046682" y="156591"/>
                  <a:pt x="1056436" y="156591"/>
                </a:cubicBezTo>
                <a:cubicBezTo>
                  <a:pt x="1070457" y="156591"/>
                  <a:pt x="1080363" y="150724"/>
                  <a:pt x="1086154" y="138989"/>
                </a:cubicBezTo>
                <a:lnTo>
                  <a:pt x="1114272" y="138989"/>
                </a:lnTo>
                <a:cubicBezTo>
                  <a:pt x="1110462" y="150571"/>
                  <a:pt x="1103566" y="160058"/>
                  <a:pt x="1093584" y="167450"/>
                </a:cubicBezTo>
                <a:cubicBezTo>
                  <a:pt x="1083601" y="174841"/>
                  <a:pt x="1071219" y="178537"/>
                  <a:pt x="1056436" y="178537"/>
                </a:cubicBezTo>
                <a:cubicBezTo>
                  <a:pt x="1044397" y="178537"/>
                  <a:pt x="1033614" y="175832"/>
                  <a:pt x="1024089" y="170421"/>
                </a:cubicBezTo>
                <a:cubicBezTo>
                  <a:pt x="1014564" y="165011"/>
                  <a:pt x="1007097" y="157391"/>
                  <a:pt x="1001687" y="147561"/>
                </a:cubicBezTo>
                <a:cubicBezTo>
                  <a:pt x="996276" y="137732"/>
                  <a:pt x="993571" y="126340"/>
                  <a:pt x="993571" y="113386"/>
                </a:cubicBezTo>
                <a:cubicBezTo>
                  <a:pt x="993571" y="100432"/>
                  <a:pt x="996200" y="89040"/>
                  <a:pt x="1001458" y="79210"/>
                </a:cubicBezTo>
                <a:cubicBezTo>
                  <a:pt x="1006716" y="69380"/>
                  <a:pt x="1014107" y="61798"/>
                  <a:pt x="1023632" y="56464"/>
                </a:cubicBezTo>
                <a:cubicBezTo>
                  <a:pt x="1033157" y="51130"/>
                  <a:pt x="1044092" y="48463"/>
                  <a:pt x="1056436" y="48463"/>
                </a:cubicBezTo>
                <a:close/>
                <a:moveTo>
                  <a:pt x="400811" y="48463"/>
                </a:moveTo>
                <a:cubicBezTo>
                  <a:pt x="412851" y="48463"/>
                  <a:pt x="423748" y="51130"/>
                  <a:pt x="433501" y="56464"/>
                </a:cubicBezTo>
                <a:cubicBezTo>
                  <a:pt x="443255" y="61798"/>
                  <a:pt x="450951" y="69418"/>
                  <a:pt x="456590" y="79324"/>
                </a:cubicBezTo>
                <a:cubicBezTo>
                  <a:pt x="462229" y="89230"/>
                  <a:pt x="465048" y="100584"/>
                  <a:pt x="465048" y="113386"/>
                </a:cubicBezTo>
                <a:cubicBezTo>
                  <a:pt x="465048" y="126187"/>
                  <a:pt x="462152" y="137541"/>
                  <a:pt x="456361" y="147447"/>
                </a:cubicBezTo>
                <a:cubicBezTo>
                  <a:pt x="450570" y="157353"/>
                  <a:pt x="442683" y="165011"/>
                  <a:pt x="432701" y="170421"/>
                </a:cubicBezTo>
                <a:cubicBezTo>
                  <a:pt x="422719" y="175832"/>
                  <a:pt x="411708" y="178537"/>
                  <a:pt x="399668" y="178537"/>
                </a:cubicBezTo>
                <a:cubicBezTo>
                  <a:pt x="387781" y="178537"/>
                  <a:pt x="377037" y="175832"/>
                  <a:pt x="367436" y="170421"/>
                </a:cubicBezTo>
                <a:cubicBezTo>
                  <a:pt x="357835" y="165011"/>
                  <a:pt x="350291" y="157391"/>
                  <a:pt x="344804" y="147561"/>
                </a:cubicBezTo>
                <a:cubicBezTo>
                  <a:pt x="339318" y="137732"/>
                  <a:pt x="336575" y="126340"/>
                  <a:pt x="336575" y="113386"/>
                </a:cubicBezTo>
                <a:cubicBezTo>
                  <a:pt x="336575" y="100584"/>
                  <a:pt x="339394" y="89230"/>
                  <a:pt x="345033" y="79324"/>
                </a:cubicBezTo>
                <a:cubicBezTo>
                  <a:pt x="350672" y="69418"/>
                  <a:pt x="358368" y="61798"/>
                  <a:pt x="368122" y="56464"/>
                </a:cubicBezTo>
                <a:cubicBezTo>
                  <a:pt x="377875" y="51130"/>
                  <a:pt x="388772" y="48463"/>
                  <a:pt x="400811" y="48463"/>
                </a:cubicBezTo>
                <a:close/>
                <a:moveTo>
                  <a:pt x="143636" y="48463"/>
                </a:moveTo>
                <a:cubicBezTo>
                  <a:pt x="155676" y="48463"/>
                  <a:pt x="166573" y="51130"/>
                  <a:pt x="176326" y="56464"/>
                </a:cubicBezTo>
                <a:cubicBezTo>
                  <a:pt x="186080" y="61798"/>
                  <a:pt x="193776" y="69418"/>
                  <a:pt x="199415" y="79324"/>
                </a:cubicBezTo>
                <a:cubicBezTo>
                  <a:pt x="205054" y="89230"/>
                  <a:pt x="207873" y="100584"/>
                  <a:pt x="207873" y="113386"/>
                </a:cubicBezTo>
                <a:cubicBezTo>
                  <a:pt x="207873" y="126187"/>
                  <a:pt x="204977" y="137541"/>
                  <a:pt x="199186" y="147447"/>
                </a:cubicBezTo>
                <a:cubicBezTo>
                  <a:pt x="193395" y="157353"/>
                  <a:pt x="185509" y="165011"/>
                  <a:pt x="175526" y="170421"/>
                </a:cubicBezTo>
                <a:cubicBezTo>
                  <a:pt x="165544" y="175832"/>
                  <a:pt x="154533" y="178537"/>
                  <a:pt x="142494" y="178537"/>
                </a:cubicBezTo>
                <a:cubicBezTo>
                  <a:pt x="130606" y="178537"/>
                  <a:pt x="119862" y="175832"/>
                  <a:pt x="110261" y="170421"/>
                </a:cubicBezTo>
                <a:cubicBezTo>
                  <a:pt x="100660" y="165011"/>
                  <a:pt x="93116" y="157391"/>
                  <a:pt x="87630" y="147561"/>
                </a:cubicBezTo>
                <a:cubicBezTo>
                  <a:pt x="82143" y="137732"/>
                  <a:pt x="79400" y="126340"/>
                  <a:pt x="79400" y="113386"/>
                </a:cubicBezTo>
                <a:cubicBezTo>
                  <a:pt x="79400" y="100584"/>
                  <a:pt x="82219" y="89230"/>
                  <a:pt x="87858" y="79324"/>
                </a:cubicBezTo>
                <a:cubicBezTo>
                  <a:pt x="93497" y="69418"/>
                  <a:pt x="101193" y="61798"/>
                  <a:pt x="110947" y="56464"/>
                </a:cubicBezTo>
                <a:cubicBezTo>
                  <a:pt x="120700" y="51130"/>
                  <a:pt x="131597" y="48463"/>
                  <a:pt x="143636" y="48463"/>
                </a:cubicBezTo>
                <a:close/>
                <a:moveTo>
                  <a:pt x="9915143" y="38862"/>
                </a:moveTo>
                <a:lnTo>
                  <a:pt x="9915143" y="90754"/>
                </a:lnTo>
                <a:lnTo>
                  <a:pt x="9943946" y="90754"/>
                </a:lnTo>
                <a:cubicBezTo>
                  <a:pt x="9953852" y="90754"/>
                  <a:pt x="9961243" y="88506"/>
                  <a:pt x="9966120" y="84011"/>
                </a:cubicBezTo>
                <a:cubicBezTo>
                  <a:pt x="9970997" y="79515"/>
                  <a:pt x="9973436" y="73152"/>
                  <a:pt x="9973436" y="64922"/>
                </a:cubicBezTo>
                <a:cubicBezTo>
                  <a:pt x="9973436" y="47549"/>
                  <a:pt x="9963606" y="38862"/>
                  <a:pt x="9943946" y="38862"/>
                </a:cubicBezTo>
                <a:close/>
                <a:moveTo>
                  <a:pt x="9219818" y="38862"/>
                </a:moveTo>
                <a:lnTo>
                  <a:pt x="9219818" y="90754"/>
                </a:lnTo>
                <a:lnTo>
                  <a:pt x="9248622" y="90754"/>
                </a:lnTo>
                <a:cubicBezTo>
                  <a:pt x="9258528" y="90754"/>
                  <a:pt x="9265919" y="88506"/>
                  <a:pt x="9270796" y="84011"/>
                </a:cubicBezTo>
                <a:cubicBezTo>
                  <a:pt x="9275672" y="79515"/>
                  <a:pt x="9278111" y="73152"/>
                  <a:pt x="9278111" y="64922"/>
                </a:cubicBezTo>
                <a:cubicBezTo>
                  <a:pt x="9278111" y="47549"/>
                  <a:pt x="9268281" y="38862"/>
                  <a:pt x="9248622" y="38862"/>
                </a:cubicBezTo>
                <a:close/>
                <a:moveTo>
                  <a:pt x="10378971" y="19202"/>
                </a:moveTo>
                <a:lnTo>
                  <a:pt x="10405260" y="19202"/>
                </a:lnTo>
                <a:lnTo>
                  <a:pt x="10405260" y="50521"/>
                </a:lnTo>
                <a:lnTo>
                  <a:pt x="10435893" y="50521"/>
                </a:lnTo>
                <a:lnTo>
                  <a:pt x="10435893" y="71780"/>
                </a:lnTo>
                <a:lnTo>
                  <a:pt x="10405260" y="71780"/>
                </a:lnTo>
                <a:lnTo>
                  <a:pt x="10405260" y="141503"/>
                </a:lnTo>
                <a:cubicBezTo>
                  <a:pt x="10405260" y="146228"/>
                  <a:pt x="10406366" y="149619"/>
                  <a:pt x="10408575" y="151676"/>
                </a:cubicBezTo>
                <a:cubicBezTo>
                  <a:pt x="10410786" y="153734"/>
                  <a:pt x="10414558" y="154762"/>
                  <a:pt x="10419891" y="154762"/>
                </a:cubicBezTo>
                <a:lnTo>
                  <a:pt x="10435893" y="154762"/>
                </a:lnTo>
                <a:lnTo>
                  <a:pt x="10435893" y="176479"/>
                </a:lnTo>
                <a:lnTo>
                  <a:pt x="10415319" y="176479"/>
                </a:lnTo>
                <a:cubicBezTo>
                  <a:pt x="10403585" y="176479"/>
                  <a:pt x="10394594" y="173736"/>
                  <a:pt x="10388344" y="168250"/>
                </a:cubicBezTo>
                <a:cubicBezTo>
                  <a:pt x="10382097" y="162763"/>
                  <a:pt x="10378971" y="153848"/>
                  <a:pt x="10378971" y="141503"/>
                </a:cubicBezTo>
                <a:lnTo>
                  <a:pt x="10378971" y="71780"/>
                </a:lnTo>
                <a:lnTo>
                  <a:pt x="10364113" y="71780"/>
                </a:lnTo>
                <a:lnTo>
                  <a:pt x="10364113" y="50521"/>
                </a:lnTo>
                <a:lnTo>
                  <a:pt x="10378971" y="50521"/>
                </a:lnTo>
                <a:close/>
                <a:moveTo>
                  <a:pt x="8464448" y="19202"/>
                </a:moveTo>
                <a:lnTo>
                  <a:pt x="8490736" y="19202"/>
                </a:lnTo>
                <a:lnTo>
                  <a:pt x="8490736" y="50521"/>
                </a:lnTo>
                <a:lnTo>
                  <a:pt x="8521368" y="50521"/>
                </a:lnTo>
                <a:lnTo>
                  <a:pt x="8521368" y="71780"/>
                </a:lnTo>
                <a:lnTo>
                  <a:pt x="8490736" y="71780"/>
                </a:lnTo>
                <a:lnTo>
                  <a:pt x="8490736" y="141503"/>
                </a:lnTo>
                <a:cubicBezTo>
                  <a:pt x="8490736" y="146228"/>
                  <a:pt x="8491842" y="149619"/>
                  <a:pt x="8494051" y="151676"/>
                </a:cubicBezTo>
                <a:cubicBezTo>
                  <a:pt x="8496261" y="153734"/>
                  <a:pt x="8500033" y="154762"/>
                  <a:pt x="8505367" y="154762"/>
                </a:cubicBezTo>
                <a:lnTo>
                  <a:pt x="8521368" y="154762"/>
                </a:lnTo>
                <a:lnTo>
                  <a:pt x="8521368" y="176479"/>
                </a:lnTo>
                <a:lnTo>
                  <a:pt x="8500795" y="176479"/>
                </a:lnTo>
                <a:cubicBezTo>
                  <a:pt x="8489060" y="176479"/>
                  <a:pt x="8480069" y="173736"/>
                  <a:pt x="8473820" y="168250"/>
                </a:cubicBezTo>
                <a:cubicBezTo>
                  <a:pt x="8467572" y="162763"/>
                  <a:pt x="8464448" y="153848"/>
                  <a:pt x="8464448" y="141503"/>
                </a:cubicBezTo>
                <a:lnTo>
                  <a:pt x="8464448" y="71780"/>
                </a:lnTo>
                <a:lnTo>
                  <a:pt x="8449589" y="71780"/>
                </a:lnTo>
                <a:lnTo>
                  <a:pt x="8449589" y="50521"/>
                </a:lnTo>
                <a:lnTo>
                  <a:pt x="8464448" y="50521"/>
                </a:lnTo>
                <a:close/>
                <a:moveTo>
                  <a:pt x="7635772" y="19202"/>
                </a:moveTo>
                <a:lnTo>
                  <a:pt x="7662061" y="19202"/>
                </a:lnTo>
                <a:lnTo>
                  <a:pt x="7662061" y="50521"/>
                </a:lnTo>
                <a:lnTo>
                  <a:pt x="7692694" y="50521"/>
                </a:lnTo>
                <a:lnTo>
                  <a:pt x="7692694" y="71780"/>
                </a:lnTo>
                <a:lnTo>
                  <a:pt x="7662061" y="71780"/>
                </a:lnTo>
                <a:lnTo>
                  <a:pt x="7662061" y="141503"/>
                </a:lnTo>
                <a:cubicBezTo>
                  <a:pt x="7662061" y="146228"/>
                  <a:pt x="7663167" y="149619"/>
                  <a:pt x="7665376" y="151676"/>
                </a:cubicBezTo>
                <a:cubicBezTo>
                  <a:pt x="7667586" y="153734"/>
                  <a:pt x="7671358" y="154762"/>
                  <a:pt x="7676692" y="154762"/>
                </a:cubicBezTo>
                <a:lnTo>
                  <a:pt x="7692694" y="154762"/>
                </a:lnTo>
                <a:lnTo>
                  <a:pt x="7692694" y="176479"/>
                </a:lnTo>
                <a:lnTo>
                  <a:pt x="7672120" y="176479"/>
                </a:lnTo>
                <a:cubicBezTo>
                  <a:pt x="7660385" y="176479"/>
                  <a:pt x="7651394" y="173736"/>
                  <a:pt x="7645144" y="168250"/>
                </a:cubicBezTo>
                <a:cubicBezTo>
                  <a:pt x="7638896" y="162763"/>
                  <a:pt x="7635772" y="153848"/>
                  <a:pt x="7635772" y="141503"/>
                </a:cubicBezTo>
                <a:lnTo>
                  <a:pt x="7635772" y="71780"/>
                </a:lnTo>
                <a:lnTo>
                  <a:pt x="7620914" y="71780"/>
                </a:lnTo>
                <a:lnTo>
                  <a:pt x="7620914" y="50521"/>
                </a:lnTo>
                <a:lnTo>
                  <a:pt x="7635772" y="50521"/>
                </a:lnTo>
                <a:close/>
                <a:moveTo>
                  <a:pt x="4473473" y="19202"/>
                </a:moveTo>
                <a:lnTo>
                  <a:pt x="4499762" y="19202"/>
                </a:lnTo>
                <a:lnTo>
                  <a:pt x="4499762" y="50521"/>
                </a:lnTo>
                <a:lnTo>
                  <a:pt x="4530394" y="50521"/>
                </a:lnTo>
                <a:lnTo>
                  <a:pt x="4530394" y="71780"/>
                </a:lnTo>
                <a:lnTo>
                  <a:pt x="4499762" y="71780"/>
                </a:lnTo>
                <a:lnTo>
                  <a:pt x="4499762" y="141503"/>
                </a:lnTo>
                <a:cubicBezTo>
                  <a:pt x="4499762" y="146228"/>
                  <a:pt x="4500866" y="149619"/>
                  <a:pt x="4503076" y="151676"/>
                </a:cubicBezTo>
                <a:cubicBezTo>
                  <a:pt x="4505286" y="153734"/>
                  <a:pt x="4509058" y="154762"/>
                  <a:pt x="4514392" y="154762"/>
                </a:cubicBezTo>
                <a:lnTo>
                  <a:pt x="4530394" y="154762"/>
                </a:lnTo>
                <a:lnTo>
                  <a:pt x="4530394" y="176479"/>
                </a:lnTo>
                <a:lnTo>
                  <a:pt x="4509821" y="176479"/>
                </a:lnTo>
                <a:cubicBezTo>
                  <a:pt x="4498085" y="176479"/>
                  <a:pt x="4489094" y="173736"/>
                  <a:pt x="4482845" y="168250"/>
                </a:cubicBezTo>
                <a:cubicBezTo>
                  <a:pt x="4476597" y="162763"/>
                  <a:pt x="4473473" y="153848"/>
                  <a:pt x="4473473" y="141503"/>
                </a:cubicBezTo>
                <a:lnTo>
                  <a:pt x="4473473" y="71780"/>
                </a:lnTo>
                <a:lnTo>
                  <a:pt x="4458614" y="71780"/>
                </a:lnTo>
                <a:lnTo>
                  <a:pt x="4458614" y="50521"/>
                </a:lnTo>
                <a:lnTo>
                  <a:pt x="4473473" y="50521"/>
                </a:lnTo>
                <a:close/>
                <a:moveTo>
                  <a:pt x="3425722" y="19202"/>
                </a:moveTo>
                <a:lnTo>
                  <a:pt x="3452011" y="19202"/>
                </a:lnTo>
                <a:lnTo>
                  <a:pt x="3452011" y="50521"/>
                </a:lnTo>
                <a:lnTo>
                  <a:pt x="3482644" y="50521"/>
                </a:lnTo>
                <a:lnTo>
                  <a:pt x="3482644" y="71780"/>
                </a:lnTo>
                <a:lnTo>
                  <a:pt x="3452011" y="71780"/>
                </a:lnTo>
                <a:lnTo>
                  <a:pt x="3452011" y="141503"/>
                </a:lnTo>
                <a:cubicBezTo>
                  <a:pt x="3452011" y="146228"/>
                  <a:pt x="3453116" y="149619"/>
                  <a:pt x="3455326" y="151676"/>
                </a:cubicBezTo>
                <a:cubicBezTo>
                  <a:pt x="3457536" y="153734"/>
                  <a:pt x="3461308" y="154762"/>
                  <a:pt x="3466642" y="154762"/>
                </a:cubicBezTo>
                <a:lnTo>
                  <a:pt x="3482644" y="154762"/>
                </a:lnTo>
                <a:lnTo>
                  <a:pt x="3482644" y="176479"/>
                </a:lnTo>
                <a:lnTo>
                  <a:pt x="3462070" y="176479"/>
                </a:lnTo>
                <a:cubicBezTo>
                  <a:pt x="3450335" y="176479"/>
                  <a:pt x="3441343" y="173736"/>
                  <a:pt x="3435095" y="168250"/>
                </a:cubicBezTo>
                <a:cubicBezTo>
                  <a:pt x="3428847" y="162763"/>
                  <a:pt x="3425722" y="153848"/>
                  <a:pt x="3425722" y="141503"/>
                </a:cubicBezTo>
                <a:lnTo>
                  <a:pt x="3425722" y="71780"/>
                </a:lnTo>
                <a:lnTo>
                  <a:pt x="3410863" y="71780"/>
                </a:lnTo>
                <a:lnTo>
                  <a:pt x="3410863" y="50521"/>
                </a:lnTo>
                <a:lnTo>
                  <a:pt x="3425722" y="50521"/>
                </a:lnTo>
                <a:close/>
                <a:moveTo>
                  <a:pt x="768248" y="19202"/>
                </a:moveTo>
                <a:lnTo>
                  <a:pt x="794537" y="19202"/>
                </a:lnTo>
                <a:lnTo>
                  <a:pt x="794537" y="50521"/>
                </a:lnTo>
                <a:lnTo>
                  <a:pt x="825169" y="50521"/>
                </a:lnTo>
                <a:lnTo>
                  <a:pt x="825169" y="71780"/>
                </a:lnTo>
                <a:lnTo>
                  <a:pt x="794537" y="71780"/>
                </a:lnTo>
                <a:lnTo>
                  <a:pt x="794537" y="141503"/>
                </a:lnTo>
                <a:cubicBezTo>
                  <a:pt x="794537" y="146228"/>
                  <a:pt x="795642" y="149619"/>
                  <a:pt x="797852" y="151676"/>
                </a:cubicBezTo>
                <a:cubicBezTo>
                  <a:pt x="800062" y="153734"/>
                  <a:pt x="803833" y="154762"/>
                  <a:pt x="809168" y="154762"/>
                </a:cubicBezTo>
                <a:lnTo>
                  <a:pt x="825169" y="154762"/>
                </a:lnTo>
                <a:lnTo>
                  <a:pt x="825169" y="176479"/>
                </a:lnTo>
                <a:lnTo>
                  <a:pt x="804595" y="176479"/>
                </a:lnTo>
                <a:cubicBezTo>
                  <a:pt x="792860" y="176479"/>
                  <a:pt x="783869" y="173736"/>
                  <a:pt x="777621" y="168250"/>
                </a:cubicBezTo>
                <a:cubicBezTo>
                  <a:pt x="771372" y="162763"/>
                  <a:pt x="768248" y="153848"/>
                  <a:pt x="768248" y="141503"/>
                </a:cubicBezTo>
                <a:lnTo>
                  <a:pt x="768248" y="71780"/>
                </a:lnTo>
                <a:lnTo>
                  <a:pt x="753389" y="71780"/>
                </a:lnTo>
                <a:lnTo>
                  <a:pt x="753389" y="50521"/>
                </a:lnTo>
                <a:lnTo>
                  <a:pt x="768248" y="50521"/>
                </a:lnTo>
                <a:close/>
                <a:moveTo>
                  <a:pt x="9889081" y="17602"/>
                </a:moveTo>
                <a:lnTo>
                  <a:pt x="9943946" y="17602"/>
                </a:lnTo>
                <a:cubicBezTo>
                  <a:pt x="9956139" y="17602"/>
                  <a:pt x="9966463" y="19698"/>
                  <a:pt x="9974922" y="23889"/>
                </a:cubicBezTo>
                <a:cubicBezTo>
                  <a:pt x="9983379" y="28080"/>
                  <a:pt x="9989704" y="33757"/>
                  <a:pt x="9993895" y="40919"/>
                </a:cubicBezTo>
                <a:cubicBezTo>
                  <a:pt x="9998086" y="48082"/>
                  <a:pt x="10000182" y="56083"/>
                  <a:pt x="10000182" y="64922"/>
                </a:cubicBezTo>
                <a:cubicBezTo>
                  <a:pt x="10000182" y="73000"/>
                  <a:pt x="9998277" y="80620"/>
                  <a:pt x="9994467" y="87782"/>
                </a:cubicBezTo>
                <a:cubicBezTo>
                  <a:pt x="9990657" y="94945"/>
                  <a:pt x="9984561" y="100775"/>
                  <a:pt x="9976178" y="105270"/>
                </a:cubicBezTo>
                <a:cubicBezTo>
                  <a:pt x="9967798" y="109766"/>
                  <a:pt x="9957053" y="112014"/>
                  <a:pt x="9943946" y="112014"/>
                </a:cubicBezTo>
                <a:lnTo>
                  <a:pt x="9915143" y="112014"/>
                </a:lnTo>
                <a:lnTo>
                  <a:pt x="9915143" y="176479"/>
                </a:lnTo>
                <a:lnTo>
                  <a:pt x="9889081" y="176479"/>
                </a:lnTo>
                <a:close/>
                <a:moveTo>
                  <a:pt x="9193758" y="17602"/>
                </a:moveTo>
                <a:lnTo>
                  <a:pt x="9248622" y="17602"/>
                </a:lnTo>
                <a:cubicBezTo>
                  <a:pt x="9260814" y="17602"/>
                  <a:pt x="9271139" y="19698"/>
                  <a:pt x="9279597" y="23889"/>
                </a:cubicBezTo>
                <a:cubicBezTo>
                  <a:pt x="9288055" y="28080"/>
                  <a:pt x="9294379" y="33757"/>
                  <a:pt x="9298571" y="40919"/>
                </a:cubicBezTo>
                <a:cubicBezTo>
                  <a:pt x="9302761" y="48082"/>
                  <a:pt x="9304858" y="56083"/>
                  <a:pt x="9304858" y="64922"/>
                </a:cubicBezTo>
                <a:cubicBezTo>
                  <a:pt x="9304858" y="73000"/>
                  <a:pt x="9302952" y="80620"/>
                  <a:pt x="9299142" y="87782"/>
                </a:cubicBezTo>
                <a:cubicBezTo>
                  <a:pt x="9295332" y="94945"/>
                  <a:pt x="9289236" y="100775"/>
                  <a:pt x="9280855" y="105270"/>
                </a:cubicBezTo>
                <a:cubicBezTo>
                  <a:pt x="9272473" y="109766"/>
                  <a:pt x="9261728" y="112014"/>
                  <a:pt x="9248622" y="112014"/>
                </a:cubicBezTo>
                <a:lnTo>
                  <a:pt x="9219818" y="112014"/>
                </a:lnTo>
                <a:lnTo>
                  <a:pt x="9219818" y="176479"/>
                </a:lnTo>
                <a:lnTo>
                  <a:pt x="9193758" y="176479"/>
                </a:lnTo>
                <a:close/>
                <a:moveTo>
                  <a:pt x="8250783" y="7315"/>
                </a:moveTo>
                <a:lnTo>
                  <a:pt x="8276843" y="7315"/>
                </a:lnTo>
                <a:lnTo>
                  <a:pt x="8276843" y="176479"/>
                </a:lnTo>
                <a:lnTo>
                  <a:pt x="8250783" y="176479"/>
                </a:lnTo>
                <a:close/>
                <a:moveTo>
                  <a:pt x="6363995" y="7315"/>
                </a:moveTo>
                <a:lnTo>
                  <a:pt x="6390284" y="7315"/>
                </a:lnTo>
                <a:lnTo>
                  <a:pt x="6390284" y="176479"/>
                </a:lnTo>
                <a:lnTo>
                  <a:pt x="6363995" y="176479"/>
                </a:lnTo>
                <a:lnTo>
                  <a:pt x="6363995" y="157505"/>
                </a:lnTo>
                <a:cubicBezTo>
                  <a:pt x="6359728" y="163601"/>
                  <a:pt x="6353822" y="168631"/>
                  <a:pt x="6346278" y="172593"/>
                </a:cubicBezTo>
                <a:cubicBezTo>
                  <a:pt x="6338734" y="176555"/>
                  <a:pt x="6330086" y="178537"/>
                  <a:pt x="6320332" y="178537"/>
                </a:cubicBezTo>
                <a:cubicBezTo>
                  <a:pt x="6309360" y="178537"/>
                  <a:pt x="6299339" y="175755"/>
                  <a:pt x="6290271" y="170193"/>
                </a:cubicBezTo>
                <a:cubicBezTo>
                  <a:pt x="6281204" y="164630"/>
                  <a:pt x="6274041" y="156858"/>
                  <a:pt x="6268783" y="146876"/>
                </a:cubicBezTo>
                <a:cubicBezTo>
                  <a:pt x="6263525" y="136893"/>
                  <a:pt x="6260896" y="125578"/>
                  <a:pt x="6260896" y="112928"/>
                </a:cubicBezTo>
                <a:cubicBezTo>
                  <a:pt x="6260896" y="100279"/>
                  <a:pt x="6263525" y="89078"/>
                  <a:pt x="6268783" y="79324"/>
                </a:cubicBezTo>
                <a:cubicBezTo>
                  <a:pt x="6274041" y="69571"/>
                  <a:pt x="6281204" y="61989"/>
                  <a:pt x="6290271" y="56579"/>
                </a:cubicBezTo>
                <a:cubicBezTo>
                  <a:pt x="6299339" y="51168"/>
                  <a:pt x="6309436" y="48463"/>
                  <a:pt x="6320561" y="48463"/>
                </a:cubicBezTo>
                <a:cubicBezTo>
                  <a:pt x="6328790" y="48463"/>
                  <a:pt x="6336906" y="50254"/>
                  <a:pt x="6344907" y="53835"/>
                </a:cubicBezTo>
                <a:cubicBezTo>
                  <a:pt x="6352907" y="57417"/>
                  <a:pt x="6359270" y="62179"/>
                  <a:pt x="6363995" y="68123"/>
                </a:cubicBezTo>
                <a:close/>
                <a:moveTo>
                  <a:pt x="3001670" y="7315"/>
                </a:moveTo>
                <a:lnTo>
                  <a:pt x="3027959" y="7315"/>
                </a:lnTo>
                <a:lnTo>
                  <a:pt x="3027959" y="176479"/>
                </a:lnTo>
                <a:lnTo>
                  <a:pt x="3001670" y="176479"/>
                </a:lnTo>
                <a:lnTo>
                  <a:pt x="3001670" y="157505"/>
                </a:lnTo>
                <a:cubicBezTo>
                  <a:pt x="2997402" y="163601"/>
                  <a:pt x="2991498" y="168631"/>
                  <a:pt x="2983954" y="172593"/>
                </a:cubicBezTo>
                <a:cubicBezTo>
                  <a:pt x="2976410" y="176555"/>
                  <a:pt x="2967760" y="178537"/>
                  <a:pt x="2958008" y="178537"/>
                </a:cubicBezTo>
                <a:cubicBezTo>
                  <a:pt x="2947035" y="178537"/>
                  <a:pt x="2937014" y="175755"/>
                  <a:pt x="2927947" y="170193"/>
                </a:cubicBezTo>
                <a:cubicBezTo>
                  <a:pt x="2918879" y="164630"/>
                  <a:pt x="2911716" y="156858"/>
                  <a:pt x="2906458" y="146876"/>
                </a:cubicBezTo>
                <a:cubicBezTo>
                  <a:pt x="2901200" y="136893"/>
                  <a:pt x="2898572" y="125578"/>
                  <a:pt x="2898572" y="112928"/>
                </a:cubicBezTo>
                <a:cubicBezTo>
                  <a:pt x="2898572" y="100279"/>
                  <a:pt x="2901200" y="89078"/>
                  <a:pt x="2906458" y="79324"/>
                </a:cubicBezTo>
                <a:cubicBezTo>
                  <a:pt x="2911716" y="69571"/>
                  <a:pt x="2918879" y="61989"/>
                  <a:pt x="2927947" y="56579"/>
                </a:cubicBezTo>
                <a:cubicBezTo>
                  <a:pt x="2937014" y="51168"/>
                  <a:pt x="2947111" y="48463"/>
                  <a:pt x="2958236" y="48463"/>
                </a:cubicBezTo>
                <a:cubicBezTo>
                  <a:pt x="2966466" y="48463"/>
                  <a:pt x="2974580" y="50254"/>
                  <a:pt x="2982582" y="53835"/>
                </a:cubicBezTo>
                <a:cubicBezTo>
                  <a:pt x="2990583" y="57417"/>
                  <a:pt x="2996945" y="62179"/>
                  <a:pt x="3001670" y="68123"/>
                </a:cubicBezTo>
                <a:close/>
                <a:moveTo>
                  <a:pt x="2278608" y="7315"/>
                </a:moveTo>
                <a:lnTo>
                  <a:pt x="2304669" y="7315"/>
                </a:lnTo>
                <a:lnTo>
                  <a:pt x="2304669" y="105613"/>
                </a:lnTo>
                <a:lnTo>
                  <a:pt x="2350389" y="50521"/>
                </a:lnTo>
                <a:lnTo>
                  <a:pt x="2386507" y="50521"/>
                </a:lnTo>
                <a:lnTo>
                  <a:pt x="2328443" y="113614"/>
                </a:lnTo>
                <a:lnTo>
                  <a:pt x="2386507" y="176479"/>
                </a:lnTo>
                <a:lnTo>
                  <a:pt x="2351303" y="176479"/>
                </a:lnTo>
                <a:lnTo>
                  <a:pt x="2304669" y="122301"/>
                </a:lnTo>
                <a:lnTo>
                  <a:pt x="2304669" y="176479"/>
                </a:lnTo>
                <a:lnTo>
                  <a:pt x="2278608" y="176479"/>
                </a:lnTo>
                <a:close/>
                <a:moveTo>
                  <a:pt x="2011908" y="7315"/>
                </a:moveTo>
                <a:lnTo>
                  <a:pt x="2037969" y="7315"/>
                </a:lnTo>
                <a:lnTo>
                  <a:pt x="2037969" y="176479"/>
                </a:lnTo>
                <a:lnTo>
                  <a:pt x="2011908" y="176479"/>
                </a:lnTo>
                <a:close/>
                <a:moveTo>
                  <a:pt x="1354683" y="7315"/>
                </a:moveTo>
                <a:lnTo>
                  <a:pt x="1380743" y="7315"/>
                </a:lnTo>
                <a:lnTo>
                  <a:pt x="1380743" y="69266"/>
                </a:lnTo>
                <a:cubicBezTo>
                  <a:pt x="1385163" y="63170"/>
                  <a:pt x="1391221" y="58179"/>
                  <a:pt x="1398917" y="54293"/>
                </a:cubicBezTo>
                <a:cubicBezTo>
                  <a:pt x="1406614" y="50406"/>
                  <a:pt x="1415186" y="48463"/>
                  <a:pt x="1424635" y="48463"/>
                </a:cubicBezTo>
                <a:cubicBezTo>
                  <a:pt x="1435760" y="48463"/>
                  <a:pt x="1445818" y="51130"/>
                  <a:pt x="1454810" y="56464"/>
                </a:cubicBezTo>
                <a:cubicBezTo>
                  <a:pt x="1463801" y="61798"/>
                  <a:pt x="1470888" y="69380"/>
                  <a:pt x="1476070" y="79210"/>
                </a:cubicBezTo>
                <a:cubicBezTo>
                  <a:pt x="1481251" y="89040"/>
                  <a:pt x="1483842" y="100279"/>
                  <a:pt x="1483842" y="112928"/>
                </a:cubicBezTo>
                <a:cubicBezTo>
                  <a:pt x="1483842" y="125578"/>
                  <a:pt x="1481251" y="136893"/>
                  <a:pt x="1476070" y="146876"/>
                </a:cubicBezTo>
                <a:cubicBezTo>
                  <a:pt x="1470888" y="156858"/>
                  <a:pt x="1463763" y="164630"/>
                  <a:pt x="1454696" y="170193"/>
                </a:cubicBezTo>
                <a:cubicBezTo>
                  <a:pt x="1445628" y="175755"/>
                  <a:pt x="1435608" y="178537"/>
                  <a:pt x="1424635" y="178537"/>
                </a:cubicBezTo>
                <a:cubicBezTo>
                  <a:pt x="1414881" y="178537"/>
                  <a:pt x="1406233" y="176632"/>
                  <a:pt x="1398688" y="172822"/>
                </a:cubicBezTo>
                <a:cubicBezTo>
                  <a:pt x="1391145" y="169012"/>
                  <a:pt x="1385163" y="164135"/>
                  <a:pt x="1380743" y="158191"/>
                </a:cubicBezTo>
                <a:lnTo>
                  <a:pt x="1380743" y="176479"/>
                </a:lnTo>
                <a:lnTo>
                  <a:pt x="1354683" y="176479"/>
                </a:lnTo>
                <a:close/>
                <a:moveTo>
                  <a:pt x="849858" y="7315"/>
                </a:moveTo>
                <a:lnTo>
                  <a:pt x="875919" y="7315"/>
                </a:lnTo>
                <a:lnTo>
                  <a:pt x="875919" y="65151"/>
                </a:lnTo>
                <a:cubicBezTo>
                  <a:pt x="880338" y="59817"/>
                  <a:pt x="885939" y="55702"/>
                  <a:pt x="892721" y="52807"/>
                </a:cubicBezTo>
                <a:cubicBezTo>
                  <a:pt x="899502" y="49911"/>
                  <a:pt x="906932" y="48463"/>
                  <a:pt x="915009" y="48463"/>
                </a:cubicBezTo>
                <a:cubicBezTo>
                  <a:pt x="924610" y="48463"/>
                  <a:pt x="933183" y="50521"/>
                  <a:pt x="940726" y="54635"/>
                </a:cubicBezTo>
                <a:cubicBezTo>
                  <a:pt x="948271" y="58750"/>
                  <a:pt x="954214" y="64846"/>
                  <a:pt x="958557" y="72923"/>
                </a:cubicBezTo>
                <a:cubicBezTo>
                  <a:pt x="962901" y="81001"/>
                  <a:pt x="965072" y="90754"/>
                  <a:pt x="965072" y="102184"/>
                </a:cubicBezTo>
                <a:lnTo>
                  <a:pt x="965072" y="176479"/>
                </a:lnTo>
                <a:lnTo>
                  <a:pt x="939241" y="176479"/>
                </a:lnTo>
                <a:lnTo>
                  <a:pt x="939241" y="106070"/>
                </a:lnTo>
                <a:cubicBezTo>
                  <a:pt x="939241" y="94793"/>
                  <a:pt x="936422" y="86144"/>
                  <a:pt x="930782" y="80124"/>
                </a:cubicBezTo>
                <a:cubicBezTo>
                  <a:pt x="925143" y="74105"/>
                  <a:pt x="917447" y="71095"/>
                  <a:pt x="907694" y="71095"/>
                </a:cubicBezTo>
                <a:cubicBezTo>
                  <a:pt x="897940" y="71095"/>
                  <a:pt x="890206" y="74105"/>
                  <a:pt x="884491" y="80124"/>
                </a:cubicBezTo>
                <a:cubicBezTo>
                  <a:pt x="878776" y="86144"/>
                  <a:pt x="875919" y="94793"/>
                  <a:pt x="875919" y="106070"/>
                </a:cubicBezTo>
                <a:lnTo>
                  <a:pt x="875919" y="176479"/>
                </a:lnTo>
                <a:lnTo>
                  <a:pt x="849858" y="176479"/>
                </a:lnTo>
                <a:close/>
                <a:moveTo>
                  <a:pt x="287883" y="7315"/>
                </a:moveTo>
                <a:lnTo>
                  <a:pt x="313943" y="7315"/>
                </a:lnTo>
                <a:lnTo>
                  <a:pt x="313943" y="176479"/>
                </a:lnTo>
                <a:lnTo>
                  <a:pt x="287883" y="176479"/>
                </a:lnTo>
                <a:close/>
                <a:moveTo>
                  <a:pt x="230733" y="7315"/>
                </a:moveTo>
                <a:lnTo>
                  <a:pt x="256793" y="7315"/>
                </a:lnTo>
                <a:lnTo>
                  <a:pt x="256793" y="176479"/>
                </a:lnTo>
                <a:lnTo>
                  <a:pt x="230733" y="176479"/>
                </a:lnTo>
                <a:close/>
                <a:moveTo>
                  <a:pt x="10178566" y="457"/>
                </a:moveTo>
                <a:cubicBezTo>
                  <a:pt x="10183138" y="457"/>
                  <a:pt x="10187025" y="2057"/>
                  <a:pt x="10190225" y="5258"/>
                </a:cubicBezTo>
                <a:cubicBezTo>
                  <a:pt x="10193426" y="8458"/>
                  <a:pt x="10195026" y="12421"/>
                  <a:pt x="10195026" y="17145"/>
                </a:cubicBezTo>
                <a:cubicBezTo>
                  <a:pt x="10195026" y="21869"/>
                  <a:pt x="10193426" y="25832"/>
                  <a:pt x="10190225" y="29032"/>
                </a:cubicBezTo>
                <a:cubicBezTo>
                  <a:pt x="10187025" y="32233"/>
                  <a:pt x="10183138" y="33833"/>
                  <a:pt x="10178566" y="33833"/>
                </a:cubicBezTo>
                <a:cubicBezTo>
                  <a:pt x="10173842" y="33833"/>
                  <a:pt x="10169879" y="32233"/>
                  <a:pt x="10166680" y="29032"/>
                </a:cubicBezTo>
                <a:cubicBezTo>
                  <a:pt x="10163479" y="25832"/>
                  <a:pt x="10161879" y="21869"/>
                  <a:pt x="10161879" y="17145"/>
                </a:cubicBezTo>
                <a:cubicBezTo>
                  <a:pt x="10161879" y="12421"/>
                  <a:pt x="10163479" y="8458"/>
                  <a:pt x="10166680" y="5258"/>
                </a:cubicBezTo>
                <a:cubicBezTo>
                  <a:pt x="10169879" y="2057"/>
                  <a:pt x="10173842" y="457"/>
                  <a:pt x="10178566" y="457"/>
                </a:cubicBezTo>
                <a:close/>
                <a:moveTo>
                  <a:pt x="7121041" y="457"/>
                </a:moveTo>
                <a:cubicBezTo>
                  <a:pt x="7125614" y="457"/>
                  <a:pt x="7129500" y="2057"/>
                  <a:pt x="7132700" y="5258"/>
                </a:cubicBezTo>
                <a:cubicBezTo>
                  <a:pt x="7135901" y="8458"/>
                  <a:pt x="7137501" y="12421"/>
                  <a:pt x="7137501" y="17145"/>
                </a:cubicBezTo>
                <a:cubicBezTo>
                  <a:pt x="7137501" y="21869"/>
                  <a:pt x="7135901" y="25832"/>
                  <a:pt x="7132700" y="29032"/>
                </a:cubicBezTo>
                <a:cubicBezTo>
                  <a:pt x="7129500" y="32233"/>
                  <a:pt x="7125614" y="33833"/>
                  <a:pt x="7121041" y="33833"/>
                </a:cubicBezTo>
                <a:cubicBezTo>
                  <a:pt x="7116317" y="33833"/>
                  <a:pt x="7112355" y="32233"/>
                  <a:pt x="7109154" y="29032"/>
                </a:cubicBezTo>
                <a:cubicBezTo>
                  <a:pt x="7105954" y="25832"/>
                  <a:pt x="7104354" y="21869"/>
                  <a:pt x="7104354" y="17145"/>
                </a:cubicBezTo>
                <a:cubicBezTo>
                  <a:pt x="7104354" y="12421"/>
                  <a:pt x="7105954" y="8458"/>
                  <a:pt x="7109154" y="5258"/>
                </a:cubicBezTo>
                <a:cubicBezTo>
                  <a:pt x="7112355" y="2057"/>
                  <a:pt x="7116317" y="457"/>
                  <a:pt x="7121041" y="457"/>
                </a:cubicBezTo>
                <a:close/>
                <a:moveTo>
                  <a:pt x="2082317" y="457"/>
                </a:moveTo>
                <a:cubicBezTo>
                  <a:pt x="2086889" y="457"/>
                  <a:pt x="2090775" y="2057"/>
                  <a:pt x="2093976" y="5258"/>
                </a:cubicBezTo>
                <a:cubicBezTo>
                  <a:pt x="2097176" y="8458"/>
                  <a:pt x="2098776" y="12421"/>
                  <a:pt x="2098776" y="17145"/>
                </a:cubicBezTo>
                <a:cubicBezTo>
                  <a:pt x="2098776" y="21869"/>
                  <a:pt x="2097176" y="25832"/>
                  <a:pt x="2093976" y="29032"/>
                </a:cubicBezTo>
                <a:cubicBezTo>
                  <a:pt x="2090775" y="32233"/>
                  <a:pt x="2086889" y="33833"/>
                  <a:pt x="2082317" y="33833"/>
                </a:cubicBezTo>
                <a:cubicBezTo>
                  <a:pt x="2077593" y="33833"/>
                  <a:pt x="2073630" y="32233"/>
                  <a:pt x="2070430" y="29032"/>
                </a:cubicBezTo>
                <a:cubicBezTo>
                  <a:pt x="2067230" y="25832"/>
                  <a:pt x="2065629" y="21869"/>
                  <a:pt x="2065629" y="17145"/>
                </a:cubicBezTo>
                <a:cubicBezTo>
                  <a:pt x="2065629" y="12421"/>
                  <a:pt x="2067230" y="8458"/>
                  <a:pt x="2070430" y="5258"/>
                </a:cubicBezTo>
                <a:cubicBezTo>
                  <a:pt x="2073630" y="2057"/>
                  <a:pt x="2077593" y="457"/>
                  <a:pt x="2082317" y="457"/>
                </a:cubicBezTo>
                <a:close/>
                <a:moveTo>
                  <a:pt x="9092335" y="0"/>
                </a:moveTo>
                <a:lnTo>
                  <a:pt x="9092335" y="21717"/>
                </a:lnTo>
                <a:cubicBezTo>
                  <a:pt x="9084410" y="21717"/>
                  <a:pt x="9078848" y="23203"/>
                  <a:pt x="9075648" y="26175"/>
                </a:cubicBezTo>
                <a:cubicBezTo>
                  <a:pt x="9072448" y="29147"/>
                  <a:pt x="9070847" y="34290"/>
                  <a:pt x="9070847" y="41605"/>
                </a:cubicBezTo>
                <a:lnTo>
                  <a:pt x="9070847" y="50521"/>
                </a:lnTo>
                <a:lnTo>
                  <a:pt x="9094164" y="50521"/>
                </a:lnTo>
                <a:lnTo>
                  <a:pt x="9094164" y="71780"/>
                </a:lnTo>
                <a:lnTo>
                  <a:pt x="9070847" y="71780"/>
                </a:lnTo>
                <a:lnTo>
                  <a:pt x="9070847" y="176479"/>
                </a:lnTo>
                <a:lnTo>
                  <a:pt x="9044558" y="176479"/>
                </a:lnTo>
                <a:lnTo>
                  <a:pt x="9044558" y="71780"/>
                </a:lnTo>
                <a:lnTo>
                  <a:pt x="9029699" y="71780"/>
                </a:lnTo>
                <a:lnTo>
                  <a:pt x="9029699" y="50521"/>
                </a:lnTo>
                <a:lnTo>
                  <a:pt x="9044558" y="50521"/>
                </a:lnTo>
                <a:lnTo>
                  <a:pt x="9044558" y="41605"/>
                </a:lnTo>
                <a:cubicBezTo>
                  <a:pt x="9044558" y="27127"/>
                  <a:pt x="9048406" y="16574"/>
                  <a:pt x="9056103" y="9944"/>
                </a:cubicBezTo>
                <a:cubicBezTo>
                  <a:pt x="9063799" y="3315"/>
                  <a:pt x="9075876" y="0"/>
                  <a:pt x="9092335" y="0"/>
                </a:cubicBezTo>
                <a:close/>
                <a:moveTo>
                  <a:pt x="5501411" y="0"/>
                </a:moveTo>
                <a:lnTo>
                  <a:pt x="5501411" y="21717"/>
                </a:lnTo>
                <a:cubicBezTo>
                  <a:pt x="5493486" y="21717"/>
                  <a:pt x="5487923" y="23203"/>
                  <a:pt x="5484723" y="26175"/>
                </a:cubicBezTo>
                <a:cubicBezTo>
                  <a:pt x="5481522" y="29147"/>
                  <a:pt x="5479922" y="34290"/>
                  <a:pt x="5479922" y="41605"/>
                </a:cubicBezTo>
                <a:lnTo>
                  <a:pt x="5479922" y="50521"/>
                </a:lnTo>
                <a:lnTo>
                  <a:pt x="5503240" y="50521"/>
                </a:lnTo>
                <a:lnTo>
                  <a:pt x="5503240" y="71780"/>
                </a:lnTo>
                <a:lnTo>
                  <a:pt x="5479922" y="71780"/>
                </a:lnTo>
                <a:lnTo>
                  <a:pt x="5479922" y="176479"/>
                </a:lnTo>
                <a:lnTo>
                  <a:pt x="5453633" y="176479"/>
                </a:lnTo>
                <a:lnTo>
                  <a:pt x="5453633" y="71780"/>
                </a:lnTo>
                <a:lnTo>
                  <a:pt x="5438774" y="71780"/>
                </a:lnTo>
                <a:lnTo>
                  <a:pt x="5438774" y="50521"/>
                </a:lnTo>
                <a:lnTo>
                  <a:pt x="5453633" y="50521"/>
                </a:lnTo>
                <a:lnTo>
                  <a:pt x="5453633" y="41605"/>
                </a:lnTo>
                <a:cubicBezTo>
                  <a:pt x="5453633" y="27127"/>
                  <a:pt x="5457481" y="16574"/>
                  <a:pt x="5465177" y="9944"/>
                </a:cubicBezTo>
                <a:cubicBezTo>
                  <a:pt x="5472874" y="3315"/>
                  <a:pt x="5484952" y="0"/>
                  <a:pt x="5501411" y="0"/>
                </a:cubicBezTo>
                <a:close/>
                <a:moveTo>
                  <a:pt x="62636" y="0"/>
                </a:moveTo>
                <a:lnTo>
                  <a:pt x="62636" y="21717"/>
                </a:lnTo>
                <a:cubicBezTo>
                  <a:pt x="54711" y="21717"/>
                  <a:pt x="49148" y="23203"/>
                  <a:pt x="45948" y="26175"/>
                </a:cubicBezTo>
                <a:cubicBezTo>
                  <a:pt x="42748" y="29147"/>
                  <a:pt x="41147" y="34290"/>
                  <a:pt x="41147" y="41605"/>
                </a:cubicBezTo>
                <a:lnTo>
                  <a:pt x="41147" y="50521"/>
                </a:lnTo>
                <a:lnTo>
                  <a:pt x="64465" y="50521"/>
                </a:lnTo>
                <a:lnTo>
                  <a:pt x="64465" y="71780"/>
                </a:lnTo>
                <a:lnTo>
                  <a:pt x="41147" y="71780"/>
                </a:lnTo>
                <a:lnTo>
                  <a:pt x="41147" y="176479"/>
                </a:lnTo>
                <a:lnTo>
                  <a:pt x="14859" y="176479"/>
                </a:lnTo>
                <a:lnTo>
                  <a:pt x="14859" y="71780"/>
                </a:lnTo>
                <a:lnTo>
                  <a:pt x="0" y="71780"/>
                </a:lnTo>
                <a:lnTo>
                  <a:pt x="0" y="50521"/>
                </a:lnTo>
                <a:lnTo>
                  <a:pt x="14859" y="50521"/>
                </a:lnTo>
                <a:lnTo>
                  <a:pt x="14859" y="41605"/>
                </a:lnTo>
                <a:cubicBezTo>
                  <a:pt x="14859" y="27127"/>
                  <a:pt x="18706" y="16574"/>
                  <a:pt x="26403" y="9944"/>
                </a:cubicBezTo>
                <a:cubicBezTo>
                  <a:pt x="34099" y="3315"/>
                  <a:pt x="46176" y="0"/>
                  <a:pt x="626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pc="18" baseline="0" dirty="0">
              <a:solidFill>
                <a:schemeClr val="bg1"/>
              </a:solidFill>
              <a:latin typeface="Poppins Medium" panose="00000600000000000000" pitchFamily="2" charset="0"/>
              <a:cs typeface="Poppins Medium" panose="00000600000000000000" pitchFamily="2" charset="0"/>
              <a:sym typeface="Poppins"/>
              <a:rtl val="0"/>
            </a:endParaRPr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5561207F-808F-400E-8D52-C963A872CA19}"/>
              </a:ext>
            </a:extLst>
          </p:cNvPr>
          <p:cNvSpPr>
            <a:spLocks/>
          </p:cNvSpPr>
          <p:nvPr/>
        </p:nvSpPr>
        <p:spPr bwMode="auto">
          <a:xfrm>
            <a:off x="1236761" y="2545184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1557C27-5F1B-4BB3-9C48-2ABD403C257C}"/>
              </a:ext>
            </a:extLst>
          </p:cNvPr>
          <p:cNvSpPr/>
          <p:nvPr/>
        </p:nvSpPr>
        <p:spPr>
          <a:xfrm>
            <a:off x="1388295" y="2695026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EC59967-342B-434E-BBA6-4C9AAEA8B38E}"/>
              </a:ext>
            </a:extLst>
          </p:cNvPr>
          <p:cNvSpPr/>
          <p:nvPr/>
        </p:nvSpPr>
        <p:spPr>
          <a:xfrm>
            <a:off x="1531908" y="2838639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FF598A"/>
              </a:gs>
              <a:gs pos="100000">
                <a:srgbClr val="FF8A9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id="{D42C400D-1F85-4986-BECB-FA8D68F7EB87}"/>
              </a:ext>
            </a:extLst>
          </p:cNvPr>
          <p:cNvSpPr>
            <a:spLocks/>
          </p:cNvSpPr>
          <p:nvPr/>
        </p:nvSpPr>
        <p:spPr bwMode="auto">
          <a:xfrm>
            <a:off x="3240239" y="2543491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AC4554F-5504-43BE-8196-52D96CA2F721}"/>
              </a:ext>
            </a:extLst>
          </p:cNvPr>
          <p:cNvSpPr/>
          <p:nvPr/>
        </p:nvSpPr>
        <p:spPr>
          <a:xfrm>
            <a:off x="3391773" y="2693333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8F58FB4-2432-42F9-8040-62DED2CDA064}"/>
              </a:ext>
            </a:extLst>
          </p:cNvPr>
          <p:cNvSpPr/>
          <p:nvPr/>
        </p:nvSpPr>
        <p:spPr>
          <a:xfrm>
            <a:off x="3535386" y="2836946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64AEF2"/>
              </a:gs>
              <a:gs pos="100000">
                <a:srgbClr val="95D7FA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5">
            <a:extLst>
              <a:ext uri="{FF2B5EF4-FFF2-40B4-BE49-F238E27FC236}">
                <a16:creationId xmlns:a16="http://schemas.microsoft.com/office/drawing/2014/main" id="{E69C3F02-88A0-4FA7-A171-925736B01BA7}"/>
              </a:ext>
            </a:extLst>
          </p:cNvPr>
          <p:cNvSpPr>
            <a:spLocks/>
          </p:cNvSpPr>
          <p:nvPr/>
        </p:nvSpPr>
        <p:spPr bwMode="auto">
          <a:xfrm>
            <a:off x="7247195" y="2540106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8C6A0F1-BC73-4CAC-9033-634FAC8C353C}"/>
              </a:ext>
            </a:extLst>
          </p:cNvPr>
          <p:cNvSpPr/>
          <p:nvPr/>
        </p:nvSpPr>
        <p:spPr>
          <a:xfrm>
            <a:off x="7398729" y="2689948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3A9F8CB-C3A9-44D8-AA72-30F3DFF312D4}"/>
              </a:ext>
            </a:extLst>
          </p:cNvPr>
          <p:cNvSpPr/>
          <p:nvPr/>
        </p:nvSpPr>
        <p:spPr>
          <a:xfrm>
            <a:off x="7542342" y="2833561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8D95FF"/>
              </a:gs>
              <a:gs pos="100000">
                <a:srgbClr val="9CBBF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5">
            <a:extLst>
              <a:ext uri="{FF2B5EF4-FFF2-40B4-BE49-F238E27FC236}">
                <a16:creationId xmlns:a16="http://schemas.microsoft.com/office/drawing/2014/main" id="{2351A314-33A3-45F2-8C47-747AEFF2164B}"/>
              </a:ext>
            </a:extLst>
          </p:cNvPr>
          <p:cNvSpPr>
            <a:spLocks/>
          </p:cNvSpPr>
          <p:nvPr/>
        </p:nvSpPr>
        <p:spPr bwMode="auto">
          <a:xfrm>
            <a:off x="9250671" y="2538414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CD48C1B-5C94-4CE6-B22C-1698379D32B1}"/>
              </a:ext>
            </a:extLst>
          </p:cNvPr>
          <p:cNvSpPr/>
          <p:nvPr/>
        </p:nvSpPr>
        <p:spPr>
          <a:xfrm>
            <a:off x="9402205" y="2688256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EF3ADD6-9754-416E-A459-F5CC2D58C57E}"/>
              </a:ext>
            </a:extLst>
          </p:cNvPr>
          <p:cNvSpPr/>
          <p:nvPr/>
        </p:nvSpPr>
        <p:spPr>
          <a:xfrm>
            <a:off x="9545818" y="2831869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6BD995"/>
              </a:gs>
              <a:gs pos="100000">
                <a:srgbClr val="8FECC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hlinkClick r:id="rId2"/>
            <a:extLst>
              <a:ext uri="{FF2B5EF4-FFF2-40B4-BE49-F238E27FC236}">
                <a16:creationId xmlns:a16="http://schemas.microsoft.com/office/drawing/2014/main" id="{F0F15E4A-D172-4CAB-AC82-62F43537A702}"/>
              </a:ext>
            </a:extLst>
          </p:cNvPr>
          <p:cNvSpPr txBox="1"/>
          <p:nvPr/>
        </p:nvSpPr>
        <p:spPr>
          <a:xfrm>
            <a:off x="1603091" y="4455184"/>
            <a:ext cx="967359" cy="187909"/>
          </a:xfrm>
          <a:custGeom>
            <a:avLst/>
            <a:gdLst/>
            <a:ahLst/>
            <a:cxnLst/>
            <a:rect l="l" t="t" r="r" b="b"/>
            <a:pathLst>
              <a:path w="967359" h="187909">
                <a:moveTo>
                  <a:pt x="465278" y="95555"/>
                </a:moveTo>
                <a:cubicBezTo>
                  <a:pt x="458724" y="95555"/>
                  <a:pt x="453200" y="97917"/>
                  <a:pt x="448704" y="102642"/>
                </a:cubicBezTo>
                <a:cubicBezTo>
                  <a:pt x="444208" y="107366"/>
                  <a:pt x="441960" y="113843"/>
                  <a:pt x="441960" y="122073"/>
                </a:cubicBezTo>
                <a:cubicBezTo>
                  <a:pt x="441960" y="130455"/>
                  <a:pt x="444208" y="137008"/>
                  <a:pt x="448704" y="141732"/>
                </a:cubicBezTo>
                <a:cubicBezTo>
                  <a:pt x="453200" y="146457"/>
                  <a:pt x="458724" y="148819"/>
                  <a:pt x="465278" y="148819"/>
                </a:cubicBezTo>
                <a:cubicBezTo>
                  <a:pt x="471831" y="148819"/>
                  <a:pt x="477355" y="146419"/>
                  <a:pt x="481851" y="141618"/>
                </a:cubicBezTo>
                <a:cubicBezTo>
                  <a:pt x="486347" y="136817"/>
                  <a:pt x="488595" y="130302"/>
                  <a:pt x="488595" y="122073"/>
                </a:cubicBezTo>
                <a:cubicBezTo>
                  <a:pt x="488595" y="113691"/>
                  <a:pt x="486347" y="107176"/>
                  <a:pt x="481851" y="102527"/>
                </a:cubicBezTo>
                <a:cubicBezTo>
                  <a:pt x="477355" y="97879"/>
                  <a:pt x="471831" y="95555"/>
                  <a:pt x="465278" y="95555"/>
                </a:cubicBezTo>
                <a:close/>
                <a:moveTo>
                  <a:pt x="902437" y="91897"/>
                </a:moveTo>
                <a:cubicBezTo>
                  <a:pt x="896951" y="91897"/>
                  <a:pt x="892455" y="93383"/>
                  <a:pt x="888950" y="96355"/>
                </a:cubicBezTo>
                <a:cubicBezTo>
                  <a:pt x="885444" y="99327"/>
                  <a:pt x="883158" y="103708"/>
                  <a:pt x="882092" y="109500"/>
                </a:cubicBezTo>
                <a:lnTo>
                  <a:pt x="921639" y="109500"/>
                </a:lnTo>
                <a:cubicBezTo>
                  <a:pt x="921639" y="104013"/>
                  <a:pt x="919811" y="99708"/>
                  <a:pt x="916153" y="96584"/>
                </a:cubicBezTo>
                <a:cubicBezTo>
                  <a:pt x="912495" y="93460"/>
                  <a:pt x="907923" y="91897"/>
                  <a:pt x="902437" y="91897"/>
                </a:cubicBezTo>
                <a:close/>
                <a:moveTo>
                  <a:pt x="311887" y="91897"/>
                </a:moveTo>
                <a:cubicBezTo>
                  <a:pt x="306401" y="91897"/>
                  <a:pt x="301905" y="93383"/>
                  <a:pt x="298400" y="96355"/>
                </a:cubicBezTo>
                <a:cubicBezTo>
                  <a:pt x="294894" y="99327"/>
                  <a:pt x="292608" y="103708"/>
                  <a:pt x="291542" y="109500"/>
                </a:cubicBezTo>
                <a:lnTo>
                  <a:pt x="331089" y="109500"/>
                </a:lnTo>
                <a:cubicBezTo>
                  <a:pt x="331089" y="104013"/>
                  <a:pt x="329261" y="99708"/>
                  <a:pt x="325603" y="96584"/>
                </a:cubicBezTo>
                <a:cubicBezTo>
                  <a:pt x="321945" y="93460"/>
                  <a:pt x="317373" y="91897"/>
                  <a:pt x="311887" y="91897"/>
                </a:cubicBezTo>
                <a:close/>
                <a:moveTo>
                  <a:pt x="682905" y="58065"/>
                </a:moveTo>
                <a:lnTo>
                  <a:pt x="727710" y="58065"/>
                </a:lnTo>
                <a:lnTo>
                  <a:pt x="727710" y="186309"/>
                </a:lnTo>
                <a:lnTo>
                  <a:pt x="682905" y="186309"/>
                </a:lnTo>
                <a:close/>
                <a:moveTo>
                  <a:pt x="902666" y="56464"/>
                </a:moveTo>
                <a:cubicBezTo>
                  <a:pt x="915315" y="56464"/>
                  <a:pt x="926516" y="59055"/>
                  <a:pt x="936270" y="64237"/>
                </a:cubicBezTo>
                <a:cubicBezTo>
                  <a:pt x="946023" y="69418"/>
                  <a:pt x="953643" y="76848"/>
                  <a:pt x="959130" y="86525"/>
                </a:cubicBezTo>
                <a:cubicBezTo>
                  <a:pt x="964616" y="96203"/>
                  <a:pt x="967359" y="107595"/>
                  <a:pt x="967359" y="120701"/>
                </a:cubicBezTo>
                <a:cubicBezTo>
                  <a:pt x="967359" y="124206"/>
                  <a:pt x="967131" y="127711"/>
                  <a:pt x="966674" y="131217"/>
                </a:cubicBezTo>
                <a:lnTo>
                  <a:pt x="881863" y="131217"/>
                </a:lnTo>
                <a:cubicBezTo>
                  <a:pt x="882320" y="138227"/>
                  <a:pt x="884263" y="143447"/>
                  <a:pt x="887692" y="146876"/>
                </a:cubicBezTo>
                <a:cubicBezTo>
                  <a:pt x="891121" y="150305"/>
                  <a:pt x="895503" y="152019"/>
                  <a:pt x="900837" y="152019"/>
                </a:cubicBezTo>
                <a:cubicBezTo>
                  <a:pt x="908304" y="152019"/>
                  <a:pt x="913638" y="148666"/>
                  <a:pt x="916839" y="141961"/>
                </a:cubicBezTo>
                <a:lnTo>
                  <a:pt x="964616" y="141961"/>
                </a:lnTo>
                <a:cubicBezTo>
                  <a:pt x="962635" y="150800"/>
                  <a:pt x="958787" y="158687"/>
                  <a:pt x="953072" y="165621"/>
                </a:cubicBezTo>
                <a:cubicBezTo>
                  <a:pt x="947357" y="172555"/>
                  <a:pt x="940156" y="178003"/>
                  <a:pt x="931469" y="181966"/>
                </a:cubicBezTo>
                <a:cubicBezTo>
                  <a:pt x="922782" y="185928"/>
                  <a:pt x="913181" y="187909"/>
                  <a:pt x="902666" y="187909"/>
                </a:cubicBezTo>
                <a:cubicBezTo>
                  <a:pt x="890016" y="187909"/>
                  <a:pt x="878777" y="185242"/>
                  <a:pt x="868947" y="179908"/>
                </a:cubicBezTo>
                <a:cubicBezTo>
                  <a:pt x="859117" y="174574"/>
                  <a:pt x="851421" y="166954"/>
                  <a:pt x="845859" y="157048"/>
                </a:cubicBezTo>
                <a:cubicBezTo>
                  <a:pt x="840296" y="147142"/>
                  <a:pt x="837515" y="135484"/>
                  <a:pt x="837515" y="122073"/>
                </a:cubicBezTo>
                <a:cubicBezTo>
                  <a:pt x="837515" y="108661"/>
                  <a:pt x="840258" y="97041"/>
                  <a:pt x="845744" y="87211"/>
                </a:cubicBezTo>
                <a:cubicBezTo>
                  <a:pt x="851231" y="77381"/>
                  <a:pt x="858889" y="69799"/>
                  <a:pt x="868719" y="64465"/>
                </a:cubicBezTo>
                <a:cubicBezTo>
                  <a:pt x="878548" y="59131"/>
                  <a:pt x="889864" y="56464"/>
                  <a:pt x="902666" y="56464"/>
                </a:cubicBezTo>
                <a:close/>
                <a:moveTo>
                  <a:pt x="600990" y="56464"/>
                </a:moveTo>
                <a:cubicBezTo>
                  <a:pt x="617754" y="56464"/>
                  <a:pt x="630936" y="60579"/>
                  <a:pt x="640538" y="68809"/>
                </a:cubicBezTo>
                <a:cubicBezTo>
                  <a:pt x="650139" y="77038"/>
                  <a:pt x="655701" y="87859"/>
                  <a:pt x="657225" y="101270"/>
                </a:cubicBezTo>
                <a:lnTo>
                  <a:pt x="616763" y="101270"/>
                </a:lnTo>
                <a:cubicBezTo>
                  <a:pt x="616001" y="97155"/>
                  <a:pt x="614210" y="93993"/>
                  <a:pt x="611391" y="91783"/>
                </a:cubicBezTo>
                <a:cubicBezTo>
                  <a:pt x="608572" y="89573"/>
                  <a:pt x="604800" y="88468"/>
                  <a:pt x="600075" y="88468"/>
                </a:cubicBezTo>
                <a:cubicBezTo>
                  <a:pt x="596418" y="88468"/>
                  <a:pt x="593636" y="89154"/>
                  <a:pt x="591731" y="90526"/>
                </a:cubicBezTo>
                <a:cubicBezTo>
                  <a:pt x="589827" y="91897"/>
                  <a:pt x="588874" y="93802"/>
                  <a:pt x="588874" y="96241"/>
                </a:cubicBezTo>
                <a:cubicBezTo>
                  <a:pt x="588874" y="99289"/>
                  <a:pt x="590627" y="101613"/>
                  <a:pt x="594132" y="103213"/>
                </a:cubicBezTo>
                <a:cubicBezTo>
                  <a:pt x="597637" y="104813"/>
                  <a:pt x="603276" y="106452"/>
                  <a:pt x="611048" y="108128"/>
                </a:cubicBezTo>
                <a:cubicBezTo>
                  <a:pt x="620345" y="110109"/>
                  <a:pt x="628079" y="112319"/>
                  <a:pt x="634251" y="114757"/>
                </a:cubicBezTo>
                <a:cubicBezTo>
                  <a:pt x="640423" y="117196"/>
                  <a:pt x="645834" y="121120"/>
                  <a:pt x="650482" y="126530"/>
                </a:cubicBezTo>
                <a:cubicBezTo>
                  <a:pt x="655130" y="131941"/>
                  <a:pt x="657454" y="139294"/>
                  <a:pt x="657454" y="148590"/>
                </a:cubicBezTo>
                <a:cubicBezTo>
                  <a:pt x="657454" y="156058"/>
                  <a:pt x="655282" y="162763"/>
                  <a:pt x="650939" y="168707"/>
                </a:cubicBezTo>
                <a:cubicBezTo>
                  <a:pt x="646595" y="174651"/>
                  <a:pt x="640423" y="179337"/>
                  <a:pt x="632422" y="182766"/>
                </a:cubicBezTo>
                <a:cubicBezTo>
                  <a:pt x="624421" y="186195"/>
                  <a:pt x="615011" y="187909"/>
                  <a:pt x="604190" y="187909"/>
                </a:cubicBezTo>
                <a:cubicBezTo>
                  <a:pt x="592608" y="187909"/>
                  <a:pt x="582283" y="185966"/>
                  <a:pt x="573215" y="182080"/>
                </a:cubicBezTo>
                <a:cubicBezTo>
                  <a:pt x="564147" y="178194"/>
                  <a:pt x="556984" y="172860"/>
                  <a:pt x="551726" y="166078"/>
                </a:cubicBezTo>
                <a:cubicBezTo>
                  <a:pt x="546469" y="159296"/>
                  <a:pt x="543535" y="151638"/>
                  <a:pt x="542925" y="143104"/>
                </a:cubicBezTo>
                <a:lnTo>
                  <a:pt x="586359" y="143104"/>
                </a:lnTo>
                <a:cubicBezTo>
                  <a:pt x="586969" y="147219"/>
                  <a:pt x="588874" y="150419"/>
                  <a:pt x="592074" y="152705"/>
                </a:cubicBezTo>
                <a:cubicBezTo>
                  <a:pt x="595275" y="154991"/>
                  <a:pt x="599237" y="156134"/>
                  <a:pt x="603962" y="156134"/>
                </a:cubicBezTo>
                <a:cubicBezTo>
                  <a:pt x="607619" y="156134"/>
                  <a:pt x="610515" y="155372"/>
                  <a:pt x="612648" y="153848"/>
                </a:cubicBezTo>
                <a:cubicBezTo>
                  <a:pt x="614782" y="152324"/>
                  <a:pt x="615849" y="150343"/>
                  <a:pt x="615849" y="147904"/>
                </a:cubicBezTo>
                <a:cubicBezTo>
                  <a:pt x="615849" y="144704"/>
                  <a:pt x="614096" y="142342"/>
                  <a:pt x="610591" y="140818"/>
                </a:cubicBezTo>
                <a:cubicBezTo>
                  <a:pt x="607086" y="139294"/>
                  <a:pt x="601295" y="137617"/>
                  <a:pt x="593217" y="135789"/>
                </a:cubicBezTo>
                <a:cubicBezTo>
                  <a:pt x="584073" y="133960"/>
                  <a:pt x="576453" y="131902"/>
                  <a:pt x="570357" y="129616"/>
                </a:cubicBezTo>
                <a:cubicBezTo>
                  <a:pt x="564261" y="127330"/>
                  <a:pt x="558965" y="123597"/>
                  <a:pt x="554470" y="118415"/>
                </a:cubicBezTo>
                <a:cubicBezTo>
                  <a:pt x="549974" y="113233"/>
                  <a:pt x="547726" y="106223"/>
                  <a:pt x="547726" y="97384"/>
                </a:cubicBezTo>
                <a:cubicBezTo>
                  <a:pt x="547726" y="89764"/>
                  <a:pt x="549783" y="82868"/>
                  <a:pt x="553898" y="76696"/>
                </a:cubicBezTo>
                <a:cubicBezTo>
                  <a:pt x="558013" y="70523"/>
                  <a:pt x="564071" y="65608"/>
                  <a:pt x="572072" y="61951"/>
                </a:cubicBezTo>
                <a:cubicBezTo>
                  <a:pt x="580073" y="58293"/>
                  <a:pt x="589712" y="56464"/>
                  <a:pt x="600990" y="56464"/>
                </a:cubicBezTo>
                <a:close/>
                <a:moveTo>
                  <a:pt x="312115" y="56464"/>
                </a:moveTo>
                <a:cubicBezTo>
                  <a:pt x="324765" y="56464"/>
                  <a:pt x="335966" y="59055"/>
                  <a:pt x="345720" y="64237"/>
                </a:cubicBezTo>
                <a:cubicBezTo>
                  <a:pt x="355473" y="69418"/>
                  <a:pt x="363093" y="76848"/>
                  <a:pt x="368580" y="86525"/>
                </a:cubicBezTo>
                <a:cubicBezTo>
                  <a:pt x="374066" y="96203"/>
                  <a:pt x="376809" y="107595"/>
                  <a:pt x="376809" y="120701"/>
                </a:cubicBezTo>
                <a:cubicBezTo>
                  <a:pt x="376809" y="124206"/>
                  <a:pt x="376581" y="127711"/>
                  <a:pt x="376124" y="131217"/>
                </a:cubicBezTo>
                <a:lnTo>
                  <a:pt x="291313" y="131217"/>
                </a:lnTo>
                <a:cubicBezTo>
                  <a:pt x="291770" y="138227"/>
                  <a:pt x="293713" y="143447"/>
                  <a:pt x="297142" y="146876"/>
                </a:cubicBezTo>
                <a:cubicBezTo>
                  <a:pt x="300571" y="150305"/>
                  <a:pt x="304953" y="152019"/>
                  <a:pt x="310287" y="152019"/>
                </a:cubicBezTo>
                <a:cubicBezTo>
                  <a:pt x="317754" y="152019"/>
                  <a:pt x="323088" y="148666"/>
                  <a:pt x="326289" y="141961"/>
                </a:cubicBezTo>
                <a:lnTo>
                  <a:pt x="374066" y="141961"/>
                </a:lnTo>
                <a:cubicBezTo>
                  <a:pt x="372085" y="150800"/>
                  <a:pt x="368237" y="158687"/>
                  <a:pt x="362522" y="165621"/>
                </a:cubicBezTo>
                <a:cubicBezTo>
                  <a:pt x="356807" y="172555"/>
                  <a:pt x="349606" y="178003"/>
                  <a:pt x="340919" y="181966"/>
                </a:cubicBezTo>
                <a:cubicBezTo>
                  <a:pt x="332232" y="185928"/>
                  <a:pt x="322631" y="187909"/>
                  <a:pt x="312115" y="187909"/>
                </a:cubicBezTo>
                <a:cubicBezTo>
                  <a:pt x="299466" y="187909"/>
                  <a:pt x="288227" y="185242"/>
                  <a:pt x="278397" y="179908"/>
                </a:cubicBezTo>
                <a:cubicBezTo>
                  <a:pt x="268567" y="174574"/>
                  <a:pt x="260871" y="166954"/>
                  <a:pt x="255308" y="157048"/>
                </a:cubicBezTo>
                <a:cubicBezTo>
                  <a:pt x="249746" y="147142"/>
                  <a:pt x="246965" y="135484"/>
                  <a:pt x="246965" y="122073"/>
                </a:cubicBezTo>
                <a:cubicBezTo>
                  <a:pt x="246965" y="108661"/>
                  <a:pt x="249708" y="97041"/>
                  <a:pt x="255194" y="87211"/>
                </a:cubicBezTo>
                <a:cubicBezTo>
                  <a:pt x="260681" y="77381"/>
                  <a:pt x="268339" y="69799"/>
                  <a:pt x="278168" y="64465"/>
                </a:cubicBezTo>
                <a:cubicBezTo>
                  <a:pt x="287998" y="59131"/>
                  <a:pt x="299314" y="56464"/>
                  <a:pt x="312115" y="56464"/>
                </a:cubicBezTo>
                <a:close/>
                <a:moveTo>
                  <a:pt x="756666" y="26975"/>
                </a:moveTo>
                <a:lnTo>
                  <a:pt x="801701" y="26975"/>
                </a:lnTo>
                <a:lnTo>
                  <a:pt x="801701" y="58065"/>
                </a:lnTo>
                <a:lnTo>
                  <a:pt x="825018" y="58065"/>
                </a:lnTo>
                <a:lnTo>
                  <a:pt x="825018" y="95326"/>
                </a:lnTo>
                <a:lnTo>
                  <a:pt x="801701" y="95326"/>
                </a:lnTo>
                <a:lnTo>
                  <a:pt x="801701" y="138303"/>
                </a:lnTo>
                <a:cubicBezTo>
                  <a:pt x="801701" y="141808"/>
                  <a:pt x="802501" y="144323"/>
                  <a:pt x="804101" y="145847"/>
                </a:cubicBezTo>
                <a:cubicBezTo>
                  <a:pt x="805701" y="147371"/>
                  <a:pt x="808406" y="148133"/>
                  <a:pt x="812216" y="148133"/>
                </a:cubicBezTo>
                <a:lnTo>
                  <a:pt x="825246" y="148133"/>
                </a:lnTo>
                <a:lnTo>
                  <a:pt x="825246" y="186309"/>
                </a:lnTo>
                <a:lnTo>
                  <a:pt x="805815" y="186309"/>
                </a:lnTo>
                <a:cubicBezTo>
                  <a:pt x="773049" y="186309"/>
                  <a:pt x="756666" y="170079"/>
                  <a:pt x="756666" y="137617"/>
                </a:cubicBezTo>
                <a:lnTo>
                  <a:pt x="756666" y="95326"/>
                </a:lnTo>
                <a:lnTo>
                  <a:pt x="740893" y="95326"/>
                </a:lnTo>
                <a:lnTo>
                  <a:pt x="740893" y="58065"/>
                </a:lnTo>
                <a:lnTo>
                  <a:pt x="756666" y="58065"/>
                </a:lnTo>
                <a:close/>
                <a:moveTo>
                  <a:pt x="0" y="25146"/>
                </a:moveTo>
                <a:lnTo>
                  <a:pt x="48464" y="25146"/>
                </a:lnTo>
                <a:lnTo>
                  <a:pt x="67209" y="135331"/>
                </a:lnTo>
                <a:lnTo>
                  <a:pt x="92583" y="25146"/>
                </a:lnTo>
                <a:lnTo>
                  <a:pt x="141732" y="25146"/>
                </a:lnTo>
                <a:lnTo>
                  <a:pt x="166421" y="134417"/>
                </a:lnTo>
                <a:lnTo>
                  <a:pt x="185166" y="25146"/>
                </a:lnTo>
                <a:lnTo>
                  <a:pt x="233630" y="25146"/>
                </a:lnTo>
                <a:lnTo>
                  <a:pt x="194082" y="186309"/>
                </a:lnTo>
                <a:lnTo>
                  <a:pt x="138989" y="186309"/>
                </a:lnTo>
                <a:lnTo>
                  <a:pt x="116815" y="87554"/>
                </a:lnTo>
                <a:lnTo>
                  <a:pt x="94184" y="186309"/>
                </a:lnTo>
                <a:lnTo>
                  <a:pt x="39091" y="186309"/>
                </a:lnTo>
                <a:close/>
                <a:moveTo>
                  <a:pt x="397155" y="17145"/>
                </a:moveTo>
                <a:lnTo>
                  <a:pt x="441960" y="17145"/>
                </a:lnTo>
                <a:lnTo>
                  <a:pt x="441960" y="75895"/>
                </a:lnTo>
                <a:cubicBezTo>
                  <a:pt x="445465" y="69799"/>
                  <a:pt x="450419" y="65037"/>
                  <a:pt x="456819" y="61608"/>
                </a:cubicBezTo>
                <a:cubicBezTo>
                  <a:pt x="463220" y="58179"/>
                  <a:pt x="470764" y="56464"/>
                  <a:pt x="479451" y="56464"/>
                </a:cubicBezTo>
                <a:cubicBezTo>
                  <a:pt x="489661" y="56464"/>
                  <a:pt x="498920" y="59131"/>
                  <a:pt x="507226" y="64465"/>
                </a:cubicBezTo>
                <a:cubicBezTo>
                  <a:pt x="515531" y="69799"/>
                  <a:pt x="522085" y="77419"/>
                  <a:pt x="526885" y="87325"/>
                </a:cubicBezTo>
                <a:cubicBezTo>
                  <a:pt x="531686" y="97231"/>
                  <a:pt x="534086" y="108814"/>
                  <a:pt x="534086" y="122073"/>
                </a:cubicBezTo>
                <a:cubicBezTo>
                  <a:pt x="534086" y="135331"/>
                  <a:pt x="531686" y="146952"/>
                  <a:pt x="526885" y="156934"/>
                </a:cubicBezTo>
                <a:cubicBezTo>
                  <a:pt x="522085" y="166916"/>
                  <a:pt x="515531" y="174574"/>
                  <a:pt x="507226" y="179908"/>
                </a:cubicBezTo>
                <a:cubicBezTo>
                  <a:pt x="498920" y="185242"/>
                  <a:pt x="489661" y="187909"/>
                  <a:pt x="479451" y="187909"/>
                </a:cubicBezTo>
                <a:cubicBezTo>
                  <a:pt x="470764" y="187909"/>
                  <a:pt x="463220" y="186195"/>
                  <a:pt x="456819" y="182766"/>
                </a:cubicBezTo>
                <a:cubicBezTo>
                  <a:pt x="450419" y="179337"/>
                  <a:pt x="445465" y="174574"/>
                  <a:pt x="441960" y="168478"/>
                </a:cubicBezTo>
                <a:lnTo>
                  <a:pt x="441960" y="186309"/>
                </a:lnTo>
                <a:lnTo>
                  <a:pt x="397155" y="186309"/>
                </a:lnTo>
                <a:close/>
                <a:moveTo>
                  <a:pt x="705536" y="0"/>
                </a:moveTo>
                <a:cubicBezTo>
                  <a:pt x="713309" y="0"/>
                  <a:pt x="719595" y="2210"/>
                  <a:pt x="724396" y="6630"/>
                </a:cubicBezTo>
                <a:cubicBezTo>
                  <a:pt x="729196" y="11049"/>
                  <a:pt x="731597" y="16612"/>
                  <a:pt x="731597" y="23317"/>
                </a:cubicBezTo>
                <a:cubicBezTo>
                  <a:pt x="731597" y="29871"/>
                  <a:pt x="729196" y="35319"/>
                  <a:pt x="724396" y="39662"/>
                </a:cubicBezTo>
                <a:cubicBezTo>
                  <a:pt x="719595" y="44006"/>
                  <a:pt x="713309" y="46177"/>
                  <a:pt x="705536" y="46177"/>
                </a:cubicBezTo>
                <a:cubicBezTo>
                  <a:pt x="697611" y="46177"/>
                  <a:pt x="691249" y="44006"/>
                  <a:pt x="686448" y="39662"/>
                </a:cubicBezTo>
                <a:cubicBezTo>
                  <a:pt x="681647" y="35319"/>
                  <a:pt x="679247" y="29871"/>
                  <a:pt x="679247" y="23317"/>
                </a:cubicBezTo>
                <a:cubicBezTo>
                  <a:pt x="679247" y="16612"/>
                  <a:pt x="681647" y="11049"/>
                  <a:pt x="686448" y="6630"/>
                </a:cubicBezTo>
                <a:cubicBezTo>
                  <a:pt x="691249" y="2210"/>
                  <a:pt x="697611" y="0"/>
                  <a:pt x="7055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pc="18" baseline="0" dirty="0">
              <a:solidFill>
                <a:schemeClr val="tx1">
                  <a:lumMod val="75000"/>
                  <a:lumOff val="25000"/>
                </a:schemeClr>
              </a:solidFill>
              <a:latin typeface="Poppins ExtraBold" panose="00000900000000000000" pitchFamily="2" charset="0"/>
              <a:cs typeface="Poppins ExtraBold" panose="00000900000000000000" pitchFamily="2" charset="0"/>
              <a:sym typeface="Poppins"/>
              <a:rtl val="0"/>
            </a:endParaRPr>
          </a:p>
        </p:txBody>
      </p:sp>
      <p:sp>
        <p:nvSpPr>
          <p:cNvPr id="46" name="TextBox 45">
            <a:hlinkClick r:id="rId3"/>
            <a:extLst>
              <a:ext uri="{FF2B5EF4-FFF2-40B4-BE49-F238E27FC236}">
                <a16:creationId xmlns:a16="http://schemas.microsoft.com/office/drawing/2014/main" id="{B42DA839-2D7A-40F4-8CC0-20424FEEDDC4}"/>
              </a:ext>
            </a:extLst>
          </p:cNvPr>
          <p:cNvSpPr txBox="1"/>
          <p:nvPr/>
        </p:nvSpPr>
        <p:spPr>
          <a:xfrm>
            <a:off x="3632281" y="4480330"/>
            <a:ext cx="913181" cy="162763"/>
          </a:xfrm>
          <a:custGeom>
            <a:avLst/>
            <a:gdLst/>
            <a:ahLst/>
            <a:cxnLst/>
            <a:rect l="l" t="t" r="r" b="b"/>
            <a:pathLst>
              <a:path w="913181" h="162763">
                <a:moveTo>
                  <a:pt x="204597" y="70409"/>
                </a:moveTo>
                <a:cubicBezTo>
                  <a:pt x="197891" y="70409"/>
                  <a:pt x="192329" y="72733"/>
                  <a:pt x="187909" y="77381"/>
                </a:cubicBezTo>
                <a:cubicBezTo>
                  <a:pt x="183489" y="82030"/>
                  <a:pt x="181280" y="88545"/>
                  <a:pt x="181280" y="96927"/>
                </a:cubicBezTo>
                <a:cubicBezTo>
                  <a:pt x="181280" y="105156"/>
                  <a:pt x="183489" y="111671"/>
                  <a:pt x="187909" y="116472"/>
                </a:cubicBezTo>
                <a:cubicBezTo>
                  <a:pt x="192329" y="121273"/>
                  <a:pt x="197891" y="123673"/>
                  <a:pt x="204597" y="123673"/>
                </a:cubicBezTo>
                <a:cubicBezTo>
                  <a:pt x="211150" y="123673"/>
                  <a:pt x="216674" y="121311"/>
                  <a:pt x="221170" y="116586"/>
                </a:cubicBezTo>
                <a:cubicBezTo>
                  <a:pt x="225666" y="111862"/>
                  <a:pt x="227914" y="105309"/>
                  <a:pt x="227914" y="96927"/>
                </a:cubicBezTo>
                <a:cubicBezTo>
                  <a:pt x="227914" y="88697"/>
                  <a:pt x="225666" y="82220"/>
                  <a:pt x="221170" y="77496"/>
                </a:cubicBezTo>
                <a:cubicBezTo>
                  <a:pt x="216674" y="72771"/>
                  <a:pt x="211150" y="70409"/>
                  <a:pt x="204597" y="70409"/>
                </a:cubicBezTo>
                <a:close/>
                <a:moveTo>
                  <a:pt x="698068" y="70180"/>
                </a:moveTo>
                <a:cubicBezTo>
                  <a:pt x="691972" y="70180"/>
                  <a:pt x="686867" y="72466"/>
                  <a:pt x="682752" y="77038"/>
                </a:cubicBezTo>
                <a:cubicBezTo>
                  <a:pt x="678637" y="81610"/>
                  <a:pt x="676580" y="88240"/>
                  <a:pt x="676580" y="96927"/>
                </a:cubicBezTo>
                <a:cubicBezTo>
                  <a:pt x="676580" y="105766"/>
                  <a:pt x="678561" y="112471"/>
                  <a:pt x="682523" y="117043"/>
                </a:cubicBezTo>
                <a:cubicBezTo>
                  <a:pt x="686486" y="121615"/>
                  <a:pt x="691591" y="123901"/>
                  <a:pt x="697839" y="123901"/>
                </a:cubicBezTo>
                <a:cubicBezTo>
                  <a:pt x="704088" y="123901"/>
                  <a:pt x="709307" y="121577"/>
                  <a:pt x="713498" y="116929"/>
                </a:cubicBezTo>
                <a:cubicBezTo>
                  <a:pt x="717689" y="112281"/>
                  <a:pt x="719785" y="105613"/>
                  <a:pt x="719785" y="96927"/>
                </a:cubicBezTo>
                <a:cubicBezTo>
                  <a:pt x="719785" y="88240"/>
                  <a:pt x="717689" y="81610"/>
                  <a:pt x="713498" y="77038"/>
                </a:cubicBezTo>
                <a:cubicBezTo>
                  <a:pt x="709307" y="72466"/>
                  <a:pt x="704164" y="70180"/>
                  <a:pt x="698068" y="70180"/>
                </a:cubicBezTo>
                <a:close/>
                <a:moveTo>
                  <a:pt x="552907" y="66751"/>
                </a:moveTo>
                <a:cubicBezTo>
                  <a:pt x="547421" y="66751"/>
                  <a:pt x="542925" y="68237"/>
                  <a:pt x="539420" y="71209"/>
                </a:cubicBezTo>
                <a:cubicBezTo>
                  <a:pt x="535914" y="74181"/>
                  <a:pt x="533628" y="78562"/>
                  <a:pt x="532562" y="84354"/>
                </a:cubicBezTo>
                <a:lnTo>
                  <a:pt x="572109" y="84354"/>
                </a:lnTo>
                <a:cubicBezTo>
                  <a:pt x="572109" y="78867"/>
                  <a:pt x="570281" y="74562"/>
                  <a:pt x="566623" y="71438"/>
                </a:cubicBezTo>
                <a:cubicBezTo>
                  <a:pt x="562965" y="68314"/>
                  <a:pt x="558393" y="66751"/>
                  <a:pt x="552907" y="66751"/>
                </a:cubicBezTo>
                <a:close/>
                <a:moveTo>
                  <a:pt x="44805" y="36119"/>
                </a:moveTo>
                <a:lnTo>
                  <a:pt x="44805" y="71095"/>
                </a:lnTo>
                <a:lnTo>
                  <a:pt x="62636" y="71095"/>
                </a:lnTo>
                <a:cubicBezTo>
                  <a:pt x="75285" y="71095"/>
                  <a:pt x="81610" y="65304"/>
                  <a:pt x="81610" y="53721"/>
                </a:cubicBezTo>
                <a:cubicBezTo>
                  <a:pt x="81610" y="41986"/>
                  <a:pt x="75285" y="36119"/>
                  <a:pt x="62636" y="36119"/>
                </a:cubicBezTo>
                <a:close/>
                <a:moveTo>
                  <a:pt x="864946" y="31776"/>
                </a:moveTo>
                <a:cubicBezTo>
                  <a:pt x="879729" y="31776"/>
                  <a:pt x="891464" y="36691"/>
                  <a:pt x="900150" y="46520"/>
                </a:cubicBezTo>
                <a:cubicBezTo>
                  <a:pt x="908837" y="56350"/>
                  <a:pt x="913181" y="69647"/>
                  <a:pt x="913181" y="86411"/>
                </a:cubicBezTo>
                <a:lnTo>
                  <a:pt x="913181" y="161163"/>
                </a:lnTo>
                <a:lnTo>
                  <a:pt x="868375" y="161163"/>
                </a:lnTo>
                <a:lnTo>
                  <a:pt x="868375" y="92355"/>
                </a:lnTo>
                <a:cubicBezTo>
                  <a:pt x="868375" y="85039"/>
                  <a:pt x="866470" y="79286"/>
                  <a:pt x="862660" y="75095"/>
                </a:cubicBezTo>
                <a:cubicBezTo>
                  <a:pt x="858850" y="70904"/>
                  <a:pt x="853745" y="68809"/>
                  <a:pt x="847344" y="68809"/>
                </a:cubicBezTo>
                <a:cubicBezTo>
                  <a:pt x="840638" y="68809"/>
                  <a:pt x="835380" y="70904"/>
                  <a:pt x="831570" y="75095"/>
                </a:cubicBezTo>
                <a:cubicBezTo>
                  <a:pt x="827760" y="79286"/>
                  <a:pt x="825855" y="85039"/>
                  <a:pt x="825855" y="92355"/>
                </a:cubicBezTo>
                <a:lnTo>
                  <a:pt x="825855" y="161163"/>
                </a:lnTo>
                <a:lnTo>
                  <a:pt x="781050" y="161163"/>
                </a:lnTo>
                <a:lnTo>
                  <a:pt x="781050" y="32919"/>
                </a:lnTo>
                <a:lnTo>
                  <a:pt x="825855" y="32919"/>
                </a:lnTo>
                <a:lnTo>
                  <a:pt x="825855" y="51207"/>
                </a:lnTo>
                <a:cubicBezTo>
                  <a:pt x="829818" y="45415"/>
                  <a:pt x="835152" y="40729"/>
                  <a:pt x="841857" y="37148"/>
                </a:cubicBezTo>
                <a:cubicBezTo>
                  <a:pt x="848563" y="33566"/>
                  <a:pt x="856259" y="31776"/>
                  <a:pt x="864946" y="31776"/>
                </a:cubicBezTo>
                <a:close/>
                <a:moveTo>
                  <a:pt x="476707" y="31776"/>
                </a:moveTo>
                <a:lnTo>
                  <a:pt x="476707" y="79553"/>
                </a:lnTo>
                <a:lnTo>
                  <a:pt x="464134" y="79553"/>
                </a:lnTo>
                <a:cubicBezTo>
                  <a:pt x="454380" y="79553"/>
                  <a:pt x="447141" y="81458"/>
                  <a:pt x="442417" y="85268"/>
                </a:cubicBezTo>
                <a:cubicBezTo>
                  <a:pt x="437693" y="89078"/>
                  <a:pt x="435330" y="95707"/>
                  <a:pt x="435330" y="105156"/>
                </a:cubicBezTo>
                <a:lnTo>
                  <a:pt x="435330" y="161163"/>
                </a:lnTo>
                <a:lnTo>
                  <a:pt x="390525" y="161163"/>
                </a:lnTo>
                <a:lnTo>
                  <a:pt x="390525" y="32919"/>
                </a:lnTo>
                <a:lnTo>
                  <a:pt x="435330" y="32919"/>
                </a:lnTo>
                <a:lnTo>
                  <a:pt x="435330" y="55550"/>
                </a:lnTo>
                <a:cubicBezTo>
                  <a:pt x="440360" y="48235"/>
                  <a:pt x="446456" y="42444"/>
                  <a:pt x="453618" y="38176"/>
                </a:cubicBezTo>
                <a:cubicBezTo>
                  <a:pt x="460781" y="33909"/>
                  <a:pt x="468477" y="31776"/>
                  <a:pt x="476707" y="31776"/>
                </a:cubicBezTo>
                <a:close/>
                <a:moveTo>
                  <a:pt x="698068" y="31318"/>
                </a:moveTo>
                <a:cubicBezTo>
                  <a:pt x="710870" y="31318"/>
                  <a:pt x="722338" y="33985"/>
                  <a:pt x="732472" y="39319"/>
                </a:cubicBezTo>
                <a:cubicBezTo>
                  <a:pt x="742607" y="44653"/>
                  <a:pt x="750608" y="52273"/>
                  <a:pt x="756475" y="62179"/>
                </a:cubicBezTo>
                <a:cubicBezTo>
                  <a:pt x="762343" y="72085"/>
                  <a:pt x="765276" y="83668"/>
                  <a:pt x="765276" y="96927"/>
                </a:cubicBezTo>
                <a:cubicBezTo>
                  <a:pt x="765276" y="110185"/>
                  <a:pt x="762343" y="121806"/>
                  <a:pt x="756475" y="131788"/>
                </a:cubicBezTo>
                <a:cubicBezTo>
                  <a:pt x="750608" y="141770"/>
                  <a:pt x="742569" y="149428"/>
                  <a:pt x="732358" y="154762"/>
                </a:cubicBezTo>
                <a:cubicBezTo>
                  <a:pt x="722147" y="160096"/>
                  <a:pt x="710641" y="162763"/>
                  <a:pt x="697839" y="162763"/>
                </a:cubicBezTo>
                <a:cubicBezTo>
                  <a:pt x="685038" y="162763"/>
                  <a:pt x="673570" y="160096"/>
                  <a:pt x="663435" y="154762"/>
                </a:cubicBezTo>
                <a:cubicBezTo>
                  <a:pt x="653300" y="149428"/>
                  <a:pt x="645338" y="141808"/>
                  <a:pt x="639546" y="131902"/>
                </a:cubicBezTo>
                <a:cubicBezTo>
                  <a:pt x="633755" y="121996"/>
                  <a:pt x="630860" y="110338"/>
                  <a:pt x="630860" y="96927"/>
                </a:cubicBezTo>
                <a:cubicBezTo>
                  <a:pt x="630860" y="83668"/>
                  <a:pt x="633793" y="72085"/>
                  <a:pt x="639661" y="62179"/>
                </a:cubicBezTo>
                <a:cubicBezTo>
                  <a:pt x="645528" y="52273"/>
                  <a:pt x="653529" y="44653"/>
                  <a:pt x="663664" y="39319"/>
                </a:cubicBezTo>
                <a:cubicBezTo>
                  <a:pt x="673798" y="33985"/>
                  <a:pt x="685266" y="31318"/>
                  <a:pt x="698068" y="31318"/>
                </a:cubicBezTo>
                <a:close/>
                <a:moveTo>
                  <a:pt x="553136" y="31318"/>
                </a:moveTo>
                <a:cubicBezTo>
                  <a:pt x="565785" y="31318"/>
                  <a:pt x="576986" y="33909"/>
                  <a:pt x="586740" y="39091"/>
                </a:cubicBezTo>
                <a:cubicBezTo>
                  <a:pt x="596493" y="44272"/>
                  <a:pt x="604113" y="51702"/>
                  <a:pt x="609600" y="61379"/>
                </a:cubicBezTo>
                <a:cubicBezTo>
                  <a:pt x="615086" y="71057"/>
                  <a:pt x="617829" y="82449"/>
                  <a:pt x="617829" y="95555"/>
                </a:cubicBezTo>
                <a:cubicBezTo>
                  <a:pt x="617829" y="99060"/>
                  <a:pt x="617601" y="102565"/>
                  <a:pt x="617144" y="106071"/>
                </a:cubicBezTo>
                <a:lnTo>
                  <a:pt x="532333" y="106071"/>
                </a:lnTo>
                <a:cubicBezTo>
                  <a:pt x="532790" y="113081"/>
                  <a:pt x="534733" y="118301"/>
                  <a:pt x="538162" y="121730"/>
                </a:cubicBezTo>
                <a:cubicBezTo>
                  <a:pt x="541591" y="125159"/>
                  <a:pt x="545973" y="126873"/>
                  <a:pt x="551307" y="126873"/>
                </a:cubicBezTo>
                <a:cubicBezTo>
                  <a:pt x="558774" y="126873"/>
                  <a:pt x="564108" y="123520"/>
                  <a:pt x="567309" y="116815"/>
                </a:cubicBezTo>
                <a:lnTo>
                  <a:pt x="615086" y="116815"/>
                </a:lnTo>
                <a:cubicBezTo>
                  <a:pt x="613105" y="125654"/>
                  <a:pt x="609257" y="133541"/>
                  <a:pt x="603542" y="140475"/>
                </a:cubicBezTo>
                <a:cubicBezTo>
                  <a:pt x="597827" y="147409"/>
                  <a:pt x="590626" y="152857"/>
                  <a:pt x="581939" y="156820"/>
                </a:cubicBezTo>
                <a:cubicBezTo>
                  <a:pt x="573252" y="160782"/>
                  <a:pt x="563651" y="162763"/>
                  <a:pt x="553136" y="162763"/>
                </a:cubicBezTo>
                <a:cubicBezTo>
                  <a:pt x="540486" y="162763"/>
                  <a:pt x="529247" y="160096"/>
                  <a:pt x="519417" y="154762"/>
                </a:cubicBezTo>
                <a:cubicBezTo>
                  <a:pt x="509587" y="149428"/>
                  <a:pt x="501891" y="141808"/>
                  <a:pt x="496328" y="131902"/>
                </a:cubicBezTo>
                <a:cubicBezTo>
                  <a:pt x="490766" y="121996"/>
                  <a:pt x="487985" y="110338"/>
                  <a:pt x="487985" y="96927"/>
                </a:cubicBezTo>
                <a:cubicBezTo>
                  <a:pt x="487985" y="83515"/>
                  <a:pt x="490728" y="71895"/>
                  <a:pt x="496214" y="62065"/>
                </a:cubicBezTo>
                <a:cubicBezTo>
                  <a:pt x="501701" y="52235"/>
                  <a:pt x="509359" y="44653"/>
                  <a:pt x="519188" y="39319"/>
                </a:cubicBezTo>
                <a:cubicBezTo>
                  <a:pt x="529018" y="33985"/>
                  <a:pt x="540334" y="31318"/>
                  <a:pt x="553136" y="31318"/>
                </a:cubicBezTo>
                <a:close/>
                <a:moveTo>
                  <a:pt x="190195" y="31318"/>
                </a:moveTo>
                <a:cubicBezTo>
                  <a:pt x="199034" y="31318"/>
                  <a:pt x="206654" y="33071"/>
                  <a:pt x="213055" y="36576"/>
                </a:cubicBezTo>
                <a:cubicBezTo>
                  <a:pt x="219456" y="40081"/>
                  <a:pt x="224409" y="44806"/>
                  <a:pt x="227914" y="50749"/>
                </a:cubicBezTo>
                <a:lnTo>
                  <a:pt x="227914" y="32919"/>
                </a:lnTo>
                <a:lnTo>
                  <a:pt x="272720" y="32919"/>
                </a:lnTo>
                <a:lnTo>
                  <a:pt x="272720" y="161163"/>
                </a:lnTo>
                <a:lnTo>
                  <a:pt x="227914" y="161163"/>
                </a:lnTo>
                <a:lnTo>
                  <a:pt x="227914" y="143332"/>
                </a:lnTo>
                <a:cubicBezTo>
                  <a:pt x="224409" y="149276"/>
                  <a:pt x="219418" y="154000"/>
                  <a:pt x="212941" y="157506"/>
                </a:cubicBezTo>
                <a:cubicBezTo>
                  <a:pt x="206464" y="161011"/>
                  <a:pt x="198882" y="162763"/>
                  <a:pt x="190195" y="162763"/>
                </a:cubicBezTo>
                <a:cubicBezTo>
                  <a:pt x="179984" y="162763"/>
                  <a:pt x="170726" y="160096"/>
                  <a:pt x="162420" y="154762"/>
                </a:cubicBezTo>
                <a:cubicBezTo>
                  <a:pt x="154114" y="149428"/>
                  <a:pt x="147561" y="141770"/>
                  <a:pt x="142760" y="131788"/>
                </a:cubicBezTo>
                <a:cubicBezTo>
                  <a:pt x="137960" y="121806"/>
                  <a:pt x="135560" y="110185"/>
                  <a:pt x="135560" y="96927"/>
                </a:cubicBezTo>
                <a:cubicBezTo>
                  <a:pt x="135560" y="83668"/>
                  <a:pt x="137960" y="72085"/>
                  <a:pt x="142760" y="62179"/>
                </a:cubicBezTo>
                <a:cubicBezTo>
                  <a:pt x="147561" y="52273"/>
                  <a:pt x="154114" y="44653"/>
                  <a:pt x="162420" y="39319"/>
                </a:cubicBezTo>
                <a:cubicBezTo>
                  <a:pt x="170726" y="33985"/>
                  <a:pt x="179984" y="31318"/>
                  <a:pt x="190195" y="31318"/>
                </a:cubicBezTo>
                <a:close/>
                <a:moveTo>
                  <a:pt x="302361" y="1829"/>
                </a:moveTo>
                <a:lnTo>
                  <a:pt x="347396" y="1829"/>
                </a:lnTo>
                <a:lnTo>
                  <a:pt x="347396" y="32919"/>
                </a:lnTo>
                <a:lnTo>
                  <a:pt x="370713" y="32919"/>
                </a:lnTo>
                <a:lnTo>
                  <a:pt x="370713" y="70180"/>
                </a:lnTo>
                <a:lnTo>
                  <a:pt x="347396" y="70180"/>
                </a:lnTo>
                <a:lnTo>
                  <a:pt x="347396" y="113157"/>
                </a:lnTo>
                <a:cubicBezTo>
                  <a:pt x="347396" y="116662"/>
                  <a:pt x="348196" y="119177"/>
                  <a:pt x="349796" y="120701"/>
                </a:cubicBezTo>
                <a:cubicBezTo>
                  <a:pt x="351396" y="122225"/>
                  <a:pt x="354101" y="122987"/>
                  <a:pt x="357911" y="122987"/>
                </a:cubicBezTo>
                <a:lnTo>
                  <a:pt x="370941" y="122987"/>
                </a:lnTo>
                <a:lnTo>
                  <a:pt x="370941" y="161163"/>
                </a:lnTo>
                <a:lnTo>
                  <a:pt x="351510" y="161163"/>
                </a:lnTo>
                <a:cubicBezTo>
                  <a:pt x="318744" y="161163"/>
                  <a:pt x="302361" y="144933"/>
                  <a:pt x="302361" y="112471"/>
                </a:cubicBezTo>
                <a:lnTo>
                  <a:pt x="302361" y="70180"/>
                </a:lnTo>
                <a:lnTo>
                  <a:pt x="286588" y="70180"/>
                </a:lnTo>
                <a:lnTo>
                  <a:pt x="286588" y="32919"/>
                </a:lnTo>
                <a:lnTo>
                  <a:pt x="302361" y="32919"/>
                </a:lnTo>
                <a:close/>
                <a:moveTo>
                  <a:pt x="0" y="0"/>
                </a:moveTo>
                <a:lnTo>
                  <a:pt x="66980" y="0"/>
                </a:lnTo>
                <a:cubicBezTo>
                  <a:pt x="79934" y="0"/>
                  <a:pt x="90944" y="2286"/>
                  <a:pt x="100012" y="6858"/>
                </a:cubicBezTo>
                <a:cubicBezTo>
                  <a:pt x="109080" y="11430"/>
                  <a:pt x="115900" y="17755"/>
                  <a:pt x="120472" y="25832"/>
                </a:cubicBezTo>
                <a:cubicBezTo>
                  <a:pt x="125044" y="33909"/>
                  <a:pt x="127330" y="43206"/>
                  <a:pt x="127330" y="53721"/>
                </a:cubicBezTo>
                <a:cubicBezTo>
                  <a:pt x="127330" y="63475"/>
                  <a:pt x="125082" y="72352"/>
                  <a:pt x="120586" y="80353"/>
                </a:cubicBezTo>
                <a:cubicBezTo>
                  <a:pt x="116090" y="88354"/>
                  <a:pt x="109309" y="94755"/>
                  <a:pt x="100241" y="99556"/>
                </a:cubicBezTo>
                <a:cubicBezTo>
                  <a:pt x="91173" y="104356"/>
                  <a:pt x="80086" y="106756"/>
                  <a:pt x="66980" y="106756"/>
                </a:cubicBezTo>
                <a:lnTo>
                  <a:pt x="44805" y="106756"/>
                </a:lnTo>
                <a:lnTo>
                  <a:pt x="44805" y="161163"/>
                </a:lnTo>
                <a:lnTo>
                  <a:pt x="0" y="16116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pc="18" baseline="0" dirty="0">
              <a:solidFill>
                <a:schemeClr val="tx1">
                  <a:lumMod val="75000"/>
                  <a:lumOff val="25000"/>
                </a:schemeClr>
              </a:solidFill>
              <a:latin typeface="Poppins ExtraBold" panose="00000900000000000000" pitchFamily="2" charset="0"/>
              <a:cs typeface="Poppins ExtraBold" panose="00000900000000000000" pitchFamily="2" charset="0"/>
              <a:sym typeface="Poppins"/>
              <a:rtl val="0"/>
            </a:endParaRPr>
          </a:p>
        </p:txBody>
      </p:sp>
      <p:sp>
        <p:nvSpPr>
          <p:cNvPr id="47" name="Freeform 5">
            <a:extLst>
              <a:ext uri="{FF2B5EF4-FFF2-40B4-BE49-F238E27FC236}">
                <a16:creationId xmlns:a16="http://schemas.microsoft.com/office/drawing/2014/main" id="{BDE53742-A8FA-4CC0-B1DE-64A9BE0E0785}"/>
              </a:ext>
            </a:extLst>
          </p:cNvPr>
          <p:cNvSpPr>
            <a:spLocks/>
          </p:cNvSpPr>
          <p:nvPr/>
        </p:nvSpPr>
        <p:spPr bwMode="auto">
          <a:xfrm>
            <a:off x="5237588" y="2541799"/>
            <a:ext cx="1704568" cy="1704568"/>
          </a:xfrm>
          <a:custGeom>
            <a:avLst/>
            <a:gdLst>
              <a:gd name="T0" fmla="*/ 892 w 1784"/>
              <a:gd name="T1" fmla="*/ 1784 h 1784"/>
              <a:gd name="T2" fmla="*/ 261 w 1784"/>
              <a:gd name="T3" fmla="*/ 1522 h 1784"/>
              <a:gd name="T4" fmla="*/ 0 w 1784"/>
              <a:gd name="T5" fmla="*/ 892 h 1784"/>
              <a:gd name="T6" fmla="*/ 261 w 1784"/>
              <a:gd name="T7" fmla="*/ 261 h 1784"/>
              <a:gd name="T8" fmla="*/ 892 w 1784"/>
              <a:gd name="T9" fmla="*/ 0 h 1784"/>
              <a:gd name="T10" fmla="*/ 1523 w 1784"/>
              <a:gd name="T11" fmla="*/ 261 h 1784"/>
              <a:gd name="T12" fmla="*/ 1784 w 1784"/>
              <a:gd name="T13" fmla="*/ 892 h 1784"/>
              <a:gd name="T14" fmla="*/ 1523 w 1784"/>
              <a:gd name="T15" fmla="*/ 1522 h 1784"/>
              <a:gd name="T16" fmla="*/ 892 w 1784"/>
              <a:gd name="T17" fmla="*/ 1784 h 1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4" h="1784">
                <a:moveTo>
                  <a:pt x="892" y="1784"/>
                </a:moveTo>
                <a:cubicBezTo>
                  <a:pt x="654" y="1784"/>
                  <a:pt x="430" y="1691"/>
                  <a:pt x="261" y="1522"/>
                </a:cubicBezTo>
                <a:cubicBezTo>
                  <a:pt x="93" y="1354"/>
                  <a:pt x="0" y="1130"/>
                  <a:pt x="0" y="892"/>
                </a:cubicBezTo>
                <a:cubicBezTo>
                  <a:pt x="0" y="654"/>
                  <a:pt x="93" y="430"/>
                  <a:pt x="261" y="261"/>
                </a:cubicBezTo>
                <a:cubicBezTo>
                  <a:pt x="430" y="93"/>
                  <a:pt x="654" y="0"/>
                  <a:pt x="892" y="0"/>
                </a:cubicBezTo>
                <a:cubicBezTo>
                  <a:pt x="1130" y="0"/>
                  <a:pt x="1354" y="93"/>
                  <a:pt x="1523" y="261"/>
                </a:cubicBezTo>
                <a:cubicBezTo>
                  <a:pt x="1691" y="430"/>
                  <a:pt x="1784" y="654"/>
                  <a:pt x="1784" y="892"/>
                </a:cubicBezTo>
                <a:cubicBezTo>
                  <a:pt x="1784" y="1130"/>
                  <a:pt x="1691" y="1354"/>
                  <a:pt x="1523" y="1522"/>
                </a:cubicBezTo>
                <a:cubicBezTo>
                  <a:pt x="1354" y="1691"/>
                  <a:pt x="1130" y="1784"/>
                  <a:pt x="892" y="17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B5651B54-0CF5-4F07-A8B4-C428ACCF5E8B}"/>
              </a:ext>
            </a:extLst>
          </p:cNvPr>
          <p:cNvSpPr/>
          <p:nvPr/>
        </p:nvSpPr>
        <p:spPr>
          <a:xfrm>
            <a:off x="5389122" y="2691641"/>
            <a:ext cx="1401500" cy="140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1497467-554B-4C3D-9314-20BA260014D8}"/>
              </a:ext>
            </a:extLst>
          </p:cNvPr>
          <p:cNvSpPr/>
          <p:nvPr/>
        </p:nvSpPr>
        <p:spPr>
          <a:xfrm>
            <a:off x="5532735" y="2835254"/>
            <a:ext cx="1114274" cy="1114274"/>
          </a:xfrm>
          <a:prstGeom prst="ellipse">
            <a:avLst/>
          </a:prstGeom>
          <a:gradFill flip="none" rotWithShape="1">
            <a:gsLst>
              <a:gs pos="0">
                <a:srgbClr val="FF974F"/>
              </a:gs>
              <a:gs pos="100000">
                <a:srgbClr val="FEBD6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hlinkClick r:id="rId4"/>
            <a:extLst>
              <a:ext uri="{FF2B5EF4-FFF2-40B4-BE49-F238E27FC236}">
                <a16:creationId xmlns:a16="http://schemas.microsoft.com/office/drawing/2014/main" id="{F3694CB4-96B2-49B5-A1DD-869105136521}"/>
              </a:ext>
            </a:extLst>
          </p:cNvPr>
          <p:cNvSpPr txBox="1"/>
          <p:nvPr/>
        </p:nvSpPr>
        <p:spPr>
          <a:xfrm>
            <a:off x="5154175" y="4461127"/>
            <a:ext cx="1875129" cy="232688"/>
          </a:xfrm>
          <a:custGeom>
            <a:avLst/>
            <a:gdLst/>
            <a:ahLst/>
            <a:cxnLst/>
            <a:rect l="l" t="t" r="r" b="b"/>
            <a:pathLst>
              <a:path w="1875129" h="232688">
                <a:moveTo>
                  <a:pt x="44805" y="114986"/>
                </a:moveTo>
                <a:lnTo>
                  <a:pt x="44805" y="144246"/>
                </a:lnTo>
                <a:lnTo>
                  <a:pt x="70866" y="144246"/>
                </a:lnTo>
                <a:cubicBezTo>
                  <a:pt x="82143" y="144246"/>
                  <a:pt x="87782" y="139522"/>
                  <a:pt x="87782" y="130073"/>
                </a:cubicBezTo>
                <a:cubicBezTo>
                  <a:pt x="87782" y="125196"/>
                  <a:pt x="86296" y="121463"/>
                  <a:pt x="83325" y="118872"/>
                </a:cubicBezTo>
                <a:cubicBezTo>
                  <a:pt x="80353" y="116281"/>
                  <a:pt x="76124" y="114986"/>
                  <a:pt x="70637" y="114986"/>
                </a:cubicBezTo>
                <a:close/>
                <a:moveTo>
                  <a:pt x="1014222" y="89611"/>
                </a:moveTo>
                <a:cubicBezTo>
                  <a:pt x="1007516" y="89611"/>
                  <a:pt x="1001954" y="91935"/>
                  <a:pt x="997534" y="96583"/>
                </a:cubicBezTo>
                <a:cubicBezTo>
                  <a:pt x="993114" y="101232"/>
                  <a:pt x="990905" y="107747"/>
                  <a:pt x="990905" y="116129"/>
                </a:cubicBezTo>
                <a:cubicBezTo>
                  <a:pt x="990905" y="124358"/>
                  <a:pt x="993114" y="130873"/>
                  <a:pt x="997534" y="135674"/>
                </a:cubicBezTo>
                <a:cubicBezTo>
                  <a:pt x="1001954" y="140475"/>
                  <a:pt x="1007516" y="142875"/>
                  <a:pt x="1014222" y="142875"/>
                </a:cubicBezTo>
                <a:cubicBezTo>
                  <a:pt x="1020775" y="142875"/>
                  <a:pt x="1026300" y="140513"/>
                  <a:pt x="1030795" y="135788"/>
                </a:cubicBezTo>
                <a:cubicBezTo>
                  <a:pt x="1035291" y="131064"/>
                  <a:pt x="1037539" y="124511"/>
                  <a:pt x="1037539" y="116129"/>
                </a:cubicBezTo>
                <a:cubicBezTo>
                  <a:pt x="1037539" y="107899"/>
                  <a:pt x="1035291" y="101422"/>
                  <a:pt x="1030795" y="96698"/>
                </a:cubicBezTo>
                <a:cubicBezTo>
                  <a:pt x="1026300" y="91973"/>
                  <a:pt x="1020775" y="89611"/>
                  <a:pt x="1014222" y="89611"/>
                </a:cubicBezTo>
                <a:close/>
                <a:moveTo>
                  <a:pt x="1355293" y="89382"/>
                </a:moveTo>
                <a:cubicBezTo>
                  <a:pt x="1349197" y="89382"/>
                  <a:pt x="1344092" y="91668"/>
                  <a:pt x="1339977" y="96240"/>
                </a:cubicBezTo>
                <a:cubicBezTo>
                  <a:pt x="1335862" y="100812"/>
                  <a:pt x="1333805" y="107442"/>
                  <a:pt x="1333805" y="116129"/>
                </a:cubicBezTo>
                <a:cubicBezTo>
                  <a:pt x="1333805" y="124968"/>
                  <a:pt x="1335786" y="131673"/>
                  <a:pt x="1339748" y="136245"/>
                </a:cubicBezTo>
                <a:cubicBezTo>
                  <a:pt x="1343711" y="140817"/>
                  <a:pt x="1348816" y="143103"/>
                  <a:pt x="1355064" y="143103"/>
                </a:cubicBezTo>
                <a:cubicBezTo>
                  <a:pt x="1361313" y="143103"/>
                  <a:pt x="1366532" y="140779"/>
                  <a:pt x="1370724" y="136131"/>
                </a:cubicBezTo>
                <a:cubicBezTo>
                  <a:pt x="1374915" y="131483"/>
                  <a:pt x="1377010" y="124815"/>
                  <a:pt x="1377010" y="116129"/>
                </a:cubicBezTo>
                <a:cubicBezTo>
                  <a:pt x="1377010" y="107442"/>
                  <a:pt x="1374915" y="100812"/>
                  <a:pt x="1370724" y="96240"/>
                </a:cubicBezTo>
                <a:cubicBezTo>
                  <a:pt x="1366532" y="91668"/>
                  <a:pt x="1361389" y="89382"/>
                  <a:pt x="1355293" y="89382"/>
                </a:cubicBezTo>
                <a:close/>
                <a:moveTo>
                  <a:pt x="1810207" y="85953"/>
                </a:moveTo>
                <a:cubicBezTo>
                  <a:pt x="1804721" y="85953"/>
                  <a:pt x="1800225" y="87439"/>
                  <a:pt x="1796720" y="90411"/>
                </a:cubicBezTo>
                <a:cubicBezTo>
                  <a:pt x="1793214" y="93383"/>
                  <a:pt x="1790929" y="97764"/>
                  <a:pt x="1789862" y="103556"/>
                </a:cubicBezTo>
                <a:lnTo>
                  <a:pt x="1829409" y="103556"/>
                </a:lnTo>
                <a:cubicBezTo>
                  <a:pt x="1829409" y="98069"/>
                  <a:pt x="1827581" y="93764"/>
                  <a:pt x="1823923" y="90640"/>
                </a:cubicBezTo>
                <a:cubicBezTo>
                  <a:pt x="1820265" y="87516"/>
                  <a:pt x="1815693" y="85953"/>
                  <a:pt x="1810207" y="85953"/>
                </a:cubicBezTo>
                <a:close/>
                <a:moveTo>
                  <a:pt x="1667332" y="85953"/>
                </a:moveTo>
                <a:cubicBezTo>
                  <a:pt x="1661846" y="85953"/>
                  <a:pt x="1657350" y="87439"/>
                  <a:pt x="1653845" y="90411"/>
                </a:cubicBezTo>
                <a:cubicBezTo>
                  <a:pt x="1650339" y="93383"/>
                  <a:pt x="1648054" y="97764"/>
                  <a:pt x="1646987" y="103556"/>
                </a:cubicBezTo>
                <a:lnTo>
                  <a:pt x="1686534" y="103556"/>
                </a:lnTo>
                <a:cubicBezTo>
                  <a:pt x="1686534" y="98069"/>
                  <a:pt x="1684706" y="93764"/>
                  <a:pt x="1681048" y="90640"/>
                </a:cubicBezTo>
                <a:cubicBezTo>
                  <a:pt x="1677390" y="87516"/>
                  <a:pt x="1672818" y="85953"/>
                  <a:pt x="1667332" y="85953"/>
                </a:cubicBezTo>
                <a:close/>
                <a:moveTo>
                  <a:pt x="819607" y="85953"/>
                </a:moveTo>
                <a:cubicBezTo>
                  <a:pt x="814121" y="85953"/>
                  <a:pt x="809625" y="87439"/>
                  <a:pt x="806120" y="90411"/>
                </a:cubicBezTo>
                <a:cubicBezTo>
                  <a:pt x="802614" y="93383"/>
                  <a:pt x="800328" y="97764"/>
                  <a:pt x="799262" y="103556"/>
                </a:cubicBezTo>
                <a:lnTo>
                  <a:pt x="838809" y="103556"/>
                </a:lnTo>
                <a:cubicBezTo>
                  <a:pt x="838809" y="98069"/>
                  <a:pt x="836981" y="93764"/>
                  <a:pt x="833323" y="90640"/>
                </a:cubicBezTo>
                <a:cubicBezTo>
                  <a:pt x="829665" y="87516"/>
                  <a:pt x="825093" y="85953"/>
                  <a:pt x="819607" y="85953"/>
                </a:cubicBezTo>
                <a:close/>
                <a:moveTo>
                  <a:pt x="44805" y="54864"/>
                </a:moveTo>
                <a:lnTo>
                  <a:pt x="44805" y="83210"/>
                </a:lnTo>
                <a:lnTo>
                  <a:pt x="67437" y="83210"/>
                </a:lnTo>
                <a:cubicBezTo>
                  <a:pt x="78714" y="83210"/>
                  <a:pt x="84353" y="78562"/>
                  <a:pt x="84353" y="69266"/>
                </a:cubicBezTo>
                <a:cubicBezTo>
                  <a:pt x="84353" y="59664"/>
                  <a:pt x="78714" y="54864"/>
                  <a:pt x="67437" y="54864"/>
                </a:cubicBezTo>
                <a:close/>
                <a:moveTo>
                  <a:pt x="290855" y="52121"/>
                </a:moveTo>
                <a:lnTo>
                  <a:pt x="340690" y="52121"/>
                </a:lnTo>
                <a:lnTo>
                  <a:pt x="367665" y="124815"/>
                </a:lnTo>
                <a:lnTo>
                  <a:pt x="393725" y="52121"/>
                </a:lnTo>
                <a:lnTo>
                  <a:pt x="442874" y="52121"/>
                </a:lnTo>
                <a:lnTo>
                  <a:pt x="365239" y="232688"/>
                </a:lnTo>
                <a:lnTo>
                  <a:pt x="316813" y="232688"/>
                </a:lnTo>
                <a:lnTo>
                  <a:pt x="343433" y="174879"/>
                </a:lnTo>
                <a:close/>
                <a:moveTo>
                  <a:pt x="151485" y="52121"/>
                </a:moveTo>
                <a:lnTo>
                  <a:pt x="196062" y="52121"/>
                </a:lnTo>
                <a:lnTo>
                  <a:pt x="196062" y="120929"/>
                </a:lnTo>
                <a:cubicBezTo>
                  <a:pt x="196062" y="128244"/>
                  <a:pt x="198006" y="133998"/>
                  <a:pt x="201892" y="138189"/>
                </a:cubicBezTo>
                <a:cubicBezTo>
                  <a:pt x="205778" y="142380"/>
                  <a:pt x="210921" y="144475"/>
                  <a:pt x="217322" y="144475"/>
                </a:cubicBezTo>
                <a:cubicBezTo>
                  <a:pt x="223875" y="144475"/>
                  <a:pt x="229057" y="142380"/>
                  <a:pt x="232867" y="138189"/>
                </a:cubicBezTo>
                <a:cubicBezTo>
                  <a:pt x="236677" y="133998"/>
                  <a:pt x="238582" y="128244"/>
                  <a:pt x="238582" y="120929"/>
                </a:cubicBezTo>
                <a:lnTo>
                  <a:pt x="238582" y="52121"/>
                </a:lnTo>
                <a:lnTo>
                  <a:pt x="283616" y="52121"/>
                </a:lnTo>
                <a:lnTo>
                  <a:pt x="283616" y="180365"/>
                </a:lnTo>
                <a:lnTo>
                  <a:pt x="238582" y="180365"/>
                </a:lnTo>
                <a:lnTo>
                  <a:pt x="238582" y="162077"/>
                </a:lnTo>
                <a:cubicBezTo>
                  <a:pt x="234772" y="167868"/>
                  <a:pt x="229514" y="172555"/>
                  <a:pt x="222809" y="176136"/>
                </a:cubicBezTo>
                <a:cubicBezTo>
                  <a:pt x="216103" y="179718"/>
                  <a:pt x="208407" y="181508"/>
                  <a:pt x="199720" y="181508"/>
                </a:cubicBezTo>
                <a:cubicBezTo>
                  <a:pt x="184785" y="181508"/>
                  <a:pt x="173012" y="176593"/>
                  <a:pt x="164401" y="166764"/>
                </a:cubicBezTo>
                <a:cubicBezTo>
                  <a:pt x="155791" y="156934"/>
                  <a:pt x="151485" y="143561"/>
                  <a:pt x="151485" y="126644"/>
                </a:cubicBezTo>
                <a:close/>
                <a:moveTo>
                  <a:pt x="596417" y="50978"/>
                </a:moveTo>
                <a:cubicBezTo>
                  <a:pt x="605866" y="50978"/>
                  <a:pt x="614286" y="53035"/>
                  <a:pt x="621678" y="57150"/>
                </a:cubicBezTo>
                <a:cubicBezTo>
                  <a:pt x="629069" y="61265"/>
                  <a:pt x="634898" y="67056"/>
                  <a:pt x="639165" y="74523"/>
                </a:cubicBezTo>
                <a:cubicBezTo>
                  <a:pt x="643737" y="67513"/>
                  <a:pt x="649757" y="61836"/>
                  <a:pt x="657225" y="57493"/>
                </a:cubicBezTo>
                <a:cubicBezTo>
                  <a:pt x="664692" y="53149"/>
                  <a:pt x="672922" y="50978"/>
                  <a:pt x="681914" y="50978"/>
                </a:cubicBezTo>
                <a:cubicBezTo>
                  <a:pt x="698068" y="50978"/>
                  <a:pt x="710755" y="55854"/>
                  <a:pt x="719976" y="65608"/>
                </a:cubicBezTo>
                <a:cubicBezTo>
                  <a:pt x="729196" y="75362"/>
                  <a:pt x="733806" y="88697"/>
                  <a:pt x="733806" y="105613"/>
                </a:cubicBezTo>
                <a:lnTo>
                  <a:pt x="733806" y="180365"/>
                </a:lnTo>
                <a:lnTo>
                  <a:pt x="689000" y="180365"/>
                </a:lnTo>
                <a:lnTo>
                  <a:pt x="689000" y="111557"/>
                </a:lnTo>
                <a:cubicBezTo>
                  <a:pt x="689000" y="104699"/>
                  <a:pt x="687095" y="99365"/>
                  <a:pt x="683285" y="95555"/>
                </a:cubicBezTo>
                <a:cubicBezTo>
                  <a:pt x="679475" y="91745"/>
                  <a:pt x="674294" y="89840"/>
                  <a:pt x="667740" y="89840"/>
                </a:cubicBezTo>
                <a:cubicBezTo>
                  <a:pt x="661187" y="89840"/>
                  <a:pt x="656006" y="91745"/>
                  <a:pt x="652196" y="95555"/>
                </a:cubicBezTo>
                <a:cubicBezTo>
                  <a:pt x="648386" y="99365"/>
                  <a:pt x="646481" y="104699"/>
                  <a:pt x="646481" y="111557"/>
                </a:cubicBezTo>
                <a:lnTo>
                  <a:pt x="646481" y="180365"/>
                </a:lnTo>
                <a:lnTo>
                  <a:pt x="601675" y="180365"/>
                </a:lnTo>
                <a:lnTo>
                  <a:pt x="601675" y="111557"/>
                </a:lnTo>
                <a:cubicBezTo>
                  <a:pt x="601675" y="104699"/>
                  <a:pt x="599808" y="99365"/>
                  <a:pt x="596074" y="95555"/>
                </a:cubicBezTo>
                <a:cubicBezTo>
                  <a:pt x="592341" y="91745"/>
                  <a:pt x="587197" y="89840"/>
                  <a:pt x="580644" y="89840"/>
                </a:cubicBezTo>
                <a:cubicBezTo>
                  <a:pt x="573938" y="89840"/>
                  <a:pt x="568680" y="91745"/>
                  <a:pt x="564870" y="95555"/>
                </a:cubicBezTo>
                <a:cubicBezTo>
                  <a:pt x="561060" y="99365"/>
                  <a:pt x="559155" y="104699"/>
                  <a:pt x="559155" y="111557"/>
                </a:cubicBezTo>
                <a:lnTo>
                  <a:pt x="559155" y="180365"/>
                </a:lnTo>
                <a:lnTo>
                  <a:pt x="514350" y="180365"/>
                </a:lnTo>
                <a:lnTo>
                  <a:pt x="514350" y="52121"/>
                </a:lnTo>
                <a:lnTo>
                  <a:pt x="559155" y="52121"/>
                </a:lnTo>
                <a:lnTo>
                  <a:pt x="559155" y="69037"/>
                </a:lnTo>
                <a:cubicBezTo>
                  <a:pt x="563118" y="63551"/>
                  <a:pt x="568261" y="59169"/>
                  <a:pt x="574586" y="55893"/>
                </a:cubicBezTo>
                <a:cubicBezTo>
                  <a:pt x="580911" y="52616"/>
                  <a:pt x="588188" y="50978"/>
                  <a:pt x="596417" y="50978"/>
                </a:cubicBezTo>
                <a:close/>
                <a:moveTo>
                  <a:pt x="1810436" y="50520"/>
                </a:moveTo>
                <a:cubicBezTo>
                  <a:pt x="1823085" y="50520"/>
                  <a:pt x="1834286" y="53111"/>
                  <a:pt x="1844040" y="58293"/>
                </a:cubicBezTo>
                <a:cubicBezTo>
                  <a:pt x="1853793" y="63474"/>
                  <a:pt x="1861413" y="70904"/>
                  <a:pt x="1866900" y="80581"/>
                </a:cubicBezTo>
                <a:cubicBezTo>
                  <a:pt x="1872386" y="90259"/>
                  <a:pt x="1875129" y="101651"/>
                  <a:pt x="1875129" y="114757"/>
                </a:cubicBezTo>
                <a:cubicBezTo>
                  <a:pt x="1875129" y="118262"/>
                  <a:pt x="1874901" y="121767"/>
                  <a:pt x="1874444" y="125273"/>
                </a:cubicBezTo>
                <a:lnTo>
                  <a:pt x="1789633" y="125273"/>
                </a:lnTo>
                <a:cubicBezTo>
                  <a:pt x="1790090" y="132283"/>
                  <a:pt x="1792033" y="137503"/>
                  <a:pt x="1795462" y="140932"/>
                </a:cubicBezTo>
                <a:cubicBezTo>
                  <a:pt x="1798891" y="144361"/>
                  <a:pt x="1803273" y="146075"/>
                  <a:pt x="1808607" y="146075"/>
                </a:cubicBezTo>
                <a:cubicBezTo>
                  <a:pt x="1816075" y="146075"/>
                  <a:pt x="1821408" y="142722"/>
                  <a:pt x="1824609" y="136017"/>
                </a:cubicBezTo>
                <a:lnTo>
                  <a:pt x="1872386" y="136017"/>
                </a:lnTo>
                <a:cubicBezTo>
                  <a:pt x="1870405" y="144856"/>
                  <a:pt x="1866557" y="152743"/>
                  <a:pt x="1860842" y="159677"/>
                </a:cubicBezTo>
                <a:cubicBezTo>
                  <a:pt x="1855127" y="166611"/>
                  <a:pt x="1847926" y="172059"/>
                  <a:pt x="1839239" y="176022"/>
                </a:cubicBezTo>
                <a:cubicBezTo>
                  <a:pt x="1830552" y="179984"/>
                  <a:pt x="1820951" y="181965"/>
                  <a:pt x="1810436" y="181965"/>
                </a:cubicBezTo>
                <a:cubicBezTo>
                  <a:pt x="1797786" y="181965"/>
                  <a:pt x="1786547" y="179298"/>
                  <a:pt x="1776717" y="173964"/>
                </a:cubicBezTo>
                <a:cubicBezTo>
                  <a:pt x="1766887" y="168630"/>
                  <a:pt x="1759191" y="161010"/>
                  <a:pt x="1753628" y="151104"/>
                </a:cubicBezTo>
                <a:cubicBezTo>
                  <a:pt x="1748066" y="141198"/>
                  <a:pt x="1745285" y="129540"/>
                  <a:pt x="1745285" y="116129"/>
                </a:cubicBezTo>
                <a:cubicBezTo>
                  <a:pt x="1745285" y="102717"/>
                  <a:pt x="1748028" y="91097"/>
                  <a:pt x="1753514" y="81267"/>
                </a:cubicBezTo>
                <a:cubicBezTo>
                  <a:pt x="1759001" y="71437"/>
                  <a:pt x="1766659" y="63855"/>
                  <a:pt x="1776488" y="58521"/>
                </a:cubicBezTo>
                <a:cubicBezTo>
                  <a:pt x="1786318" y="53187"/>
                  <a:pt x="1797634" y="50520"/>
                  <a:pt x="1810436" y="50520"/>
                </a:cubicBezTo>
                <a:close/>
                <a:moveTo>
                  <a:pt x="1667561" y="50520"/>
                </a:moveTo>
                <a:cubicBezTo>
                  <a:pt x="1680210" y="50520"/>
                  <a:pt x="1691411" y="53111"/>
                  <a:pt x="1701165" y="58293"/>
                </a:cubicBezTo>
                <a:cubicBezTo>
                  <a:pt x="1710918" y="63474"/>
                  <a:pt x="1718538" y="70904"/>
                  <a:pt x="1724025" y="80581"/>
                </a:cubicBezTo>
                <a:cubicBezTo>
                  <a:pt x="1729511" y="90259"/>
                  <a:pt x="1732254" y="101651"/>
                  <a:pt x="1732254" y="114757"/>
                </a:cubicBezTo>
                <a:cubicBezTo>
                  <a:pt x="1732254" y="118262"/>
                  <a:pt x="1732026" y="121767"/>
                  <a:pt x="1731569" y="125273"/>
                </a:cubicBezTo>
                <a:lnTo>
                  <a:pt x="1646758" y="125273"/>
                </a:lnTo>
                <a:cubicBezTo>
                  <a:pt x="1647215" y="132283"/>
                  <a:pt x="1649158" y="137503"/>
                  <a:pt x="1652587" y="140932"/>
                </a:cubicBezTo>
                <a:cubicBezTo>
                  <a:pt x="1656016" y="144361"/>
                  <a:pt x="1660398" y="146075"/>
                  <a:pt x="1665732" y="146075"/>
                </a:cubicBezTo>
                <a:cubicBezTo>
                  <a:pt x="1673200" y="146075"/>
                  <a:pt x="1678533" y="142722"/>
                  <a:pt x="1681734" y="136017"/>
                </a:cubicBezTo>
                <a:lnTo>
                  <a:pt x="1729511" y="136017"/>
                </a:lnTo>
                <a:cubicBezTo>
                  <a:pt x="1727530" y="144856"/>
                  <a:pt x="1723682" y="152743"/>
                  <a:pt x="1717967" y="159677"/>
                </a:cubicBezTo>
                <a:cubicBezTo>
                  <a:pt x="1712252" y="166611"/>
                  <a:pt x="1705051" y="172059"/>
                  <a:pt x="1696364" y="176022"/>
                </a:cubicBezTo>
                <a:cubicBezTo>
                  <a:pt x="1687677" y="179984"/>
                  <a:pt x="1678076" y="181965"/>
                  <a:pt x="1667561" y="181965"/>
                </a:cubicBezTo>
                <a:cubicBezTo>
                  <a:pt x="1654911" y="181965"/>
                  <a:pt x="1643672" y="179298"/>
                  <a:pt x="1633842" y="173964"/>
                </a:cubicBezTo>
                <a:cubicBezTo>
                  <a:pt x="1624012" y="168630"/>
                  <a:pt x="1616316" y="161010"/>
                  <a:pt x="1610753" y="151104"/>
                </a:cubicBezTo>
                <a:cubicBezTo>
                  <a:pt x="1605191" y="141198"/>
                  <a:pt x="1602410" y="129540"/>
                  <a:pt x="1602410" y="116129"/>
                </a:cubicBezTo>
                <a:cubicBezTo>
                  <a:pt x="1602410" y="102717"/>
                  <a:pt x="1605153" y="91097"/>
                  <a:pt x="1610639" y="81267"/>
                </a:cubicBezTo>
                <a:cubicBezTo>
                  <a:pt x="1616126" y="71437"/>
                  <a:pt x="1623784" y="63855"/>
                  <a:pt x="1633613" y="58521"/>
                </a:cubicBezTo>
                <a:cubicBezTo>
                  <a:pt x="1643443" y="53187"/>
                  <a:pt x="1654759" y="50520"/>
                  <a:pt x="1667561" y="50520"/>
                </a:cubicBezTo>
                <a:close/>
                <a:moveTo>
                  <a:pt x="1355293" y="50520"/>
                </a:moveTo>
                <a:cubicBezTo>
                  <a:pt x="1368095" y="50520"/>
                  <a:pt x="1379563" y="53187"/>
                  <a:pt x="1389697" y="58521"/>
                </a:cubicBezTo>
                <a:cubicBezTo>
                  <a:pt x="1399832" y="63855"/>
                  <a:pt x="1407833" y="71475"/>
                  <a:pt x="1413700" y="81381"/>
                </a:cubicBezTo>
                <a:cubicBezTo>
                  <a:pt x="1419568" y="91287"/>
                  <a:pt x="1422501" y="102870"/>
                  <a:pt x="1422501" y="116129"/>
                </a:cubicBezTo>
                <a:cubicBezTo>
                  <a:pt x="1422501" y="129387"/>
                  <a:pt x="1419568" y="141008"/>
                  <a:pt x="1413700" y="150990"/>
                </a:cubicBezTo>
                <a:cubicBezTo>
                  <a:pt x="1407833" y="160972"/>
                  <a:pt x="1399794" y="168630"/>
                  <a:pt x="1389583" y="173964"/>
                </a:cubicBezTo>
                <a:cubicBezTo>
                  <a:pt x="1379372" y="179298"/>
                  <a:pt x="1367866" y="181965"/>
                  <a:pt x="1355064" y="181965"/>
                </a:cubicBezTo>
                <a:cubicBezTo>
                  <a:pt x="1342263" y="181965"/>
                  <a:pt x="1330795" y="179298"/>
                  <a:pt x="1320660" y="173964"/>
                </a:cubicBezTo>
                <a:cubicBezTo>
                  <a:pt x="1310526" y="168630"/>
                  <a:pt x="1302563" y="161010"/>
                  <a:pt x="1296771" y="151104"/>
                </a:cubicBezTo>
                <a:cubicBezTo>
                  <a:pt x="1290980" y="141198"/>
                  <a:pt x="1288085" y="129540"/>
                  <a:pt x="1288085" y="116129"/>
                </a:cubicBezTo>
                <a:cubicBezTo>
                  <a:pt x="1288085" y="102870"/>
                  <a:pt x="1291018" y="91287"/>
                  <a:pt x="1296886" y="81381"/>
                </a:cubicBezTo>
                <a:cubicBezTo>
                  <a:pt x="1302753" y="71475"/>
                  <a:pt x="1310754" y="63855"/>
                  <a:pt x="1320889" y="58521"/>
                </a:cubicBezTo>
                <a:cubicBezTo>
                  <a:pt x="1331023" y="53187"/>
                  <a:pt x="1342491" y="50520"/>
                  <a:pt x="1355293" y="50520"/>
                </a:cubicBezTo>
                <a:close/>
                <a:moveTo>
                  <a:pt x="1210132" y="50520"/>
                </a:moveTo>
                <a:cubicBezTo>
                  <a:pt x="1226439" y="50520"/>
                  <a:pt x="1240155" y="54978"/>
                  <a:pt x="1251280" y="63894"/>
                </a:cubicBezTo>
                <a:cubicBezTo>
                  <a:pt x="1262405" y="72809"/>
                  <a:pt x="1269568" y="85268"/>
                  <a:pt x="1272768" y="101270"/>
                </a:cubicBezTo>
                <a:lnTo>
                  <a:pt x="1225220" y="101270"/>
                </a:lnTo>
                <a:cubicBezTo>
                  <a:pt x="1222476" y="92888"/>
                  <a:pt x="1217142" y="88697"/>
                  <a:pt x="1209218" y="88697"/>
                </a:cubicBezTo>
                <a:cubicBezTo>
                  <a:pt x="1203579" y="88697"/>
                  <a:pt x="1199121" y="91021"/>
                  <a:pt x="1195844" y="95669"/>
                </a:cubicBezTo>
                <a:cubicBezTo>
                  <a:pt x="1192568" y="100317"/>
                  <a:pt x="1190930" y="107137"/>
                  <a:pt x="1190930" y="116129"/>
                </a:cubicBezTo>
                <a:cubicBezTo>
                  <a:pt x="1190930" y="125120"/>
                  <a:pt x="1192568" y="131978"/>
                  <a:pt x="1195844" y="136703"/>
                </a:cubicBezTo>
                <a:cubicBezTo>
                  <a:pt x="1199121" y="141427"/>
                  <a:pt x="1203579" y="143789"/>
                  <a:pt x="1209218" y="143789"/>
                </a:cubicBezTo>
                <a:cubicBezTo>
                  <a:pt x="1217295" y="143789"/>
                  <a:pt x="1222629" y="139598"/>
                  <a:pt x="1225220" y="131216"/>
                </a:cubicBezTo>
                <a:lnTo>
                  <a:pt x="1272768" y="131216"/>
                </a:lnTo>
                <a:cubicBezTo>
                  <a:pt x="1269568" y="147066"/>
                  <a:pt x="1262405" y="159486"/>
                  <a:pt x="1251280" y="168478"/>
                </a:cubicBezTo>
                <a:cubicBezTo>
                  <a:pt x="1240155" y="177470"/>
                  <a:pt x="1226439" y="181965"/>
                  <a:pt x="1210132" y="181965"/>
                </a:cubicBezTo>
                <a:cubicBezTo>
                  <a:pt x="1197483" y="181965"/>
                  <a:pt x="1186243" y="179298"/>
                  <a:pt x="1176413" y="173964"/>
                </a:cubicBezTo>
                <a:cubicBezTo>
                  <a:pt x="1166584" y="168630"/>
                  <a:pt x="1158926" y="161010"/>
                  <a:pt x="1153439" y="151104"/>
                </a:cubicBezTo>
                <a:cubicBezTo>
                  <a:pt x="1147953" y="141198"/>
                  <a:pt x="1145210" y="129540"/>
                  <a:pt x="1145210" y="116129"/>
                </a:cubicBezTo>
                <a:cubicBezTo>
                  <a:pt x="1145210" y="102870"/>
                  <a:pt x="1147953" y="91287"/>
                  <a:pt x="1153439" y="81381"/>
                </a:cubicBezTo>
                <a:cubicBezTo>
                  <a:pt x="1158926" y="71475"/>
                  <a:pt x="1166584" y="63855"/>
                  <a:pt x="1176413" y="58521"/>
                </a:cubicBezTo>
                <a:cubicBezTo>
                  <a:pt x="1186243" y="53187"/>
                  <a:pt x="1197483" y="50520"/>
                  <a:pt x="1210132" y="50520"/>
                </a:cubicBezTo>
                <a:close/>
                <a:moveTo>
                  <a:pt x="999820" y="50520"/>
                </a:moveTo>
                <a:cubicBezTo>
                  <a:pt x="1008659" y="50520"/>
                  <a:pt x="1016279" y="52273"/>
                  <a:pt x="1022680" y="55778"/>
                </a:cubicBezTo>
                <a:cubicBezTo>
                  <a:pt x="1029081" y="59283"/>
                  <a:pt x="1034034" y="64008"/>
                  <a:pt x="1037539" y="69951"/>
                </a:cubicBezTo>
                <a:lnTo>
                  <a:pt x="1037539" y="52121"/>
                </a:lnTo>
                <a:lnTo>
                  <a:pt x="1082345" y="52121"/>
                </a:lnTo>
                <a:lnTo>
                  <a:pt x="1082345" y="180365"/>
                </a:lnTo>
                <a:lnTo>
                  <a:pt x="1037539" y="180365"/>
                </a:lnTo>
                <a:lnTo>
                  <a:pt x="1037539" y="162534"/>
                </a:lnTo>
                <a:cubicBezTo>
                  <a:pt x="1034034" y="168478"/>
                  <a:pt x="1029043" y="173202"/>
                  <a:pt x="1022566" y="176708"/>
                </a:cubicBezTo>
                <a:cubicBezTo>
                  <a:pt x="1016089" y="180213"/>
                  <a:pt x="1008507" y="181965"/>
                  <a:pt x="999820" y="181965"/>
                </a:cubicBezTo>
                <a:cubicBezTo>
                  <a:pt x="989609" y="181965"/>
                  <a:pt x="980351" y="179298"/>
                  <a:pt x="972045" y="173964"/>
                </a:cubicBezTo>
                <a:cubicBezTo>
                  <a:pt x="963739" y="168630"/>
                  <a:pt x="957186" y="160972"/>
                  <a:pt x="952385" y="150990"/>
                </a:cubicBezTo>
                <a:cubicBezTo>
                  <a:pt x="947585" y="141008"/>
                  <a:pt x="945185" y="129387"/>
                  <a:pt x="945185" y="116129"/>
                </a:cubicBezTo>
                <a:cubicBezTo>
                  <a:pt x="945185" y="102870"/>
                  <a:pt x="947585" y="91287"/>
                  <a:pt x="952385" y="81381"/>
                </a:cubicBezTo>
                <a:cubicBezTo>
                  <a:pt x="957186" y="71475"/>
                  <a:pt x="963739" y="63855"/>
                  <a:pt x="972045" y="58521"/>
                </a:cubicBezTo>
                <a:cubicBezTo>
                  <a:pt x="980351" y="53187"/>
                  <a:pt x="989609" y="50520"/>
                  <a:pt x="999820" y="50520"/>
                </a:cubicBezTo>
                <a:close/>
                <a:moveTo>
                  <a:pt x="819836" y="50520"/>
                </a:moveTo>
                <a:cubicBezTo>
                  <a:pt x="832485" y="50520"/>
                  <a:pt x="843686" y="53111"/>
                  <a:pt x="853440" y="58293"/>
                </a:cubicBezTo>
                <a:cubicBezTo>
                  <a:pt x="863193" y="63474"/>
                  <a:pt x="870813" y="70904"/>
                  <a:pt x="876300" y="80581"/>
                </a:cubicBezTo>
                <a:cubicBezTo>
                  <a:pt x="881786" y="90259"/>
                  <a:pt x="884529" y="101651"/>
                  <a:pt x="884529" y="114757"/>
                </a:cubicBezTo>
                <a:cubicBezTo>
                  <a:pt x="884529" y="118262"/>
                  <a:pt x="884301" y="121767"/>
                  <a:pt x="883844" y="125273"/>
                </a:cubicBezTo>
                <a:lnTo>
                  <a:pt x="799033" y="125273"/>
                </a:lnTo>
                <a:cubicBezTo>
                  <a:pt x="799490" y="132283"/>
                  <a:pt x="801433" y="137503"/>
                  <a:pt x="804862" y="140932"/>
                </a:cubicBezTo>
                <a:cubicBezTo>
                  <a:pt x="808291" y="144361"/>
                  <a:pt x="812673" y="146075"/>
                  <a:pt x="818007" y="146075"/>
                </a:cubicBezTo>
                <a:cubicBezTo>
                  <a:pt x="825474" y="146075"/>
                  <a:pt x="830808" y="142722"/>
                  <a:pt x="834009" y="136017"/>
                </a:cubicBezTo>
                <a:lnTo>
                  <a:pt x="881786" y="136017"/>
                </a:lnTo>
                <a:cubicBezTo>
                  <a:pt x="879805" y="144856"/>
                  <a:pt x="875957" y="152743"/>
                  <a:pt x="870242" y="159677"/>
                </a:cubicBezTo>
                <a:cubicBezTo>
                  <a:pt x="864527" y="166611"/>
                  <a:pt x="857326" y="172059"/>
                  <a:pt x="848639" y="176022"/>
                </a:cubicBezTo>
                <a:cubicBezTo>
                  <a:pt x="839952" y="179984"/>
                  <a:pt x="830351" y="181965"/>
                  <a:pt x="819836" y="181965"/>
                </a:cubicBezTo>
                <a:cubicBezTo>
                  <a:pt x="807186" y="181965"/>
                  <a:pt x="795947" y="179298"/>
                  <a:pt x="786117" y="173964"/>
                </a:cubicBezTo>
                <a:cubicBezTo>
                  <a:pt x="776287" y="168630"/>
                  <a:pt x="768591" y="161010"/>
                  <a:pt x="763029" y="151104"/>
                </a:cubicBezTo>
                <a:cubicBezTo>
                  <a:pt x="757466" y="141198"/>
                  <a:pt x="754685" y="129540"/>
                  <a:pt x="754685" y="116129"/>
                </a:cubicBezTo>
                <a:cubicBezTo>
                  <a:pt x="754685" y="102717"/>
                  <a:pt x="757428" y="91097"/>
                  <a:pt x="762914" y="81267"/>
                </a:cubicBezTo>
                <a:cubicBezTo>
                  <a:pt x="768401" y="71437"/>
                  <a:pt x="776059" y="63855"/>
                  <a:pt x="785889" y="58521"/>
                </a:cubicBezTo>
                <a:cubicBezTo>
                  <a:pt x="795718" y="53187"/>
                  <a:pt x="807034" y="50520"/>
                  <a:pt x="819836" y="50520"/>
                </a:cubicBezTo>
                <a:close/>
                <a:moveTo>
                  <a:pt x="0" y="19202"/>
                </a:moveTo>
                <a:lnTo>
                  <a:pt x="77267" y="19202"/>
                </a:lnTo>
                <a:cubicBezTo>
                  <a:pt x="93726" y="19202"/>
                  <a:pt x="106642" y="22860"/>
                  <a:pt x="116014" y="30175"/>
                </a:cubicBezTo>
                <a:cubicBezTo>
                  <a:pt x="125387" y="37490"/>
                  <a:pt x="130073" y="47777"/>
                  <a:pt x="130073" y="61036"/>
                </a:cubicBezTo>
                <a:cubicBezTo>
                  <a:pt x="130073" y="70485"/>
                  <a:pt x="127597" y="78372"/>
                  <a:pt x="122644" y="84696"/>
                </a:cubicBezTo>
                <a:cubicBezTo>
                  <a:pt x="117691" y="91021"/>
                  <a:pt x="111099" y="95326"/>
                  <a:pt x="102870" y="97612"/>
                </a:cubicBezTo>
                <a:cubicBezTo>
                  <a:pt x="112319" y="99746"/>
                  <a:pt x="119824" y="104432"/>
                  <a:pt x="125387" y="111671"/>
                </a:cubicBezTo>
                <a:cubicBezTo>
                  <a:pt x="130950" y="118910"/>
                  <a:pt x="133731" y="127178"/>
                  <a:pt x="133731" y="136474"/>
                </a:cubicBezTo>
                <a:cubicBezTo>
                  <a:pt x="133731" y="150190"/>
                  <a:pt x="129006" y="160934"/>
                  <a:pt x="119558" y="168707"/>
                </a:cubicBezTo>
                <a:cubicBezTo>
                  <a:pt x="110109" y="176479"/>
                  <a:pt x="96850" y="180365"/>
                  <a:pt x="79781" y="180365"/>
                </a:cubicBezTo>
                <a:lnTo>
                  <a:pt x="0" y="180365"/>
                </a:lnTo>
                <a:close/>
                <a:moveTo>
                  <a:pt x="1584350" y="0"/>
                </a:moveTo>
                <a:cubicBezTo>
                  <a:pt x="1588008" y="0"/>
                  <a:pt x="1590827" y="76"/>
                  <a:pt x="1592808" y="228"/>
                </a:cubicBezTo>
                <a:lnTo>
                  <a:pt x="1592808" y="38405"/>
                </a:lnTo>
                <a:cubicBezTo>
                  <a:pt x="1591589" y="38252"/>
                  <a:pt x="1589913" y="38176"/>
                  <a:pt x="1587779" y="38176"/>
                </a:cubicBezTo>
                <a:cubicBezTo>
                  <a:pt x="1582902" y="38176"/>
                  <a:pt x="1579321" y="39281"/>
                  <a:pt x="1577035" y="41491"/>
                </a:cubicBezTo>
                <a:cubicBezTo>
                  <a:pt x="1574749" y="43701"/>
                  <a:pt x="1573454" y="47244"/>
                  <a:pt x="1573149" y="52121"/>
                </a:cubicBezTo>
                <a:lnTo>
                  <a:pt x="1593266" y="52121"/>
                </a:lnTo>
                <a:lnTo>
                  <a:pt x="1593266" y="89382"/>
                </a:lnTo>
                <a:lnTo>
                  <a:pt x="1573149" y="89382"/>
                </a:lnTo>
                <a:lnTo>
                  <a:pt x="1573149" y="180365"/>
                </a:lnTo>
                <a:lnTo>
                  <a:pt x="1528115" y="180365"/>
                </a:lnTo>
                <a:lnTo>
                  <a:pt x="1528115" y="89382"/>
                </a:lnTo>
                <a:lnTo>
                  <a:pt x="1514170" y="89382"/>
                </a:lnTo>
                <a:lnTo>
                  <a:pt x="1514170" y="52121"/>
                </a:lnTo>
                <a:lnTo>
                  <a:pt x="1528115" y="52121"/>
                </a:lnTo>
                <a:lnTo>
                  <a:pt x="1528115" y="50978"/>
                </a:lnTo>
                <a:cubicBezTo>
                  <a:pt x="1528115" y="34518"/>
                  <a:pt x="1532953" y="21907"/>
                  <a:pt x="1542631" y="13144"/>
                </a:cubicBezTo>
                <a:cubicBezTo>
                  <a:pt x="1552308" y="4381"/>
                  <a:pt x="1566215" y="0"/>
                  <a:pt x="1584350" y="0"/>
                </a:cubicBezTo>
                <a:close/>
                <a:moveTo>
                  <a:pt x="1498625" y="0"/>
                </a:moveTo>
                <a:cubicBezTo>
                  <a:pt x="1502283" y="0"/>
                  <a:pt x="1505102" y="76"/>
                  <a:pt x="1507083" y="228"/>
                </a:cubicBezTo>
                <a:lnTo>
                  <a:pt x="1507083" y="38405"/>
                </a:lnTo>
                <a:cubicBezTo>
                  <a:pt x="1505864" y="38252"/>
                  <a:pt x="1504188" y="38176"/>
                  <a:pt x="1502054" y="38176"/>
                </a:cubicBezTo>
                <a:cubicBezTo>
                  <a:pt x="1497177" y="38176"/>
                  <a:pt x="1493596" y="39281"/>
                  <a:pt x="1491310" y="41491"/>
                </a:cubicBezTo>
                <a:cubicBezTo>
                  <a:pt x="1489024" y="43701"/>
                  <a:pt x="1487729" y="47244"/>
                  <a:pt x="1487424" y="52121"/>
                </a:cubicBezTo>
                <a:lnTo>
                  <a:pt x="1507541" y="52121"/>
                </a:lnTo>
                <a:lnTo>
                  <a:pt x="1507541" y="89382"/>
                </a:lnTo>
                <a:lnTo>
                  <a:pt x="1487424" y="89382"/>
                </a:lnTo>
                <a:lnTo>
                  <a:pt x="1487424" y="180365"/>
                </a:lnTo>
                <a:lnTo>
                  <a:pt x="1442390" y="180365"/>
                </a:lnTo>
                <a:lnTo>
                  <a:pt x="1442390" y="89382"/>
                </a:lnTo>
                <a:lnTo>
                  <a:pt x="1428445" y="89382"/>
                </a:lnTo>
                <a:lnTo>
                  <a:pt x="1428445" y="52121"/>
                </a:lnTo>
                <a:lnTo>
                  <a:pt x="1442390" y="52121"/>
                </a:lnTo>
                <a:lnTo>
                  <a:pt x="1442390" y="50978"/>
                </a:lnTo>
                <a:cubicBezTo>
                  <a:pt x="1442390" y="34518"/>
                  <a:pt x="1447228" y="21907"/>
                  <a:pt x="1456906" y="13144"/>
                </a:cubicBezTo>
                <a:cubicBezTo>
                  <a:pt x="1466583" y="4381"/>
                  <a:pt x="1480490" y="0"/>
                  <a:pt x="149862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pc="18" baseline="0" dirty="0">
              <a:solidFill>
                <a:schemeClr val="tx1">
                  <a:lumMod val="75000"/>
                  <a:lumOff val="25000"/>
                </a:schemeClr>
              </a:solidFill>
              <a:latin typeface="Poppins ExtraBold" panose="00000900000000000000" pitchFamily="2" charset="0"/>
              <a:cs typeface="Poppins ExtraBold" panose="00000900000000000000" pitchFamily="2" charset="0"/>
              <a:sym typeface="Poppins"/>
              <a:rtl val="0"/>
            </a:endParaRPr>
          </a:p>
        </p:txBody>
      </p:sp>
      <p:sp>
        <p:nvSpPr>
          <p:cNvPr id="51" name="TextBox 50">
            <a:hlinkClick r:id="rId5"/>
            <a:extLst>
              <a:ext uri="{FF2B5EF4-FFF2-40B4-BE49-F238E27FC236}">
                <a16:creationId xmlns:a16="http://schemas.microsoft.com/office/drawing/2014/main" id="{8C51FAD0-F059-44E0-854E-20AA0C3C5722}"/>
              </a:ext>
            </a:extLst>
          </p:cNvPr>
          <p:cNvSpPr txBox="1"/>
          <p:nvPr/>
        </p:nvSpPr>
        <p:spPr>
          <a:xfrm>
            <a:off x="7548260" y="4472328"/>
            <a:ext cx="1029767" cy="170764"/>
          </a:xfrm>
          <a:custGeom>
            <a:avLst/>
            <a:gdLst/>
            <a:ahLst/>
            <a:cxnLst/>
            <a:rect l="l" t="t" r="r" b="b"/>
            <a:pathLst>
              <a:path w="1029767" h="170764">
                <a:moveTo>
                  <a:pt x="822960" y="78410"/>
                </a:moveTo>
                <a:cubicBezTo>
                  <a:pt x="816407" y="78410"/>
                  <a:pt x="810882" y="80772"/>
                  <a:pt x="806387" y="85497"/>
                </a:cubicBezTo>
                <a:cubicBezTo>
                  <a:pt x="801891" y="90221"/>
                  <a:pt x="799643" y="96698"/>
                  <a:pt x="799643" y="104928"/>
                </a:cubicBezTo>
                <a:cubicBezTo>
                  <a:pt x="799643" y="113310"/>
                  <a:pt x="801891" y="119863"/>
                  <a:pt x="806387" y="124587"/>
                </a:cubicBezTo>
                <a:cubicBezTo>
                  <a:pt x="810882" y="129312"/>
                  <a:pt x="816407" y="131674"/>
                  <a:pt x="822960" y="131674"/>
                </a:cubicBezTo>
                <a:cubicBezTo>
                  <a:pt x="829513" y="131674"/>
                  <a:pt x="835038" y="129274"/>
                  <a:pt x="839534" y="124473"/>
                </a:cubicBezTo>
                <a:cubicBezTo>
                  <a:pt x="844029" y="119672"/>
                  <a:pt x="846277" y="113157"/>
                  <a:pt x="846277" y="104928"/>
                </a:cubicBezTo>
                <a:cubicBezTo>
                  <a:pt x="846277" y="96546"/>
                  <a:pt x="844029" y="90031"/>
                  <a:pt x="839534" y="85382"/>
                </a:cubicBezTo>
                <a:cubicBezTo>
                  <a:pt x="835038" y="80734"/>
                  <a:pt x="829513" y="78410"/>
                  <a:pt x="822960" y="78410"/>
                </a:cubicBezTo>
                <a:close/>
                <a:moveTo>
                  <a:pt x="233706" y="78181"/>
                </a:moveTo>
                <a:cubicBezTo>
                  <a:pt x="227610" y="78181"/>
                  <a:pt x="222504" y="80467"/>
                  <a:pt x="218389" y="85039"/>
                </a:cubicBezTo>
                <a:cubicBezTo>
                  <a:pt x="214275" y="89611"/>
                  <a:pt x="212217" y="96241"/>
                  <a:pt x="212217" y="104928"/>
                </a:cubicBezTo>
                <a:cubicBezTo>
                  <a:pt x="212217" y="113767"/>
                  <a:pt x="214198" y="120472"/>
                  <a:pt x="218161" y="125044"/>
                </a:cubicBezTo>
                <a:cubicBezTo>
                  <a:pt x="222123" y="129616"/>
                  <a:pt x="227229" y="131902"/>
                  <a:pt x="233477" y="131902"/>
                </a:cubicBezTo>
                <a:cubicBezTo>
                  <a:pt x="239725" y="131902"/>
                  <a:pt x="244945" y="129578"/>
                  <a:pt x="249136" y="124930"/>
                </a:cubicBezTo>
                <a:cubicBezTo>
                  <a:pt x="253327" y="120282"/>
                  <a:pt x="255423" y="113614"/>
                  <a:pt x="255423" y="104928"/>
                </a:cubicBezTo>
                <a:cubicBezTo>
                  <a:pt x="255423" y="96241"/>
                  <a:pt x="253327" y="89611"/>
                  <a:pt x="249136" y="85039"/>
                </a:cubicBezTo>
                <a:cubicBezTo>
                  <a:pt x="244945" y="80467"/>
                  <a:pt x="239802" y="78181"/>
                  <a:pt x="233706" y="78181"/>
                </a:cubicBezTo>
                <a:close/>
                <a:moveTo>
                  <a:pt x="964844" y="74752"/>
                </a:moveTo>
                <a:cubicBezTo>
                  <a:pt x="959358" y="74752"/>
                  <a:pt x="954862" y="76238"/>
                  <a:pt x="951357" y="79210"/>
                </a:cubicBezTo>
                <a:cubicBezTo>
                  <a:pt x="947852" y="82182"/>
                  <a:pt x="945566" y="86563"/>
                  <a:pt x="944499" y="92355"/>
                </a:cubicBezTo>
                <a:lnTo>
                  <a:pt x="984047" y="92355"/>
                </a:lnTo>
                <a:cubicBezTo>
                  <a:pt x="984047" y="86868"/>
                  <a:pt x="982218" y="82563"/>
                  <a:pt x="978560" y="79439"/>
                </a:cubicBezTo>
                <a:cubicBezTo>
                  <a:pt x="974903" y="76315"/>
                  <a:pt x="970331" y="74752"/>
                  <a:pt x="964844" y="74752"/>
                </a:cubicBezTo>
                <a:close/>
                <a:moveTo>
                  <a:pt x="601523" y="40920"/>
                </a:moveTo>
                <a:lnTo>
                  <a:pt x="646100" y="40920"/>
                </a:lnTo>
                <a:lnTo>
                  <a:pt x="646100" y="109728"/>
                </a:lnTo>
                <a:cubicBezTo>
                  <a:pt x="646100" y="117043"/>
                  <a:pt x="648043" y="122797"/>
                  <a:pt x="651929" y="126988"/>
                </a:cubicBezTo>
                <a:cubicBezTo>
                  <a:pt x="655815" y="131179"/>
                  <a:pt x="660959" y="133274"/>
                  <a:pt x="667360" y="133274"/>
                </a:cubicBezTo>
                <a:cubicBezTo>
                  <a:pt x="673913" y="133274"/>
                  <a:pt x="679094" y="131179"/>
                  <a:pt x="682905" y="126988"/>
                </a:cubicBezTo>
                <a:cubicBezTo>
                  <a:pt x="686714" y="122797"/>
                  <a:pt x="688619" y="117043"/>
                  <a:pt x="688619" y="109728"/>
                </a:cubicBezTo>
                <a:lnTo>
                  <a:pt x="688619" y="40920"/>
                </a:lnTo>
                <a:lnTo>
                  <a:pt x="733654" y="40920"/>
                </a:lnTo>
                <a:lnTo>
                  <a:pt x="733654" y="169164"/>
                </a:lnTo>
                <a:lnTo>
                  <a:pt x="688619" y="169164"/>
                </a:lnTo>
                <a:lnTo>
                  <a:pt x="688619" y="150876"/>
                </a:lnTo>
                <a:cubicBezTo>
                  <a:pt x="684810" y="156667"/>
                  <a:pt x="679552" y="161354"/>
                  <a:pt x="672846" y="164935"/>
                </a:cubicBezTo>
                <a:cubicBezTo>
                  <a:pt x="666140" y="168517"/>
                  <a:pt x="658444" y="170307"/>
                  <a:pt x="649757" y="170307"/>
                </a:cubicBezTo>
                <a:cubicBezTo>
                  <a:pt x="634822" y="170307"/>
                  <a:pt x="623049" y="165392"/>
                  <a:pt x="614439" y="155563"/>
                </a:cubicBezTo>
                <a:cubicBezTo>
                  <a:pt x="605828" y="145733"/>
                  <a:pt x="601523" y="132360"/>
                  <a:pt x="601523" y="115443"/>
                </a:cubicBezTo>
                <a:close/>
                <a:moveTo>
                  <a:pt x="315773" y="40920"/>
                </a:moveTo>
                <a:lnTo>
                  <a:pt x="360350" y="40920"/>
                </a:lnTo>
                <a:lnTo>
                  <a:pt x="360350" y="109728"/>
                </a:lnTo>
                <a:cubicBezTo>
                  <a:pt x="360350" y="117043"/>
                  <a:pt x="362293" y="122797"/>
                  <a:pt x="366179" y="126988"/>
                </a:cubicBezTo>
                <a:cubicBezTo>
                  <a:pt x="370065" y="131179"/>
                  <a:pt x="375209" y="133274"/>
                  <a:pt x="381610" y="133274"/>
                </a:cubicBezTo>
                <a:cubicBezTo>
                  <a:pt x="388163" y="133274"/>
                  <a:pt x="393344" y="131179"/>
                  <a:pt x="397155" y="126988"/>
                </a:cubicBezTo>
                <a:cubicBezTo>
                  <a:pt x="400965" y="122797"/>
                  <a:pt x="402870" y="117043"/>
                  <a:pt x="402870" y="109728"/>
                </a:cubicBezTo>
                <a:lnTo>
                  <a:pt x="402870" y="40920"/>
                </a:lnTo>
                <a:lnTo>
                  <a:pt x="447904" y="40920"/>
                </a:lnTo>
                <a:lnTo>
                  <a:pt x="447904" y="169164"/>
                </a:lnTo>
                <a:lnTo>
                  <a:pt x="402870" y="169164"/>
                </a:lnTo>
                <a:lnTo>
                  <a:pt x="402870" y="150876"/>
                </a:lnTo>
                <a:cubicBezTo>
                  <a:pt x="399060" y="156667"/>
                  <a:pt x="393802" y="161354"/>
                  <a:pt x="387096" y="164935"/>
                </a:cubicBezTo>
                <a:cubicBezTo>
                  <a:pt x="380391" y="168517"/>
                  <a:pt x="372694" y="170307"/>
                  <a:pt x="364008" y="170307"/>
                </a:cubicBezTo>
                <a:cubicBezTo>
                  <a:pt x="349072" y="170307"/>
                  <a:pt x="337299" y="165392"/>
                  <a:pt x="328689" y="155563"/>
                </a:cubicBezTo>
                <a:cubicBezTo>
                  <a:pt x="320078" y="145733"/>
                  <a:pt x="315773" y="132360"/>
                  <a:pt x="315773" y="115443"/>
                </a:cubicBezTo>
                <a:close/>
                <a:moveTo>
                  <a:pt x="965073" y="39319"/>
                </a:moveTo>
                <a:cubicBezTo>
                  <a:pt x="977722" y="39319"/>
                  <a:pt x="988923" y="41910"/>
                  <a:pt x="998677" y="47092"/>
                </a:cubicBezTo>
                <a:cubicBezTo>
                  <a:pt x="1008431" y="52273"/>
                  <a:pt x="1016051" y="59703"/>
                  <a:pt x="1021537" y="69380"/>
                </a:cubicBezTo>
                <a:cubicBezTo>
                  <a:pt x="1027023" y="79058"/>
                  <a:pt x="1029767" y="90450"/>
                  <a:pt x="1029767" y="103556"/>
                </a:cubicBezTo>
                <a:cubicBezTo>
                  <a:pt x="1029767" y="107061"/>
                  <a:pt x="1029538" y="110566"/>
                  <a:pt x="1029081" y="114072"/>
                </a:cubicBezTo>
                <a:lnTo>
                  <a:pt x="944270" y="114072"/>
                </a:lnTo>
                <a:cubicBezTo>
                  <a:pt x="944727" y="121082"/>
                  <a:pt x="946671" y="126302"/>
                  <a:pt x="950099" y="129731"/>
                </a:cubicBezTo>
                <a:cubicBezTo>
                  <a:pt x="953529" y="133160"/>
                  <a:pt x="957910" y="134874"/>
                  <a:pt x="963244" y="134874"/>
                </a:cubicBezTo>
                <a:cubicBezTo>
                  <a:pt x="970712" y="134874"/>
                  <a:pt x="976046" y="131521"/>
                  <a:pt x="979246" y="124816"/>
                </a:cubicBezTo>
                <a:lnTo>
                  <a:pt x="1027023" y="124816"/>
                </a:lnTo>
                <a:cubicBezTo>
                  <a:pt x="1025042" y="133655"/>
                  <a:pt x="1021194" y="141542"/>
                  <a:pt x="1015479" y="148476"/>
                </a:cubicBezTo>
                <a:cubicBezTo>
                  <a:pt x="1009764" y="155410"/>
                  <a:pt x="1002563" y="160858"/>
                  <a:pt x="993877" y="164821"/>
                </a:cubicBezTo>
                <a:cubicBezTo>
                  <a:pt x="985190" y="168783"/>
                  <a:pt x="975589" y="170764"/>
                  <a:pt x="965073" y="170764"/>
                </a:cubicBezTo>
                <a:cubicBezTo>
                  <a:pt x="952424" y="170764"/>
                  <a:pt x="941184" y="168097"/>
                  <a:pt x="931355" y="162763"/>
                </a:cubicBezTo>
                <a:cubicBezTo>
                  <a:pt x="921525" y="157429"/>
                  <a:pt x="913829" y="149809"/>
                  <a:pt x="908266" y="139903"/>
                </a:cubicBezTo>
                <a:cubicBezTo>
                  <a:pt x="902703" y="129997"/>
                  <a:pt x="899922" y="118339"/>
                  <a:pt x="899922" y="104928"/>
                </a:cubicBezTo>
                <a:cubicBezTo>
                  <a:pt x="899922" y="91516"/>
                  <a:pt x="902665" y="79896"/>
                  <a:pt x="908151" y="70066"/>
                </a:cubicBezTo>
                <a:cubicBezTo>
                  <a:pt x="913638" y="60236"/>
                  <a:pt x="921296" y="52654"/>
                  <a:pt x="931126" y="47320"/>
                </a:cubicBezTo>
                <a:cubicBezTo>
                  <a:pt x="940956" y="41986"/>
                  <a:pt x="952271" y="39319"/>
                  <a:pt x="965073" y="39319"/>
                </a:cubicBezTo>
                <a:close/>
                <a:moveTo>
                  <a:pt x="233706" y="39319"/>
                </a:moveTo>
                <a:cubicBezTo>
                  <a:pt x="246507" y="39319"/>
                  <a:pt x="257975" y="41986"/>
                  <a:pt x="268110" y="47320"/>
                </a:cubicBezTo>
                <a:cubicBezTo>
                  <a:pt x="278244" y="52654"/>
                  <a:pt x="286245" y="60274"/>
                  <a:pt x="292113" y="70180"/>
                </a:cubicBezTo>
                <a:cubicBezTo>
                  <a:pt x="297980" y="80086"/>
                  <a:pt x="300914" y="91669"/>
                  <a:pt x="300914" y="104928"/>
                </a:cubicBezTo>
                <a:cubicBezTo>
                  <a:pt x="300914" y="118186"/>
                  <a:pt x="297980" y="129807"/>
                  <a:pt x="292113" y="139789"/>
                </a:cubicBezTo>
                <a:cubicBezTo>
                  <a:pt x="286245" y="149771"/>
                  <a:pt x="278206" y="157429"/>
                  <a:pt x="267996" y="162763"/>
                </a:cubicBezTo>
                <a:cubicBezTo>
                  <a:pt x="257785" y="168097"/>
                  <a:pt x="246279" y="170764"/>
                  <a:pt x="233477" y="170764"/>
                </a:cubicBezTo>
                <a:cubicBezTo>
                  <a:pt x="220675" y="170764"/>
                  <a:pt x="209207" y="168097"/>
                  <a:pt x="199073" y="162763"/>
                </a:cubicBezTo>
                <a:cubicBezTo>
                  <a:pt x="188938" y="157429"/>
                  <a:pt x="180975" y="149809"/>
                  <a:pt x="175184" y="139903"/>
                </a:cubicBezTo>
                <a:cubicBezTo>
                  <a:pt x="169393" y="129997"/>
                  <a:pt x="166497" y="118339"/>
                  <a:pt x="166497" y="104928"/>
                </a:cubicBezTo>
                <a:cubicBezTo>
                  <a:pt x="166497" y="91669"/>
                  <a:pt x="169431" y="80086"/>
                  <a:pt x="175298" y="70180"/>
                </a:cubicBezTo>
                <a:cubicBezTo>
                  <a:pt x="181166" y="60274"/>
                  <a:pt x="189167" y="52654"/>
                  <a:pt x="199301" y="47320"/>
                </a:cubicBezTo>
                <a:cubicBezTo>
                  <a:pt x="209436" y="41986"/>
                  <a:pt x="220904" y="39319"/>
                  <a:pt x="233706" y="39319"/>
                </a:cubicBezTo>
                <a:close/>
                <a:moveTo>
                  <a:pt x="460172" y="8001"/>
                </a:moveTo>
                <a:lnTo>
                  <a:pt x="590474" y="8001"/>
                </a:lnTo>
                <a:lnTo>
                  <a:pt x="590474" y="43663"/>
                </a:lnTo>
                <a:lnTo>
                  <a:pt x="547497" y="43663"/>
                </a:lnTo>
                <a:lnTo>
                  <a:pt x="547497" y="169164"/>
                </a:lnTo>
                <a:lnTo>
                  <a:pt x="502691" y="169164"/>
                </a:lnTo>
                <a:lnTo>
                  <a:pt x="502691" y="43663"/>
                </a:lnTo>
                <a:lnTo>
                  <a:pt x="460172" y="43663"/>
                </a:lnTo>
                <a:close/>
                <a:moveTo>
                  <a:pt x="0" y="8001"/>
                </a:moveTo>
                <a:lnTo>
                  <a:pt x="51207" y="8001"/>
                </a:lnTo>
                <a:lnTo>
                  <a:pt x="79553" y="70180"/>
                </a:lnTo>
                <a:lnTo>
                  <a:pt x="107899" y="8001"/>
                </a:lnTo>
                <a:lnTo>
                  <a:pt x="158420" y="8001"/>
                </a:lnTo>
                <a:lnTo>
                  <a:pt x="101727" y="117958"/>
                </a:lnTo>
                <a:lnTo>
                  <a:pt x="101727" y="169164"/>
                </a:lnTo>
                <a:lnTo>
                  <a:pt x="56693" y="169164"/>
                </a:lnTo>
                <a:lnTo>
                  <a:pt x="56693" y="117958"/>
                </a:lnTo>
                <a:close/>
                <a:moveTo>
                  <a:pt x="754837" y="0"/>
                </a:moveTo>
                <a:lnTo>
                  <a:pt x="799643" y="0"/>
                </a:lnTo>
                <a:lnTo>
                  <a:pt x="799643" y="58750"/>
                </a:lnTo>
                <a:cubicBezTo>
                  <a:pt x="803148" y="52654"/>
                  <a:pt x="808101" y="47892"/>
                  <a:pt x="814502" y="44463"/>
                </a:cubicBezTo>
                <a:cubicBezTo>
                  <a:pt x="820903" y="41034"/>
                  <a:pt x="828447" y="39319"/>
                  <a:pt x="837133" y="39319"/>
                </a:cubicBezTo>
                <a:cubicBezTo>
                  <a:pt x="847344" y="39319"/>
                  <a:pt x="856602" y="41986"/>
                  <a:pt x="864908" y="47320"/>
                </a:cubicBezTo>
                <a:cubicBezTo>
                  <a:pt x="873214" y="52654"/>
                  <a:pt x="879767" y="60274"/>
                  <a:pt x="884568" y="70180"/>
                </a:cubicBezTo>
                <a:cubicBezTo>
                  <a:pt x="889368" y="80086"/>
                  <a:pt x="891769" y="91669"/>
                  <a:pt x="891769" y="104928"/>
                </a:cubicBezTo>
                <a:cubicBezTo>
                  <a:pt x="891769" y="118186"/>
                  <a:pt x="889368" y="129807"/>
                  <a:pt x="884568" y="139789"/>
                </a:cubicBezTo>
                <a:cubicBezTo>
                  <a:pt x="879767" y="149771"/>
                  <a:pt x="873214" y="157429"/>
                  <a:pt x="864908" y="162763"/>
                </a:cubicBezTo>
                <a:cubicBezTo>
                  <a:pt x="856602" y="168097"/>
                  <a:pt x="847344" y="170764"/>
                  <a:pt x="837133" y="170764"/>
                </a:cubicBezTo>
                <a:cubicBezTo>
                  <a:pt x="828447" y="170764"/>
                  <a:pt x="820903" y="169050"/>
                  <a:pt x="814502" y="165621"/>
                </a:cubicBezTo>
                <a:cubicBezTo>
                  <a:pt x="808101" y="162192"/>
                  <a:pt x="803148" y="157429"/>
                  <a:pt x="799643" y="151333"/>
                </a:cubicBezTo>
                <a:lnTo>
                  <a:pt x="799643" y="169164"/>
                </a:lnTo>
                <a:lnTo>
                  <a:pt x="754837" y="16916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pc="18" baseline="0" dirty="0">
              <a:solidFill>
                <a:schemeClr val="tx1">
                  <a:lumMod val="75000"/>
                  <a:lumOff val="25000"/>
                </a:schemeClr>
              </a:solidFill>
              <a:latin typeface="Poppins ExtraBold" panose="00000900000000000000" pitchFamily="2" charset="0"/>
              <a:cs typeface="Poppins ExtraBold" panose="00000900000000000000" pitchFamily="2" charset="0"/>
              <a:sym typeface="Poppins"/>
              <a:rtl val="0"/>
            </a:endParaRPr>
          </a:p>
        </p:txBody>
      </p:sp>
      <p:sp>
        <p:nvSpPr>
          <p:cNvPr id="52" name="TextBox 51">
            <a:hlinkClick r:id="rId6"/>
            <a:extLst>
              <a:ext uri="{FF2B5EF4-FFF2-40B4-BE49-F238E27FC236}">
                <a16:creationId xmlns:a16="http://schemas.microsoft.com/office/drawing/2014/main" id="{9DE2D0F9-D73E-4564-99C2-EBBE16F56E38}"/>
              </a:ext>
            </a:extLst>
          </p:cNvPr>
          <p:cNvSpPr txBox="1"/>
          <p:nvPr/>
        </p:nvSpPr>
        <p:spPr>
          <a:xfrm>
            <a:off x="9577262" y="4455184"/>
            <a:ext cx="1056742" cy="187909"/>
          </a:xfrm>
          <a:custGeom>
            <a:avLst/>
            <a:gdLst/>
            <a:ahLst/>
            <a:cxnLst/>
            <a:rect l="l" t="t" r="r" b="b"/>
            <a:pathLst>
              <a:path w="1056742" h="187909">
                <a:moveTo>
                  <a:pt x="762457" y="91897"/>
                </a:moveTo>
                <a:cubicBezTo>
                  <a:pt x="756971" y="91897"/>
                  <a:pt x="752475" y="93383"/>
                  <a:pt x="748970" y="96355"/>
                </a:cubicBezTo>
                <a:cubicBezTo>
                  <a:pt x="745465" y="99327"/>
                  <a:pt x="743179" y="103708"/>
                  <a:pt x="742112" y="109500"/>
                </a:cubicBezTo>
                <a:lnTo>
                  <a:pt x="781660" y="109500"/>
                </a:lnTo>
                <a:cubicBezTo>
                  <a:pt x="781660" y="104013"/>
                  <a:pt x="779831" y="99708"/>
                  <a:pt x="776173" y="96584"/>
                </a:cubicBezTo>
                <a:cubicBezTo>
                  <a:pt x="772516" y="93460"/>
                  <a:pt x="767944" y="91897"/>
                  <a:pt x="762457" y="91897"/>
                </a:cubicBezTo>
                <a:close/>
                <a:moveTo>
                  <a:pt x="514807" y="91897"/>
                </a:moveTo>
                <a:cubicBezTo>
                  <a:pt x="509321" y="91897"/>
                  <a:pt x="504825" y="93383"/>
                  <a:pt x="501320" y="96355"/>
                </a:cubicBezTo>
                <a:cubicBezTo>
                  <a:pt x="497815" y="99327"/>
                  <a:pt x="495529" y="103708"/>
                  <a:pt x="494462" y="109500"/>
                </a:cubicBezTo>
                <a:lnTo>
                  <a:pt x="534010" y="109500"/>
                </a:lnTo>
                <a:cubicBezTo>
                  <a:pt x="534010" y="104013"/>
                  <a:pt x="532181" y="99708"/>
                  <a:pt x="528523" y="96584"/>
                </a:cubicBezTo>
                <a:cubicBezTo>
                  <a:pt x="524866" y="93460"/>
                  <a:pt x="520294" y="91897"/>
                  <a:pt x="514807" y="91897"/>
                </a:cubicBezTo>
                <a:close/>
                <a:moveTo>
                  <a:pt x="44806" y="61265"/>
                </a:moveTo>
                <a:lnTo>
                  <a:pt x="44806" y="96241"/>
                </a:lnTo>
                <a:lnTo>
                  <a:pt x="62637" y="96241"/>
                </a:lnTo>
                <a:cubicBezTo>
                  <a:pt x="75286" y="96241"/>
                  <a:pt x="81610" y="90450"/>
                  <a:pt x="81610" y="78867"/>
                </a:cubicBezTo>
                <a:cubicBezTo>
                  <a:pt x="81610" y="67132"/>
                  <a:pt x="75286" y="61265"/>
                  <a:pt x="62637" y="61265"/>
                </a:cubicBezTo>
                <a:close/>
                <a:moveTo>
                  <a:pt x="142875" y="58065"/>
                </a:moveTo>
                <a:lnTo>
                  <a:pt x="187681" y="58065"/>
                </a:lnTo>
                <a:lnTo>
                  <a:pt x="187681" y="186309"/>
                </a:lnTo>
                <a:lnTo>
                  <a:pt x="142875" y="186309"/>
                </a:lnTo>
                <a:close/>
                <a:moveTo>
                  <a:pt x="686257" y="56922"/>
                </a:moveTo>
                <a:lnTo>
                  <a:pt x="686257" y="104699"/>
                </a:lnTo>
                <a:lnTo>
                  <a:pt x="673684" y="104699"/>
                </a:lnTo>
                <a:cubicBezTo>
                  <a:pt x="663931" y="104699"/>
                  <a:pt x="656692" y="106604"/>
                  <a:pt x="651967" y="110414"/>
                </a:cubicBezTo>
                <a:cubicBezTo>
                  <a:pt x="647243" y="114224"/>
                  <a:pt x="644881" y="120853"/>
                  <a:pt x="644881" y="130302"/>
                </a:cubicBezTo>
                <a:lnTo>
                  <a:pt x="644881" y="186309"/>
                </a:lnTo>
                <a:lnTo>
                  <a:pt x="600075" y="186309"/>
                </a:lnTo>
                <a:lnTo>
                  <a:pt x="600075" y="58065"/>
                </a:lnTo>
                <a:lnTo>
                  <a:pt x="644881" y="58065"/>
                </a:lnTo>
                <a:lnTo>
                  <a:pt x="644881" y="80696"/>
                </a:lnTo>
                <a:cubicBezTo>
                  <a:pt x="649910" y="73381"/>
                  <a:pt x="656006" y="67590"/>
                  <a:pt x="663169" y="63322"/>
                </a:cubicBezTo>
                <a:cubicBezTo>
                  <a:pt x="670332" y="59055"/>
                  <a:pt x="678028" y="56922"/>
                  <a:pt x="686257" y="56922"/>
                </a:cubicBezTo>
                <a:close/>
                <a:moveTo>
                  <a:pt x="293446" y="56922"/>
                </a:moveTo>
                <a:cubicBezTo>
                  <a:pt x="308229" y="56922"/>
                  <a:pt x="319964" y="61837"/>
                  <a:pt x="328651" y="71666"/>
                </a:cubicBezTo>
                <a:cubicBezTo>
                  <a:pt x="337338" y="81496"/>
                  <a:pt x="341681" y="94793"/>
                  <a:pt x="341681" y="111557"/>
                </a:cubicBezTo>
                <a:lnTo>
                  <a:pt x="341681" y="186309"/>
                </a:lnTo>
                <a:lnTo>
                  <a:pt x="296875" y="186309"/>
                </a:lnTo>
                <a:lnTo>
                  <a:pt x="296875" y="117501"/>
                </a:lnTo>
                <a:cubicBezTo>
                  <a:pt x="296875" y="110185"/>
                  <a:pt x="294970" y="104432"/>
                  <a:pt x="291160" y="100241"/>
                </a:cubicBezTo>
                <a:cubicBezTo>
                  <a:pt x="287350" y="96050"/>
                  <a:pt x="282245" y="93955"/>
                  <a:pt x="275844" y="93955"/>
                </a:cubicBezTo>
                <a:cubicBezTo>
                  <a:pt x="269139" y="93955"/>
                  <a:pt x="263881" y="96050"/>
                  <a:pt x="260071" y="100241"/>
                </a:cubicBezTo>
                <a:cubicBezTo>
                  <a:pt x="256261" y="104432"/>
                  <a:pt x="254356" y="110185"/>
                  <a:pt x="254356" y="117501"/>
                </a:cubicBezTo>
                <a:lnTo>
                  <a:pt x="254356" y="186309"/>
                </a:lnTo>
                <a:lnTo>
                  <a:pt x="209550" y="186309"/>
                </a:lnTo>
                <a:lnTo>
                  <a:pt x="209550" y="58065"/>
                </a:lnTo>
                <a:lnTo>
                  <a:pt x="254356" y="58065"/>
                </a:lnTo>
                <a:lnTo>
                  <a:pt x="254356" y="76353"/>
                </a:lnTo>
                <a:cubicBezTo>
                  <a:pt x="258318" y="70561"/>
                  <a:pt x="263652" y="65875"/>
                  <a:pt x="270358" y="62294"/>
                </a:cubicBezTo>
                <a:cubicBezTo>
                  <a:pt x="277063" y="58712"/>
                  <a:pt x="284760" y="56922"/>
                  <a:pt x="293446" y="56922"/>
                </a:cubicBezTo>
                <a:close/>
                <a:moveTo>
                  <a:pt x="899160" y="56464"/>
                </a:moveTo>
                <a:cubicBezTo>
                  <a:pt x="915924" y="56464"/>
                  <a:pt x="929107" y="60579"/>
                  <a:pt x="938708" y="68809"/>
                </a:cubicBezTo>
                <a:cubicBezTo>
                  <a:pt x="948309" y="77038"/>
                  <a:pt x="953872" y="87859"/>
                  <a:pt x="955396" y="101270"/>
                </a:cubicBezTo>
                <a:lnTo>
                  <a:pt x="914934" y="101270"/>
                </a:lnTo>
                <a:cubicBezTo>
                  <a:pt x="914172" y="97155"/>
                  <a:pt x="912381" y="93993"/>
                  <a:pt x="909561" y="91783"/>
                </a:cubicBezTo>
                <a:cubicBezTo>
                  <a:pt x="906742" y="89573"/>
                  <a:pt x="902970" y="88468"/>
                  <a:pt x="898246" y="88468"/>
                </a:cubicBezTo>
                <a:cubicBezTo>
                  <a:pt x="894588" y="88468"/>
                  <a:pt x="891807" y="89154"/>
                  <a:pt x="889902" y="90526"/>
                </a:cubicBezTo>
                <a:cubicBezTo>
                  <a:pt x="887997" y="91897"/>
                  <a:pt x="887044" y="93802"/>
                  <a:pt x="887044" y="96241"/>
                </a:cubicBezTo>
                <a:cubicBezTo>
                  <a:pt x="887044" y="99289"/>
                  <a:pt x="888797" y="101613"/>
                  <a:pt x="892302" y="103213"/>
                </a:cubicBezTo>
                <a:cubicBezTo>
                  <a:pt x="895807" y="104813"/>
                  <a:pt x="901446" y="106452"/>
                  <a:pt x="909218" y="108128"/>
                </a:cubicBezTo>
                <a:cubicBezTo>
                  <a:pt x="918515" y="110109"/>
                  <a:pt x="926249" y="112319"/>
                  <a:pt x="932422" y="114757"/>
                </a:cubicBezTo>
                <a:cubicBezTo>
                  <a:pt x="938594" y="117196"/>
                  <a:pt x="944004" y="121120"/>
                  <a:pt x="948652" y="126530"/>
                </a:cubicBezTo>
                <a:cubicBezTo>
                  <a:pt x="953300" y="131941"/>
                  <a:pt x="955624" y="139294"/>
                  <a:pt x="955624" y="148590"/>
                </a:cubicBezTo>
                <a:cubicBezTo>
                  <a:pt x="955624" y="156058"/>
                  <a:pt x="953453" y="162763"/>
                  <a:pt x="949109" y="168707"/>
                </a:cubicBezTo>
                <a:cubicBezTo>
                  <a:pt x="944766" y="174651"/>
                  <a:pt x="938594" y="179337"/>
                  <a:pt x="930593" y="182766"/>
                </a:cubicBezTo>
                <a:cubicBezTo>
                  <a:pt x="922592" y="186195"/>
                  <a:pt x="913181" y="187909"/>
                  <a:pt x="902360" y="187909"/>
                </a:cubicBezTo>
                <a:cubicBezTo>
                  <a:pt x="890778" y="187909"/>
                  <a:pt x="880453" y="185966"/>
                  <a:pt x="871385" y="182080"/>
                </a:cubicBezTo>
                <a:cubicBezTo>
                  <a:pt x="862318" y="178194"/>
                  <a:pt x="855155" y="172860"/>
                  <a:pt x="849897" y="166078"/>
                </a:cubicBezTo>
                <a:cubicBezTo>
                  <a:pt x="844639" y="159296"/>
                  <a:pt x="841705" y="151638"/>
                  <a:pt x="841096" y="143104"/>
                </a:cubicBezTo>
                <a:lnTo>
                  <a:pt x="884530" y="143104"/>
                </a:lnTo>
                <a:cubicBezTo>
                  <a:pt x="885139" y="147219"/>
                  <a:pt x="887044" y="150419"/>
                  <a:pt x="890245" y="152705"/>
                </a:cubicBezTo>
                <a:cubicBezTo>
                  <a:pt x="893445" y="154991"/>
                  <a:pt x="897408" y="156134"/>
                  <a:pt x="902132" y="156134"/>
                </a:cubicBezTo>
                <a:cubicBezTo>
                  <a:pt x="905790" y="156134"/>
                  <a:pt x="908685" y="155372"/>
                  <a:pt x="910819" y="153848"/>
                </a:cubicBezTo>
                <a:cubicBezTo>
                  <a:pt x="912952" y="152324"/>
                  <a:pt x="914019" y="150343"/>
                  <a:pt x="914019" y="147904"/>
                </a:cubicBezTo>
                <a:cubicBezTo>
                  <a:pt x="914019" y="144704"/>
                  <a:pt x="912267" y="142342"/>
                  <a:pt x="908761" y="140818"/>
                </a:cubicBezTo>
                <a:cubicBezTo>
                  <a:pt x="905256" y="139294"/>
                  <a:pt x="899465" y="137617"/>
                  <a:pt x="891388" y="135789"/>
                </a:cubicBezTo>
                <a:cubicBezTo>
                  <a:pt x="882244" y="133960"/>
                  <a:pt x="874624" y="131902"/>
                  <a:pt x="868528" y="129616"/>
                </a:cubicBezTo>
                <a:cubicBezTo>
                  <a:pt x="862432" y="127330"/>
                  <a:pt x="857136" y="123597"/>
                  <a:pt x="852640" y="118415"/>
                </a:cubicBezTo>
                <a:cubicBezTo>
                  <a:pt x="848144" y="113233"/>
                  <a:pt x="845896" y="106223"/>
                  <a:pt x="845896" y="97384"/>
                </a:cubicBezTo>
                <a:cubicBezTo>
                  <a:pt x="845896" y="89764"/>
                  <a:pt x="847954" y="82868"/>
                  <a:pt x="852068" y="76696"/>
                </a:cubicBezTo>
                <a:cubicBezTo>
                  <a:pt x="856183" y="70523"/>
                  <a:pt x="862241" y="65608"/>
                  <a:pt x="870242" y="61951"/>
                </a:cubicBezTo>
                <a:cubicBezTo>
                  <a:pt x="878243" y="58293"/>
                  <a:pt x="887882" y="56464"/>
                  <a:pt x="899160" y="56464"/>
                </a:cubicBezTo>
                <a:close/>
                <a:moveTo>
                  <a:pt x="762686" y="56464"/>
                </a:moveTo>
                <a:cubicBezTo>
                  <a:pt x="775335" y="56464"/>
                  <a:pt x="786536" y="59055"/>
                  <a:pt x="796290" y="64237"/>
                </a:cubicBezTo>
                <a:cubicBezTo>
                  <a:pt x="806044" y="69418"/>
                  <a:pt x="813664" y="76848"/>
                  <a:pt x="819150" y="86525"/>
                </a:cubicBezTo>
                <a:cubicBezTo>
                  <a:pt x="824636" y="96203"/>
                  <a:pt x="827380" y="107595"/>
                  <a:pt x="827380" y="120701"/>
                </a:cubicBezTo>
                <a:cubicBezTo>
                  <a:pt x="827380" y="124206"/>
                  <a:pt x="827151" y="127711"/>
                  <a:pt x="826694" y="131217"/>
                </a:cubicBezTo>
                <a:lnTo>
                  <a:pt x="741883" y="131217"/>
                </a:lnTo>
                <a:cubicBezTo>
                  <a:pt x="742340" y="138227"/>
                  <a:pt x="744284" y="143447"/>
                  <a:pt x="747713" y="146876"/>
                </a:cubicBezTo>
                <a:cubicBezTo>
                  <a:pt x="751142" y="150305"/>
                  <a:pt x="755523" y="152019"/>
                  <a:pt x="760857" y="152019"/>
                </a:cubicBezTo>
                <a:cubicBezTo>
                  <a:pt x="768325" y="152019"/>
                  <a:pt x="773659" y="148666"/>
                  <a:pt x="776859" y="141961"/>
                </a:cubicBezTo>
                <a:lnTo>
                  <a:pt x="824636" y="141961"/>
                </a:lnTo>
                <a:cubicBezTo>
                  <a:pt x="822655" y="150800"/>
                  <a:pt x="818807" y="158687"/>
                  <a:pt x="813092" y="165621"/>
                </a:cubicBezTo>
                <a:cubicBezTo>
                  <a:pt x="807377" y="172555"/>
                  <a:pt x="800176" y="178003"/>
                  <a:pt x="791490" y="181966"/>
                </a:cubicBezTo>
                <a:cubicBezTo>
                  <a:pt x="782803" y="185928"/>
                  <a:pt x="773202" y="187909"/>
                  <a:pt x="762686" y="187909"/>
                </a:cubicBezTo>
                <a:cubicBezTo>
                  <a:pt x="750037" y="187909"/>
                  <a:pt x="738797" y="185242"/>
                  <a:pt x="728968" y="179908"/>
                </a:cubicBezTo>
                <a:cubicBezTo>
                  <a:pt x="719138" y="174574"/>
                  <a:pt x="711442" y="166954"/>
                  <a:pt x="705879" y="157048"/>
                </a:cubicBezTo>
                <a:cubicBezTo>
                  <a:pt x="700316" y="147142"/>
                  <a:pt x="697535" y="135484"/>
                  <a:pt x="697535" y="122073"/>
                </a:cubicBezTo>
                <a:cubicBezTo>
                  <a:pt x="697535" y="108661"/>
                  <a:pt x="700278" y="97041"/>
                  <a:pt x="705764" y="87211"/>
                </a:cubicBezTo>
                <a:cubicBezTo>
                  <a:pt x="711251" y="77381"/>
                  <a:pt x="718909" y="69799"/>
                  <a:pt x="728739" y="64465"/>
                </a:cubicBezTo>
                <a:cubicBezTo>
                  <a:pt x="738569" y="59131"/>
                  <a:pt x="749884" y="56464"/>
                  <a:pt x="762686" y="56464"/>
                </a:cubicBezTo>
                <a:close/>
                <a:moveTo>
                  <a:pt x="515036" y="56464"/>
                </a:moveTo>
                <a:cubicBezTo>
                  <a:pt x="527685" y="56464"/>
                  <a:pt x="538886" y="59055"/>
                  <a:pt x="548640" y="64237"/>
                </a:cubicBezTo>
                <a:cubicBezTo>
                  <a:pt x="558394" y="69418"/>
                  <a:pt x="566014" y="76848"/>
                  <a:pt x="571500" y="86525"/>
                </a:cubicBezTo>
                <a:cubicBezTo>
                  <a:pt x="576986" y="96203"/>
                  <a:pt x="579730" y="107595"/>
                  <a:pt x="579730" y="120701"/>
                </a:cubicBezTo>
                <a:cubicBezTo>
                  <a:pt x="579730" y="124206"/>
                  <a:pt x="579501" y="127711"/>
                  <a:pt x="579044" y="131217"/>
                </a:cubicBezTo>
                <a:lnTo>
                  <a:pt x="494233" y="131217"/>
                </a:lnTo>
                <a:cubicBezTo>
                  <a:pt x="494690" y="138227"/>
                  <a:pt x="496634" y="143447"/>
                  <a:pt x="500063" y="146876"/>
                </a:cubicBezTo>
                <a:cubicBezTo>
                  <a:pt x="503492" y="150305"/>
                  <a:pt x="507873" y="152019"/>
                  <a:pt x="513207" y="152019"/>
                </a:cubicBezTo>
                <a:cubicBezTo>
                  <a:pt x="520675" y="152019"/>
                  <a:pt x="526009" y="148666"/>
                  <a:pt x="529209" y="141961"/>
                </a:cubicBezTo>
                <a:lnTo>
                  <a:pt x="576986" y="141961"/>
                </a:lnTo>
                <a:cubicBezTo>
                  <a:pt x="575005" y="150800"/>
                  <a:pt x="571157" y="158687"/>
                  <a:pt x="565442" y="165621"/>
                </a:cubicBezTo>
                <a:cubicBezTo>
                  <a:pt x="559727" y="172555"/>
                  <a:pt x="552526" y="178003"/>
                  <a:pt x="543840" y="181966"/>
                </a:cubicBezTo>
                <a:cubicBezTo>
                  <a:pt x="535153" y="185928"/>
                  <a:pt x="525552" y="187909"/>
                  <a:pt x="515036" y="187909"/>
                </a:cubicBezTo>
                <a:cubicBezTo>
                  <a:pt x="502387" y="187909"/>
                  <a:pt x="491147" y="185242"/>
                  <a:pt x="481318" y="179908"/>
                </a:cubicBezTo>
                <a:cubicBezTo>
                  <a:pt x="471488" y="174574"/>
                  <a:pt x="463791" y="166954"/>
                  <a:pt x="458229" y="157048"/>
                </a:cubicBezTo>
                <a:cubicBezTo>
                  <a:pt x="452666" y="147142"/>
                  <a:pt x="449885" y="135484"/>
                  <a:pt x="449885" y="122073"/>
                </a:cubicBezTo>
                <a:cubicBezTo>
                  <a:pt x="449885" y="108661"/>
                  <a:pt x="452628" y="97041"/>
                  <a:pt x="458114" y="87211"/>
                </a:cubicBezTo>
                <a:cubicBezTo>
                  <a:pt x="463601" y="77381"/>
                  <a:pt x="471259" y="69799"/>
                  <a:pt x="481089" y="64465"/>
                </a:cubicBezTo>
                <a:cubicBezTo>
                  <a:pt x="490919" y="59131"/>
                  <a:pt x="502234" y="56464"/>
                  <a:pt x="515036" y="56464"/>
                </a:cubicBezTo>
                <a:close/>
                <a:moveTo>
                  <a:pt x="988162" y="26975"/>
                </a:moveTo>
                <a:lnTo>
                  <a:pt x="1033196" y="26975"/>
                </a:lnTo>
                <a:lnTo>
                  <a:pt x="1033196" y="58065"/>
                </a:lnTo>
                <a:lnTo>
                  <a:pt x="1056513" y="58065"/>
                </a:lnTo>
                <a:lnTo>
                  <a:pt x="1056513" y="95326"/>
                </a:lnTo>
                <a:lnTo>
                  <a:pt x="1033196" y="95326"/>
                </a:lnTo>
                <a:lnTo>
                  <a:pt x="1033196" y="138303"/>
                </a:lnTo>
                <a:cubicBezTo>
                  <a:pt x="1033196" y="141808"/>
                  <a:pt x="1033996" y="144323"/>
                  <a:pt x="1035596" y="145847"/>
                </a:cubicBezTo>
                <a:cubicBezTo>
                  <a:pt x="1037196" y="147371"/>
                  <a:pt x="1039902" y="148133"/>
                  <a:pt x="1043712" y="148133"/>
                </a:cubicBezTo>
                <a:lnTo>
                  <a:pt x="1056742" y="148133"/>
                </a:lnTo>
                <a:lnTo>
                  <a:pt x="1056742" y="186309"/>
                </a:lnTo>
                <a:lnTo>
                  <a:pt x="1037311" y="186309"/>
                </a:lnTo>
                <a:cubicBezTo>
                  <a:pt x="1004545" y="186309"/>
                  <a:pt x="988162" y="170079"/>
                  <a:pt x="988162" y="137617"/>
                </a:cubicBezTo>
                <a:lnTo>
                  <a:pt x="988162" y="95326"/>
                </a:lnTo>
                <a:lnTo>
                  <a:pt x="972388" y="95326"/>
                </a:lnTo>
                <a:lnTo>
                  <a:pt x="972388" y="58065"/>
                </a:lnTo>
                <a:lnTo>
                  <a:pt x="988162" y="58065"/>
                </a:lnTo>
                <a:close/>
                <a:moveTo>
                  <a:pt x="369037" y="26975"/>
                </a:moveTo>
                <a:lnTo>
                  <a:pt x="414071" y="26975"/>
                </a:lnTo>
                <a:lnTo>
                  <a:pt x="414071" y="58065"/>
                </a:lnTo>
                <a:lnTo>
                  <a:pt x="437388" y="58065"/>
                </a:lnTo>
                <a:lnTo>
                  <a:pt x="437388" y="95326"/>
                </a:lnTo>
                <a:lnTo>
                  <a:pt x="414071" y="95326"/>
                </a:lnTo>
                <a:lnTo>
                  <a:pt x="414071" y="138303"/>
                </a:lnTo>
                <a:cubicBezTo>
                  <a:pt x="414071" y="141808"/>
                  <a:pt x="414871" y="144323"/>
                  <a:pt x="416471" y="145847"/>
                </a:cubicBezTo>
                <a:cubicBezTo>
                  <a:pt x="418071" y="147371"/>
                  <a:pt x="420776" y="148133"/>
                  <a:pt x="424587" y="148133"/>
                </a:cubicBezTo>
                <a:lnTo>
                  <a:pt x="437617" y="148133"/>
                </a:lnTo>
                <a:lnTo>
                  <a:pt x="437617" y="186309"/>
                </a:lnTo>
                <a:lnTo>
                  <a:pt x="418186" y="186309"/>
                </a:lnTo>
                <a:cubicBezTo>
                  <a:pt x="385420" y="186309"/>
                  <a:pt x="369037" y="170079"/>
                  <a:pt x="369037" y="137617"/>
                </a:cubicBezTo>
                <a:lnTo>
                  <a:pt x="369037" y="95326"/>
                </a:lnTo>
                <a:lnTo>
                  <a:pt x="353263" y="95326"/>
                </a:lnTo>
                <a:lnTo>
                  <a:pt x="353263" y="58065"/>
                </a:lnTo>
                <a:lnTo>
                  <a:pt x="369037" y="58065"/>
                </a:lnTo>
                <a:close/>
                <a:moveTo>
                  <a:pt x="0" y="25146"/>
                </a:moveTo>
                <a:lnTo>
                  <a:pt x="66980" y="25146"/>
                </a:lnTo>
                <a:cubicBezTo>
                  <a:pt x="79934" y="25146"/>
                  <a:pt x="90945" y="27432"/>
                  <a:pt x="100013" y="32004"/>
                </a:cubicBezTo>
                <a:cubicBezTo>
                  <a:pt x="109080" y="36576"/>
                  <a:pt x="115900" y="42901"/>
                  <a:pt x="120472" y="50978"/>
                </a:cubicBezTo>
                <a:cubicBezTo>
                  <a:pt x="125044" y="59055"/>
                  <a:pt x="127330" y="68352"/>
                  <a:pt x="127330" y="78867"/>
                </a:cubicBezTo>
                <a:cubicBezTo>
                  <a:pt x="127330" y="88621"/>
                  <a:pt x="125082" y="97498"/>
                  <a:pt x="120587" y="105499"/>
                </a:cubicBezTo>
                <a:cubicBezTo>
                  <a:pt x="116091" y="113500"/>
                  <a:pt x="109309" y="119901"/>
                  <a:pt x="100241" y="124702"/>
                </a:cubicBezTo>
                <a:cubicBezTo>
                  <a:pt x="91173" y="129502"/>
                  <a:pt x="80086" y="131902"/>
                  <a:pt x="66980" y="131902"/>
                </a:cubicBezTo>
                <a:lnTo>
                  <a:pt x="44806" y="131902"/>
                </a:lnTo>
                <a:lnTo>
                  <a:pt x="44806" y="186309"/>
                </a:lnTo>
                <a:lnTo>
                  <a:pt x="0" y="186309"/>
                </a:lnTo>
                <a:close/>
                <a:moveTo>
                  <a:pt x="165506" y="0"/>
                </a:moveTo>
                <a:cubicBezTo>
                  <a:pt x="173279" y="0"/>
                  <a:pt x="179565" y="2210"/>
                  <a:pt x="184366" y="6630"/>
                </a:cubicBezTo>
                <a:cubicBezTo>
                  <a:pt x="189167" y="11049"/>
                  <a:pt x="191567" y="16612"/>
                  <a:pt x="191567" y="23317"/>
                </a:cubicBezTo>
                <a:cubicBezTo>
                  <a:pt x="191567" y="29871"/>
                  <a:pt x="189167" y="35319"/>
                  <a:pt x="184366" y="39662"/>
                </a:cubicBezTo>
                <a:cubicBezTo>
                  <a:pt x="179565" y="44006"/>
                  <a:pt x="173279" y="46177"/>
                  <a:pt x="165506" y="46177"/>
                </a:cubicBezTo>
                <a:cubicBezTo>
                  <a:pt x="157582" y="46177"/>
                  <a:pt x="151219" y="44006"/>
                  <a:pt x="146418" y="39662"/>
                </a:cubicBezTo>
                <a:cubicBezTo>
                  <a:pt x="141618" y="35319"/>
                  <a:pt x="139218" y="29871"/>
                  <a:pt x="139218" y="23317"/>
                </a:cubicBezTo>
                <a:cubicBezTo>
                  <a:pt x="139218" y="16612"/>
                  <a:pt x="141618" y="11049"/>
                  <a:pt x="146418" y="6630"/>
                </a:cubicBezTo>
                <a:cubicBezTo>
                  <a:pt x="151219" y="2210"/>
                  <a:pt x="157582" y="0"/>
                  <a:pt x="16550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pc="18" baseline="0" dirty="0">
              <a:solidFill>
                <a:schemeClr val="tx1">
                  <a:lumMod val="75000"/>
                  <a:lumOff val="25000"/>
                </a:schemeClr>
              </a:solidFill>
              <a:latin typeface="Poppins ExtraBold" panose="00000900000000000000" pitchFamily="2" charset="0"/>
              <a:cs typeface="Poppins ExtraBold" panose="00000900000000000000" pitchFamily="2" charset="0"/>
              <a:sym typeface="Poppins"/>
              <a:rtl val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A2CF72F-EB13-49C9-8468-69D1405A6CC5}"/>
              </a:ext>
            </a:extLst>
          </p:cNvPr>
          <p:cNvGrpSpPr/>
          <p:nvPr/>
        </p:nvGrpSpPr>
        <p:grpSpPr>
          <a:xfrm>
            <a:off x="2466139" y="730929"/>
            <a:ext cx="7259722" cy="1299968"/>
            <a:chOff x="2460012" y="932025"/>
            <a:chExt cx="7259722" cy="129996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43F78BC-0221-411C-B4DB-427103518467}"/>
                </a:ext>
              </a:extLst>
            </p:cNvPr>
            <p:cNvSpPr txBox="1"/>
            <p:nvPr/>
          </p:nvSpPr>
          <p:spPr>
            <a:xfrm>
              <a:off x="2460012" y="932025"/>
              <a:ext cx="7259722" cy="1109220"/>
            </a:xfrm>
            <a:custGeom>
              <a:avLst/>
              <a:gdLst/>
              <a:ahLst/>
              <a:cxnLst/>
              <a:rect l="l" t="t" r="r" b="b"/>
              <a:pathLst>
                <a:path w="8167039" h="1247851">
                  <a:moveTo>
                    <a:pt x="1467459" y="287427"/>
                  </a:moveTo>
                  <a:lnTo>
                    <a:pt x="1467459" y="545059"/>
                  </a:lnTo>
                  <a:lnTo>
                    <a:pt x="1637462" y="545059"/>
                  </a:lnTo>
                  <a:cubicBezTo>
                    <a:pt x="1684198" y="545059"/>
                    <a:pt x="1719250" y="533959"/>
                    <a:pt x="1742618" y="511759"/>
                  </a:cubicBezTo>
                  <a:cubicBezTo>
                    <a:pt x="1765985" y="489560"/>
                    <a:pt x="1777670" y="457429"/>
                    <a:pt x="1777670" y="415366"/>
                  </a:cubicBezTo>
                  <a:cubicBezTo>
                    <a:pt x="1777670" y="375641"/>
                    <a:pt x="1765694" y="344386"/>
                    <a:pt x="1741741" y="321602"/>
                  </a:cubicBezTo>
                  <a:cubicBezTo>
                    <a:pt x="1717789" y="298818"/>
                    <a:pt x="1683029" y="287427"/>
                    <a:pt x="1637462" y="287427"/>
                  </a:cubicBezTo>
                  <a:close/>
                  <a:moveTo>
                    <a:pt x="343509" y="276911"/>
                  </a:moveTo>
                  <a:lnTo>
                    <a:pt x="343509" y="545059"/>
                  </a:lnTo>
                  <a:lnTo>
                    <a:pt x="480212" y="545059"/>
                  </a:lnTo>
                  <a:cubicBezTo>
                    <a:pt x="577190" y="545059"/>
                    <a:pt x="625678" y="500660"/>
                    <a:pt x="625678" y="411861"/>
                  </a:cubicBezTo>
                  <a:cubicBezTo>
                    <a:pt x="625678" y="321894"/>
                    <a:pt x="577190" y="276911"/>
                    <a:pt x="480212" y="276911"/>
                  </a:cubicBezTo>
                  <a:close/>
                  <a:moveTo>
                    <a:pt x="6724650" y="0"/>
                  </a:moveTo>
                  <a:lnTo>
                    <a:pt x="7140016" y="0"/>
                  </a:lnTo>
                  <a:lnTo>
                    <a:pt x="7450226" y="802691"/>
                  </a:lnTo>
                  <a:lnTo>
                    <a:pt x="7753426" y="0"/>
                  </a:lnTo>
                  <a:lnTo>
                    <a:pt x="8167039" y="0"/>
                  </a:lnTo>
                  <a:lnTo>
                    <a:pt x="8167039" y="1235583"/>
                  </a:lnTo>
                  <a:lnTo>
                    <a:pt x="7823530" y="1235583"/>
                  </a:lnTo>
                  <a:lnTo>
                    <a:pt x="7823530" y="553822"/>
                  </a:lnTo>
                  <a:lnTo>
                    <a:pt x="7590434" y="1235583"/>
                  </a:lnTo>
                  <a:lnTo>
                    <a:pt x="7303007" y="1235583"/>
                  </a:lnTo>
                  <a:lnTo>
                    <a:pt x="7068159" y="548564"/>
                  </a:lnTo>
                  <a:lnTo>
                    <a:pt x="7068159" y="1235583"/>
                  </a:lnTo>
                  <a:lnTo>
                    <a:pt x="6724650" y="1235583"/>
                  </a:lnTo>
                  <a:close/>
                  <a:moveTo>
                    <a:pt x="5462092" y="0"/>
                  </a:moveTo>
                  <a:lnTo>
                    <a:pt x="5803849" y="0"/>
                  </a:lnTo>
                  <a:lnTo>
                    <a:pt x="5803849" y="716814"/>
                  </a:lnTo>
                  <a:cubicBezTo>
                    <a:pt x="5803849" y="783412"/>
                    <a:pt x="5819331" y="834822"/>
                    <a:pt x="5850293" y="871042"/>
                  </a:cubicBezTo>
                  <a:cubicBezTo>
                    <a:pt x="5881256" y="907263"/>
                    <a:pt x="5928284" y="925373"/>
                    <a:pt x="5991377" y="925373"/>
                  </a:cubicBezTo>
                  <a:cubicBezTo>
                    <a:pt x="6054471" y="925373"/>
                    <a:pt x="6102083" y="906971"/>
                    <a:pt x="6134214" y="870166"/>
                  </a:cubicBezTo>
                  <a:cubicBezTo>
                    <a:pt x="6166345" y="833362"/>
                    <a:pt x="6182410" y="782244"/>
                    <a:pt x="6182410" y="716814"/>
                  </a:cubicBezTo>
                  <a:lnTo>
                    <a:pt x="6182410" y="0"/>
                  </a:lnTo>
                  <a:lnTo>
                    <a:pt x="6525920" y="0"/>
                  </a:lnTo>
                  <a:lnTo>
                    <a:pt x="6525920" y="716814"/>
                  </a:lnTo>
                  <a:cubicBezTo>
                    <a:pt x="6525920" y="830148"/>
                    <a:pt x="6501967" y="926833"/>
                    <a:pt x="6454063" y="1006869"/>
                  </a:cubicBezTo>
                  <a:cubicBezTo>
                    <a:pt x="6406159" y="1086904"/>
                    <a:pt x="6341021" y="1147077"/>
                    <a:pt x="6258649" y="1187387"/>
                  </a:cubicBezTo>
                  <a:cubicBezTo>
                    <a:pt x="6176277" y="1227696"/>
                    <a:pt x="6084850" y="1247851"/>
                    <a:pt x="5984367" y="1247851"/>
                  </a:cubicBezTo>
                  <a:cubicBezTo>
                    <a:pt x="5883884" y="1247851"/>
                    <a:pt x="5794210" y="1227696"/>
                    <a:pt x="5715342" y="1187387"/>
                  </a:cubicBezTo>
                  <a:cubicBezTo>
                    <a:pt x="5636476" y="1147077"/>
                    <a:pt x="5574550" y="1087196"/>
                    <a:pt x="5529567" y="1007745"/>
                  </a:cubicBezTo>
                  <a:cubicBezTo>
                    <a:pt x="5484584" y="928294"/>
                    <a:pt x="5462092" y="831317"/>
                    <a:pt x="5462092" y="716814"/>
                  </a:cubicBezTo>
                  <a:close/>
                  <a:moveTo>
                    <a:pt x="4914900" y="0"/>
                  </a:moveTo>
                  <a:lnTo>
                    <a:pt x="5258410" y="0"/>
                  </a:lnTo>
                  <a:lnTo>
                    <a:pt x="5258410" y="1235583"/>
                  </a:lnTo>
                  <a:lnTo>
                    <a:pt x="4914900" y="1235583"/>
                  </a:lnTo>
                  <a:close/>
                  <a:moveTo>
                    <a:pt x="3267075" y="0"/>
                  </a:moveTo>
                  <a:lnTo>
                    <a:pt x="3682441" y="0"/>
                  </a:lnTo>
                  <a:lnTo>
                    <a:pt x="3992651" y="802691"/>
                  </a:lnTo>
                  <a:lnTo>
                    <a:pt x="4295851" y="0"/>
                  </a:lnTo>
                  <a:lnTo>
                    <a:pt x="4709464" y="0"/>
                  </a:lnTo>
                  <a:lnTo>
                    <a:pt x="4709464" y="1235583"/>
                  </a:lnTo>
                  <a:lnTo>
                    <a:pt x="4365955" y="1235583"/>
                  </a:lnTo>
                  <a:lnTo>
                    <a:pt x="4365955" y="553822"/>
                  </a:lnTo>
                  <a:lnTo>
                    <a:pt x="4132859" y="1235583"/>
                  </a:lnTo>
                  <a:lnTo>
                    <a:pt x="3845433" y="1235583"/>
                  </a:lnTo>
                  <a:lnTo>
                    <a:pt x="3610584" y="548564"/>
                  </a:lnTo>
                  <a:lnTo>
                    <a:pt x="3610584" y="1235583"/>
                  </a:lnTo>
                  <a:lnTo>
                    <a:pt x="3267075" y="1235583"/>
                  </a:lnTo>
                  <a:close/>
                  <a:moveTo>
                    <a:pt x="2295525" y="0"/>
                  </a:moveTo>
                  <a:lnTo>
                    <a:pt x="3085947" y="0"/>
                  </a:lnTo>
                  <a:lnTo>
                    <a:pt x="3085947" y="275158"/>
                  </a:lnTo>
                  <a:lnTo>
                    <a:pt x="2639035" y="275158"/>
                  </a:lnTo>
                  <a:lnTo>
                    <a:pt x="2639035" y="476707"/>
                  </a:lnTo>
                  <a:lnTo>
                    <a:pt x="3033370" y="476707"/>
                  </a:lnTo>
                  <a:lnTo>
                    <a:pt x="3033370" y="737845"/>
                  </a:lnTo>
                  <a:lnTo>
                    <a:pt x="2639035" y="737845"/>
                  </a:lnTo>
                  <a:lnTo>
                    <a:pt x="2639035" y="960425"/>
                  </a:lnTo>
                  <a:lnTo>
                    <a:pt x="3085947" y="960425"/>
                  </a:lnTo>
                  <a:lnTo>
                    <a:pt x="3085947" y="1235583"/>
                  </a:lnTo>
                  <a:lnTo>
                    <a:pt x="2295525" y="1235583"/>
                  </a:lnTo>
                  <a:close/>
                  <a:moveTo>
                    <a:pt x="1123950" y="0"/>
                  </a:moveTo>
                  <a:lnTo>
                    <a:pt x="1665503" y="0"/>
                  </a:lnTo>
                  <a:cubicBezTo>
                    <a:pt x="1764817" y="0"/>
                    <a:pt x="1848942" y="17234"/>
                    <a:pt x="1917878" y="51702"/>
                  </a:cubicBezTo>
                  <a:cubicBezTo>
                    <a:pt x="1986813" y="86170"/>
                    <a:pt x="2038807" y="133490"/>
                    <a:pt x="2073859" y="193662"/>
                  </a:cubicBezTo>
                  <a:cubicBezTo>
                    <a:pt x="2108911" y="253835"/>
                    <a:pt x="2126437" y="321310"/>
                    <a:pt x="2126437" y="396088"/>
                  </a:cubicBezTo>
                  <a:cubicBezTo>
                    <a:pt x="2126437" y="480213"/>
                    <a:pt x="2103361" y="554114"/>
                    <a:pt x="2057209" y="617792"/>
                  </a:cubicBezTo>
                  <a:cubicBezTo>
                    <a:pt x="2011058" y="681470"/>
                    <a:pt x="1943583" y="726745"/>
                    <a:pt x="1854784" y="753618"/>
                  </a:cubicBezTo>
                  <a:lnTo>
                    <a:pt x="2133448" y="1235583"/>
                  </a:lnTo>
                  <a:lnTo>
                    <a:pt x="1749628" y="1235583"/>
                  </a:lnTo>
                  <a:lnTo>
                    <a:pt x="1504264" y="779907"/>
                  </a:lnTo>
                  <a:lnTo>
                    <a:pt x="1467459" y="779907"/>
                  </a:lnTo>
                  <a:lnTo>
                    <a:pt x="1467459" y="1235583"/>
                  </a:lnTo>
                  <a:lnTo>
                    <a:pt x="1123950" y="1235583"/>
                  </a:lnTo>
                  <a:close/>
                  <a:moveTo>
                    <a:pt x="0" y="0"/>
                  </a:moveTo>
                  <a:lnTo>
                    <a:pt x="513512" y="0"/>
                  </a:lnTo>
                  <a:cubicBezTo>
                    <a:pt x="612826" y="0"/>
                    <a:pt x="697243" y="17526"/>
                    <a:pt x="766762" y="52578"/>
                  </a:cubicBezTo>
                  <a:cubicBezTo>
                    <a:pt x="836283" y="87630"/>
                    <a:pt x="888568" y="136119"/>
                    <a:pt x="923620" y="198044"/>
                  </a:cubicBezTo>
                  <a:cubicBezTo>
                    <a:pt x="958672" y="259969"/>
                    <a:pt x="976198" y="331242"/>
                    <a:pt x="976198" y="411861"/>
                  </a:cubicBezTo>
                  <a:cubicBezTo>
                    <a:pt x="976198" y="486639"/>
                    <a:pt x="958964" y="554698"/>
                    <a:pt x="924496" y="616039"/>
                  </a:cubicBezTo>
                  <a:cubicBezTo>
                    <a:pt x="890028" y="677380"/>
                    <a:pt x="838035" y="726453"/>
                    <a:pt x="768515" y="763257"/>
                  </a:cubicBezTo>
                  <a:cubicBezTo>
                    <a:pt x="698996" y="800062"/>
                    <a:pt x="613994" y="818464"/>
                    <a:pt x="513512" y="818464"/>
                  </a:cubicBezTo>
                  <a:lnTo>
                    <a:pt x="343509" y="818464"/>
                  </a:lnTo>
                  <a:lnTo>
                    <a:pt x="343509" y="1235583"/>
                  </a:lnTo>
                  <a:lnTo>
                    <a:pt x="0" y="123558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outerShdw blurRad="127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 sz="11500">
                  <a:latin typeface="Poppins ExtraBold" panose="00000900000000000000" pitchFamily="2" charset="0"/>
                  <a:cs typeface="Poppins ExtraBold" panose="00000900000000000000" pitchFamily="2" charset="0"/>
                </a:defRPr>
              </a:lvl1pPr>
            </a:lstStyle>
            <a:p>
              <a:endParaRPr lang="en-US" dirty="0">
                <a:sym typeface="Poppin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88BE17A-F1D3-47A2-946C-2F214A923DFE}"/>
                </a:ext>
              </a:extLst>
            </p:cNvPr>
            <p:cNvSpPr/>
            <p:nvPr/>
          </p:nvSpPr>
          <p:spPr>
            <a:xfrm>
              <a:off x="4310170" y="1526153"/>
              <a:ext cx="3664610" cy="705840"/>
            </a:xfrm>
            <a:custGeom>
              <a:avLst/>
              <a:gdLst/>
              <a:ahLst/>
              <a:cxnLst/>
              <a:rect l="l" t="t" r="r" b="b"/>
              <a:pathLst>
                <a:path w="3664610" h="705840">
                  <a:moveTo>
                    <a:pt x="940508" y="325383"/>
                  </a:moveTo>
                  <a:cubicBezTo>
                    <a:pt x="925522" y="325383"/>
                    <a:pt x="913065" y="332595"/>
                    <a:pt x="903137" y="347019"/>
                  </a:cubicBezTo>
                  <a:cubicBezTo>
                    <a:pt x="893208" y="361443"/>
                    <a:pt x="888244" y="381768"/>
                    <a:pt x="888244" y="407993"/>
                  </a:cubicBezTo>
                  <a:cubicBezTo>
                    <a:pt x="888244" y="428599"/>
                    <a:pt x="892272" y="444334"/>
                    <a:pt x="900327" y="455199"/>
                  </a:cubicBezTo>
                  <a:cubicBezTo>
                    <a:pt x="908382" y="466064"/>
                    <a:pt x="917842" y="471497"/>
                    <a:pt x="928707" y="471497"/>
                  </a:cubicBezTo>
                  <a:cubicBezTo>
                    <a:pt x="940695" y="471497"/>
                    <a:pt x="951092" y="466626"/>
                    <a:pt x="959896" y="456885"/>
                  </a:cubicBezTo>
                  <a:cubicBezTo>
                    <a:pt x="968700" y="447144"/>
                    <a:pt x="974601" y="433095"/>
                    <a:pt x="977598" y="414737"/>
                  </a:cubicBezTo>
                  <a:cubicBezTo>
                    <a:pt x="965984" y="406869"/>
                    <a:pt x="957086" y="396567"/>
                    <a:pt x="950905" y="383829"/>
                  </a:cubicBezTo>
                  <a:cubicBezTo>
                    <a:pt x="944723" y="371090"/>
                    <a:pt x="941632" y="357603"/>
                    <a:pt x="941632" y="343366"/>
                  </a:cubicBezTo>
                  <a:cubicBezTo>
                    <a:pt x="941632" y="337372"/>
                    <a:pt x="942194" y="331377"/>
                    <a:pt x="943318" y="325383"/>
                  </a:cubicBezTo>
                  <a:close/>
                  <a:moveTo>
                    <a:pt x="321383" y="325383"/>
                  </a:moveTo>
                  <a:cubicBezTo>
                    <a:pt x="306397" y="325383"/>
                    <a:pt x="293940" y="332595"/>
                    <a:pt x="284012" y="347019"/>
                  </a:cubicBezTo>
                  <a:cubicBezTo>
                    <a:pt x="274083" y="361443"/>
                    <a:pt x="269119" y="381768"/>
                    <a:pt x="269119" y="407993"/>
                  </a:cubicBezTo>
                  <a:cubicBezTo>
                    <a:pt x="269119" y="428599"/>
                    <a:pt x="273147" y="444334"/>
                    <a:pt x="281202" y="455199"/>
                  </a:cubicBezTo>
                  <a:cubicBezTo>
                    <a:pt x="289257" y="466064"/>
                    <a:pt x="298717" y="471497"/>
                    <a:pt x="309582" y="471497"/>
                  </a:cubicBezTo>
                  <a:cubicBezTo>
                    <a:pt x="321570" y="471497"/>
                    <a:pt x="331967" y="466626"/>
                    <a:pt x="340771" y="456885"/>
                  </a:cubicBezTo>
                  <a:cubicBezTo>
                    <a:pt x="349575" y="447144"/>
                    <a:pt x="355476" y="433095"/>
                    <a:pt x="358473" y="414737"/>
                  </a:cubicBezTo>
                  <a:cubicBezTo>
                    <a:pt x="346859" y="406869"/>
                    <a:pt x="337961" y="396567"/>
                    <a:pt x="331780" y="383829"/>
                  </a:cubicBezTo>
                  <a:cubicBezTo>
                    <a:pt x="325598" y="371090"/>
                    <a:pt x="322507" y="357603"/>
                    <a:pt x="322507" y="343366"/>
                  </a:cubicBezTo>
                  <a:cubicBezTo>
                    <a:pt x="322507" y="337372"/>
                    <a:pt x="323069" y="331377"/>
                    <a:pt x="324193" y="325383"/>
                  </a:cubicBezTo>
                  <a:close/>
                  <a:moveTo>
                    <a:pt x="2230850" y="321449"/>
                  </a:moveTo>
                  <a:cubicBezTo>
                    <a:pt x="2216988" y="321449"/>
                    <a:pt x="2205280" y="329504"/>
                    <a:pt x="2195727" y="345614"/>
                  </a:cubicBezTo>
                  <a:cubicBezTo>
                    <a:pt x="2186173" y="361724"/>
                    <a:pt x="2181396" y="381206"/>
                    <a:pt x="2181396" y="404060"/>
                  </a:cubicBezTo>
                  <a:lnTo>
                    <a:pt x="2181396" y="405184"/>
                  </a:lnTo>
                  <a:cubicBezTo>
                    <a:pt x="2203501" y="399938"/>
                    <a:pt x="2220922" y="392071"/>
                    <a:pt x="2233660" y="381581"/>
                  </a:cubicBezTo>
                  <a:cubicBezTo>
                    <a:pt x="2246398" y="371090"/>
                    <a:pt x="2252767" y="358914"/>
                    <a:pt x="2252767" y="345052"/>
                  </a:cubicBezTo>
                  <a:cubicBezTo>
                    <a:pt x="2252767" y="337934"/>
                    <a:pt x="2250800" y="332220"/>
                    <a:pt x="2246866" y="327912"/>
                  </a:cubicBezTo>
                  <a:cubicBezTo>
                    <a:pt x="2242933" y="323604"/>
                    <a:pt x="2237594" y="321449"/>
                    <a:pt x="2230850" y="321449"/>
                  </a:cubicBezTo>
                  <a:close/>
                  <a:moveTo>
                    <a:pt x="2745114" y="141617"/>
                  </a:moveTo>
                  <a:cubicBezTo>
                    <a:pt x="2758976" y="141617"/>
                    <a:pt x="2770216" y="144989"/>
                    <a:pt x="2778833" y="151733"/>
                  </a:cubicBezTo>
                  <a:cubicBezTo>
                    <a:pt x="2787450" y="158477"/>
                    <a:pt x="2791758" y="168030"/>
                    <a:pt x="2791758" y="180394"/>
                  </a:cubicBezTo>
                  <a:cubicBezTo>
                    <a:pt x="2791758" y="195380"/>
                    <a:pt x="2786888" y="207275"/>
                    <a:pt x="2777147" y="216079"/>
                  </a:cubicBezTo>
                  <a:cubicBezTo>
                    <a:pt x="2767406" y="224883"/>
                    <a:pt x="2754480" y="229285"/>
                    <a:pt x="2738371" y="229285"/>
                  </a:cubicBezTo>
                  <a:cubicBezTo>
                    <a:pt x="2722635" y="229285"/>
                    <a:pt x="2710834" y="225633"/>
                    <a:pt x="2702966" y="218327"/>
                  </a:cubicBezTo>
                  <a:cubicBezTo>
                    <a:pt x="2695099" y="211021"/>
                    <a:pt x="2691165" y="200812"/>
                    <a:pt x="2691165" y="187699"/>
                  </a:cubicBezTo>
                  <a:cubicBezTo>
                    <a:pt x="2691165" y="174586"/>
                    <a:pt x="2696316" y="163628"/>
                    <a:pt x="2706619" y="154824"/>
                  </a:cubicBezTo>
                  <a:cubicBezTo>
                    <a:pt x="2716922" y="146019"/>
                    <a:pt x="2729753" y="141617"/>
                    <a:pt x="2745114" y="141617"/>
                  </a:cubicBezTo>
                  <a:close/>
                  <a:moveTo>
                    <a:pt x="1769297" y="91602"/>
                  </a:moveTo>
                  <a:cubicBezTo>
                    <a:pt x="1763677" y="91602"/>
                    <a:pt x="1757402" y="98626"/>
                    <a:pt x="1750471" y="112676"/>
                  </a:cubicBezTo>
                  <a:cubicBezTo>
                    <a:pt x="1743540" y="126725"/>
                    <a:pt x="1736984" y="146207"/>
                    <a:pt x="1730802" y="171121"/>
                  </a:cubicBezTo>
                  <a:cubicBezTo>
                    <a:pt x="1724620" y="196035"/>
                    <a:pt x="1719469" y="223666"/>
                    <a:pt x="1715348" y="254012"/>
                  </a:cubicBezTo>
                  <a:cubicBezTo>
                    <a:pt x="1737452" y="234905"/>
                    <a:pt x="1754030" y="213456"/>
                    <a:pt x="1765082" y="189666"/>
                  </a:cubicBezTo>
                  <a:cubicBezTo>
                    <a:pt x="1776135" y="165876"/>
                    <a:pt x="1781661" y="144240"/>
                    <a:pt x="1781661" y="124758"/>
                  </a:cubicBezTo>
                  <a:cubicBezTo>
                    <a:pt x="1781661" y="102654"/>
                    <a:pt x="1777540" y="91602"/>
                    <a:pt x="1769297" y="91602"/>
                  </a:cubicBezTo>
                  <a:close/>
                  <a:moveTo>
                    <a:pt x="3228841" y="55635"/>
                  </a:moveTo>
                  <a:cubicBezTo>
                    <a:pt x="3222098" y="55635"/>
                    <a:pt x="3214605" y="65282"/>
                    <a:pt x="3206362" y="84577"/>
                  </a:cubicBezTo>
                  <a:cubicBezTo>
                    <a:pt x="3198120" y="103871"/>
                    <a:pt x="3190159" y="129909"/>
                    <a:pt x="3182478" y="162691"/>
                  </a:cubicBezTo>
                  <a:cubicBezTo>
                    <a:pt x="3174798" y="195473"/>
                    <a:pt x="3168523" y="231159"/>
                    <a:pt x="3163652" y="269748"/>
                  </a:cubicBezTo>
                  <a:cubicBezTo>
                    <a:pt x="3186881" y="242398"/>
                    <a:pt x="3206081" y="212613"/>
                    <a:pt x="3221255" y="180394"/>
                  </a:cubicBezTo>
                  <a:cubicBezTo>
                    <a:pt x="3236428" y="148174"/>
                    <a:pt x="3244015" y="118951"/>
                    <a:pt x="3244015" y="92725"/>
                  </a:cubicBezTo>
                  <a:cubicBezTo>
                    <a:pt x="3244015" y="80737"/>
                    <a:pt x="3242703" y="71558"/>
                    <a:pt x="3240081" y="65189"/>
                  </a:cubicBezTo>
                  <a:cubicBezTo>
                    <a:pt x="3237459" y="58820"/>
                    <a:pt x="3233712" y="55635"/>
                    <a:pt x="3228841" y="55635"/>
                  </a:cubicBezTo>
                  <a:close/>
                  <a:moveTo>
                    <a:pt x="2627643" y="55635"/>
                  </a:moveTo>
                  <a:cubicBezTo>
                    <a:pt x="2619026" y="55635"/>
                    <a:pt x="2609285" y="71183"/>
                    <a:pt x="2598420" y="102279"/>
                  </a:cubicBezTo>
                  <a:cubicBezTo>
                    <a:pt x="2587555" y="133375"/>
                    <a:pt x="2578001" y="171964"/>
                    <a:pt x="2569759" y="218046"/>
                  </a:cubicBezTo>
                  <a:cubicBezTo>
                    <a:pt x="2561517" y="264128"/>
                    <a:pt x="2557021" y="308337"/>
                    <a:pt x="2556272" y="350672"/>
                  </a:cubicBezTo>
                  <a:cubicBezTo>
                    <a:pt x="2582872" y="306838"/>
                    <a:pt x="2604040" y="262910"/>
                    <a:pt x="2619775" y="218889"/>
                  </a:cubicBezTo>
                  <a:cubicBezTo>
                    <a:pt x="2635510" y="174867"/>
                    <a:pt x="2643378" y="134686"/>
                    <a:pt x="2643378" y="98345"/>
                  </a:cubicBezTo>
                  <a:cubicBezTo>
                    <a:pt x="2643378" y="69872"/>
                    <a:pt x="2638133" y="55635"/>
                    <a:pt x="2627643" y="55635"/>
                  </a:cubicBezTo>
                  <a:close/>
                  <a:moveTo>
                    <a:pt x="1981066" y="55635"/>
                  </a:moveTo>
                  <a:cubicBezTo>
                    <a:pt x="1974323" y="55635"/>
                    <a:pt x="1966830" y="65282"/>
                    <a:pt x="1958587" y="84577"/>
                  </a:cubicBezTo>
                  <a:cubicBezTo>
                    <a:pt x="1950345" y="103871"/>
                    <a:pt x="1942384" y="129909"/>
                    <a:pt x="1934704" y="162691"/>
                  </a:cubicBezTo>
                  <a:cubicBezTo>
                    <a:pt x="1927023" y="195473"/>
                    <a:pt x="1920748" y="231159"/>
                    <a:pt x="1915877" y="269748"/>
                  </a:cubicBezTo>
                  <a:cubicBezTo>
                    <a:pt x="1939106" y="242398"/>
                    <a:pt x="1958306" y="212613"/>
                    <a:pt x="1973480" y="180394"/>
                  </a:cubicBezTo>
                  <a:cubicBezTo>
                    <a:pt x="1988653" y="148174"/>
                    <a:pt x="1996240" y="118951"/>
                    <a:pt x="1996240" y="92725"/>
                  </a:cubicBezTo>
                  <a:cubicBezTo>
                    <a:pt x="1996240" y="80737"/>
                    <a:pt x="1994928" y="71558"/>
                    <a:pt x="1992306" y="65189"/>
                  </a:cubicBezTo>
                  <a:cubicBezTo>
                    <a:pt x="1989683" y="58820"/>
                    <a:pt x="1985937" y="55635"/>
                    <a:pt x="1981066" y="55635"/>
                  </a:cubicBezTo>
                  <a:close/>
                  <a:moveTo>
                    <a:pt x="789318" y="55635"/>
                  </a:moveTo>
                  <a:cubicBezTo>
                    <a:pt x="780701" y="55635"/>
                    <a:pt x="770960" y="71183"/>
                    <a:pt x="760095" y="102279"/>
                  </a:cubicBezTo>
                  <a:cubicBezTo>
                    <a:pt x="749230" y="133375"/>
                    <a:pt x="739677" y="171964"/>
                    <a:pt x="731434" y="218046"/>
                  </a:cubicBezTo>
                  <a:cubicBezTo>
                    <a:pt x="723192" y="264128"/>
                    <a:pt x="718696" y="308337"/>
                    <a:pt x="717947" y="350672"/>
                  </a:cubicBezTo>
                  <a:cubicBezTo>
                    <a:pt x="744547" y="306838"/>
                    <a:pt x="765715" y="262910"/>
                    <a:pt x="781450" y="218889"/>
                  </a:cubicBezTo>
                  <a:cubicBezTo>
                    <a:pt x="797185" y="174867"/>
                    <a:pt x="805053" y="134686"/>
                    <a:pt x="805053" y="98345"/>
                  </a:cubicBezTo>
                  <a:cubicBezTo>
                    <a:pt x="805053" y="69872"/>
                    <a:pt x="799808" y="55635"/>
                    <a:pt x="789318" y="55635"/>
                  </a:cubicBezTo>
                  <a:close/>
                  <a:moveTo>
                    <a:pt x="608343" y="55635"/>
                  </a:moveTo>
                  <a:cubicBezTo>
                    <a:pt x="599726" y="55635"/>
                    <a:pt x="589985" y="71183"/>
                    <a:pt x="579120" y="102279"/>
                  </a:cubicBezTo>
                  <a:cubicBezTo>
                    <a:pt x="568255" y="133375"/>
                    <a:pt x="558702" y="171964"/>
                    <a:pt x="550459" y="218046"/>
                  </a:cubicBezTo>
                  <a:cubicBezTo>
                    <a:pt x="542217" y="264128"/>
                    <a:pt x="537721" y="308337"/>
                    <a:pt x="536972" y="350672"/>
                  </a:cubicBezTo>
                  <a:cubicBezTo>
                    <a:pt x="563572" y="306838"/>
                    <a:pt x="584740" y="262910"/>
                    <a:pt x="600475" y="218889"/>
                  </a:cubicBezTo>
                  <a:cubicBezTo>
                    <a:pt x="616210" y="174867"/>
                    <a:pt x="624078" y="134686"/>
                    <a:pt x="624078" y="98345"/>
                  </a:cubicBezTo>
                  <a:cubicBezTo>
                    <a:pt x="624078" y="69872"/>
                    <a:pt x="618833" y="55635"/>
                    <a:pt x="608343" y="55635"/>
                  </a:cubicBezTo>
                  <a:close/>
                  <a:moveTo>
                    <a:pt x="165221" y="55635"/>
                  </a:moveTo>
                  <a:cubicBezTo>
                    <a:pt x="158477" y="55635"/>
                    <a:pt x="150141" y="67062"/>
                    <a:pt x="140213" y="89916"/>
                  </a:cubicBezTo>
                  <a:cubicBezTo>
                    <a:pt x="130285" y="112769"/>
                    <a:pt x="120450" y="143022"/>
                    <a:pt x="110709" y="180675"/>
                  </a:cubicBezTo>
                  <a:cubicBezTo>
                    <a:pt x="100968" y="218327"/>
                    <a:pt x="92539" y="258133"/>
                    <a:pt x="85420" y="300094"/>
                  </a:cubicBezTo>
                  <a:cubicBezTo>
                    <a:pt x="115392" y="266001"/>
                    <a:pt x="138433" y="230503"/>
                    <a:pt x="154543" y="193600"/>
                  </a:cubicBezTo>
                  <a:cubicBezTo>
                    <a:pt x="170653" y="156697"/>
                    <a:pt x="178895" y="122135"/>
                    <a:pt x="179270" y="89916"/>
                  </a:cubicBezTo>
                  <a:cubicBezTo>
                    <a:pt x="179270" y="67062"/>
                    <a:pt x="174587" y="55635"/>
                    <a:pt x="165221" y="55635"/>
                  </a:cubicBezTo>
                  <a:close/>
                  <a:moveTo>
                    <a:pt x="2640006" y="0"/>
                  </a:moveTo>
                  <a:cubicBezTo>
                    <a:pt x="2657989" y="0"/>
                    <a:pt x="2672132" y="8336"/>
                    <a:pt x="2682435" y="25007"/>
                  </a:cubicBezTo>
                  <a:cubicBezTo>
                    <a:pt x="2692738" y="41679"/>
                    <a:pt x="2697889" y="65563"/>
                    <a:pt x="2697889" y="96659"/>
                  </a:cubicBezTo>
                  <a:cubicBezTo>
                    <a:pt x="2697889" y="141243"/>
                    <a:pt x="2685526" y="192944"/>
                    <a:pt x="2660799" y="251764"/>
                  </a:cubicBezTo>
                  <a:cubicBezTo>
                    <a:pt x="2636072" y="310584"/>
                    <a:pt x="2602541" y="368843"/>
                    <a:pt x="2560206" y="426539"/>
                  </a:cubicBezTo>
                  <a:cubicBezTo>
                    <a:pt x="2562828" y="441899"/>
                    <a:pt x="2567136" y="452858"/>
                    <a:pt x="2573131" y="459414"/>
                  </a:cubicBezTo>
                  <a:cubicBezTo>
                    <a:pt x="2579125" y="465971"/>
                    <a:pt x="2586993" y="469249"/>
                    <a:pt x="2596734" y="469249"/>
                  </a:cubicBezTo>
                  <a:cubicBezTo>
                    <a:pt x="2612094" y="469249"/>
                    <a:pt x="2625582" y="464847"/>
                    <a:pt x="2637196" y="456042"/>
                  </a:cubicBezTo>
                  <a:cubicBezTo>
                    <a:pt x="2643003" y="451640"/>
                    <a:pt x="2649606" y="445669"/>
                    <a:pt x="2657006" y="438129"/>
                  </a:cubicBezTo>
                  <a:lnTo>
                    <a:pt x="2664381" y="430256"/>
                  </a:lnTo>
                  <a:lnTo>
                    <a:pt x="2664594" y="423114"/>
                  </a:lnTo>
                  <a:cubicBezTo>
                    <a:pt x="2665402" y="408678"/>
                    <a:pt x="2667421" y="391556"/>
                    <a:pt x="2670653" y="371746"/>
                  </a:cubicBezTo>
                  <a:cubicBezTo>
                    <a:pt x="2674961" y="345333"/>
                    <a:pt x="2680487" y="320700"/>
                    <a:pt x="2687231" y="297846"/>
                  </a:cubicBezTo>
                  <a:cubicBezTo>
                    <a:pt x="2690603" y="285858"/>
                    <a:pt x="2695099" y="277615"/>
                    <a:pt x="2700718" y="273119"/>
                  </a:cubicBezTo>
                  <a:cubicBezTo>
                    <a:pt x="2706338" y="268624"/>
                    <a:pt x="2715330" y="266376"/>
                    <a:pt x="2727693" y="266376"/>
                  </a:cubicBezTo>
                  <a:cubicBezTo>
                    <a:pt x="2746800" y="266376"/>
                    <a:pt x="2756354" y="272745"/>
                    <a:pt x="2756354" y="285483"/>
                  </a:cubicBezTo>
                  <a:cubicBezTo>
                    <a:pt x="2756354" y="294849"/>
                    <a:pt x="2752794" y="316579"/>
                    <a:pt x="2745676" y="350672"/>
                  </a:cubicBezTo>
                  <a:cubicBezTo>
                    <a:pt x="2736685" y="391883"/>
                    <a:pt x="2732189" y="419795"/>
                    <a:pt x="2732189" y="434406"/>
                  </a:cubicBezTo>
                  <a:cubicBezTo>
                    <a:pt x="2732189" y="445646"/>
                    <a:pt x="2733688" y="454263"/>
                    <a:pt x="2736685" y="460257"/>
                  </a:cubicBezTo>
                  <a:cubicBezTo>
                    <a:pt x="2739682" y="466251"/>
                    <a:pt x="2744740" y="469249"/>
                    <a:pt x="2751858" y="469249"/>
                  </a:cubicBezTo>
                  <a:cubicBezTo>
                    <a:pt x="2758602" y="469249"/>
                    <a:pt x="2767031" y="464566"/>
                    <a:pt x="2777147" y="455199"/>
                  </a:cubicBezTo>
                  <a:cubicBezTo>
                    <a:pt x="2784734" y="448175"/>
                    <a:pt x="2794217" y="438094"/>
                    <a:pt x="2805597" y="424958"/>
                  </a:cubicBezTo>
                  <a:lnTo>
                    <a:pt x="2809982" y="419791"/>
                  </a:lnTo>
                  <a:lnTo>
                    <a:pt x="2813949" y="365424"/>
                  </a:lnTo>
                  <a:cubicBezTo>
                    <a:pt x="2817415" y="342289"/>
                    <a:pt x="2822613" y="319763"/>
                    <a:pt x="2829544" y="297846"/>
                  </a:cubicBezTo>
                  <a:cubicBezTo>
                    <a:pt x="2832916" y="286981"/>
                    <a:pt x="2838442" y="279020"/>
                    <a:pt x="2846122" y="273962"/>
                  </a:cubicBezTo>
                  <a:cubicBezTo>
                    <a:pt x="2853802" y="268905"/>
                    <a:pt x="2864574" y="266376"/>
                    <a:pt x="2878436" y="266376"/>
                  </a:cubicBezTo>
                  <a:cubicBezTo>
                    <a:pt x="2885929" y="266376"/>
                    <a:pt x="2891174" y="267312"/>
                    <a:pt x="2894171" y="269186"/>
                  </a:cubicBezTo>
                  <a:cubicBezTo>
                    <a:pt x="2897168" y="271059"/>
                    <a:pt x="2898667" y="274618"/>
                    <a:pt x="2898667" y="279863"/>
                  </a:cubicBezTo>
                  <a:cubicBezTo>
                    <a:pt x="2898667" y="285858"/>
                    <a:pt x="2895857" y="299345"/>
                    <a:pt x="2890237" y="320325"/>
                  </a:cubicBezTo>
                  <a:cubicBezTo>
                    <a:pt x="2886491" y="335311"/>
                    <a:pt x="2883493" y="348424"/>
                    <a:pt x="2881246" y="359664"/>
                  </a:cubicBezTo>
                  <a:cubicBezTo>
                    <a:pt x="2878998" y="370903"/>
                    <a:pt x="2877124" y="384765"/>
                    <a:pt x="2875626" y="401250"/>
                  </a:cubicBezTo>
                  <a:cubicBezTo>
                    <a:pt x="2887989" y="369030"/>
                    <a:pt x="2901851" y="342804"/>
                    <a:pt x="2917212" y="322573"/>
                  </a:cubicBezTo>
                  <a:cubicBezTo>
                    <a:pt x="2932573" y="302342"/>
                    <a:pt x="2947652" y="287918"/>
                    <a:pt x="2962451" y="279301"/>
                  </a:cubicBezTo>
                  <a:cubicBezTo>
                    <a:pt x="2977250" y="270684"/>
                    <a:pt x="2990831" y="266376"/>
                    <a:pt x="3003194" y="266376"/>
                  </a:cubicBezTo>
                  <a:cubicBezTo>
                    <a:pt x="3027547" y="266376"/>
                    <a:pt x="3039723" y="278552"/>
                    <a:pt x="3039723" y="302904"/>
                  </a:cubicBezTo>
                  <a:cubicBezTo>
                    <a:pt x="3039723" y="317515"/>
                    <a:pt x="3035601" y="343928"/>
                    <a:pt x="3027359" y="382143"/>
                  </a:cubicBezTo>
                  <a:cubicBezTo>
                    <a:pt x="3020241" y="414737"/>
                    <a:pt x="3016682" y="436279"/>
                    <a:pt x="3016682" y="446770"/>
                  </a:cubicBezTo>
                  <a:cubicBezTo>
                    <a:pt x="3016682" y="461756"/>
                    <a:pt x="3022114" y="469249"/>
                    <a:pt x="3032979" y="469249"/>
                  </a:cubicBezTo>
                  <a:cubicBezTo>
                    <a:pt x="3040472" y="469249"/>
                    <a:pt x="3049370" y="464659"/>
                    <a:pt x="3059673" y="455480"/>
                  </a:cubicBezTo>
                  <a:cubicBezTo>
                    <a:pt x="3064824" y="450891"/>
                    <a:pt x="3070842" y="444873"/>
                    <a:pt x="3077726" y="437427"/>
                  </a:cubicBezTo>
                  <a:lnTo>
                    <a:pt x="3087966" y="426008"/>
                  </a:lnTo>
                  <a:lnTo>
                    <a:pt x="3087961" y="425836"/>
                  </a:lnTo>
                  <a:cubicBezTo>
                    <a:pt x="3087844" y="418343"/>
                    <a:pt x="3087786" y="410335"/>
                    <a:pt x="3087786" y="401812"/>
                  </a:cubicBezTo>
                  <a:cubicBezTo>
                    <a:pt x="3087786" y="344116"/>
                    <a:pt x="3093686" y="283984"/>
                    <a:pt x="3105488" y="221418"/>
                  </a:cubicBezTo>
                  <a:cubicBezTo>
                    <a:pt x="3117289" y="158851"/>
                    <a:pt x="3134711" y="106307"/>
                    <a:pt x="3157751" y="63784"/>
                  </a:cubicBezTo>
                  <a:cubicBezTo>
                    <a:pt x="3180792" y="21261"/>
                    <a:pt x="3208423" y="0"/>
                    <a:pt x="3240643" y="0"/>
                  </a:cubicBezTo>
                  <a:cubicBezTo>
                    <a:pt x="3257877" y="0"/>
                    <a:pt x="3271833" y="7399"/>
                    <a:pt x="3282510" y="22198"/>
                  </a:cubicBezTo>
                  <a:cubicBezTo>
                    <a:pt x="3293188" y="36996"/>
                    <a:pt x="3298526" y="56197"/>
                    <a:pt x="3298526" y="79800"/>
                  </a:cubicBezTo>
                  <a:cubicBezTo>
                    <a:pt x="3298526" y="117640"/>
                    <a:pt x="3287474" y="156884"/>
                    <a:pt x="3265370" y="197534"/>
                  </a:cubicBezTo>
                  <a:cubicBezTo>
                    <a:pt x="3243265" y="238183"/>
                    <a:pt x="3207299" y="285670"/>
                    <a:pt x="3157471" y="339994"/>
                  </a:cubicBezTo>
                  <a:cubicBezTo>
                    <a:pt x="3156347" y="359476"/>
                    <a:pt x="3155785" y="379520"/>
                    <a:pt x="3155785" y="400126"/>
                  </a:cubicBezTo>
                  <a:cubicBezTo>
                    <a:pt x="3173768" y="353295"/>
                    <a:pt x="3194374" y="319295"/>
                    <a:pt x="3217602" y="298127"/>
                  </a:cubicBezTo>
                  <a:cubicBezTo>
                    <a:pt x="3240830" y="276960"/>
                    <a:pt x="3262560" y="266376"/>
                    <a:pt x="3282791" y="266376"/>
                  </a:cubicBezTo>
                  <a:cubicBezTo>
                    <a:pt x="3301523" y="266376"/>
                    <a:pt x="3316603" y="272745"/>
                    <a:pt x="3328030" y="285483"/>
                  </a:cubicBezTo>
                  <a:cubicBezTo>
                    <a:pt x="3339457" y="298221"/>
                    <a:pt x="3345170" y="313956"/>
                    <a:pt x="3345170" y="332689"/>
                  </a:cubicBezTo>
                  <a:cubicBezTo>
                    <a:pt x="3345170" y="353295"/>
                    <a:pt x="3339925" y="372214"/>
                    <a:pt x="3329435" y="389448"/>
                  </a:cubicBezTo>
                  <a:cubicBezTo>
                    <a:pt x="3318945" y="406682"/>
                    <a:pt x="3300962" y="422043"/>
                    <a:pt x="3275485" y="435530"/>
                  </a:cubicBezTo>
                  <a:cubicBezTo>
                    <a:pt x="3276984" y="445646"/>
                    <a:pt x="3281574" y="453794"/>
                    <a:pt x="3289254" y="459976"/>
                  </a:cubicBezTo>
                  <a:cubicBezTo>
                    <a:pt x="3296934" y="466158"/>
                    <a:pt x="3306207" y="469249"/>
                    <a:pt x="3317071" y="469249"/>
                  </a:cubicBezTo>
                  <a:cubicBezTo>
                    <a:pt x="3328685" y="469249"/>
                    <a:pt x="3339925" y="464753"/>
                    <a:pt x="3350790" y="455761"/>
                  </a:cubicBezTo>
                  <a:cubicBezTo>
                    <a:pt x="3353506" y="453513"/>
                    <a:pt x="3356433" y="450891"/>
                    <a:pt x="3359571" y="447894"/>
                  </a:cubicBezTo>
                  <a:lnTo>
                    <a:pt x="3366842" y="440572"/>
                  </a:lnTo>
                  <a:lnTo>
                    <a:pt x="3388259" y="413051"/>
                  </a:lnTo>
                  <a:cubicBezTo>
                    <a:pt x="3396033" y="402561"/>
                    <a:pt x="3402543" y="393195"/>
                    <a:pt x="3407788" y="384952"/>
                  </a:cubicBezTo>
                  <a:cubicBezTo>
                    <a:pt x="3414157" y="374088"/>
                    <a:pt x="3421650" y="359570"/>
                    <a:pt x="3430267" y="341399"/>
                  </a:cubicBezTo>
                  <a:cubicBezTo>
                    <a:pt x="3438884" y="323229"/>
                    <a:pt x="3447313" y="304403"/>
                    <a:pt x="3455556" y="284921"/>
                  </a:cubicBezTo>
                  <a:cubicBezTo>
                    <a:pt x="3462674" y="268436"/>
                    <a:pt x="3477473" y="260194"/>
                    <a:pt x="3499951" y="260194"/>
                  </a:cubicBezTo>
                  <a:cubicBezTo>
                    <a:pt x="3510442" y="260194"/>
                    <a:pt x="3517747" y="261131"/>
                    <a:pt x="3521868" y="263004"/>
                  </a:cubicBezTo>
                  <a:cubicBezTo>
                    <a:pt x="3525990" y="264877"/>
                    <a:pt x="3528050" y="267874"/>
                    <a:pt x="3528050" y="271995"/>
                  </a:cubicBezTo>
                  <a:cubicBezTo>
                    <a:pt x="3528050" y="274243"/>
                    <a:pt x="3527301" y="277803"/>
                    <a:pt x="3525803" y="282673"/>
                  </a:cubicBezTo>
                  <a:cubicBezTo>
                    <a:pt x="3524304" y="287543"/>
                    <a:pt x="3522243" y="292414"/>
                    <a:pt x="3519621" y="297284"/>
                  </a:cubicBezTo>
                  <a:cubicBezTo>
                    <a:pt x="3512877" y="310772"/>
                    <a:pt x="3509505" y="322199"/>
                    <a:pt x="3509505" y="331565"/>
                  </a:cubicBezTo>
                  <a:cubicBezTo>
                    <a:pt x="3509505" y="337185"/>
                    <a:pt x="3511472" y="343366"/>
                    <a:pt x="3515406" y="350110"/>
                  </a:cubicBezTo>
                  <a:cubicBezTo>
                    <a:pt x="3519340" y="356854"/>
                    <a:pt x="3525428" y="365283"/>
                    <a:pt x="3533670" y="375399"/>
                  </a:cubicBezTo>
                  <a:cubicBezTo>
                    <a:pt x="3545659" y="391134"/>
                    <a:pt x="3554744" y="404528"/>
                    <a:pt x="3560926" y="415580"/>
                  </a:cubicBezTo>
                  <a:cubicBezTo>
                    <a:pt x="3567108" y="426632"/>
                    <a:pt x="3570198" y="438715"/>
                    <a:pt x="3570198" y="451827"/>
                  </a:cubicBezTo>
                  <a:cubicBezTo>
                    <a:pt x="3570198" y="455574"/>
                    <a:pt x="3569824" y="460819"/>
                    <a:pt x="3569075" y="467563"/>
                  </a:cubicBezTo>
                  <a:cubicBezTo>
                    <a:pt x="3587432" y="460444"/>
                    <a:pt x="3608975" y="441525"/>
                    <a:pt x="3633701" y="410803"/>
                  </a:cubicBezTo>
                  <a:cubicBezTo>
                    <a:pt x="3638197" y="405558"/>
                    <a:pt x="3643255" y="402936"/>
                    <a:pt x="3648875" y="402936"/>
                  </a:cubicBezTo>
                  <a:cubicBezTo>
                    <a:pt x="3653745" y="402936"/>
                    <a:pt x="3657585" y="405184"/>
                    <a:pt x="3660395" y="409679"/>
                  </a:cubicBezTo>
                  <a:cubicBezTo>
                    <a:pt x="3663205" y="414175"/>
                    <a:pt x="3664610" y="420357"/>
                    <a:pt x="3664610" y="428225"/>
                  </a:cubicBezTo>
                  <a:cubicBezTo>
                    <a:pt x="3664610" y="442461"/>
                    <a:pt x="3661051" y="454075"/>
                    <a:pt x="3653933" y="463067"/>
                  </a:cubicBezTo>
                  <a:cubicBezTo>
                    <a:pt x="3635200" y="486295"/>
                    <a:pt x="3617311" y="502124"/>
                    <a:pt x="3600264" y="510554"/>
                  </a:cubicBezTo>
                  <a:cubicBezTo>
                    <a:pt x="3583217" y="518984"/>
                    <a:pt x="3562143" y="523573"/>
                    <a:pt x="3537042" y="524322"/>
                  </a:cubicBezTo>
                  <a:cubicBezTo>
                    <a:pt x="3522056" y="537060"/>
                    <a:pt x="3504260" y="543429"/>
                    <a:pt x="3483654" y="543429"/>
                  </a:cubicBezTo>
                  <a:cubicBezTo>
                    <a:pt x="3464173" y="543429"/>
                    <a:pt x="3449280" y="538934"/>
                    <a:pt x="3438977" y="529942"/>
                  </a:cubicBezTo>
                  <a:cubicBezTo>
                    <a:pt x="3428674" y="520950"/>
                    <a:pt x="3423523" y="510835"/>
                    <a:pt x="3423523" y="499595"/>
                  </a:cubicBezTo>
                  <a:cubicBezTo>
                    <a:pt x="3423523" y="489854"/>
                    <a:pt x="3427082" y="481425"/>
                    <a:pt x="3434201" y="474306"/>
                  </a:cubicBezTo>
                  <a:cubicBezTo>
                    <a:pt x="3441319" y="467188"/>
                    <a:pt x="3451809" y="463629"/>
                    <a:pt x="3465671" y="463629"/>
                  </a:cubicBezTo>
                  <a:cubicBezTo>
                    <a:pt x="3470541" y="463629"/>
                    <a:pt x="3476255" y="464097"/>
                    <a:pt x="3482811" y="465034"/>
                  </a:cubicBezTo>
                  <a:cubicBezTo>
                    <a:pt x="3489368" y="465971"/>
                    <a:pt x="3494332" y="466626"/>
                    <a:pt x="3497704" y="467001"/>
                  </a:cubicBezTo>
                  <a:cubicBezTo>
                    <a:pt x="3497329" y="457260"/>
                    <a:pt x="3495175" y="448081"/>
                    <a:pt x="3491241" y="439464"/>
                  </a:cubicBezTo>
                  <a:cubicBezTo>
                    <a:pt x="3487307" y="430847"/>
                    <a:pt x="3482343" y="422511"/>
                    <a:pt x="3476349" y="414456"/>
                  </a:cubicBezTo>
                  <a:cubicBezTo>
                    <a:pt x="3470354" y="406401"/>
                    <a:pt x="3464734" y="399376"/>
                    <a:pt x="3459489" y="393382"/>
                  </a:cubicBezTo>
                  <a:cubicBezTo>
                    <a:pt x="3447875" y="415486"/>
                    <a:pt x="3436355" y="433844"/>
                    <a:pt x="3424928" y="448456"/>
                  </a:cubicBezTo>
                  <a:lnTo>
                    <a:pt x="3416612" y="457709"/>
                  </a:lnTo>
                  <a:lnTo>
                    <a:pt x="3413731" y="463067"/>
                  </a:lnTo>
                  <a:cubicBezTo>
                    <a:pt x="3396872" y="483673"/>
                    <a:pt x="3379825" y="500157"/>
                    <a:pt x="3362592" y="512521"/>
                  </a:cubicBezTo>
                  <a:cubicBezTo>
                    <a:pt x="3345358" y="524884"/>
                    <a:pt x="3324939" y="531066"/>
                    <a:pt x="3301336" y="531066"/>
                  </a:cubicBezTo>
                  <a:cubicBezTo>
                    <a:pt x="3272488" y="531066"/>
                    <a:pt x="3249260" y="522824"/>
                    <a:pt x="3231651" y="506339"/>
                  </a:cubicBezTo>
                  <a:cubicBezTo>
                    <a:pt x="3214043" y="489854"/>
                    <a:pt x="3205238" y="467937"/>
                    <a:pt x="3205238" y="440588"/>
                  </a:cubicBezTo>
                  <a:cubicBezTo>
                    <a:pt x="3205238" y="425977"/>
                    <a:pt x="3212732" y="415486"/>
                    <a:pt x="3227718" y="409117"/>
                  </a:cubicBezTo>
                  <a:cubicBezTo>
                    <a:pt x="3244202" y="401999"/>
                    <a:pt x="3256004" y="394412"/>
                    <a:pt x="3263122" y="386357"/>
                  </a:cubicBezTo>
                  <a:cubicBezTo>
                    <a:pt x="3270240" y="378302"/>
                    <a:pt x="3273799" y="368468"/>
                    <a:pt x="3273799" y="356854"/>
                  </a:cubicBezTo>
                  <a:cubicBezTo>
                    <a:pt x="3273799" y="350110"/>
                    <a:pt x="3272394" y="345052"/>
                    <a:pt x="3269585" y="341680"/>
                  </a:cubicBezTo>
                  <a:cubicBezTo>
                    <a:pt x="3266775" y="338309"/>
                    <a:pt x="3263309" y="336623"/>
                    <a:pt x="3259188" y="336623"/>
                  </a:cubicBezTo>
                  <a:cubicBezTo>
                    <a:pt x="3249073" y="336623"/>
                    <a:pt x="3237927" y="343928"/>
                    <a:pt x="3225751" y="358540"/>
                  </a:cubicBezTo>
                  <a:cubicBezTo>
                    <a:pt x="3213574" y="373151"/>
                    <a:pt x="3202241" y="391977"/>
                    <a:pt x="3191751" y="415018"/>
                  </a:cubicBezTo>
                  <a:cubicBezTo>
                    <a:pt x="3181261" y="438059"/>
                    <a:pt x="3173019" y="461756"/>
                    <a:pt x="3167024" y="486108"/>
                  </a:cubicBezTo>
                  <a:cubicBezTo>
                    <a:pt x="3162903" y="503717"/>
                    <a:pt x="3158126" y="515612"/>
                    <a:pt x="3152694" y="521793"/>
                  </a:cubicBezTo>
                  <a:cubicBezTo>
                    <a:pt x="3147261" y="527975"/>
                    <a:pt x="3138738" y="531066"/>
                    <a:pt x="3127124" y="531066"/>
                  </a:cubicBezTo>
                  <a:cubicBezTo>
                    <a:pt x="3115510" y="531066"/>
                    <a:pt x="3106987" y="526851"/>
                    <a:pt x="3101554" y="518422"/>
                  </a:cubicBezTo>
                  <a:cubicBezTo>
                    <a:pt x="3098838" y="514207"/>
                    <a:pt x="3096567" y="508845"/>
                    <a:pt x="3094740" y="502335"/>
                  </a:cubicBezTo>
                  <a:lnTo>
                    <a:pt x="3093004" y="492713"/>
                  </a:lnTo>
                  <a:lnTo>
                    <a:pt x="3069226" y="511959"/>
                  </a:lnTo>
                  <a:cubicBezTo>
                    <a:pt x="3050681" y="524697"/>
                    <a:pt x="3029607" y="531066"/>
                    <a:pt x="3006004" y="531066"/>
                  </a:cubicBezTo>
                  <a:cubicBezTo>
                    <a:pt x="2986897" y="531066"/>
                    <a:pt x="2972473" y="525540"/>
                    <a:pt x="2962732" y="514488"/>
                  </a:cubicBezTo>
                  <a:cubicBezTo>
                    <a:pt x="2952991" y="503436"/>
                    <a:pt x="2948121" y="487419"/>
                    <a:pt x="2948121" y="466439"/>
                  </a:cubicBezTo>
                  <a:cubicBezTo>
                    <a:pt x="2948121" y="455949"/>
                    <a:pt x="2950743" y="437216"/>
                    <a:pt x="2955988" y="410241"/>
                  </a:cubicBezTo>
                  <a:cubicBezTo>
                    <a:pt x="2960859" y="386638"/>
                    <a:pt x="2963294" y="370341"/>
                    <a:pt x="2963294" y="361350"/>
                  </a:cubicBezTo>
                  <a:cubicBezTo>
                    <a:pt x="2963294" y="355355"/>
                    <a:pt x="2961234" y="352358"/>
                    <a:pt x="2957112" y="352358"/>
                  </a:cubicBezTo>
                  <a:cubicBezTo>
                    <a:pt x="2952242" y="352358"/>
                    <a:pt x="2945404" y="358633"/>
                    <a:pt x="2936600" y="371184"/>
                  </a:cubicBezTo>
                  <a:cubicBezTo>
                    <a:pt x="2927796" y="383735"/>
                    <a:pt x="2918804" y="400313"/>
                    <a:pt x="2909625" y="420919"/>
                  </a:cubicBezTo>
                  <a:cubicBezTo>
                    <a:pt x="2900446" y="441525"/>
                    <a:pt x="2893047" y="463254"/>
                    <a:pt x="2887427" y="486108"/>
                  </a:cubicBezTo>
                  <a:cubicBezTo>
                    <a:pt x="2883306" y="503717"/>
                    <a:pt x="2878529" y="515612"/>
                    <a:pt x="2873097" y="521793"/>
                  </a:cubicBezTo>
                  <a:cubicBezTo>
                    <a:pt x="2867665" y="527975"/>
                    <a:pt x="2859141" y="531066"/>
                    <a:pt x="2847527" y="531066"/>
                  </a:cubicBezTo>
                  <a:cubicBezTo>
                    <a:pt x="2833290" y="531066"/>
                    <a:pt x="2823269" y="523573"/>
                    <a:pt x="2817461" y="508587"/>
                  </a:cubicBezTo>
                  <a:cubicBezTo>
                    <a:pt x="2816010" y="504840"/>
                    <a:pt x="2814739" y="500532"/>
                    <a:pt x="2813651" y="495662"/>
                  </a:cubicBezTo>
                  <a:lnTo>
                    <a:pt x="2812784" y="490470"/>
                  </a:lnTo>
                  <a:lnTo>
                    <a:pt x="2810479" y="492817"/>
                  </a:lnTo>
                  <a:cubicBezTo>
                    <a:pt x="2783574" y="518316"/>
                    <a:pt x="2758040" y="531066"/>
                    <a:pt x="2733875" y="531066"/>
                  </a:cubicBezTo>
                  <a:cubicBezTo>
                    <a:pt x="2709522" y="531066"/>
                    <a:pt x="2691820" y="522449"/>
                    <a:pt x="2680768" y="505215"/>
                  </a:cubicBezTo>
                  <a:lnTo>
                    <a:pt x="2674032" y="492232"/>
                  </a:lnTo>
                  <a:lnTo>
                    <a:pt x="2649279" y="511959"/>
                  </a:lnTo>
                  <a:cubicBezTo>
                    <a:pt x="2630359" y="524697"/>
                    <a:pt x="2608910" y="531066"/>
                    <a:pt x="2584933" y="531066"/>
                  </a:cubicBezTo>
                  <a:cubicBezTo>
                    <a:pt x="2551963" y="531066"/>
                    <a:pt x="2527517" y="516080"/>
                    <a:pt x="2511595" y="486108"/>
                  </a:cubicBezTo>
                  <a:cubicBezTo>
                    <a:pt x="2495672" y="456136"/>
                    <a:pt x="2487711" y="417360"/>
                    <a:pt x="2487711" y="369779"/>
                  </a:cubicBezTo>
                  <a:cubicBezTo>
                    <a:pt x="2487711" y="324072"/>
                    <a:pt x="2493611" y="271995"/>
                    <a:pt x="2505413" y="213550"/>
                  </a:cubicBezTo>
                  <a:cubicBezTo>
                    <a:pt x="2517214" y="155105"/>
                    <a:pt x="2534636" y="104902"/>
                    <a:pt x="2557677" y="62941"/>
                  </a:cubicBezTo>
                  <a:cubicBezTo>
                    <a:pt x="2580718" y="20980"/>
                    <a:pt x="2608161" y="0"/>
                    <a:pt x="2640006" y="0"/>
                  </a:cubicBezTo>
                  <a:close/>
                  <a:moveTo>
                    <a:pt x="1992868" y="0"/>
                  </a:moveTo>
                  <a:cubicBezTo>
                    <a:pt x="2010102" y="0"/>
                    <a:pt x="2024058" y="7399"/>
                    <a:pt x="2034735" y="22198"/>
                  </a:cubicBezTo>
                  <a:cubicBezTo>
                    <a:pt x="2045413" y="36996"/>
                    <a:pt x="2050751" y="56197"/>
                    <a:pt x="2050751" y="79800"/>
                  </a:cubicBezTo>
                  <a:cubicBezTo>
                    <a:pt x="2050751" y="117640"/>
                    <a:pt x="2039699" y="156884"/>
                    <a:pt x="2017595" y="197534"/>
                  </a:cubicBezTo>
                  <a:cubicBezTo>
                    <a:pt x="1995490" y="238183"/>
                    <a:pt x="1959524" y="285670"/>
                    <a:pt x="1909696" y="339994"/>
                  </a:cubicBezTo>
                  <a:cubicBezTo>
                    <a:pt x="1908572" y="359476"/>
                    <a:pt x="1908010" y="379520"/>
                    <a:pt x="1908010" y="400126"/>
                  </a:cubicBezTo>
                  <a:cubicBezTo>
                    <a:pt x="1920373" y="368281"/>
                    <a:pt x="1934142" y="342336"/>
                    <a:pt x="1949315" y="322292"/>
                  </a:cubicBezTo>
                  <a:cubicBezTo>
                    <a:pt x="1964488" y="302248"/>
                    <a:pt x="1979474" y="287918"/>
                    <a:pt x="1994273" y="279301"/>
                  </a:cubicBezTo>
                  <a:cubicBezTo>
                    <a:pt x="2009072" y="270684"/>
                    <a:pt x="2022653" y="266376"/>
                    <a:pt x="2035016" y="266376"/>
                  </a:cubicBezTo>
                  <a:cubicBezTo>
                    <a:pt x="2059368" y="266376"/>
                    <a:pt x="2071544" y="278552"/>
                    <a:pt x="2071544" y="302904"/>
                  </a:cubicBezTo>
                  <a:cubicBezTo>
                    <a:pt x="2071544" y="317515"/>
                    <a:pt x="2067423" y="343928"/>
                    <a:pt x="2059181" y="382143"/>
                  </a:cubicBezTo>
                  <a:cubicBezTo>
                    <a:pt x="2052063" y="414737"/>
                    <a:pt x="2048503" y="436279"/>
                    <a:pt x="2048503" y="446770"/>
                  </a:cubicBezTo>
                  <a:cubicBezTo>
                    <a:pt x="2048503" y="461756"/>
                    <a:pt x="2053936" y="469249"/>
                    <a:pt x="2064801" y="469249"/>
                  </a:cubicBezTo>
                  <a:cubicBezTo>
                    <a:pt x="2072294" y="469249"/>
                    <a:pt x="2081192" y="464659"/>
                    <a:pt x="2091495" y="455480"/>
                  </a:cubicBezTo>
                  <a:cubicBezTo>
                    <a:pt x="2096646" y="450891"/>
                    <a:pt x="2102664" y="444873"/>
                    <a:pt x="2109548" y="437427"/>
                  </a:cubicBezTo>
                  <a:lnTo>
                    <a:pt x="2114947" y="431406"/>
                  </a:lnTo>
                  <a:lnTo>
                    <a:pt x="2113397" y="411365"/>
                  </a:lnTo>
                  <a:cubicBezTo>
                    <a:pt x="2113397" y="385514"/>
                    <a:pt x="2118830" y="361443"/>
                    <a:pt x="2129695" y="339151"/>
                  </a:cubicBezTo>
                  <a:cubicBezTo>
                    <a:pt x="2140559" y="316860"/>
                    <a:pt x="2155639" y="299158"/>
                    <a:pt x="2174934" y="286045"/>
                  </a:cubicBezTo>
                  <a:cubicBezTo>
                    <a:pt x="2194228" y="272932"/>
                    <a:pt x="2216051" y="266376"/>
                    <a:pt x="2240404" y="266376"/>
                  </a:cubicBezTo>
                  <a:cubicBezTo>
                    <a:pt x="2262133" y="266376"/>
                    <a:pt x="2279554" y="272838"/>
                    <a:pt x="2292667" y="285764"/>
                  </a:cubicBezTo>
                  <a:cubicBezTo>
                    <a:pt x="2305780" y="298689"/>
                    <a:pt x="2312336" y="316204"/>
                    <a:pt x="2312336" y="338309"/>
                  </a:cubicBezTo>
                  <a:cubicBezTo>
                    <a:pt x="2312336" y="364159"/>
                    <a:pt x="2303064" y="386357"/>
                    <a:pt x="2284519" y="404903"/>
                  </a:cubicBezTo>
                  <a:cubicBezTo>
                    <a:pt x="2265974" y="423448"/>
                    <a:pt x="2234596" y="438153"/>
                    <a:pt x="2190388" y="449018"/>
                  </a:cubicBezTo>
                  <a:cubicBezTo>
                    <a:pt x="2199754" y="466251"/>
                    <a:pt x="2217550" y="474868"/>
                    <a:pt x="2243776" y="474868"/>
                  </a:cubicBezTo>
                  <a:cubicBezTo>
                    <a:pt x="2260635" y="474868"/>
                    <a:pt x="2279836" y="468968"/>
                    <a:pt x="2301378" y="457166"/>
                  </a:cubicBezTo>
                  <a:cubicBezTo>
                    <a:pt x="2322920" y="445365"/>
                    <a:pt x="2341559" y="429910"/>
                    <a:pt x="2357294" y="410803"/>
                  </a:cubicBezTo>
                  <a:cubicBezTo>
                    <a:pt x="2361790" y="405558"/>
                    <a:pt x="2366848" y="402936"/>
                    <a:pt x="2372468" y="402936"/>
                  </a:cubicBezTo>
                  <a:cubicBezTo>
                    <a:pt x="2377338" y="402936"/>
                    <a:pt x="2381179" y="405184"/>
                    <a:pt x="2383988" y="409679"/>
                  </a:cubicBezTo>
                  <a:cubicBezTo>
                    <a:pt x="2386798" y="414175"/>
                    <a:pt x="2388203" y="420357"/>
                    <a:pt x="2388203" y="428225"/>
                  </a:cubicBezTo>
                  <a:cubicBezTo>
                    <a:pt x="2388203" y="443211"/>
                    <a:pt x="2384644" y="454825"/>
                    <a:pt x="2377526" y="463067"/>
                  </a:cubicBezTo>
                  <a:cubicBezTo>
                    <a:pt x="2363663" y="479926"/>
                    <a:pt x="2344088" y="495474"/>
                    <a:pt x="2318799" y="509711"/>
                  </a:cubicBezTo>
                  <a:cubicBezTo>
                    <a:pt x="2293510" y="523948"/>
                    <a:pt x="2266442" y="531066"/>
                    <a:pt x="2237594" y="531066"/>
                  </a:cubicBezTo>
                  <a:cubicBezTo>
                    <a:pt x="2198256" y="531066"/>
                    <a:pt x="2167721" y="520388"/>
                    <a:pt x="2145992" y="499033"/>
                  </a:cubicBezTo>
                  <a:lnTo>
                    <a:pt x="2133309" y="483476"/>
                  </a:lnTo>
                  <a:lnTo>
                    <a:pt x="2126829" y="490182"/>
                  </a:lnTo>
                  <a:cubicBezTo>
                    <a:pt x="2117978" y="498331"/>
                    <a:pt x="2109009" y="505590"/>
                    <a:pt x="2099924" y="511959"/>
                  </a:cubicBezTo>
                  <a:cubicBezTo>
                    <a:pt x="2081754" y="524697"/>
                    <a:pt x="2061054" y="531066"/>
                    <a:pt x="2037826" y="531066"/>
                  </a:cubicBezTo>
                  <a:cubicBezTo>
                    <a:pt x="2018719" y="531066"/>
                    <a:pt x="2004295" y="525540"/>
                    <a:pt x="1994554" y="514488"/>
                  </a:cubicBezTo>
                  <a:cubicBezTo>
                    <a:pt x="1984813" y="503436"/>
                    <a:pt x="1979943" y="487419"/>
                    <a:pt x="1979943" y="466439"/>
                  </a:cubicBezTo>
                  <a:cubicBezTo>
                    <a:pt x="1979943" y="455949"/>
                    <a:pt x="1982565" y="437216"/>
                    <a:pt x="1987810" y="410241"/>
                  </a:cubicBezTo>
                  <a:cubicBezTo>
                    <a:pt x="1992681" y="386638"/>
                    <a:pt x="1995116" y="370341"/>
                    <a:pt x="1995116" y="361350"/>
                  </a:cubicBezTo>
                  <a:cubicBezTo>
                    <a:pt x="1995116" y="355355"/>
                    <a:pt x="1993055" y="352358"/>
                    <a:pt x="1988934" y="352358"/>
                  </a:cubicBezTo>
                  <a:cubicBezTo>
                    <a:pt x="1984064" y="352358"/>
                    <a:pt x="1977133" y="358633"/>
                    <a:pt x="1968141" y="371184"/>
                  </a:cubicBezTo>
                  <a:cubicBezTo>
                    <a:pt x="1959149" y="383735"/>
                    <a:pt x="1950158" y="400313"/>
                    <a:pt x="1941166" y="420919"/>
                  </a:cubicBezTo>
                  <a:cubicBezTo>
                    <a:pt x="1932175" y="441525"/>
                    <a:pt x="1924869" y="463254"/>
                    <a:pt x="1919249" y="486108"/>
                  </a:cubicBezTo>
                  <a:cubicBezTo>
                    <a:pt x="1912131" y="516080"/>
                    <a:pt x="1894522" y="531066"/>
                    <a:pt x="1866424" y="531066"/>
                  </a:cubicBezTo>
                  <a:cubicBezTo>
                    <a:pt x="1855184" y="531066"/>
                    <a:pt x="1847785" y="527039"/>
                    <a:pt x="1844226" y="518984"/>
                  </a:cubicBezTo>
                  <a:cubicBezTo>
                    <a:pt x="1842446" y="514956"/>
                    <a:pt x="1841111" y="509313"/>
                    <a:pt x="1840221" y="502054"/>
                  </a:cubicBezTo>
                  <a:lnTo>
                    <a:pt x="1839741" y="496248"/>
                  </a:lnTo>
                  <a:lnTo>
                    <a:pt x="1819875" y="511959"/>
                  </a:lnTo>
                  <a:cubicBezTo>
                    <a:pt x="1800768" y="524697"/>
                    <a:pt x="1778851" y="531066"/>
                    <a:pt x="1754124" y="531066"/>
                  </a:cubicBezTo>
                  <a:cubicBezTo>
                    <a:pt x="1677695" y="531066"/>
                    <a:pt x="1639481" y="477304"/>
                    <a:pt x="1639481" y="369779"/>
                  </a:cubicBezTo>
                  <a:cubicBezTo>
                    <a:pt x="1639481" y="353295"/>
                    <a:pt x="1640043" y="336623"/>
                    <a:pt x="1641167" y="319763"/>
                  </a:cubicBezTo>
                  <a:lnTo>
                    <a:pt x="1619250" y="319763"/>
                  </a:lnTo>
                  <a:cubicBezTo>
                    <a:pt x="1608010" y="319763"/>
                    <a:pt x="1600424" y="317703"/>
                    <a:pt x="1596490" y="313582"/>
                  </a:cubicBezTo>
                  <a:cubicBezTo>
                    <a:pt x="1592556" y="309460"/>
                    <a:pt x="1590589" y="302904"/>
                    <a:pt x="1590589" y="293913"/>
                  </a:cubicBezTo>
                  <a:cubicBezTo>
                    <a:pt x="1590589" y="272932"/>
                    <a:pt x="1599019" y="262442"/>
                    <a:pt x="1615878" y="262442"/>
                  </a:cubicBezTo>
                  <a:lnTo>
                    <a:pt x="1647911" y="262442"/>
                  </a:lnTo>
                  <a:cubicBezTo>
                    <a:pt x="1654280" y="221230"/>
                    <a:pt x="1664021" y="183578"/>
                    <a:pt x="1677133" y="149485"/>
                  </a:cubicBezTo>
                  <a:cubicBezTo>
                    <a:pt x="1690246" y="115392"/>
                    <a:pt x="1706075" y="88230"/>
                    <a:pt x="1724620" y="67999"/>
                  </a:cubicBezTo>
                  <a:cubicBezTo>
                    <a:pt x="1743165" y="47767"/>
                    <a:pt x="1763115" y="37652"/>
                    <a:pt x="1784471" y="37652"/>
                  </a:cubicBezTo>
                  <a:cubicBezTo>
                    <a:pt x="1800206" y="37652"/>
                    <a:pt x="1812569" y="44583"/>
                    <a:pt x="1821561" y="58445"/>
                  </a:cubicBezTo>
                  <a:cubicBezTo>
                    <a:pt x="1830552" y="72307"/>
                    <a:pt x="1835048" y="89728"/>
                    <a:pt x="1835048" y="110709"/>
                  </a:cubicBezTo>
                  <a:cubicBezTo>
                    <a:pt x="1835048" y="168779"/>
                    <a:pt x="1810696" y="219357"/>
                    <a:pt x="1761992" y="262442"/>
                  </a:cubicBezTo>
                  <a:lnTo>
                    <a:pt x="1824933" y="262442"/>
                  </a:lnTo>
                  <a:cubicBezTo>
                    <a:pt x="1830927" y="262442"/>
                    <a:pt x="1835236" y="263753"/>
                    <a:pt x="1837858" y="266376"/>
                  </a:cubicBezTo>
                  <a:cubicBezTo>
                    <a:pt x="1840481" y="268998"/>
                    <a:pt x="1841792" y="273869"/>
                    <a:pt x="1841792" y="280987"/>
                  </a:cubicBezTo>
                  <a:cubicBezTo>
                    <a:pt x="1841792" y="306838"/>
                    <a:pt x="1820624" y="319763"/>
                    <a:pt x="1778289" y="319763"/>
                  </a:cubicBezTo>
                  <a:lnTo>
                    <a:pt x="1709728" y="319763"/>
                  </a:lnTo>
                  <a:cubicBezTo>
                    <a:pt x="1708979" y="338496"/>
                    <a:pt x="1708604" y="353107"/>
                    <a:pt x="1708604" y="363597"/>
                  </a:cubicBezTo>
                  <a:cubicBezTo>
                    <a:pt x="1708604" y="402561"/>
                    <a:pt x="1713193" y="429910"/>
                    <a:pt x="1722372" y="445646"/>
                  </a:cubicBezTo>
                  <a:cubicBezTo>
                    <a:pt x="1731551" y="461381"/>
                    <a:pt x="1746069" y="469249"/>
                    <a:pt x="1765925" y="469249"/>
                  </a:cubicBezTo>
                  <a:cubicBezTo>
                    <a:pt x="1782035" y="469249"/>
                    <a:pt x="1796272" y="464378"/>
                    <a:pt x="1808635" y="454637"/>
                  </a:cubicBezTo>
                  <a:cubicBezTo>
                    <a:pt x="1814817" y="449767"/>
                    <a:pt x="1821561" y="443679"/>
                    <a:pt x="1828867" y="436373"/>
                  </a:cubicBezTo>
                  <a:lnTo>
                    <a:pt x="1839720" y="425050"/>
                  </a:lnTo>
                  <a:lnTo>
                    <a:pt x="1840011" y="401812"/>
                  </a:lnTo>
                  <a:cubicBezTo>
                    <a:pt x="1840011" y="344116"/>
                    <a:pt x="1845912" y="283984"/>
                    <a:pt x="1857713" y="221418"/>
                  </a:cubicBezTo>
                  <a:cubicBezTo>
                    <a:pt x="1869514" y="158851"/>
                    <a:pt x="1886936" y="106307"/>
                    <a:pt x="1909977" y="63784"/>
                  </a:cubicBezTo>
                  <a:cubicBezTo>
                    <a:pt x="1933018" y="21261"/>
                    <a:pt x="1960648" y="0"/>
                    <a:pt x="1992868" y="0"/>
                  </a:cubicBezTo>
                  <a:close/>
                  <a:moveTo>
                    <a:pt x="177022" y="0"/>
                  </a:moveTo>
                  <a:cubicBezTo>
                    <a:pt x="194631" y="0"/>
                    <a:pt x="208399" y="7867"/>
                    <a:pt x="218327" y="23603"/>
                  </a:cubicBezTo>
                  <a:cubicBezTo>
                    <a:pt x="228256" y="39338"/>
                    <a:pt x="233220" y="60506"/>
                    <a:pt x="233220" y="87106"/>
                  </a:cubicBezTo>
                  <a:cubicBezTo>
                    <a:pt x="233220" y="175148"/>
                    <a:pt x="180581" y="271059"/>
                    <a:pt x="75305" y="374837"/>
                  </a:cubicBezTo>
                  <a:cubicBezTo>
                    <a:pt x="71558" y="411553"/>
                    <a:pt x="69685" y="443772"/>
                    <a:pt x="69685" y="471497"/>
                  </a:cubicBezTo>
                  <a:cubicBezTo>
                    <a:pt x="69685" y="510086"/>
                    <a:pt x="70996" y="549705"/>
                    <a:pt x="73619" y="590354"/>
                  </a:cubicBezTo>
                  <a:cubicBezTo>
                    <a:pt x="76241" y="631004"/>
                    <a:pt x="80550" y="651329"/>
                    <a:pt x="86544" y="651329"/>
                  </a:cubicBezTo>
                  <a:cubicBezTo>
                    <a:pt x="97784" y="651329"/>
                    <a:pt x="103403" y="631847"/>
                    <a:pt x="103403" y="592883"/>
                  </a:cubicBezTo>
                  <a:cubicBezTo>
                    <a:pt x="103403" y="563661"/>
                    <a:pt x="101436" y="535374"/>
                    <a:pt x="97503" y="508025"/>
                  </a:cubicBezTo>
                  <a:cubicBezTo>
                    <a:pt x="93569" y="480676"/>
                    <a:pt x="88230" y="451827"/>
                    <a:pt x="81486" y="421481"/>
                  </a:cubicBezTo>
                  <a:cubicBezTo>
                    <a:pt x="81112" y="416610"/>
                    <a:pt x="82704" y="410429"/>
                    <a:pt x="86263" y="402936"/>
                  </a:cubicBezTo>
                  <a:cubicBezTo>
                    <a:pt x="89822" y="395443"/>
                    <a:pt x="94224" y="388886"/>
                    <a:pt x="99470" y="383267"/>
                  </a:cubicBezTo>
                  <a:cubicBezTo>
                    <a:pt x="104715" y="377647"/>
                    <a:pt x="109398" y="374837"/>
                    <a:pt x="113519" y="374837"/>
                  </a:cubicBezTo>
                  <a:cubicBezTo>
                    <a:pt x="121012" y="374837"/>
                    <a:pt x="130004" y="375212"/>
                    <a:pt x="140494" y="375961"/>
                  </a:cubicBezTo>
                  <a:cubicBezTo>
                    <a:pt x="143866" y="376336"/>
                    <a:pt x="147799" y="376523"/>
                    <a:pt x="152295" y="376523"/>
                  </a:cubicBezTo>
                  <a:cubicBezTo>
                    <a:pt x="167281" y="376523"/>
                    <a:pt x="183953" y="375212"/>
                    <a:pt x="202311" y="372589"/>
                  </a:cubicBezTo>
                  <a:lnTo>
                    <a:pt x="202998" y="372508"/>
                  </a:lnTo>
                  <a:lnTo>
                    <a:pt x="215170" y="336904"/>
                  </a:lnTo>
                  <a:cubicBezTo>
                    <a:pt x="226035" y="314612"/>
                    <a:pt x="241021" y="297191"/>
                    <a:pt x="260128" y="284640"/>
                  </a:cubicBezTo>
                  <a:cubicBezTo>
                    <a:pt x="279235" y="272089"/>
                    <a:pt x="300403" y="265814"/>
                    <a:pt x="323631" y="265814"/>
                  </a:cubicBezTo>
                  <a:cubicBezTo>
                    <a:pt x="352104" y="265814"/>
                    <a:pt x="375052" y="275648"/>
                    <a:pt x="392473" y="295317"/>
                  </a:cubicBezTo>
                  <a:cubicBezTo>
                    <a:pt x="409894" y="314987"/>
                    <a:pt x="420103" y="339245"/>
                    <a:pt x="423101" y="368093"/>
                  </a:cubicBezTo>
                  <a:cubicBezTo>
                    <a:pt x="431905" y="367531"/>
                    <a:pt x="441552" y="366314"/>
                    <a:pt x="452042" y="364440"/>
                  </a:cubicBezTo>
                  <a:lnTo>
                    <a:pt x="468693" y="360725"/>
                  </a:lnTo>
                  <a:lnTo>
                    <a:pt x="469517" y="334304"/>
                  </a:lnTo>
                  <a:cubicBezTo>
                    <a:pt x="471730" y="297636"/>
                    <a:pt x="477262" y="257384"/>
                    <a:pt x="486113" y="213550"/>
                  </a:cubicBezTo>
                  <a:cubicBezTo>
                    <a:pt x="497915" y="155105"/>
                    <a:pt x="515336" y="104902"/>
                    <a:pt x="538377" y="62941"/>
                  </a:cubicBezTo>
                  <a:cubicBezTo>
                    <a:pt x="561418" y="20980"/>
                    <a:pt x="588861" y="0"/>
                    <a:pt x="620706" y="0"/>
                  </a:cubicBezTo>
                  <a:cubicBezTo>
                    <a:pt x="638689" y="0"/>
                    <a:pt x="652832" y="8336"/>
                    <a:pt x="663135" y="25007"/>
                  </a:cubicBezTo>
                  <a:cubicBezTo>
                    <a:pt x="673438" y="41679"/>
                    <a:pt x="678590" y="65563"/>
                    <a:pt x="678590" y="96659"/>
                  </a:cubicBezTo>
                  <a:cubicBezTo>
                    <a:pt x="678590" y="141243"/>
                    <a:pt x="666226" y="192944"/>
                    <a:pt x="641499" y="251764"/>
                  </a:cubicBezTo>
                  <a:cubicBezTo>
                    <a:pt x="616772" y="310584"/>
                    <a:pt x="583241" y="368843"/>
                    <a:pt x="540906" y="426539"/>
                  </a:cubicBezTo>
                  <a:cubicBezTo>
                    <a:pt x="543528" y="441899"/>
                    <a:pt x="547837" y="452858"/>
                    <a:pt x="553831" y="459414"/>
                  </a:cubicBezTo>
                  <a:cubicBezTo>
                    <a:pt x="559826" y="465971"/>
                    <a:pt x="567693" y="469249"/>
                    <a:pt x="577434" y="469249"/>
                  </a:cubicBezTo>
                  <a:cubicBezTo>
                    <a:pt x="592795" y="469249"/>
                    <a:pt x="606282" y="464847"/>
                    <a:pt x="617896" y="456042"/>
                  </a:cubicBezTo>
                  <a:cubicBezTo>
                    <a:pt x="626607" y="449439"/>
                    <a:pt x="637109" y="439306"/>
                    <a:pt x="649402" y="425643"/>
                  </a:cubicBezTo>
                  <a:lnTo>
                    <a:pt x="653390" y="421051"/>
                  </a:lnTo>
                  <a:lnTo>
                    <a:pt x="650879" y="403814"/>
                  </a:lnTo>
                  <a:cubicBezTo>
                    <a:pt x="649884" y="393019"/>
                    <a:pt x="649386" y="381674"/>
                    <a:pt x="649386" y="369779"/>
                  </a:cubicBezTo>
                  <a:cubicBezTo>
                    <a:pt x="649386" y="324072"/>
                    <a:pt x="655287" y="271995"/>
                    <a:pt x="667088" y="213550"/>
                  </a:cubicBezTo>
                  <a:cubicBezTo>
                    <a:pt x="678890" y="155105"/>
                    <a:pt x="696311" y="104902"/>
                    <a:pt x="719352" y="62941"/>
                  </a:cubicBezTo>
                  <a:cubicBezTo>
                    <a:pt x="742393" y="20980"/>
                    <a:pt x="769836" y="0"/>
                    <a:pt x="801681" y="0"/>
                  </a:cubicBezTo>
                  <a:cubicBezTo>
                    <a:pt x="819664" y="0"/>
                    <a:pt x="833807" y="8336"/>
                    <a:pt x="844110" y="25007"/>
                  </a:cubicBezTo>
                  <a:cubicBezTo>
                    <a:pt x="854413" y="41679"/>
                    <a:pt x="859565" y="65563"/>
                    <a:pt x="859565" y="96659"/>
                  </a:cubicBezTo>
                  <a:cubicBezTo>
                    <a:pt x="859565" y="141243"/>
                    <a:pt x="847201" y="192944"/>
                    <a:pt x="822474" y="251764"/>
                  </a:cubicBezTo>
                  <a:cubicBezTo>
                    <a:pt x="797747" y="310584"/>
                    <a:pt x="764216" y="368843"/>
                    <a:pt x="721881" y="426539"/>
                  </a:cubicBezTo>
                  <a:cubicBezTo>
                    <a:pt x="724503" y="441899"/>
                    <a:pt x="728812" y="452858"/>
                    <a:pt x="734806" y="459414"/>
                  </a:cubicBezTo>
                  <a:cubicBezTo>
                    <a:pt x="740800" y="465971"/>
                    <a:pt x="748668" y="469249"/>
                    <a:pt x="758409" y="469249"/>
                  </a:cubicBezTo>
                  <a:cubicBezTo>
                    <a:pt x="773770" y="469249"/>
                    <a:pt x="787257" y="464847"/>
                    <a:pt x="798871" y="456042"/>
                  </a:cubicBezTo>
                  <a:cubicBezTo>
                    <a:pt x="804678" y="451640"/>
                    <a:pt x="811282" y="445669"/>
                    <a:pt x="818681" y="438129"/>
                  </a:cubicBezTo>
                  <a:lnTo>
                    <a:pt x="820368" y="436328"/>
                  </a:lnTo>
                  <a:lnTo>
                    <a:pt x="817997" y="413051"/>
                  </a:lnTo>
                  <a:cubicBezTo>
                    <a:pt x="817997" y="384578"/>
                    <a:pt x="823430" y="359195"/>
                    <a:pt x="834295" y="336904"/>
                  </a:cubicBezTo>
                  <a:cubicBezTo>
                    <a:pt x="845160" y="314612"/>
                    <a:pt x="860146" y="297191"/>
                    <a:pt x="879253" y="284640"/>
                  </a:cubicBezTo>
                  <a:cubicBezTo>
                    <a:pt x="898360" y="272089"/>
                    <a:pt x="919528" y="265814"/>
                    <a:pt x="942756" y="265814"/>
                  </a:cubicBezTo>
                  <a:cubicBezTo>
                    <a:pt x="971229" y="265814"/>
                    <a:pt x="994177" y="275648"/>
                    <a:pt x="1011598" y="295317"/>
                  </a:cubicBezTo>
                  <a:cubicBezTo>
                    <a:pt x="1029019" y="314987"/>
                    <a:pt x="1039228" y="339245"/>
                    <a:pt x="1042225" y="368093"/>
                  </a:cubicBezTo>
                  <a:cubicBezTo>
                    <a:pt x="1051030" y="367531"/>
                    <a:pt x="1060677" y="366314"/>
                    <a:pt x="1071167" y="364440"/>
                  </a:cubicBezTo>
                  <a:lnTo>
                    <a:pt x="1085599" y="361220"/>
                  </a:lnTo>
                  <a:lnTo>
                    <a:pt x="1085148" y="349372"/>
                  </a:lnTo>
                  <a:cubicBezTo>
                    <a:pt x="1084866" y="338718"/>
                    <a:pt x="1084726" y="328474"/>
                    <a:pt x="1084726" y="318639"/>
                  </a:cubicBezTo>
                  <a:lnTo>
                    <a:pt x="1084726" y="298970"/>
                  </a:lnTo>
                  <a:cubicBezTo>
                    <a:pt x="1085101" y="286607"/>
                    <a:pt x="1088472" y="277990"/>
                    <a:pt x="1094842" y="273119"/>
                  </a:cubicBezTo>
                  <a:cubicBezTo>
                    <a:pt x="1101211" y="268249"/>
                    <a:pt x="1110764" y="265814"/>
                    <a:pt x="1123502" y="265814"/>
                  </a:cubicBezTo>
                  <a:cubicBezTo>
                    <a:pt x="1133243" y="265814"/>
                    <a:pt x="1140455" y="267968"/>
                    <a:pt x="1145138" y="272276"/>
                  </a:cubicBezTo>
                  <a:cubicBezTo>
                    <a:pt x="1149821" y="276585"/>
                    <a:pt x="1152163" y="283797"/>
                    <a:pt x="1152163" y="293913"/>
                  </a:cubicBezTo>
                  <a:cubicBezTo>
                    <a:pt x="1152163" y="336997"/>
                    <a:pt x="1154786" y="393007"/>
                    <a:pt x="1160031" y="461943"/>
                  </a:cubicBezTo>
                  <a:cubicBezTo>
                    <a:pt x="1185507" y="408368"/>
                    <a:pt x="1208922" y="352545"/>
                    <a:pt x="1230277" y="294474"/>
                  </a:cubicBezTo>
                  <a:cubicBezTo>
                    <a:pt x="1234399" y="283235"/>
                    <a:pt x="1239363" y="275648"/>
                    <a:pt x="1245170" y="271714"/>
                  </a:cubicBezTo>
                  <a:cubicBezTo>
                    <a:pt x="1250977" y="267781"/>
                    <a:pt x="1258002" y="265814"/>
                    <a:pt x="1266244" y="265814"/>
                  </a:cubicBezTo>
                  <a:cubicBezTo>
                    <a:pt x="1276359" y="265814"/>
                    <a:pt x="1283384" y="267874"/>
                    <a:pt x="1287318" y="271995"/>
                  </a:cubicBezTo>
                  <a:cubicBezTo>
                    <a:pt x="1291252" y="276117"/>
                    <a:pt x="1293219" y="283422"/>
                    <a:pt x="1293219" y="293913"/>
                  </a:cubicBezTo>
                  <a:cubicBezTo>
                    <a:pt x="1293219" y="336997"/>
                    <a:pt x="1295841" y="393007"/>
                    <a:pt x="1301086" y="461943"/>
                  </a:cubicBezTo>
                  <a:cubicBezTo>
                    <a:pt x="1323565" y="428599"/>
                    <a:pt x="1340425" y="401999"/>
                    <a:pt x="1351664" y="382143"/>
                  </a:cubicBezTo>
                  <a:cubicBezTo>
                    <a:pt x="1346044" y="371278"/>
                    <a:pt x="1343235" y="358352"/>
                    <a:pt x="1343235" y="343366"/>
                  </a:cubicBezTo>
                  <a:cubicBezTo>
                    <a:pt x="1343235" y="330628"/>
                    <a:pt x="1346044" y="318265"/>
                    <a:pt x="1351664" y="306276"/>
                  </a:cubicBezTo>
                  <a:cubicBezTo>
                    <a:pt x="1357284" y="294287"/>
                    <a:pt x="1364964" y="284546"/>
                    <a:pt x="1374705" y="277053"/>
                  </a:cubicBezTo>
                  <a:cubicBezTo>
                    <a:pt x="1384446" y="269560"/>
                    <a:pt x="1395498" y="265814"/>
                    <a:pt x="1407862" y="265814"/>
                  </a:cubicBezTo>
                  <a:cubicBezTo>
                    <a:pt x="1418726" y="265814"/>
                    <a:pt x="1427531" y="269654"/>
                    <a:pt x="1434274" y="277334"/>
                  </a:cubicBezTo>
                  <a:cubicBezTo>
                    <a:pt x="1441018" y="285015"/>
                    <a:pt x="1444390" y="296160"/>
                    <a:pt x="1444390" y="310772"/>
                  </a:cubicBezTo>
                  <a:cubicBezTo>
                    <a:pt x="1444390" y="327631"/>
                    <a:pt x="1439894" y="346925"/>
                    <a:pt x="1430903" y="368655"/>
                  </a:cubicBezTo>
                  <a:cubicBezTo>
                    <a:pt x="1445139" y="367906"/>
                    <a:pt x="1464059" y="365096"/>
                    <a:pt x="1487662" y="360226"/>
                  </a:cubicBezTo>
                  <a:lnTo>
                    <a:pt x="1502835" y="357416"/>
                  </a:lnTo>
                  <a:cubicBezTo>
                    <a:pt x="1503959" y="357041"/>
                    <a:pt x="1505832" y="356854"/>
                    <a:pt x="1508455" y="356854"/>
                  </a:cubicBezTo>
                  <a:cubicBezTo>
                    <a:pt x="1514075" y="356854"/>
                    <a:pt x="1518383" y="358727"/>
                    <a:pt x="1521380" y="362473"/>
                  </a:cubicBezTo>
                  <a:cubicBezTo>
                    <a:pt x="1524378" y="366220"/>
                    <a:pt x="1525876" y="371278"/>
                    <a:pt x="1525876" y="377647"/>
                  </a:cubicBezTo>
                  <a:cubicBezTo>
                    <a:pt x="1525876" y="389261"/>
                    <a:pt x="1523628" y="398346"/>
                    <a:pt x="1519132" y="404903"/>
                  </a:cubicBezTo>
                  <a:cubicBezTo>
                    <a:pt x="1514637" y="411459"/>
                    <a:pt x="1507893" y="416236"/>
                    <a:pt x="1498901" y="419233"/>
                  </a:cubicBezTo>
                  <a:cubicBezTo>
                    <a:pt x="1481667" y="424853"/>
                    <a:pt x="1463310" y="427663"/>
                    <a:pt x="1443828" y="427663"/>
                  </a:cubicBezTo>
                  <a:cubicBezTo>
                    <a:pt x="1427343" y="427663"/>
                    <a:pt x="1411795" y="425415"/>
                    <a:pt x="1397184" y="420919"/>
                  </a:cubicBezTo>
                  <a:cubicBezTo>
                    <a:pt x="1386319" y="438527"/>
                    <a:pt x="1374330" y="456698"/>
                    <a:pt x="1361218" y="475430"/>
                  </a:cubicBezTo>
                  <a:cubicBezTo>
                    <a:pt x="1346232" y="496785"/>
                    <a:pt x="1333400" y="511397"/>
                    <a:pt x="1322722" y="519264"/>
                  </a:cubicBezTo>
                  <a:cubicBezTo>
                    <a:pt x="1312045" y="527132"/>
                    <a:pt x="1299962" y="531066"/>
                    <a:pt x="1286475" y="531066"/>
                  </a:cubicBezTo>
                  <a:cubicBezTo>
                    <a:pt x="1271489" y="531066"/>
                    <a:pt x="1260156" y="525259"/>
                    <a:pt x="1252476" y="513645"/>
                  </a:cubicBezTo>
                  <a:cubicBezTo>
                    <a:pt x="1244795" y="502031"/>
                    <a:pt x="1240018" y="482923"/>
                    <a:pt x="1238145" y="456323"/>
                  </a:cubicBezTo>
                  <a:lnTo>
                    <a:pt x="1235335" y="415299"/>
                  </a:lnTo>
                  <a:cubicBezTo>
                    <a:pt x="1223721" y="446770"/>
                    <a:pt x="1213324" y="470747"/>
                    <a:pt x="1204146" y="487232"/>
                  </a:cubicBezTo>
                  <a:cubicBezTo>
                    <a:pt x="1194967" y="503717"/>
                    <a:pt x="1185788" y="515143"/>
                    <a:pt x="1176609" y="521512"/>
                  </a:cubicBezTo>
                  <a:cubicBezTo>
                    <a:pt x="1167430" y="527881"/>
                    <a:pt x="1156659" y="531066"/>
                    <a:pt x="1144295" y="531066"/>
                  </a:cubicBezTo>
                  <a:cubicBezTo>
                    <a:pt x="1128935" y="531066"/>
                    <a:pt x="1116852" y="525072"/>
                    <a:pt x="1108048" y="513083"/>
                  </a:cubicBezTo>
                  <a:cubicBezTo>
                    <a:pt x="1099244" y="501094"/>
                    <a:pt x="1093718" y="482174"/>
                    <a:pt x="1091470" y="456323"/>
                  </a:cubicBezTo>
                  <a:lnTo>
                    <a:pt x="1088635" y="419709"/>
                  </a:lnTo>
                  <a:lnTo>
                    <a:pt x="1076506" y="422886"/>
                  </a:lnTo>
                  <a:cubicBezTo>
                    <a:pt x="1064143" y="425134"/>
                    <a:pt x="1051217" y="426539"/>
                    <a:pt x="1037730" y="427101"/>
                  </a:cubicBezTo>
                  <a:cubicBezTo>
                    <a:pt x="1030611" y="458571"/>
                    <a:pt x="1016562" y="483766"/>
                    <a:pt x="995582" y="502686"/>
                  </a:cubicBezTo>
                  <a:cubicBezTo>
                    <a:pt x="974601" y="521606"/>
                    <a:pt x="950811" y="531066"/>
                    <a:pt x="924211" y="531066"/>
                  </a:cubicBezTo>
                  <a:cubicBezTo>
                    <a:pt x="901732" y="531066"/>
                    <a:pt x="882531" y="525634"/>
                    <a:pt x="866608" y="514769"/>
                  </a:cubicBezTo>
                  <a:cubicBezTo>
                    <a:pt x="858647" y="509336"/>
                    <a:pt x="851646" y="503014"/>
                    <a:pt x="845605" y="495802"/>
                  </a:cubicBezTo>
                  <a:lnTo>
                    <a:pt x="840549" y="487742"/>
                  </a:lnTo>
                  <a:lnTo>
                    <a:pt x="838280" y="490182"/>
                  </a:lnTo>
                  <a:cubicBezTo>
                    <a:pt x="829522" y="498331"/>
                    <a:pt x="820414" y="505590"/>
                    <a:pt x="810954" y="511959"/>
                  </a:cubicBezTo>
                  <a:cubicBezTo>
                    <a:pt x="792034" y="524697"/>
                    <a:pt x="770585" y="531066"/>
                    <a:pt x="746608" y="531066"/>
                  </a:cubicBezTo>
                  <a:cubicBezTo>
                    <a:pt x="713638" y="531066"/>
                    <a:pt x="689193" y="516080"/>
                    <a:pt x="673270" y="486108"/>
                  </a:cubicBezTo>
                  <a:lnTo>
                    <a:pt x="669402" y="477176"/>
                  </a:lnTo>
                  <a:lnTo>
                    <a:pt x="657305" y="490182"/>
                  </a:lnTo>
                  <a:cubicBezTo>
                    <a:pt x="648547" y="498331"/>
                    <a:pt x="639439" y="505590"/>
                    <a:pt x="629979" y="511959"/>
                  </a:cubicBezTo>
                  <a:cubicBezTo>
                    <a:pt x="611059" y="524697"/>
                    <a:pt x="589610" y="531066"/>
                    <a:pt x="565633" y="531066"/>
                  </a:cubicBezTo>
                  <a:cubicBezTo>
                    <a:pt x="532663" y="531066"/>
                    <a:pt x="508217" y="516080"/>
                    <a:pt x="492295" y="486108"/>
                  </a:cubicBezTo>
                  <a:cubicBezTo>
                    <a:pt x="484334" y="471122"/>
                    <a:pt x="478363" y="453935"/>
                    <a:pt x="474382" y="434547"/>
                  </a:cubicBezTo>
                  <a:lnTo>
                    <a:pt x="472120" y="419025"/>
                  </a:lnTo>
                  <a:lnTo>
                    <a:pt x="457381" y="422886"/>
                  </a:lnTo>
                  <a:cubicBezTo>
                    <a:pt x="445017" y="425134"/>
                    <a:pt x="432092" y="426539"/>
                    <a:pt x="418605" y="427101"/>
                  </a:cubicBezTo>
                  <a:cubicBezTo>
                    <a:pt x="411486" y="458571"/>
                    <a:pt x="397437" y="483766"/>
                    <a:pt x="376457" y="502686"/>
                  </a:cubicBezTo>
                  <a:cubicBezTo>
                    <a:pt x="355476" y="521606"/>
                    <a:pt x="331686" y="531066"/>
                    <a:pt x="305086" y="531066"/>
                  </a:cubicBezTo>
                  <a:cubicBezTo>
                    <a:pt x="282607" y="531066"/>
                    <a:pt x="263406" y="525634"/>
                    <a:pt x="247483" y="514769"/>
                  </a:cubicBezTo>
                  <a:cubicBezTo>
                    <a:pt x="231561" y="503904"/>
                    <a:pt x="219478" y="489480"/>
                    <a:pt x="211236" y="471497"/>
                  </a:cubicBezTo>
                  <a:cubicBezTo>
                    <a:pt x="207115" y="462505"/>
                    <a:pt x="204024" y="453139"/>
                    <a:pt x="201963" y="443398"/>
                  </a:cubicBezTo>
                  <a:lnTo>
                    <a:pt x="201121" y="435132"/>
                  </a:lnTo>
                  <a:lnTo>
                    <a:pt x="198518" y="436127"/>
                  </a:lnTo>
                  <a:cubicBezTo>
                    <a:pt x="189807" y="437977"/>
                    <a:pt x="179645" y="438902"/>
                    <a:pt x="168030" y="438902"/>
                  </a:cubicBezTo>
                  <a:cubicBezTo>
                    <a:pt x="159039" y="438902"/>
                    <a:pt x="146114" y="437216"/>
                    <a:pt x="129254" y="433844"/>
                  </a:cubicBezTo>
                  <a:cubicBezTo>
                    <a:pt x="134125" y="457073"/>
                    <a:pt x="138152" y="482830"/>
                    <a:pt x="141337" y="511116"/>
                  </a:cubicBezTo>
                  <a:cubicBezTo>
                    <a:pt x="144521" y="539402"/>
                    <a:pt x="146114" y="562724"/>
                    <a:pt x="146114" y="581082"/>
                  </a:cubicBezTo>
                  <a:cubicBezTo>
                    <a:pt x="146114" y="621544"/>
                    <a:pt x="139557" y="652453"/>
                    <a:pt x="126444" y="673808"/>
                  </a:cubicBezTo>
                  <a:cubicBezTo>
                    <a:pt x="113332" y="695163"/>
                    <a:pt x="96098" y="705840"/>
                    <a:pt x="74743" y="705840"/>
                  </a:cubicBezTo>
                  <a:cubicBezTo>
                    <a:pt x="47768" y="705840"/>
                    <a:pt x="28567" y="686733"/>
                    <a:pt x="17140" y="648519"/>
                  </a:cubicBezTo>
                  <a:cubicBezTo>
                    <a:pt x="5713" y="610305"/>
                    <a:pt x="0" y="552608"/>
                    <a:pt x="0" y="475430"/>
                  </a:cubicBezTo>
                  <a:cubicBezTo>
                    <a:pt x="0" y="403498"/>
                    <a:pt x="7774" y="330535"/>
                    <a:pt x="23322" y="256541"/>
                  </a:cubicBezTo>
                  <a:cubicBezTo>
                    <a:pt x="38870" y="182548"/>
                    <a:pt x="60225" y="121293"/>
                    <a:pt x="87387" y="72775"/>
                  </a:cubicBezTo>
                  <a:cubicBezTo>
                    <a:pt x="114549" y="24258"/>
                    <a:pt x="144428" y="0"/>
                    <a:pt x="1770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6" name="TextBox 55">
            <a:hlinkClick r:id="rId2"/>
            <a:extLst>
              <a:ext uri="{FF2B5EF4-FFF2-40B4-BE49-F238E27FC236}">
                <a16:creationId xmlns:a16="http://schemas.microsoft.com/office/drawing/2014/main" id="{E435E63B-9C40-48C7-A663-CBA685CA2391}"/>
              </a:ext>
            </a:extLst>
          </p:cNvPr>
          <p:cNvSpPr txBox="1"/>
          <p:nvPr/>
        </p:nvSpPr>
        <p:spPr>
          <a:xfrm>
            <a:off x="1675247" y="3212749"/>
            <a:ext cx="827596" cy="368487"/>
          </a:xfrm>
          <a:custGeom>
            <a:avLst/>
            <a:gdLst/>
            <a:ahLst/>
            <a:cxnLst/>
            <a:rect l="l" t="t" r="r" b="b"/>
            <a:pathLst>
              <a:path w="827596" h="368487">
                <a:moveTo>
                  <a:pt x="0" y="0"/>
                </a:moveTo>
                <a:lnTo>
                  <a:pt x="161897" y="0"/>
                </a:lnTo>
                <a:lnTo>
                  <a:pt x="247236" y="233320"/>
                </a:lnTo>
                <a:lnTo>
                  <a:pt x="332850" y="0"/>
                </a:lnTo>
                <a:lnTo>
                  <a:pt x="494747" y="0"/>
                </a:lnTo>
                <a:lnTo>
                  <a:pt x="580086" y="233320"/>
                </a:lnTo>
                <a:lnTo>
                  <a:pt x="665699" y="0"/>
                </a:lnTo>
                <a:lnTo>
                  <a:pt x="827596" y="0"/>
                </a:lnTo>
                <a:lnTo>
                  <a:pt x="665699" y="368487"/>
                </a:lnTo>
                <a:lnTo>
                  <a:pt x="494747" y="368487"/>
                </a:lnTo>
                <a:lnTo>
                  <a:pt x="413798" y="184244"/>
                </a:lnTo>
                <a:lnTo>
                  <a:pt x="332850" y="368487"/>
                </a:lnTo>
                <a:lnTo>
                  <a:pt x="161897" y="3684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400" spc="18" baseline="0" dirty="0">
              <a:solidFill>
                <a:schemeClr val="bg1"/>
              </a:solidFill>
              <a:latin typeface="Akira Expanded" panose="02000800000000000000" pitchFamily="50" charset="0"/>
              <a:cs typeface="Poppins SemiBold" panose="00000700000000000000" pitchFamily="2" charset="0"/>
              <a:sym typeface="Poppins"/>
              <a:rtl val="0"/>
            </a:endParaRPr>
          </a:p>
        </p:txBody>
      </p:sp>
      <p:sp>
        <p:nvSpPr>
          <p:cNvPr id="57" name="TextBox 56">
            <a:hlinkClick r:id="rId3"/>
            <a:extLst>
              <a:ext uri="{FF2B5EF4-FFF2-40B4-BE49-F238E27FC236}">
                <a16:creationId xmlns:a16="http://schemas.microsoft.com/office/drawing/2014/main" id="{983987B3-BBD4-4F32-8E16-DF77D2252D31}"/>
              </a:ext>
            </a:extLst>
          </p:cNvPr>
          <p:cNvSpPr txBox="1"/>
          <p:nvPr/>
        </p:nvSpPr>
        <p:spPr>
          <a:xfrm>
            <a:off x="3845150" y="3212749"/>
            <a:ext cx="494747" cy="368487"/>
          </a:xfrm>
          <a:custGeom>
            <a:avLst/>
            <a:gdLst/>
            <a:ahLst/>
            <a:cxnLst/>
            <a:rect l="l" t="t" r="r" b="b"/>
            <a:pathLst>
              <a:path w="494747" h="368487">
                <a:moveTo>
                  <a:pt x="143787" y="107805"/>
                </a:moveTo>
                <a:lnTo>
                  <a:pt x="143787" y="170678"/>
                </a:lnTo>
                <a:lnTo>
                  <a:pt x="319404" y="170678"/>
                </a:lnTo>
                <a:cubicBezTo>
                  <a:pt x="327956" y="170678"/>
                  <a:pt x="335274" y="167657"/>
                  <a:pt x="341356" y="161617"/>
                </a:cubicBezTo>
                <a:cubicBezTo>
                  <a:pt x="347622" y="155303"/>
                  <a:pt x="350732" y="147890"/>
                  <a:pt x="350686" y="139379"/>
                </a:cubicBezTo>
                <a:cubicBezTo>
                  <a:pt x="350732" y="130593"/>
                  <a:pt x="347622" y="123180"/>
                  <a:pt x="341356" y="117140"/>
                </a:cubicBezTo>
                <a:cubicBezTo>
                  <a:pt x="338332" y="113988"/>
                  <a:pt x="334982" y="111643"/>
                  <a:pt x="331306" y="110104"/>
                </a:cubicBezTo>
                <a:cubicBezTo>
                  <a:pt x="327630" y="108566"/>
                  <a:pt x="323663" y="107800"/>
                  <a:pt x="319404" y="107805"/>
                </a:cubicBezTo>
                <a:close/>
                <a:moveTo>
                  <a:pt x="0" y="0"/>
                </a:moveTo>
                <a:lnTo>
                  <a:pt x="355351" y="0"/>
                </a:lnTo>
                <a:cubicBezTo>
                  <a:pt x="381021" y="48"/>
                  <a:pt x="404409" y="6321"/>
                  <a:pt x="425516" y="18816"/>
                </a:cubicBezTo>
                <a:cubicBezTo>
                  <a:pt x="446623" y="31312"/>
                  <a:pt x="463446" y="48092"/>
                  <a:pt x="475986" y="69155"/>
                </a:cubicBezTo>
                <a:cubicBezTo>
                  <a:pt x="488525" y="90219"/>
                  <a:pt x="494779" y="113626"/>
                  <a:pt x="494747" y="139379"/>
                </a:cubicBezTo>
                <a:cubicBezTo>
                  <a:pt x="494779" y="165049"/>
                  <a:pt x="488525" y="188437"/>
                  <a:pt x="475986" y="209540"/>
                </a:cubicBezTo>
                <a:cubicBezTo>
                  <a:pt x="463446" y="230644"/>
                  <a:pt x="446623" y="247464"/>
                  <a:pt x="425516" y="260000"/>
                </a:cubicBezTo>
                <a:cubicBezTo>
                  <a:pt x="404409" y="272537"/>
                  <a:pt x="381021" y="278789"/>
                  <a:pt x="355351" y="278758"/>
                </a:cubicBezTo>
                <a:lnTo>
                  <a:pt x="143787" y="278758"/>
                </a:lnTo>
                <a:lnTo>
                  <a:pt x="143787" y="368487"/>
                </a:lnTo>
                <a:lnTo>
                  <a:pt x="0" y="3684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400" spc="18" baseline="0" dirty="0">
              <a:solidFill>
                <a:schemeClr val="bg1"/>
              </a:solidFill>
              <a:latin typeface="Akira Expanded" panose="02000800000000000000" pitchFamily="50" charset="0"/>
              <a:cs typeface="Poppins SemiBold" panose="00000700000000000000" pitchFamily="2" charset="0"/>
              <a:sym typeface="Poppins"/>
              <a:rtl val="0"/>
            </a:endParaRPr>
          </a:p>
        </p:txBody>
      </p:sp>
      <p:sp>
        <p:nvSpPr>
          <p:cNvPr id="58" name="TextBox 57">
            <a:hlinkClick r:id="rId4"/>
            <a:extLst>
              <a:ext uri="{FF2B5EF4-FFF2-40B4-BE49-F238E27FC236}">
                <a16:creationId xmlns:a16="http://schemas.microsoft.com/office/drawing/2014/main" id="{FFFE4E84-7FF2-4DBB-8BC6-1A26B3B0BBD1}"/>
              </a:ext>
            </a:extLst>
          </p:cNvPr>
          <p:cNvSpPr txBox="1"/>
          <p:nvPr/>
        </p:nvSpPr>
        <p:spPr>
          <a:xfrm>
            <a:off x="5842516" y="3212748"/>
            <a:ext cx="494713" cy="368488"/>
          </a:xfrm>
          <a:custGeom>
            <a:avLst/>
            <a:gdLst/>
            <a:ahLst/>
            <a:cxnLst/>
            <a:rect l="l" t="t" r="r" b="b"/>
            <a:pathLst>
              <a:path w="494713" h="368488">
                <a:moveTo>
                  <a:pt x="143787" y="231561"/>
                </a:moveTo>
                <a:lnTo>
                  <a:pt x="143787" y="280714"/>
                </a:lnTo>
                <a:lnTo>
                  <a:pt x="337240" y="280714"/>
                </a:lnTo>
                <a:cubicBezTo>
                  <a:pt x="343580" y="280458"/>
                  <a:pt x="348874" y="277898"/>
                  <a:pt x="353121" y="273034"/>
                </a:cubicBezTo>
                <a:cubicBezTo>
                  <a:pt x="357369" y="268170"/>
                  <a:pt x="359575" y="262538"/>
                  <a:pt x="359741" y="256138"/>
                </a:cubicBezTo>
                <a:cubicBezTo>
                  <a:pt x="359575" y="249738"/>
                  <a:pt x="357369" y="244106"/>
                  <a:pt x="353121" y="239242"/>
                </a:cubicBezTo>
                <a:cubicBezTo>
                  <a:pt x="348874" y="234378"/>
                  <a:pt x="343580" y="231817"/>
                  <a:pt x="337240" y="231561"/>
                </a:cubicBezTo>
                <a:close/>
                <a:moveTo>
                  <a:pt x="143787" y="87500"/>
                </a:moveTo>
                <a:lnTo>
                  <a:pt x="143787" y="137202"/>
                </a:lnTo>
                <a:lnTo>
                  <a:pt x="310349" y="137202"/>
                </a:lnTo>
                <a:cubicBezTo>
                  <a:pt x="316689" y="136933"/>
                  <a:pt x="321982" y="134313"/>
                  <a:pt x="326230" y="129341"/>
                </a:cubicBezTo>
                <a:cubicBezTo>
                  <a:pt x="330477" y="124370"/>
                  <a:pt x="332684" y="118661"/>
                  <a:pt x="332850" y="112214"/>
                </a:cubicBezTo>
                <a:cubicBezTo>
                  <a:pt x="332684" y="105778"/>
                  <a:pt x="330477" y="100115"/>
                  <a:pt x="326230" y="95223"/>
                </a:cubicBezTo>
                <a:cubicBezTo>
                  <a:pt x="321982" y="90332"/>
                  <a:pt x="316689" y="87758"/>
                  <a:pt x="310349" y="87500"/>
                </a:cubicBezTo>
                <a:close/>
                <a:moveTo>
                  <a:pt x="0" y="1"/>
                </a:moveTo>
                <a:lnTo>
                  <a:pt x="350681" y="1"/>
                </a:lnTo>
                <a:cubicBezTo>
                  <a:pt x="372265" y="-55"/>
                  <a:pt x="391919" y="3683"/>
                  <a:pt x="409642" y="11217"/>
                </a:cubicBezTo>
                <a:cubicBezTo>
                  <a:pt x="427366" y="18750"/>
                  <a:pt x="441492" y="29865"/>
                  <a:pt x="452022" y="44562"/>
                </a:cubicBezTo>
                <a:cubicBezTo>
                  <a:pt x="462551" y="59259"/>
                  <a:pt x="467818" y="77324"/>
                  <a:pt x="467821" y="98759"/>
                </a:cubicBezTo>
                <a:cubicBezTo>
                  <a:pt x="467684" y="116515"/>
                  <a:pt x="463843" y="132070"/>
                  <a:pt x="456299" y="145424"/>
                </a:cubicBezTo>
                <a:cubicBezTo>
                  <a:pt x="448755" y="158779"/>
                  <a:pt x="438330" y="169661"/>
                  <a:pt x="425025" y="178073"/>
                </a:cubicBezTo>
                <a:lnTo>
                  <a:pt x="425032" y="178073"/>
                </a:lnTo>
                <a:cubicBezTo>
                  <a:pt x="446178" y="184877"/>
                  <a:pt x="463004" y="196024"/>
                  <a:pt x="475509" y="211516"/>
                </a:cubicBezTo>
                <a:cubicBezTo>
                  <a:pt x="488014" y="227008"/>
                  <a:pt x="494415" y="246342"/>
                  <a:pt x="494713" y="269518"/>
                </a:cubicBezTo>
                <a:cubicBezTo>
                  <a:pt x="494703" y="291017"/>
                  <a:pt x="489419" y="309112"/>
                  <a:pt x="478862" y="323803"/>
                </a:cubicBezTo>
                <a:cubicBezTo>
                  <a:pt x="468305" y="338494"/>
                  <a:pt x="454181" y="349608"/>
                  <a:pt x="436491" y="357142"/>
                </a:cubicBezTo>
                <a:cubicBezTo>
                  <a:pt x="418801" y="364677"/>
                  <a:pt x="399250" y="368459"/>
                  <a:pt x="377840" y="368488"/>
                </a:cubicBezTo>
                <a:lnTo>
                  <a:pt x="0" y="368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400" spc="18" baseline="0" dirty="0">
              <a:solidFill>
                <a:schemeClr val="bg1"/>
              </a:solidFill>
              <a:latin typeface="Akira Expanded" panose="02000800000000000000" pitchFamily="50" charset="0"/>
              <a:cs typeface="Poppins SemiBold" panose="00000700000000000000" pitchFamily="2" charset="0"/>
              <a:sym typeface="Poppins"/>
              <a:rtl val="0"/>
            </a:endParaRPr>
          </a:p>
        </p:txBody>
      </p:sp>
      <p:sp>
        <p:nvSpPr>
          <p:cNvPr id="59" name="TextBox 58">
            <a:hlinkClick r:id="rId5"/>
            <a:extLst>
              <a:ext uri="{FF2B5EF4-FFF2-40B4-BE49-F238E27FC236}">
                <a16:creationId xmlns:a16="http://schemas.microsoft.com/office/drawing/2014/main" id="{F4A87296-6334-463E-97DD-3BAC93624B1C}"/>
              </a:ext>
            </a:extLst>
          </p:cNvPr>
          <p:cNvSpPr txBox="1"/>
          <p:nvPr/>
        </p:nvSpPr>
        <p:spPr>
          <a:xfrm>
            <a:off x="7820687" y="3212749"/>
            <a:ext cx="557584" cy="368487"/>
          </a:xfrm>
          <a:custGeom>
            <a:avLst/>
            <a:gdLst/>
            <a:ahLst/>
            <a:cxnLst/>
            <a:rect l="l" t="t" r="r" b="b"/>
            <a:pathLst>
              <a:path w="557584" h="368487">
                <a:moveTo>
                  <a:pt x="0" y="0"/>
                </a:moveTo>
                <a:lnTo>
                  <a:pt x="170952" y="0"/>
                </a:lnTo>
                <a:lnTo>
                  <a:pt x="278792" y="132151"/>
                </a:lnTo>
                <a:lnTo>
                  <a:pt x="386906" y="0"/>
                </a:lnTo>
                <a:lnTo>
                  <a:pt x="557584" y="0"/>
                </a:lnTo>
                <a:lnTo>
                  <a:pt x="350685" y="242642"/>
                </a:lnTo>
                <a:lnTo>
                  <a:pt x="350685" y="368487"/>
                </a:lnTo>
                <a:lnTo>
                  <a:pt x="206899" y="368487"/>
                </a:lnTo>
                <a:lnTo>
                  <a:pt x="206899" y="2426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400" spc="18" baseline="0" dirty="0">
              <a:solidFill>
                <a:schemeClr val="bg1"/>
              </a:solidFill>
              <a:latin typeface="Akira Expanded" panose="02000800000000000000" pitchFamily="50" charset="0"/>
              <a:cs typeface="Poppins SemiBold" panose="00000700000000000000" pitchFamily="2" charset="0"/>
              <a:sym typeface="Poppins"/>
              <a:rtl val="0"/>
            </a:endParaRPr>
          </a:p>
        </p:txBody>
      </p:sp>
      <p:sp>
        <p:nvSpPr>
          <p:cNvPr id="60" name="TextBox 59">
            <a:hlinkClick r:id="rId6"/>
            <a:extLst>
              <a:ext uri="{FF2B5EF4-FFF2-40B4-BE49-F238E27FC236}">
                <a16:creationId xmlns:a16="http://schemas.microsoft.com/office/drawing/2014/main" id="{7B644DE9-B779-4C0C-943C-3F841771A940}"/>
              </a:ext>
            </a:extLst>
          </p:cNvPr>
          <p:cNvSpPr txBox="1"/>
          <p:nvPr/>
        </p:nvSpPr>
        <p:spPr>
          <a:xfrm>
            <a:off x="9855582" y="3212749"/>
            <a:ext cx="494747" cy="368487"/>
          </a:xfrm>
          <a:custGeom>
            <a:avLst/>
            <a:gdLst/>
            <a:ahLst/>
            <a:cxnLst/>
            <a:rect l="l" t="t" r="r" b="b"/>
            <a:pathLst>
              <a:path w="494747" h="368487">
                <a:moveTo>
                  <a:pt x="143787" y="107805"/>
                </a:moveTo>
                <a:lnTo>
                  <a:pt x="143787" y="170678"/>
                </a:lnTo>
                <a:lnTo>
                  <a:pt x="319404" y="170678"/>
                </a:lnTo>
                <a:cubicBezTo>
                  <a:pt x="327956" y="170678"/>
                  <a:pt x="335273" y="167657"/>
                  <a:pt x="341356" y="161617"/>
                </a:cubicBezTo>
                <a:cubicBezTo>
                  <a:pt x="347622" y="155303"/>
                  <a:pt x="350731" y="147890"/>
                  <a:pt x="350686" y="139379"/>
                </a:cubicBezTo>
                <a:cubicBezTo>
                  <a:pt x="350731" y="130593"/>
                  <a:pt x="347622" y="123180"/>
                  <a:pt x="341356" y="117140"/>
                </a:cubicBezTo>
                <a:cubicBezTo>
                  <a:pt x="338332" y="113988"/>
                  <a:pt x="334982" y="111643"/>
                  <a:pt x="331306" y="110104"/>
                </a:cubicBezTo>
                <a:cubicBezTo>
                  <a:pt x="327630" y="108566"/>
                  <a:pt x="323663" y="107800"/>
                  <a:pt x="319404" y="107805"/>
                </a:cubicBezTo>
                <a:close/>
                <a:moveTo>
                  <a:pt x="0" y="0"/>
                </a:moveTo>
                <a:lnTo>
                  <a:pt x="355350" y="0"/>
                </a:lnTo>
                <a:cubicBezTo>
                  <a:pt x="381020" y="48"/>
                  <a:pt x="404409" y="6321"/>
                  <a:pt x="425516" y="18816"/>
                </a:cubicBezTo>
                <a:cubicBezTo>
                  <a:pt x="446623" y="31312"/>
                  <a:pt x="463446" y="48092"/>
                  <a:pt x="475986" y="69155"/>
                </a:cubicBezTo>
                <a:cubicBezTo>
                  <a:pt x="488525" y="90219"/>
                  <a:pt x="494779" y="113626"/>
                  <a:pt x="494747" y="139379"/>
                </a:cubicBezTo>
                <a:cubicBezTo>
                  <a:pt x="494779" y="165049"/>
                  <a:pt x="488525" y="188437"/>
                  <a:pt x="475986" y="209540"/>
                </a:cubicBezTo>
                <a:cubicBezTo>
                  <a:pt x="463446" y="230644"/>
                  <a:pt x="446623" y="247464"/>
                  <a:pt x="425516" y="260000"/>
                </a:cubicBezTo>
                <a:cubicBezTo>
                  <a:pt x="404409" y="272537"/>
                  <a:pt x="381021" y="278789"/>
                  <a:pt x="355350" y="278758"/>
                </a:cubicBezTo>
                <a:lnTo>
                  <a:pt x="143787" y="278758"/>
                </a:lnTo>
                <a:lnTo>
                  <a:pt x="143787" y="368487"/>
                </a:lnTo>
                <a:lnTo>
                  <a:pt x="0" y="3684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400" spc="18" baseline="0" dirty="0">
              <a:solidFill>
                <a:schemeClr val="bg1"/>
              </a:solidFill>
              <a:latin typeface="Akira Expanded" panose="02000800000000000000" pitchFamily="50" charset="0"/>
              <a:cs typeface="Poppins SemiBold" panose="00000700000000000000" pitchFamily="2" charset="0"/>
              <a:sym typeface="Poppins"/>
              <a:rtl val="0"/>
            </a:endParaRP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F860DA54-607B-4537-93EC-394BFF8BE177}"/>
              </a:ext>
            </a:extLst>
          </p:cNvPr>
          <p:cNvSpPr/>
          <p:nvPr/>
        </p:nvSpPr>
        <p:spPr>
          <a:xfrm>
            <a:off x="5141250" y="6071115"/>
            <a:ext cx="1907828" cy="425196"/>
          </a:xfrm>
          <a:custGeom>
            <a:avLst/>
            <a:gdLst/>
            <a:ahLst/>
            <a:cxnLst/>
            <a:rect l="l" t="t" r="r" b="b"/>
            <a:pathLst>
              <a:path w="1907828" h="425196">
                <a:moveTo>
                  <a:pt x="1222403" y="319126"/>
                </a:moveTo>
                <a:cubicBezTo>
                  <a:pt x="1206756" y="332334"/>
                  <a:pt x="1195428" y="344373"/>
                  <a:pt x="1188417" y="355245"/>
                </a:cubicBezTo>
                <a:cubicBezTo>
                  <a:pt x="1181407" y="366116"/>
                  <a:pt x="1177902" y="375615"/>
                  <a:pt x="1177902" y="383743"/>
                </a:cubicBezTo>
                <a:cubicBezTo>
                  <a:pt x="1177902" y="387198"/>
                  <a:pt x="1178562" y="390043"/>
                  <a:pt x="1179883" y="392278"/>
                </a:cubicBezTo>
                <a:cubicBezTo>
                  <a:pt x="1181204" y="394513"/>
                  <a:pt x="1183388" y="395631"/>
                  <a:pt x="1186436" y="395631"/>
                </a:cubicBezTo>
                <a:cubicBezTo>
                  <a:pt x="1191516" y="395631"/>
                  <a:pt x="1197206" y="389738"/>
                  <a:pt x="1203505" y="377952"/>
                </a:cubicBezTo>
                <a:cubicBezTo>
                  <a:pt x="1209804" y="366167"/>
                  <a:pt x="1216103" y="346558"/>
                  <a:pt x="1222403" y="319126"/>
                </a:cubicBezTo>
                <a:close/>
                <a:moveTo>
                  <a:pt x="1724174" y="182779"/>
                </a:moveTo>
                <a:lnTo>
                  <a:pt x="1733252" y="182779"/>
                </a:lnTo>
                <a:cubicBezTo>
                  <a:pt x="1740505" y="214628"/>
                  <a:pt x="1760125" y="230553"/>
                  <a:pt x="1792114" y="230553"/>
                </a:cubicBezTo>
                <a:cubicBezTo>
                  <a:pt x="1824103" y="230553"/>
                  <a:pt x="1843723" y="214628"/>
                  <a:pt x="1850975" y="182779"/>
                </a:cubicBezTo>
                <a:lnTo>
                  <a:pt x="1860203" y="182779"/>
                </a:lnTo>
                <a:cubicBezTo>
                  <a:pt x="1857917" y="203417"/>
                  <a:pt x="1850741" y="219589"/>
                  <a:pt x="1838673" y="231297"/>
                </a:cubicBezTo>
                <a:cubicBezTo>
                  <a:pt x="1826604" y="243005"/>
                  <a:pt x="1811085" y="248859"/>
                  <a:pt x="1792114" y="248859"/>
                </a:cubicBezTo>
                <a:cubicBezTo>
                  <a:pt x="1773143" y="248859"/>
                  <a:pt x="1757648" y="243005"/>
                  <a:pt x="1745629" y="231297"/>
                </a:cubicBezTo>
                <a:cubicBezTo>
                  <a:pt x="1733611" y="219589"/>
                  <a:pt x="1726459" y="203417"/>
                  <a:pt x="1724174" y="182779"/>
                </a:cubicBezTo>
                <a:close/>
                <a:moveTo>
                  <a:pt x="47774" y="182779"/>
                </a:moveTo>
                <a:lnTo>
                  <a:pt x="56852" y="182779"/>
                </a:lnTo>
                <a:cubicBezTo>
                  <a:pt x="64105" y="214628"/>
                  <a:pt x="83725" y="230553"/>
                  <a:pt x="115714" y="230553"/>
                </a:cubicBezTo>
                <a:cubicBezTo>
                  <a:pt x="147703" y="230553"/>
                  <a:pt x="167323" y="214628"/>
                  <a:pt x="174575" y="182779"/>
                </a:cubicBezTo>
                <a:lnTo>
                  <a:pt x="183803" y="182779"/>
                </a:lnTo>
                <a:cubicBezTo>
                  <a:pt x="181518" y="203417"/>
                  <a:pt x="174341" y="219589"/>
                  <a:pt x="162273" y="231297"/>
                </a:cubicBezTo>
                <a:cubicBezTo>
                  <a:pt x="150204" y="243005"/>
                  <a:pt x="134685" y="248859"/>
                  <a:pt x="115714" y="248859"/>
                </a:cubicBezTo>
                <a:cubicBezTo>
                  <a:pt x="96743" y="248859"/>
                  <a:pt x="81248" y="243005"/>
                  <a:pt x="69229" y="231297"/>
                </a:cubicBezTo>
                <a:cubicBezTo>
                  <a:pt x="57211" y="219589"/>
                  <a:pt x="50059" y="203417"/>
                  <a:pt x="47774" y="182779"/>
                </a:cubicBezTo>
                <a:close/>
                <a:moveTo>
                  <a:pt x="1368630" y="176479"/>
                </a:moveTo>
                <a:cubicBezTo>
                  <a:pt x="1360502" y="176479"/>
                  <a:pt x="1353746" y="180391"/>
                  <a:pt x="1348361" y="188214"/>
                </a:cubicBezTo>
                <a:cubicBezTo>
                  <a:pt x="1342977" y="196037"/>
                  <a:pt x="1340284" y="207061"/>
                  <a:pt x="1340284" y="221285"/>
                </a:cubicBezTo>
                <a:cubicBezTo>
                  <a:pt x="1340284" y="232461"/>
                  <a:pt x="1342469" y="240995"/>
                  <a:pt x="1346837" y="246888"/>
                </a:cubicBezTo>
                <a:cubicBezTo>
                  <a:pt x="1351206" y="252781"/>
                  <a:pt x="1356337" y="255727"/>
                  <a:pt x="1362230" y="255727"/>
                </a:cubicBezTo>
                <a:cubicBezTo>
                  <a:pt x="1368732" y="255727"/>
                  <a:pt x="1374371" y="253086"/>
                  <a:pt x="1379146" y="247803"/>
                </a:cubicBezTo>
                <a:cubicBezTo>
                  <a:pt x="1383921" y="242519"/>
                  <a:pt x="1387122" y="234899"/>
                  <a:pt x="1388747" y="224943"/>
                </a:cubicBezTo>
                <a:cubicBezTo>
                  <a:pt x="1382448" y="220675"/>
                  <a:pt x="1377622" y="215087"/>
                  <a:pt x="1374269" y="208179"/>
                </a:cubicBezTo>
                <a:cubicBezTo>
                  <a:pt x="1370917" y="201270"/>
                  <a:pt x="1369240" y="193955"/>
                  <a:pt x="1369240" y="186233"/>
                </a:cubicBezTo>
                <a:cubicBezTo>
                  <a:pt x="1369240" y="182982"/>
                  <a:pt x="1369545" y="179731"/>
                  <a:pt x="1370155" y="176479"/>
                </a:cubicBezTo>
                <a:close/>
                <a:moveTo>
                  <a:pt x="702338" y="172212"/>
                </a:moveTo>
                <a:cubicBezTo>
                  <a:pt x="693803" y="172415"/>
                  <a:pt x="685929" y="175616"/>
                  <a:pt x="678716" y="181813"/>
                </a:cubicBezTo>
                <a:cubicBezTo>
                  <a:pt x="671502" y="188011"/>
                  <a:pt x="665762" y="196190"/>
                  <a:pt x="661495" y="206350"/>
                </a:cubicBezTo>
                <a:cubicBezTo>
                  <a:pt x="657227" y="216510"/>
                  <a:pt x="655094" y="227279"/>
                  <a:pt x="655094" y="238659"/>
                </a:cubicBezTo>
                <a:cubicBezTo>
                  <a:pt x="655094" y="244958"/>
                  <a:pt x="656364" y="249631"/>
                  <a:pt x="658904" y="252679"/>
                </a:cubicBezTo>
                <a:cubicBezTo>
                  <a:pt x="661444" y="255727"/>
                  <a:pt x="664949" y="257251"/>
                  <a:pt x="669419" y="257251"/>
                </a:cubicBezTo>
                <a:cubicBezTo>
                  <a:pt x="673890" y="257251"/>
                  <a:pt x="678157" y="254610"/>
                  <a:pt x="682221" y="249327"/>
                </a:cubicBezTo>
                <a:cubicBezTo>
                  <a:pt x="686285" y="244043"/>
                  <a:pt x="689231" y="237033"/>
                  <a:pt x="691060" y="228295"/>
                </a:cubicBezTo>
                <a:close/>
                <a:moveTo>
                  <a:pt x="1369850" y="144171"/>
                </a:moveTo>
                <a:cubicBezTo>
                  <a:pt x="1385293" y="144171"/>
                  <a:pt x="1397739" y="149505"/>
                  <a:pt x="1407188" y="160173"/>
                </a:cubicBezTo>
                <a:cubicBezTo>
                  <a:pt x="1416637" y="170841"/>
                  <a:pt x="1422174" y="183998"/>
                  <a:pt x="1423799" y="199644"/>
                </a:cubicBezTo>
                <a:cubicBezTo>
                  <a:pt x="1428574" y="199339"/>
                  <a:pt x="1433807" y="198679"/>
                  <a:pt x="1439497" y="197663"/>
                </a:cubicBezTo>
                <a:lnTo>
                  <a:pt x="1444495" y="196548"/>
                </a:lnTo>
                <a:lnTo>
                  <a:pt x="1453213" y="161544"/>
                </a:lnTo>
                <a:cubicBezTo>
                  <a:pt x="1455245" y="155448"/>
                  <a:pt x="1458089" y="151079"/>
                  <a:pt x="1461747" y="148438"/>
                </a:cubicBezTo>
                <a:cubicBezTo>
                  <a:pt x="1465405" y="145796"/>
                  <a:pt x="1471196" y="144475"/>
                  <a:pt x="1479121" y="144475"/>
                </a:cubicBezTo>
                <a:cubicBezTo>
                  <a:pt x="1483591" y="144475"/>
                  <a:pt x="1486690" y="145187"/>
                  <a:pt x="1488417" y="146609"/>
                </a:cubicBezTo>
                <a:cubicBezTo>
                  <a:pt x="1490144" y="148031"/>
                  <a:pt x="1491008" y="150165"/>
                  <a:pt x="1491008" y="153010"/>
                </a:cubicBezTo>
                <a:cubicBezTo>
                  <a:pt x="1491008" y="154635"/>
                  <a:pt x="1489890" y="160122"/>
                  <a:pt x="1487655" y="169469"/>
                </a:cubicBezTo>
                <a:cubicBezTo>
                  <a:pt x="1485623" y="176987"/>
                  <a:pt x="1483997" y="183795"/>
                  <a:pt x="1482778" y="189891"/>
                </a:cubicBezTo>
                <a:cubicBezTo>
                  <a:pt x="1478714" y="211227"/>
                  <a:pt x="1476682" y="225451"/>
                  <a:pt x="1476682" y="232563"/>
                </a:cubicBezTo>
                <a:cubicBezTo>
                  <a:pt x="1476682" y="236830"/>
                  <a:pt x="1477190" y="239827"/>
                  <a:pt x="1478206" y="241554"/>
                </a:cubicBezTo>
                <a:cubicBezTo>
                  <a:pt x="1479222" y="243281"/>
                  <a:pt x="1480848" y="244145"/>
                  <a:pt x="1483083" y="244145"/>
                </a:cubicBezTo>
                <a:cubicBezTo>
                  <a:pt x="1486131" y="244145"/>
                  <a:pt x="1489941" y="241097"/>
                  <a:pt x="1494513" y="235001"/>
                </a:cubicBezTo>
                <a:cubicBezTo>
                  <a:pt x="1499085" y="228905"/>
                  <a:pt x="1503962" y="219659"/>
                  <a:pt x="1509143" y="207264"/>
                </a:cubicBezTo>
                <a:cubicBezTo>
                  <a:pt x="1514325" y="194869"/>
                  <a:pt x="1519354" y="179629"/>
                  <a:pt x="1524231" y="161544"/>
                </a:cubicBezTo>
                <a:cubicBezTo>
                  <a:pt x="1525856" y="155448"/>
                  <a:pt x="1528346" y="151079"/>
                  <a:pt x="1531698" y="148438"/>
                </a:cubicBezTo>
                <a:cubicBezTo>
                  <a:pt x="1535051" y="145796"/>
                  <a:pt x="1540080" y="144475"/>
                  <a:pt x="1546786" y="144475"/>
                </a:cubicBezTo>
                <a:cubicBezTo>
                  <a:pt x="1551460" y="144475"/>
                  <a:pt x="1554711" y="145034"/>
                  <a:pt x="1556540" y="146152"/>
                </a:cubicBezTo>
                <a:cubicBezTo>
                  <a:pt x="1558368" y="147269"/>
                  <a:pt x="1559283" y="149352"/>
                  <a:pt x="1559283" y="152400"/>
                </a:cubicBezTo>
                <a:cubicBezTo>
                  <a:pt x="1559283" y="157480"/>
                  <a:pt x="1556743" y="171399"/>
                  <a:pt x="1551663" y="194158"/>
                </a:cubicBezTo>
                <a:cubicBezTo>
                  <a:pt x="1545973" y="220167"/>
                  <a:pt x="1543129" y="236220"/>
                  <a:pt x="1543129" y="242316"/>
                </a:cubicBezTo>
                <a:cubicBezTo>
                  <a:pt x="1543129" y="246177"/>
                  <a:pt x="1543941" y="249174"/>
                  <a:pt x="1545567" y="251308"/>
                </a:cubicBezTo>
                <a:cubicBezTo>
                  <a:pt x="1547193" y="253441"/>
                  <a:pt x="1549326" y="254508"/>
                  <a:pt x="1551968" y="254508"/>
                </a:cubicBezTo>
                <a:cubicBezTo>
                  <a:pt x="1556032" y="254508"/>
                  <a:pt x="1560858" y="252019"/>
                  <a:pt x="1566446" y="247041"/>
                </a:cubicBezTo>
                <a:cubicBezTo>
                  <a:pt x="1572034" y="242062"/>
                  <a:pt x="1579501" y="233985"/>
                  <a:pt x="1588848" y="222809"/>
                </a:cubicBezTo>
                <a:cubicBezTo>
                  <a:pt x="1591287" y="219964"/>
                  <a:pt x="1594030" y="218542"/>
                  <a:pt x="1597078" y="218542"/>
                </a:cubicBezTo>
                <a:cubicBezTo>
                  <a:pt x="1599720" y="218542"/>
                  <a:pt x="1601802" y="219761"/>
                  <a:pt x="1603326" y="222199"/>
                </a:cubicBezTo>
                <a:cubicBezTo>
                  <a:pt x="1604851" y="224638"/>
                  <a:pt x="1605613" y="227991"/>
                  <a:pt x="1605613" y="232258"/>
                </a:cubicBezTo>
                <a:cubicBezTo>
                  <a:pt x="1605613" y="240386"/>
                  <a:pt x="1603682" y="246685"/>
                  <a:pt x="1599821" y="251155"/>
                </a:cubicBezTo>
                <a:cubicBezTo>
                  <a:pt x="1591084" y="261925"/>
                  <a:pt x="1581686" y="270764"/>
                  <a:pt x="1571627" y="277673"/>
                </a:cubicBezTo>
                <a:cubicBezTo>
                  <a:pt x="1561569" y="284582"/>
                  <a:pt x="1550139" y="288036"/>
                  <a:pt x="1537337" y="288036"/>
                </a:cubicBezTo>
                <a:cubicBezTo>
                  <a:pt x="1527584" y="288036"/>
                  <a:pt x="1520421" y="284277"/>
                  <a:pt x="1515849" y="276759"/>
                </a:cubicBezTo>
                <a:cubicBezTo>
                  <a:pt x="1511277" y="269240"/>
                  <a:pt x="1508991" y="258674"/>
                  <a:pt x="1508991" y="245059"/>
                </a:cubicBezTo>
                <a:cubicBezTo>
                  <a:pt x="1505537" y="258877"/>
                  <a:pt x="1500355" y="269494"/>
                  <a:pt x="1493446" y="276911"/>
                </a:cubicBezTo>
                <a:cubicBezTo>
                  <a:pt x="1486537" y="284328"/>
                  <a:pt x="1479121" y="288036"/>
                  <a:pt x="1471196" y="288036"/>
                </a:cubicBezTo>
                <a:cubicBezTo>
                  <a:pt x="1462052" y="288036"/>
                  <a:pt x="1454584" y="283820"/>
                  <a:pt x="1448793" y="275387"/>
                </a:cubicBezTo>
                <a:cubicBezTo>
                  <a:pt x="1443002" y="266954"/>
                  <a:pt x="1440106" y="256439"/>
                  <a:pt x="1440106" y="243840"/>
                </a:cubicBezTo>
                <a:lnTo>
                  <a:pt x="1440603" y="229557"/>
                </a:lnTo>
                <a:lnTo>
                  <a:pt x="1421361" y="231648"/>
                </a:lnTo>
                <a:cubicBezTo>
                  <a:pt x="1417500" y="248717"/>
                  <a:pt x="1409880" y="262382"/>
                  <a:pt x="1398501" y="272644"/>
                </a:cubicBezTo>
                <a:cubicBezTo>
                  <a:pt x="1387122" y="282905"/>
                  <a:pt x="1374219" y="288036"/>
                  <a:pt x="1359791" y="288036"/>
                </a:cubicBezTo>
                <a:cubicBezTo>
                  <a:pt x="1347599" y="288036"/>
                  <a:pt x="1337185" y="285090"/>
                  <a:pt x="1328549" y="279197"/>
                </a:cubicBezTo>
                <a:lnTo>
                  <a:pt x="1309982" y="257031"/>
                </a:lnTo>
                <a:lnTo>
                  <a:pt x="1261112" y="289865"/>
                </a:lnTo>
                <a:cubicBezTo>
                  <a:pt x="1253391" y="331927"/>
                  <a:pt x="1243281" y="364998"/>
                  <a:pt x="1230785" y="389077"/>
                </a:cubicBezTo>
                <a:cubicBezTo>
                  <a:pt x="1218288" y="413157"/>
                  <a:pt x="1202387" y="425196"/>
                  <a:pt x="1183084" y="425196"/>
                </a:cubicBezTo>
                <a:cubicBezTo>
                  <a:pt x="1172720" y="425196"/>
                  <a:pt x="1164287" y="421996"/>
                  <a:pt x="1157785" y="415595"/>
                </a:cubicBezTo>
                <a:cubicBezTo>
                  <a:pt x="1151283" y="409194"/>
                  <a:pt x="1148031" y="400812"/>
                  <a:pt x="1148031" y="390449"/>
                </a:cubicBezTo>
                <a:cubicBezTo>
                  <a:pt x="1148031" y="380899"/>
                  <a:pt x="1150216" y="371145"/>
                  <a:pt x="1154585" y="361188"/>
                </a:cubicBezTo>
                <a:cubicBezTo>
                  <a:pt x="1158953" y="351231"/>
                  <a:pt x="1167081" y="339801"/>
                  <a:pt x="1178969" y="326898"/>
                </a:cubicBezTo>
                <a:cubicBezTo>
                  <a:pt x="1190856" y="313995"/>
                  <a:pt x="1207671" y="299212"/>
                  <a:pt x="1229413" y="282550"/>
                </a:cubicBezTo>
                <a:lnTo>
                  <a:pt x="1230327" y="275539"/>
                </a:lnTo>
                <a:cubicBezTo>
                  <a:pt x="1231750" y="268021"/>
                  <a:pt x="1233376" y="257251"/>
                  <a:pt x="1235204" y="243231"/>
                </a:cubicBezTo>
                <a:cubicBezTo>
                  <a:pt x="1231140" y="257861"/>
                  <a:pt x="1225451" y="268986"/>
                  <a:pt x="1218135" y="276606"/>
                </a:cubicBezTo>
                <a:cubicBezTo>
                  <a:pt x="1210820" y="284226"/>
                  <a:pt x="1203099" y="288036"/>
                  <a:pt x="1194971" y="288036"/>
                </a:cubicBezTo>
                <a:cubicBezTo>
                  <a:pt x="1185827" y="288036"/>
                  <a:pt x="1178359" y="283820"/>
                  <a:pt x="1172568" y="275387"/>
                </a:cubicBezTo>
                <a:cubicBezTo>
                  <a:pt x="1166777" y="266954"/>
                  <a:pt x="1163881" y="256439"/>
                  <a:pt x="1163881" y="243840"/>
                </a:cubicBezTo>
                <a:cubicBezTo>
                  <a:pt x="1163881" y="228600"/>
                  <a:pt x="1164897" y="214630"/>
                  <a:pt x="1166929" y="201930"/>
                </a:cubicBezTo>
                <a:cubicBezTo>
                  <a:pt x="1168961" y="189230"/>
                  <a:pt x="1172314" y="175768"/>
                  <a:pt x="1176988" y="161544"/>
                </a:cubicBezTo>
                <a:cubicBezTo>
                  <a:pt x="1179020" y="155448"/>
                  <a:pt x="1181864" y="151079"/>
                  <a:pt x="1185522" y="148438"/>
                </a:cubicBezTo>
                <a:cubicBezTo>
                  <a:pt x="1189180" y="145796"/>
                  <a:pt x="1194971" y="144475"/>
                  <a:pt x="1202896" y="144475"/>
                </a:cubicBezTo>
                <a:cubicBezTo>
                  <a:pt x="1207366" y="144475"/>
                  <a:pt x="1210465" y="145187"/>
                  <a:pt x="1212192" y="146609"/>
                </a:cubicBezTo>
                <a:cubicBezTo>
                  <a:pt x="1213919" y="148031"/>
                  <a:pt x="1214783" y="150165"/>
                  <a:pt x="1214783" y="153010"/>
                </a:cubicBezTo>
                <a:cubicBezTo>
                  <a:pt x="1214783" y="154635"/>
                  <a:pt x="1213665" y="160122"/>
                  <a:pt x="1211430" y="169469"/>
                </a:cubicBezTo>
                <a:cubicBezTo>
                  <a:pt x="1209398" y="176987"/>
                  <a:pt x="1207772" y="183795"/>
                  <a:pt x="1206553" y="189891"/>
                </a:cubicBezTo>
                <a:cubicBezTo>
                  <a:pt x="1204928" y="198222"/>
                  <a:pt x="1203505" y="206197"/>
                  <a:pt x="1202286" y="213817"/>
                </a:cubicBezTo>
                <a:cubicBezTo>
                  <a:pt x="1201067" y="221437"/>
                  <a:pt x="1200457" y="227686"/>
                  <a:pt x="1200457" y="232563"/>
                </a:cubicBezTo>
                <a:cubicBezTo>
                  <a:pt x="1200457" y="240284"/>
                  <a:pt x="1202591" y="244145"/>
                  <a:pt x="1206858" y="244145"/>
                </a:cubicBezTo>
                <a:cubicBezTo>
                  <a:pt x="1209906" y="244145"/>
                  <a:pt x="1213716" y="241097"/>
                  <a:pt x="1218288" y="235001"/>
                </a:cubicBezTo>
                <a:cubicBezTo>
                  <a:pt x="1222860" y="228905"/>
                  <a:pt x="1227737" y="219659"/>
                  <a:pt x="1232918" y="207264"/>
                </a:cubicBezTo>
                <a:cubicBezTo>
                  <a:pt x="1238100" y="194869"/>
                  <a:pt x="1243129" y="179629"/>
                  <a:pt x="1248006" y="161544"/>
                </a:cubicBezTo>
                <a:cubicBezTo>
                  <a:pt x="1249631" y="155448"/>
                  <a:pt x="1252121" y="151079"/>
                  <a:pt x="1255473" y="148438"/>
                </a:cubicBezTo>
                <a:cubicBezTo>
                  <a:pt x="1258826" y="145796"/>
                  <a:pt x="1263855" y="144475"/>
                  <a:pt x="1270561" y="144475"/>
                </a:cubicBezTo>
                <a:cubicBezTo>
                  <a:pt x="1275235" y="144475"/>
                  <a:pt x="1278486" y="145085"/>
                  <a:pt x="1280315" y="146304"/>
                </a:cubicBezTo>
                <a:cubicBezTo>
                  <a:pt x="1282143" y="147523"/>
                  <a:pt x="1283058" y="149555"/>
                  <a:pt x="1283058" y="152400"/>
                </a:cubicBezTo>
                <a:cubicBezTo>
                  <a:pt x="1283058" y="157480"/>
                  <a:pt x="1280416" y="174955"/>
                  <a:pt x="1275133" y="204826"/>
                </a:cubicBezTo>
                <a:lnTo>
                  <a:pt x="1267208" y="253899"/>
                </a:lnTo>
                <a:lnTo>
                  <a:pt x="1303133" y="228512"/>
                </a:lnTo>
                <a:lnTo>
                  <a:pt x="1302184" y="224028"/>
                </a:lnTo>
                <a:cubicBezTo>
                  <a:pt x="1302184" y="208585"/>
                  <a:pt x="1305130" y="194818"/>
                  <a:pt x="1311023" y="182728"/>
                </a:cubicBezTo>
                <a:cubicBezTo>
                  <a:pt x="1316916" y="170637"/>
                  <a:pt x="1325044" y="161189"/>
                  <a:pt x="1335407" y="154381"/>
                </a:cubicBezTo>
                <a:cubicBezTo>
                  <a:pt x="1345771" y="147574"/>
                  <a:pt x="1357251" y="144171"/>
                  <a:pt x="1369850" y="144171"/>
                </a:cubicBezTo>
                <a:close/>
                <a:moveTo>
                  <a:pt x="1828949" y="121313"/>
                </a:moveTo>
                <a:cubicBezTo>
                  <a:pt x="1834009" y="121313"/>
                  <a:pt x="1838325" y="123099"/>
                  <a:pt x="1841897" y="126671"/>
                </a:cubicBezTo>
                <a:cubicBezTo>
                  <a:pt x="1845469" y="130243"/>
                  <a:pt x="1847255" y="134559"/>
                  <a:pt x="1847255" y="139619"/>
                </a:cubicBezTo>
                <a:cubicBezTo>
                  <a:pt x="1847255" y="144679"/>
                  <a:pt x="1845469" y="148995"/>
                  <a:pt x="1841897" y="152567"/>
                </a:cubicBezTo>
                <a:cubicBezTo>
                  <a:pt x="1838325" y="156139"/>
                  <a:pt x="1834009" y="157925"/>
                  <a:pt x="1828949" y="157925"/>
                </a:cubicBezTo>
                <a:cubicBezTo>
                  <a:pt x="1823889" y="157925"/>
                  <a:pt x="1819548" y="156139"/>
                  <a:pt x="1815926" y="152567"/>
                </a:cubicBezTo>
                <a:cubicBezTo>
                  <a:pt x="1812305" y="148995"/>
                  <a:pt x="1810494" y="144679"/>
                  <a:pt x="1810494" y="139619"/>
                </a:cubicBezTo>
                <a:cubicBezTo>
                  <a:pt x="1810494" y="134559"/>
                  <a:pt x="1812305" y="130243"/>
                  <a:pt x="1815926" y="126671"/>
                </a:cubicBezTo>
                <a:cubicBezTo>
                  <a:pt x="1819548" y="123099"/>
                  <a:pt x="1823889" y="121313"/>
                  <a:pt x="1828949" y="121313"/>
                </a:cubicBezTo>
                <a:close/>
                <a:moveTo>
                  <a:pt x="1755279" y="121313"/>
                </a:moveTo>
                <a:cubicBezTo>
                  <a:pt x="1760438" y="121313"/>
                  <a:pt x="1764804" y="123099"/>
                  <a:pt x="1768376" y="126671"/>
                </a:cubicBezTo>
                <a:cubicBezTo>
                  <a:pt x="1771948" y="130243"/>
                  <a:pt x="1773734" y="134559"/>
                  <a:pt x="1773734" y="139619"/>
                </a:cubicBezTo>
                <a:cubicBezTo>
                  <a:pt x="1773734" y="144679"/>
                  <a:pt x="1771923" y="148995"/>
                  <a:pt x="1768301" y="152567"/>
                </a:cubicBezTo>
                <a:cubicBezTo>
                  <a:pt x="1764680" y="156139"/>
                  <a:pt x="1760339" y="157925"/>
                  <a:pt x="1755279" y="157925"/>
                </a:cubicBezTo>
                <a:cubicBezTo>
                  <a:pt x="1750219" y="157925"/>
                  <a:pt x="1745903" y="156139"/>
                  <a:pt x="1742331" y="152567"/>
                </a:cubicBezTo>
                <a:cubicBezTo>
                  <a:pt x="1738759" y="148995"/>
                  <a:pt x="1736973" y="144679"/>
                  <a:pt x="1736973" y="139619"/>
                </a:cubicBezTo>
                <a:cubicBezTo>
                  <a:pt x="1736973" y="134559"/>
                  <a:pt x="1738759" y="130243"/>
                  <a:pt x="1742331" y="126671"/>
                </a:cubicBezTo>
                <a:cubicBezTo>
                  <a:pt x="1745903" y="123099"/>
                  <a:pt x="1750219" y="121313"/>
                  <a:pt x="1755279" y="121313"/>
                </a:cubicBezTo>
                <a:close/>
                <a:moveTo>
                  <a:pt x="152549" y="121313"/>
                </a:moveTo>
                <a:cubicBezTo>
                  <a:pt x="157609" y="121313"/>
                  <a:pt x="161925" y="123099"/>
                  <a:pt x="165497" y="126671"/>
                </a:cubicBezTo>
                <a:cubicBezTo>
                  <a:pt x="169069" y="130243"/>
                  <a:pt x="170855" y="134559"/>
                  <a:pt x="170855" y="139619"/>
                </a:cubicBezTo>
                <a:cubicBezTo>
                  <a:pt x="170855" y="144679"/>
                  <a:pt x="169069" y="148995"/>
                  <a:pt x="165497" y="152567"/>
                </a:cubicBezTo>
                <a:cubicBezTo>
                  <a:pt x="161925" y="156139"/>
                  <a:pt x="157609" y="157925"/>
                  <a:pt x="152549" y="157925"/>
                </a:cubicBezTo>
                <a:cubicBezTo>
                  <a:pt x="147489" y="157925"/>
                  <a:pt x="143148" y="156139"/>
                  <a:pt x="139526" y="152567"/>
                </a:cubicBezTo>
                <a:cubicBezTo>
                  <a:pt x="135905" y="148995"/>
                  <a:pt x="134094" y="144679"/>
                  <a:pt x="134094" y="139619"/>
                </a:cubicBezTo>
                <a:cubicBezTo>
                  <a:pt x="134094" y="134559"/>
                  <a:pt x="135905" y="130243"/>
                  <a:pt x="139526" y="126671"/>
                </a:cubicBezTo>
                <a:cubicBezTo>
                  <a:pt x="143148" y="123099"/>
                  <a:pt x="147489" y="121313"/>
                  <a:pt x="152549" y="121313"/>
                </a:cubicBezTo>
                <a:close/>
                <a:moveTo>
                  <a:pt x="78879" y="121313"/>
                </a:moveTo>
                <a:cubicBezTo>
                  <a:pt x="84038" y="121313"/>
                  <a:pt x="88404" y="123099"/>
                  <a:pt x="91976" y="126671"/>
                </a:cubicBezTo>
                <a:cubicBezTo>
                  <a:pt x="95548" y="130243"/>
                  <a:pt x="97334" y="134559"/>
                  <a:pt x="97334" y="139619"/>
                </a:cubicBezTo>
                <a:cubicBezTo>
                  <a:pt x="97334" y="144679"/>
                  <a:pt x="95523" y="148995"/>
                  <a:pt x="91901" y="152567"/>
                </a:cubicBezTo>
                <a:cubicBezTo>
                  <a:pt x="88280" y="156139"/>
                  <a:pt x="83939" y="157925"/>
                  <a:pt x="78879" y="157925"/>
                </a:cubicBezTo>
                <a:cubicBezTo>
                  <a:pt x="73819" y="157925"/>
                  <a:pt x="69503" y="156139"/>
                  <a:pt x="65931" y="152567"/>
                </a:cubicBezTo>
                <a:cubicBezTo>
                  <a:pt x="62359" y="148995"/>
                  <a:pt x="60573" y="144679"/>
                  <a:pt x="60573" y="139619"/>
                </a:cubicBezTo>
                <a:cubicBezTo>
                  <a:pt x="60573" y="134559"/>
                  <a:pt x="62359" y="130243"/>
                  <a:pt x="65931" y="126671"/>
                </a:cubicBezTo>
                <a:cubicBezTo>
                  <a:pt x="69503" y="123099"/>
                  <a:pt x="73819" y="121313"/>
                  <a:pt x="78879" y="121313"/>
                </a:cubicBezTo>
                <a:close/>
                <a:moveTo>
                  <a:pt x="1792114" y="75474"/>
                </a:moveTo>
                <a:cubicBezTo>
                  <a:pt x="1764213" y="75474"/>
                  <a:pt x="1740408" y="85339"/>
                  <a:pt x="1720698" y="105069"/>
                </a:cubicBezTo>
                <a:cubicBezTo>
                  <a:pt x="1700989" y="124798"/>
                  <a:pt x="1691134" y="148594"/>
                  <a:pt x="1691134" y="176454"/>
                </a:cubicBezTo>
                <a:cubicBezTo>
                  <a:pt x="1691134" y="204314"/>
                  <a:pt x="1700989" y="228084"/>
                  <a:pt x="1720698" y="247765"/>
                </a:cubicBezTo>
                <a:cubicBezTo>
                  <a:pt x="1740408" y="267445"/>
                  <a:pt x="1764213" y="277285"/>
                  <a:pt x="1792114" y="277285"/>
                </a:cubicBezTo>
                <a:cubicBezTo>
                  <a:pt x="1820014" y="277285"/>
                  <a:pt x="1843819" y="267445"/>
                  <a:pt x="1863529" y="247765"/>
                </a:cubicBezTo>
                <a:cubicBezTo>
                  <a:pt x="1883239" y="228084"/>
                  <a:pt x="1893094" y="204314"/>
                  <a:pt x="1893094" y="176454"/>
                </a:cubicBezTo>
                <a:cubicBezTo>
                  <a:pt x="1893094" y="148594"/>
                  <a:pt x="1883239" y="124798"/>
                  <a:pt x="1863529" y="105069"/>
                </a:cubicBezTo>
                <a:cubicBezTo>
                  <a:pt x="1843819" y="85339"/>
                  <a:pt x="1820014" y="75474"/>
                  <a:pt x="1792114" y="75474"/>
                </a:cubicBezTo>
                <a:close/>
                <a:moveTo>
                  <a:pt x="115714" y="75474"/>
                </a:moveTo>
                <a:cubicBezTo>
                  <a:pt x="87813" y="75474"/>
                  <a:pt x="64008" y="85339"/>
                  <a:pt x="44298" y="105069"/>
                </a:cubicBezTo>
                <a:cubicBezTo>
                  <a:pt x="24589" y="124798"/>
                  <a:pt x="14734" y="148594"/>
                  <a:pt x="14734" y="176454"/>
                </a:cubicBezTo>
                <a:cubicBezTo>
                  <a:pt x="14734" y="204314"/>
                  <a:pt x="24589" y="228084"/>
                  <a:pt x="44298" y="247765"/>
                </a:cubicBezTo>
                <a:cubicBezTo>
                  <a:pt x="64008" y="267445"/>
                  <a:pt x="87813" y="277285"/>
                  <a:pt x="115714" y="277285"/>
                </a:cubicBezTo>
                <a:cubicBezTo>
                  <a:pt x="143614" y="277285"/>
                  <a:pt x="167420" y="267445"/>
                  <a:pt x="187129" y="247765"/>
                </a:cubicBezTo>
                <a:cubicBezTo>
                  <a:pt x="206839" y="228084"/>
                  <a:pt x="216694" y="204314"/>
                  <a:pt x="216694" y="176454"/>
                </a:cubicBezTo>
                <a:cubicBezTo>
                  <a:pt x="216694" y="148594"/>
                  <a:pt x="206839" y="124798"/>
                  <a:pt x="187129" y="105069"/>
                </a:cubicBezTo>
                <a:cubicBezTo>
                  <a:pt x="167420" y="85339"/>
                  <a:pt x="143614" y="75474"/>
                  <a:pt x="115714" y="75474"/>
                </a:cubicBezTo>
                <a:close/>
                <a:moveTo>
                  <a:pt x="1792114" y="60740"/>
                </a:moveTo>
                <a:cubicBezTo>
                  <a:pt x="1824082" y="60740"/>
                  <a:pt x="1851360" y="72026"/>
                  <a:pt x="1873947" y="94598"/>
                </a:cubicBezTo>
                <a:cubicBezTo>
                  <a:pt x="1896534" y="117171"/>
                  <a:pt x="1907828" y="144431"/>
                  <a:pt x="1907828" y="176379"/>
                </a:cubicBezTo>
                <a:cubicBezTo>
                  <a:pt x="1907828" y="208328"/>
                  <a:pt x="1896534" y="235588"/>
                  <a:pt x="1873947" y="258160"/>
                </a:cubicBezTo>
                <a:cubicBezTo>
                  <a:pt x="1851360" y="280733"/>
                  <a:pt x="1824082" y="292019"/>
                  <a:pt x="1792114" y="292019"/>
                </a:cubicBezTo>
                <a:cubicBezTo>
                  <a:pt x="1760145" y="292019"/>
                  <a:pt x="1732867" y="280733"/>
                  <a:pt x="1710280" y="258160"/>
                </a:cubicBezTo>
                <a:cubicBezTo>
                  <a:pt x="1687693" y="235588"/>
                  <a:pt x="1676400" y="208328"/>
                  <a:pt x="1676400" y="176379"/>
                </a:cubicBezTo>
                <a:cubicBezTo>
                  <a:pt x="1676400" y="144431"/>
                  <a:pt x="1687693" y="117171"/>
                  <a:pt x="1710280" y="94598"/>
                </a:cubicBezTo>
                <a:cubicBezTo>
                  <a:pt x="1732867" y="72026"/>
                  <a:pt x="1760145" y="60740"/>
                  <a:pt x="1792114" y="60740"/>
                </a:cubicBezTo>
                <a:close/>
                <a:moveTo>
                  <a:pt x="115714" y="60740"/>
                </a:moveTo>
                <a:cubicBezTo>
                  <a:pt x="147682" y="60740"/>
                  <a:pt x="174960" y="72026"/>
                  <a:pt x="197547" y="94598"/>
                </a:cubicBezTo>
                <a:cubicBezTo>
                  <a:pt x="220134" y="117171"/>
                  <a:pt x="231428" y="144431"/>
                  <a:pt x="231428" y="176379"/>
                </a:cubicBezTo>
                <a:cubicBezTo>
                  <a:pt x="231428" y="208328"/>
                  <a:pt x="220134" y="235588"/>
                  <a:pt x="197547" y="258160"/>
                </a:cubicBezTo>
                <a:cubicBezTo>
                  <a:pt x="174960" y="280733"/>
                  <a:pt x="147682" y="292019"/>
                  <a:pt x="115714" y="292019"/>
                </a:cubicBezTo>
                <a:cubicBezTo>
                  <a:pt x="83745" y="292019"/>
                  <a:pt x="56467" y="280733"/>
                  <a:pt x="33880" y="258160"/>
                </a:cubicBezTo>
                <a:cubicBezTo>
                  <a:pt x="11293" y="235588"/>
                  <a:pt x="0" y="208328"/>
                  <a:pt x="0" y="176379"/>
                </a:cubicBezTo>
                <a:cubicBezTo>
                  <a:pt x="0" y="144431"/>
                  <a:pt x="11293" y="117171"/>
                  <a:pt x="33880" y="94598"/>
                </a:cubicBezTo>
                <a:cubicBezTo>
                  <a:pt x="56467" y="72026"/>
                  <a:pt x="83745" y="60740"/>
                  <a:pt x="115714" y="60740"/>
                </a:cubicBezTo>
                <a:close/>
                <a:moveTo>
                  <a:pt x="427332" y="49683"/>
                </a:moveTo>
                <a:cubicBezTo>
                  <a:pt x="424284" y="49683"/>
                  <a:pt x="420880" y="53493"/>
                  <a:pt x="417121" y="61113"/>
                </a:cubicBezTo>
                <a:cubicBezTo>
                  <a:pt x="413362" y="68733"/>
                  <a:pt x="409806" y="79299"/>
                  <a:pt x="406453" y="92812"/>
                </a:cubicBezTo>
                <a:cubicBezTo>
                  <a:pt x="403100" y="106325"/>
                  <a:pt x="400306" y="121311"/>
                  <a:pt x="398071" y="137770"/>
                </a:cubicBezTo>
                <a:cubicBezTo>
                  <a:pt x="410060" y="127407"/>
                  <a:pt x="419052" y="115773"/>
                  <a:pt x="425046" y="102870"/>
                </a:cubicBezTo>
                <a:cubicBezTo>
                  <a:pt x="431040" y="89967"/>
                  <a:pt x="434037" y="78232"/>
                  <a:pt x="434037" y="67666"/>
                </a:cubicBezTo>
                <a:cubicBezTo>
                  <a:pt x="434037" y="55677"/>
                  <a:pt x="431802" y="49683"/>
                  <a:pt x="427332" y="49683"/>
                </a:cubicBezTo>
                <a:close/>
                <a:moveTo>
                  <a:pt x="994869" y="30175"/>
                </a:moveTo>
                <a:cubicBezTo>
                  <a:pt x="991212" y="30175"/>
                  <a:pt x="987148" y="35408"/>
                  <a:pt x="982677" y="45873"/>
                </a:cubicBezTo>
                <a:cubicBezTo>
                  <a:pt x="978207" y="56337"/>
                  <a:pt x="973889" y="70460"/>
                  <a:pt x="969724" y="88240"/>
                </a:cubicBezTo>
                <a:cubicBezTo>
                  <a:pt x="965558" y="106020"/>
                  <a:pt x="962154" y="125375"/>
                  <a:pt x="959513" y="146304"/>
                </a:cubicBezTo>
                <a:cubicBezTo>
                  <a:pt x="972111" y="131471"/>
                  <a:pt x="982525" y="115316"/>
                  <a:pt x="990755" y="97841"/>
                </a:cubicBezTo>
                <a:cubicBezTo>
                  <a:pt x="998984" y="80366"/>
                  <a:pt x="1003099" y="64516"/>
                  <a:pt x="1003099" y="50292"/>
                </a:cubicBezTo>
                <a:cubicBezTo>
                  <a:pt x="1003099" y="43790"/>
                  <a:pt x="1002388" y="38811"/>
                  <a:pt x="1000965" y="35357"/>
                </a:cubicBezTo>
                <a:cubicBezTo>
                  <a:pt x="999543" y="31903"/>
                  <a:pt x="997511" y="30175"/>
                  <a:pt x="994869" y="30175"/>
                </a:cubicBezTo>
                <a:close/>
                <a:moveTo>
                  <a:pt x="547195" y="30175"/>
                </a:moveTo>
                <a:cubicBezTo>
                  <a:pt x="543537" y="30175"/>
                  <a:pt x="539473" y="35408"/>
                  <a:pt x="535003" y="45873"/>
                </a:cubicBezTo>
                <a:cubicBezTo>
                  <a:pt x="530532" y="56337"/>
                  <a:pt x="526214" y="70460"/>
                  <a:pt x="522049" y="88240"/>
                </a:cubicBezTo>
                <a:cubicBezTo>
                  <a:pt x="517883" y="106020"/>
                  <a:pt x="514479" y="125375"/>
                  <a:pt x="511838" y="146304"/>
                </a:cubicBezTo>
                <a:cubicBezTo>
                  <a:pt x="524436" y="131471"/>
                  <a:pt x="534850" y="115316"/>
                  <a:pt x="543080" y="97841"/>
                </a:cubicBezTo>
                <a:cubicBezTo>
                  <a:pt x="551309" y="80366"/>
                  <a:pt x="555424" y="64516"/>
                  <a:pt x="555424" y="50292"/>
                </a:cubicBezTo>
                <a:cubicBezTo>
                  <a:pt x="555424" y="43790"/>
                  <a:pt x="554713" y="38811"/>
                  <a:pt x="553291" y="35357"/>
                </a:cubicBezTo>
                <a:cubicBezTo>
                  <a:pt x="551868" y="31903"/>
                  <a:pt x="549836" y="30175"/>
                  <a:pt x="547195" y="30175"/>
                </a:cubicBezTo>
                <a:close/>
                <a:moveTo>
                  <a:pt x="553595" y="0"/>
                </a:moveTo>
                <a:cubicBezTo>
                  <a:pt x="562943" y="0"/>
                  <a:pt x="570512" y="4013"/>
                  <a:pt x="576303" y="12040"/>
                </a:cubicBezTo>
                <a:cubicBezTo>
                  <a:pt x="582094" y="20066"/>
                  <a:pt x="584990" y="30480"/>
                  <a:pt x="584990" y="43282"/>
                </a:cubicBezTo>
                <a:cubicBezTo>
                  <a:pt x="584990" y="63805"/>
                  <a:pt x="578995" y="85090"/>
                  <a:pt x="567007" y="107137"/>
                </a:cubicBezTo>
                <a:cubicBezTo>
                  <a:pt x="555018" y="129185"/>
                  <a:pt x="535511" y="154940"/>
                  <a:pt x="508485" y="184404"/>
                </a:cubicBezTo>
                <a:cubicBezTo>
                  <a:pt x="507875" y="194971"/>
                  <a:pt x="507570" y="205842"/>
                  <a:pt x="507570" y="217018"/>
                </a:cubicBezTo>
                <a:cubicBezTo>
                  <a:pt x="514276" y="199746"/>
                  <a:pt x="521744" y="185674"/>
                  <a:pt x="529973" y="174803"/>
                </a:cubicBezTo>
                <a:cubicBezTo>
                  <a:pt x="538203" y="163932"/>
                  <a:pt x="546331" y="156159"/>
                  <a:pt x="554357" y="151486"/>
                </a:cubicBezTo>
                <a:cubicBezTo>
                  <a:pt x="562384" y="146812"/>
                  <a:pt x="569750" y="144475"/>
                  <a:pt x="576455" y="144475"/>
                </a:cubicBezTo>
                <a:cubicBezTo>
                  <a:pt x="589663" y="144475"/>
                  <a:pt x="596267" y="151079"/>
                  <a:pt x="596267" y="164287"/>
                </a:cubicBezTo>
                <a:cubicBezTo>
                  <a:pt x="596267" y="172212"/>
                  <a:pt x="594032" y="186538"/>
                  <a:pt x="589562" y="207264"/>
                </a:cubicBezTo>
                <a:cubicBezTo>
                  <a:pt x="585701" y="224943"/>
                  <a:pt x="583771" y="236627"/>
                  <a:pt x="583771" y="242316"/>
                </a:cubicBezTo>
                <a:cubicBezTo>
                  <a:pt x="583771" y="250444"/>
                  <a:pt x="586717" y="254508"/>
                  <a:pt x="592610" y="254508"/>
                </a:cubicBezTo>
                <a:cubicBezTo>
                  <a:pt x="596674" y="254508"/>
                  <a:pt x="601500" y="252019"/>
                  <a:pt x="607088" y="247041"/>
                </a:cubicBezTo>
                <a:cubicBezTo>
                  <a:pt x="609882" y="244551"/>
                  <a:pt x="613146" y="241288"/>
                  <a:pt x="616879" y="237249"/>
                </a:cubicBezTo>
                <a:lnTo>
                  <a:pt x="617164" y="236924"/>
                </a:lnTo>
                <a:lnTo>
                  <a:pt x="619813" y="214618"/>
                </a:lnTo>
                <a:cubicBezTo>
                  <a:pt x="621693" y="206921"/>
                  <a:pt x="624512" y="199441"/>
                  <a:pt x="628271" y="192177"/>
                </a:cubicBezTo>
                <a:cubicBezTo>
                  <a:pt x="635790" y="177648"/>
                  <a:pt x="645797" y="165964"/>
                  <a:pt x="658294" y="157125"/>
                </a:cubicBezTo>
                <a:cubicBezTo>
                  <a:pt x="670791" y="148285"/>
                  <a:pt x="684050" y="143866"/>
                  <a:pt x="698071" y="143866"/>
                </a:cubicBezTo>
                <a:cubicBezTo>
                  <a:pt x="702541" y="143866"/>
                  <a:pt x="705538" y="144729"/>
                  <a:pt x="707062" y="146457"/>
                </a:cubicBezTo>
                <a:cubicBezTo>
                  <a:pt x="708586" y="148184"/>
                  <a:pt x="709856" y="151283"/>
                  <a:pt x="710872" y="155753"/>
                </a:cubicBezTo>
                <a:cubicBezTo>
                  <a:pt x="715139" y="154940"/>
                  <a:pt x="719610" y="154534"/>
                  <a:pt x="724283" y="154534"/>
                </a:cubicBezTo>
                <a:cubicBezTo>
                  <a:pt x="734240" y="154534"/>
                  <a:pt x="739219" y="158090"/>
                  <a:pt x="739219" y="165202"/>
                </a:cubicBezTo>
                <a:cubicBezTo>
                  <a:pt x="739219" y="169469"/>
                  <a:pt x="737695" y="179629"/>
                  <a:pt x="734647" y="195682"/>
                </a:cubicBezTo>
                <a:cubicBezTo>
                  <a:pt x="729973" y="219050"/>
                  <a:pt x="727636" y="235306"/>
                  <a:pt x="727636" y="244450"/>
                </a:cubicBezTo>
                <a:cubicBezTo>
                  <a:pt x="727636" y="247498"/>
                  <a:pt x="728398" y="249936"/>
                  <a:pt x="729922" y="251765"/>
                </a:cubicBezTo>
                <a:cubicBezTo>
                  <a:pt x="731446" y="253594"/>
                  <a:pt x="733427" y="254508"/>
                  <a:pt x="735866" y="254508"/>
                </a:cubicBezTo>
                <a:cubicBezTo>
                  <a:pt x="739727" y="254508"/>
                  <a:pt x="744400" y="252019"/>
                  <a:pt x="749887" y="247041"/>
                </a:cubicBezTo>
                <a:cubicBezTo>
                  <a:pt x="752630" y="244551"/>
                  <a:pt x="755856" y="241288"/>
                  <a:pt x="759564" y="237249"/>
                </a:cubicBezTo>
                <a:lnTo>
                  <a:pt x="764853" y="231174"/>
                </a:lnTo>
                <a:lnTo>
                  <a:pt x="767260" y="198196"/>
                </a:lnTo>
                <a:cubicBezTo>
                  <a:pt x="769140" y="185649"/>
                  <a:pt x="771959" y="173431"/>
                  <a:pt x="775718" y="161544"/>
                </a:cubicBezTo>
                <a:cubicBezTo>
                  <a:pt x="777547" y="155651"/>
                  <a:pt x="780544" y="151333"/>
                  <a:pt x="784710" y="148590"/>
                </a:cubicBezTo>
                <a:cubicBezTo>
                  <a:pt x="788875" y="145847"/>
                  <a:pt x="794718" y="144475"/>
                  <a:pt x="802236" y="144475"/>
                </a:cubicBezTo>
                <a:cubicBezTo>
                  <a:pt x="806300" y="144475"/>
                  <a:pt x="809145" y="144983"/>
                  <a:pt x="810770" y="145999"/>
                </a:cubicBezTo>
                <a:cubicBezTo>
                  <a:pt x="812396" y="147015"/>
                  <a:pt x="813209" y="148946"/>
                  <a:pt x="813209" y="151791"/>
                </a:cubicBezTo>
                <a:cubicBezTo>
                  <a:pt x="813209" y="155042"/>
                  <a:pt x="811685" y="162357"/>
                  <a:pt x="808637" y="173736"/>
                </a:cubicBezTo>
                <a:cubicBezTo>
                  <a:pt x="806605" y="181864"/>
                  <a:pt x="804979" y="188976"/>
                  <a:pt x="803760" y="195072"/>
                </a:cubicBezTo>
                <a:cubicBezTo>
                  <a:pt x="802541" y="201168"/>
                  <a:pt x="801525" y="208687"/>
                  <a:pt x="800712" y="217627"/>
                </a:cubicBezTo>
                <a:cubicBezTo>
                  <a:pt x="807417" y="200152"/>
                  <a:pt x="814936" y="185928"/>
                  <a:pt x="823267" y="174955"/>
                </a:cubicBezTo>
                <a:cubicBezTo>
                  <a:pt x="831598" y="163983"/>
                  <a:pt x="839777" y="156159"/>
                  <a:pt x="847803" y="151486"/>
                </a:cubicBezTo>
                <a:cubicBezTo>
                  <a:pt x="855830" y="146812"/>
                  <a:pt x="863196" y="144475"/>
                  <a:pt x="869901" y="144475"/>
                </a:cubicBezTo>
                <a:cubicBezTo>
                  <a:pt x="883109" y="144475"/>
                  <a:pt x="889713" y="151079"/>
                  <a:pt x="889713" y="164287"/>
                </a:cubicBezTo>
                <a:cubicBezTo>
                  <a:pt x="889713" y="172212"/>
                  <a:pt x="887478" y="186538"/>
                  <a:pt x="883008" y="207264"/>
                </a:cubicBezTo>
                <a:cubicBezTo>
                  <a:pt x="879147" y="224943"/>
                  <a:pt x="877217" y="236627"/>
                  <a:pt x="877217" y="242316"/>
                </a:cubicBezTo>
                <a:cubicBezTo>
                  <a:pt x="877217" y="250444"/>
                  <a:pt x="880163" y="254508"/>
                  <a:pt x="886056" y="254508"/>
                </a:cubicBezTo>
                <a:cubicBezTo>
                  <a:pt x="890120" y="254508"/>
                  <a:pt x="894946" y="252019"/>
                  <a:pt x="900534" y="247041"/>
                </a:cubicBezTo>
                <a:cubicBezTo>
                  <a:pt x="903328" y="244551"/>
                  <a:pt x="906592" y="241288"/>
                  <a:pt x="910326" y="237249"/>
                </a:cubicBezTo>
                <a:lnTo>
                  <a:pt x="918520" y="227866"/>
                </a:lnTo>
                <a:lnTo>
                  <a:pt x="918365" y="217932"/>
                </a:lnTo>
                <a:cubicBezTo>
                  <a:pt x="918365" y="186639"/>
                  <a:pt x="921565" y="154026"/>
                  <a:pt x="927966" y="120091"/>
                </a:cubicBezTo>
                <a:cubicBezTo>
                  <a:pt x="934367" y="86157"/>
                  <a:pt x="943815" y="57658"/>
                  <a:pt x="956312" y="34595"/>
                </a:cubicBezTo>
                <a:cubicBezTo>
                  <a:pt x="968809" y="11532"/>
                  <a:pt x="983795" y="0"/>
                  <a:pt x="1001270" y="0"/>
                </a:cubicBezTo>
                <a:cubicBezTo>
                  <a:pt x="1010617" y="0"/>
                  <a:pt x="1018187" y="4013"/>
                  <a:pt x="1023978" y="12040"/>
                </a:cubicBezTo>
                <a:cubicBezTo>
                  <a:pt x="1029769" y="20066"/>
                  <a:pt x="1032665" y="30480"/>
                  <a:pt x="1032665" y="43282"/>
                </a:cubicBezTo>
                <a:cubicBezTo>
                  <a:pt x="1032665" y="63805"/>
                  <a:pt x="1026670" y="85090"/>
                  <a:pt x="1014681" y="107137"/>
                </a:cubicBezTo>
                <a:cubicBezTo>
                  <a:pt x="1002693" y="129185"/>
                  <a:pt x="983185" y="154940"/>
                  <a:pt x="956160" y="184404"/>
                </a:cubicBezTo>
                <a:cubicBezTo>
                  <a:pt x="955550" y="194971"/>
                  <a:pt x="955245" y="205842"/>
                  <a:pt x="955245" y="217018"/>
                </a:cubicBezTo>
                <a:cubicBezTo>
                  <a:pt x="964999" y="191618"/>
                  <a:pt x="976175" y="173177"/>
                  <a:pt x="988773" y="161697"/>
                </a:cubicBezTo>
                <a:cubicBezTo>
                  <a:pt x="1001372" y="150216"/>
                  <a:pt x="1013158" y="144475"/>
                  <a:pt x="1024130" y="144475"/>
                </a:cubicBezTo>
                <a:cubicBezTo>
                  <a:pt x="1034290" y="144475"/>
                  <a:pt x="1042469" y="147930"/>
                  <a:pt x="1048667" y="154839"/>
                </a:cubicBezTo>
                <a:cubicBezTo>
                  <a:pt x="1054864" y="161747"/>
                  <a:pt x="1057963" y="170282"/>
                  <a:pt x="1057963" y="180442"/>
                </a:cubicBezTo>
                <a:cubicBezTo>
                  <a:pt x="1057963" y="191618"/>
                  <a:pt x="1055118" y="201879"/>
                  <a:pt x="1049429" y="211227"/>
                </a:cubicBezTo>
                <a:cubicBezTo>
                  <a:pt x="1043739" y="220574"/>
                  <a:pt x="1033985" y="228905"/>
                  <a:pt x="1020168" y="236220"/>
                </a:cubicBezTo>
                <a:cubicBezTo>
                  <a:pt x="1020981" y="241707"/>
                  <a:pt x="1023470" y="246126"/>
                  <a:pt x="1027635" y="249479"/>
                </a:cubicBezTo>
                <a:cubicBezTo>
                  <a:pt x="1031801" y="252832"/>
                  <a:pt x="1036830" y="254508"/>
                  <a:pt x="1042723" y="254508"/>
                </a:cubicBezTo>
                <a:cubicBezTo>
                  <a:pt x="1049022" y="254508"/>
                  <a:pt x="1055118" y="252070"/>
                  <a:pt x="1061011" y="247193"/>
                </a:cubicBezTo>
                <a:cubicBezTo>
                  <a:pt x="1066904" y="242316"/>
                  <a:pt x="1074625" y="234188"/>
                  <a:pt x="1084176" y="222809"/>
                </a:cubicBezTo>
                <a:cubicBezTo>
                  <a:pt x="1086614" y="219964"/>
                  <a:pt x="1089357" y="218542"/>
                  <a:pt x="1092405" y="218542"/>
                </a:cubicBezTo>
                <a:cubicBezTo>
                  <a:pt x="1095047" y="218542"/>
                  <a:pt x="1097130" y="219761"/>
                  <a:pt x="1098654" y="222199"/>
                </a:cubicBezTo>
                <a:cubicBezTo>
                  <a:pt x="1100178" y="224638"/>
                  <a:pt x="1100940" y="227991"/>
                  <a:pt x="1100940" y="232258"/>
                </a:cubicBezTo>
                <a:cubicBezTo>
                  <a:pt x="1100940" y="240386"/>
                  <a:pt x="1099009" y="246685"/>
                  <a:pt x="1095149" y="251155"/>
                </a:cubicBezTo>
                <a:cubicBezTo>
                  <a:pt x="1086005" y="262331"/>
                  <a:pt x="1076759" y="271272"/>
                  <a:pt x="1067412" y="277978"/>
                </a:cubicBezTo>
                <a:cubicBezTo>
                  <a:pt x="1058065" y="284683"/>
                  <a:pt x="1046990" y="288036"/>
                  <a:pt x="1034189" y="288036"/>
                </a:cubicBezTo>
                <a:cubicBezTo>
                  <a:pt x="1018542" y="288036"/>
                  <a:pt x="1005944" y="283566"/>
                  <a:pt x="996393" y="274625"/>
                </a:cubicBezTo>
                <a:cubicBezTo>
                  <a:pt x="986843" y="265684"/>
                  <a:pt x="982068" y="253797"/>
                  <a:pt x="982068" y="238963"/>
                </a:cubicBezTo>
                <a:cubicBezTo>
                  <a:pt x="982068" y="231039"/>
                  <a:pt x="986132" y="225349"/>
                  <a:pt x="994260" y="221895"/>
                </a:cubicBezTo>
                <a:cubicBezTo>
                  <a:pt x="1003201" y="218034"/>
                  <a:pt x="1009602" y="213919"/>
                  <a:pt x="1013462" y="209550"/>
                </a:cubicBezTo>
                <a:cubicBezTo>
                  <a:pt x="1017323" y="205181"/>
                  <a:pt x="1019254" y="199847"/>
                  <a:pt x="1019254" y="193548"/>
                </a:cubicBezTo>
                <a:cubicBezTo>
                  <a:pt x="1019254" y="189891"/>
                  <a:pt x="1018492" y="187147"/>
                  <a:pt x="1016967" y="185319"/>
                </a:cubicBezTo>
                <a:cubicBezTo>
                  <a:pt x="1015443" y="183490"/>
                  <a:pt x="1013564" y="182575"/>
                  <a:pt x="1011329" y="182575"/>
                </a:cubicBezTo>
                <a:cubicBezTo>
                  <a:pt x="1005842" y="182575"/>
                  <a:pt x="999797" y="186538"/>
                  <a:pt x="993193" y="194463"/>
                </a:cubicBezTo>
                <a:cubicBezTo>
                  <a:pt x="986589" y="202387"/>
                  <a:pt x="980442" y="212598"/>
                  <a:pt x="974753" y="225095"/>
                </a:cubicBezTo>
                <a:cubicBezTo>
                  <a:pt x="969063" y="237592"/>
                  <a:pt x="964593" y="250444"/>
                  <a:pt x="961341" y="263652"/>
                </a:cubicBezTo>
                <a:cubicBezTo>
                  <a:pt x="959106" y="273203"/>
                  <a:pt x="956515" y="279654"/>
                  <a:pt x="953569" y="283007"/>
                </a:cubicBezTo>
                <a:cubicBezTo>
                  <a:pt x="950623" y="286360"/>
                  <a:pt x="946000" y="288036"/>
                  <a:pt x="939701" y="288036"/>
                </a:cubicBezTo>
                <a:cubicBezTo>
                  <a:pt x="933402" y="288036"/>
                  <a:pt x="928779" y="285750"/>
                  <a:pt x="925832" y="281178"/>
                </a:cubicBezTo>
                <a:cubicBezTo>
                  <a:pt x="924359" y="278892"/>
                  <a:pt x="923127" y="275984"/>
                  <a:pt x="922137" y="272453"/>
                </a:cubicBezTo>
                <a:lnTo>
                  <a:pt x="920843" y="265283"/>
                </a:lnTo>
                <a:lnTo>
                  <a:pt x="920308" y="265862"/>
                </a:lnTo>
                <a:cubicBezTo>
                  <a:pt x="915609" y="270282"/>
                  <a:pt x="910745" y="274219"/>
                  <a:pt x="905715" y="277673"/>
                </a:cubicBezTo>
                <a:cubicBezTo>
                  <a:pt x="895657" y="284582"/>
                  <a:pt x="884227" y="288036"/>
                  <a:pt x="871426" y="288036"/>
                </a:cubicBezTo>
                <a:cubicBezTo>
                  <a:pt x="861062" y="288036"/>
                  <a:pt x="853239" y="285039"/>
                  <a:pt x="847956" y="279045"/>
                </a:cubicBezTo>
                <a:cubicBezTo>
                  <a:pt x="842673" y="273050"/>
                  <a:pt x="840031" y="264363"/>
                  <a:pt x="840031" y="252984"/>
                </a:cubicBezTo>
                <a:cubicBezTo>
                  <a:pt x="840031" y="247295"/>
                  <a:pt x="841454" y="237135"/>
                  <a:pt x="844298" y="222504"/>
                </a:cubicBezTo>
                <a:cubicBezTo>
                  <a:pt x="846940" y="209703"/>
                  <a:pt x="848261" y="200863"/>
                  <a:pt x="848261" y="195987"/>
                </a:cubicBezTo>
                <a:cubicBezTo>
                  <a:pt x="848261" y="192735"/>
                  <a:pt x="847143" y="191110"/>
                  <a:pt x="844908" y="191110"/>
                </a:cubicBezTo>
                <a:cubicBezTo>
                  <a:pt x="842266" y="191110"/>
                  <a:pt x="838558" y="194513"/>
                  <a:pt x="833783" y="201321"/>
                </a:cubicBezTo>
                <a:cubicBezTo>
                  <a:pt x="829008" y="208128"/>
                  <a:pt x="824131" y="217119"/>
                  <a:pt x="819152" y="228295"/>
                </a:cubicBezTo>
                <a:cubicBezTo>
                  <a:pt x="814174" y="239471"/>
                  <a:pt x="810161" y="251257"/>
                  <a:pt x="807113" y="263652"/>
                </a:cubicBezTo>
                <a:cubicBezTo>
                  <a:pt x="804877" y="273203"/>
                  <a:pt x="802287" y="279654"/>
                  <a:pt x="799340" y="283007"/>
                </a:cubicBezTo>
                <a:cubicBezTo>
                  <a:pt x="796394" y="286360"/>
                  <a:pt x="791771" y="288036"/>
                  <a:pt x="785472" y="288036"/>
                </a:cubicBezTo>
                <a:cubicBezTo>
                  <a:pt x="777750" y="288036"/>
                  <a:pt x="772315" y="283972"/>
                  <a:pt x="769165" y="275844"/>
                </a:cubicBezTo>
                <a:cubicBezTo>
                  <a:pt x="768378" y="273812"/>
                  <a:pt x="767689" y="271475"/>
                  <a:pt x="767098" y="268834"/>
                </a:cubicBezTo>
                <a:lnTo>
                  <a:pt x="767008" y="268291"/>
                </a:lnTo>
                <a:lnTo>
                  <a:pt x="756592" y="277368"/>
                </a:lnTo>
                <a:cubicBezTo>
                  <a:pt x="747245" y="284480"/>
                  <a:pt x="738202" y="288036"/>
                  <a:pt x="729465" y="288036"/>
                </a:cubicBezTo>
                <a:cubicBezTo>
                  <a:pt x="722759" y="288036"/>
                  <a:pt x="716613" y="285750"/>
                  <a:pt x="711025" y="281178"/>
                </a:cubicBezTo>
                <a:cubicBezTo>
                  <a:pt x="705437" y="276606"/>
                  <a:pt x="701220" y="270358"/>
                  <a:pt x="698375" y="262433"/>
                </a:cubicBezTo>
                <a:cubicBezTo>
                  <a:pt x="687809" y="279502"/>
                  <a:pt x="674499" y="288036"/>
                  <a:pt x="658447" y="288036"/>
                </a:cubicBezTo>
                <a:cubicBezTo>
                  <a:pt x="645848" y="288036"/>
                  <a:pt x="635790" y="283464"/>
                  <a:pt x="628271" y="274320"/>
                </a:cubicBezTo>
                <a:lnTo>
                  <a:pt x="624510" y="267272"/>
                </a:lnTo>
                <a:lnTo>
                  <a:pt x="611660" y="277673"/>
                </a:lnTo>
                <a:cubicBezTo>
                  <a:pt x="601804" y="284582"/>
                  <a:pt x="590578" y="288036"/>
                  <a:pt x="577979" y="288036"/>
                </a:cubicBezTo>
                <a:cubicBezTo>
                  <a:pt x="567616" y="288036"/>
                  <a:pt x="559793" y="285039"/>
                  <a:pt x="554510" y="279045"/>
                </a:cubicBezTo>
                <a:cubicBezTo>
                  <a:pt x="549227" y="273050"/>
                  <a:pt x="546585" y="264363"/>
                  <a:pt x="546585" y="252984"/>
                </a:cubicBezTo>
                <a:cubicBezTo>
                  <a:pt x="546585" y="247295"/>
                  <a:pt x="548007" y="237135"/>
                  <a:pt x="550852" y="222504"/>
                </a:cubicBezTo>
                <a:cubicBezTo>
                  <a:pt x="553494" y="209703"/>
                  <a:pt x="554815" y="200863"/>
                  <a:pt x="554815" y="195987"/>
                </a:cubicBezTo>
                <a:cubicBezTo>
                  <a:pt x="554815" y="192735"/>
                  <a:pt x="553697" y="191110"/>
                  <a:pt x="551462" y="191110"/>
                </a:cubicBezTo>
                <a:cubicBezTo>
                  <a:pt x="548820" y="191110"/>
                  <a:pt x="545061" y="194513"/>
                  <a:pt x="540184" y="201321"/>
                </a:cubicBezTo>
                <a:cubicBezTo>
                  <a:pt x="535307" y="208128"/>
                  <a:pt x="530431" y="217119"/>
                  <a:pt x="525554" y="228295"/>
                </a:cubicBezTo>
                <a:cubicBezTo>
                  <a:pt x="520677" y="239471"/>
                  <a:pt x="516715" y="251257"/>
                  <a:pt x="513666" y="263652"/>
                </a:cubicBezTo>
                <a:cubicBezTo>
                  <a:pt x="509806" y="279908"/>
                  <a:pt x="500255" y="288036"/>
                  <a:pt x="485015" y="288036"/>
                </a:cubicBezTo>
                <a:cubicBezTo>
                  <a:pt x="478919" y="288036"/>
                  <a:pt x="474906" y="285852"/>
                  <a:pt x="472976" y="281483"/>
                </a:cubicBezTo>
                <a:lnTo>
                  <a:pt x="470701" y="262923"/>
                </a:lnTo>
                <a:lnTo>
                  <a:pt x="454764" y="277673"/>
                </a:lnTo>
                <a:cubicBezTo>
                  <a:pt x="444401" y="284582"/>
                  <a:pt x="432514" y="288036"/>
                  <a:pt x="419102" y="288036"/>
                </a:cubicBezTo>
                <a:cubicBezTo>
                  <a:pt x="377650" y="288036"/>
                  <a:pt x="356923" y="258877"/>
                  <a:pt x="356923" y="200559"/>
                </a:cubicBezTo>
                <a:cubicBezTo>
                  <a:pt x="356923" y="191618"/>
                  <a:pt x="357228" y="182575"/>
                  <a:pt x="357838" y="173431"/>
                </a:cubicBezTo>
                <a:lnTo>
                  <a:pt x="345950" y="173431"/>
                </a:lnTo>
                <a:cubicBezTo>
                  <a:pt x="339854" y="173431"/>
                  <a:pt x="335740" y="172314"/>
                  <a:pt x="333606" y="170079"/>
                </a:cubicBezTo>
                <a:cubicBezTo>
                  <a:pt x="331472" y="167843"/>
                  <a:pt x="330406" y="164287"/>
                  <a:pt x="330406" y="159411"/>
                </a:cubicBezTo>
                <a:cubicBezTo>
                  <a:pt x="330406" y="148031"/>
                  <a:pt x="334978" y="142342"/>
                  <a:pt x="344122" y="142342"/>
                </a:cubicBezTo>
                <a:lnTo>
                  <a:pt x="361495" y="142342"/>
                </a:lnTo>
                <a:cubicBezTo>
                  <a:pt x="364950" y="119990"/>
                  <a:pt x="370233" y="99568"/>
                  <a:pt x="377345" y="81077"/>
                </a:cubicBezTo>
                <a:cubicBezTo>
                  <a:pt x="384457" y="62586"/>
                  <a:pt x="393042" y="47854"/>
                  <a:pt x="403100" y="36881"/>
                </a:cubicBezTo>
                <a:cubicBezTo>
                  <a:pt x="413159" y="25908"/>
                  <a:pt x="423979" y="20422"/>
                  <a:pt x="435562" y="20422"/>
                </a:cubicBezTo>
                <a:cubicBezTo>
                  <a:pt x="444096" y="20422"/>
                  <a:pt x="450802" y="24181"/>
                  <a:pt x="455678" y="31699"/>
                </a:cubicBezTo>
                <a:cubicBezTo>
                  <a:pt x="460555" y="39218"/>
                  <a:pt x="462993" y="48667"/>
                  <a:pt x="462993" y="60046"/>
                </a:cubicBezTo>
                <a:cubicBezTo>
                  <a:pt x="462993" y="91542"/>
                  <a:pt x="449786" y="118974"/>
                  <a:pt x="423370" y="142342"/>
                </a:cubicBezTo>
                <a:lnTo>
                  <a:pt x="457507" y="142342"/>
                </a:lnTo>
                <a:cubicBezTo>
                  <a:pt x="460758" y="142342"/>
                  <a:pt x="463095" y="143053"/>
                  <a:pt x="464518" y="144475"/>
                </a:cubicBezTo>
                <a:cubicBezTo>
                  <a:pt x="465940" y="145898"/>
                  <a:pt x="466651" y="148539"/>
                  <a:pt x="466651" y="152400"/>
                </a:cubicBezTo>
                <a:cubicBezTo>
                  <a:pt x="466651" y="166421"/>
                  <a:pt x="455170" y="173431"/>
                  <a:pt x="432209" y="173431"/>
                </a:cubicBezTo>
                <a:lnTo>
                  <a:pt x="395023" y="173431"/>
                </a:lnTo>
                <a:cubicBezTo>
                  <a:pt x="394617" y="183591"/>
                  <a:pt x="394414" y="191516"/>
                  <a:pt x="394414" y="197206"/>
                </a:cubicBezTo>
                <a:cubicBezTo>
                  <a:pt x="394414" y="218339"/>
                  <a:pt x="396903" y="233172"/>
                  <a:pt x="401881" y="241707"/>
                </a:cubicBezTo>
                <a:cubicBezTo>
                  <a:pt x="406859" y="250241"/>
                  <a:pt x="414734" y="254508"/>
                  <a:pt x="425503" y="254508"/>
                </a:cubicBezTo>
                <a:cubicBezTo>
                  <a:pt x="434241" y="254508"/>
                  <a:pt x="441962" y="251867"/>
                  <a:pt x="448668" y="246583"/>
                </a:cubicBezTo>
                <a:lnTo>
                  <a:pt x="470606" y="224646"/>
                </a:lnTo>
                <a:lnTo>
                  <a:pt x="470690" y="217932"/>
                </a:lnTo>
                <a:cubicBezTo>
                  <a:pt x="470690" y="186639"/>
                  <a:pt x="473890" y="154026"/>
                  <a:pt x="480291" y="120091"/>
                </a:cubicBezTo>
                <a:cubicBezTo>
                  <a:pt x="486692" y="86157"/>
                  <a:pt x="496141" y="57658"/>
                  <a:pt x="508637" y="34595"/>
                </a:cubicBezTo>
                <a:cubicBezTo>
                  <a:pt x="521134" y="11532"/>
                  <a:pt x="536120" y="0"/>
                  <a:pt x="55359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21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43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Akira Expanded</vt:lpstr>
      <vt:lpstr>Bungee</vt:lpstr>
      <vt:lpstr>Calibri</vt:lpstr>
      <vt:lpstr>Calibri Light</vt:lpstr>
      <vt:lpstr>Poppins ExtraBold</vt:lpstr>
      <vt:lpstr>Poppins Medium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Zaman</dc:creator>
  <cp:lastModifiedBy>Zaman</cp:lastModifiedBy>
  <cp:revision>17</cp:revision>
  <dcterms:created xsi:type="dcterms:W3CDTF">2024-03-06T17:00:20Z</dcterms:created>
  <dcterms:modified xsi:type="dcterms:W3CDTF">2024-09-23T13:28:15Z</dcterms:modified>
</cp:coreProperties>
</file>